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tags/tag4.xml" ContentType="application/vnd.openxmlformats-officedocument.presentationml.tags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purl.oclc.org/ooxml/officeDocument/relationships/extendedProperties" Target="docProps/app.xml"/><Relationship Id="rId2" Type="http://schemas.openxmlformats.org/package/2006/relationships/metadata/core-properties" Target="docProps/core.xml"/><Relationship Id="rId1" Type="http://purl.oclc.org/ooxml/officeDocument/relationships/officeDocument" Target="ppt/presentation.xml"/><Relationship Id="rId4" Type="http://purl.oclc.org/ooxml/officeDocument/relationships/customProperties" Target="docProps/custom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17"/>
  </p:notesMasterIdLst>
  <p:sldIdLst>
    <p:sldId id="392" r:id="rId2"/>
    <p:sldId id="337" r:id="rId3"/>
    <p:sldId id="335" r:id="rId4"/>
    <p:sldId id="336" r:id="rId5"/>
    <p:sldId id="394" r:id="rId6"/>
    <p:sldId id="395" r:id="rId7"/>
    <p:sldId id="393" r:id="rId8"/>
    <p:sldId id="402" r:id="rId9"/>
    <p:sldId id="396" r:id="rId10"/>
    <p:sldId id="397" r:id="rId11"/>
    <p:sldId id="399" r:id="rId12"/>
    <p:sldId id="398" r:id="rId13"/>
    <p:sldId id="401" r:id="rId14"/>
    <p:sldId id="400" r:id="rId15"/>
    <p:sldId id="325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Lato" panose="020F0502020204030203" pitchFamily="34" charset="0"/>
      <p:regular r:id="rId22"/>
      <p:bold r:id="rId23"/>
      <p:italic r:id="rId24"/>
      <p:boldItalic r:id="rId25"/>
    </p:embeddedFont>
    <p:embeddedFont>
      <p:font typeface="Metropolitano" pitchFamily="2" charset="0"/>
      <p:regular r:id="rId26"/>
      <p:bold r:id="rId27"/>
      <p:italic r:id="rId28"/>
      <p:boldItalic r:id="rId29"/>
    </p:embeddedFont>
    <p:embeddedFont>
      <p:font typeface="Source Code Pro" panose="020B0509030403020204" pitchFamily="49" charset="0"/>
      <p:regular r:id="rId30"/>
      <p:bold r:id="rId31"/>
      <p:italic r:id="rId32"/>
      <p:bold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000"/>
    <a:srgbClr val="FFFFFF"/>
    <a:srgbClr val="CCCCCC"/>
    <a:srgbClr val="F2F2F2"/>
    <a:srgbClr val="1C1C1C"/>
    <a:srgbClr val="333333"/>
    <a:srgbClr val="000000"/>
    <a:srgbClr val="6A6A6A"/>
    <a:srgbClr val="17240E"/>
    <a:srgbClr val="4A8A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4.757%" autoAdjust="0"/>
    <p:restoredTop sz="86.6%" autoAdjust="0"/>
  </p:normalViewPr>
  <p:slideViewPr>
    <p:cSldViewPr snapToGrid="0">
      <p:cViewPr varScale="1">
        <p:scale>
          <a:sx n="114" d="100"/>
          <a:sy n="114" d="100"/>
        </p:scale>
        <p:origin x="48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purl.oclc.org/ooxml/officeDocument/relationships/slide" Target="slides/slide12.xml"/><Relationship Id="rId18" Type="http://purl.oclc.org/ooxml/officeDocument/relationships/font" Target="fonts/font1.fntdata"/><Relationship Id="rId26" Type="http://purl.oclc.org/ooxml/officeDocument/relationships/font" Target="fonts/font9.fntdata"/><Relationship Id="rId21" Type="http://purl.oclc.org/ooxml/officeDocument/relationships/font" Target="fonts/font4.fntdata"/><Relationship Id="rId34" Type="http://purl.oclc.org/ooxml/officeDocument/relationships/presProps" Target="presProps.xml"/><Relationship Id="rId7" Type="http://purl.oclc.org/ooxml/officeDocument/relationships/slide" Target="slides/slide6.xml"/><Relationship Id="rId12" Type="http://purl.oclc.org/ooxml/officeDocument/relationships/slide" Target="slides/slide11.xml"/><Relationship Id="rId17" Type="http://purl.oclc.org/ooxml/officeDocument/relationships/notesMaster" Target="notesMasters/notesMaster1.xml"/><Relationship Id="rId25" Type="http://purl.oclc.org/ooxml/officeDocument/relationships/font" Target="fonts/font8.fntdata"/><Relationship Id="rId33" Type="http://purl.oclc.org/ooxml/officeDocument/relationships/font" Target="fonts/font16.fntdata"/><Relationship Id="rId2" Type="http://purl.oclc.org/ooxml/officeDocument/relationships/slide" Target="slides/slide1.xml"/><Relationship Id="rId16" Type="http://purl.oclc.org/ooxml/officeDocument/relationships/slide" Target="slides/slide15.xml"/><Relationship Id="rId20" Type="http://purl.oclc.org/ooxml/officeDocument/relationships/font" Target="fonts/font3.fntdata"/><Relationship Id="rId29" Type="http://purl.oclc.org/ooxml/officeDocument/relationships/font" Target="fonts/font12.fntdata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1" Type="http://purl.oclc.org/ooxml/officeDocument/relationships/slide" Target="slides/slide10.xml"/><Relationship Id="rId24" Type="http://purl.oclc.org/ooxml/officeDocument/relationships/font" Target="fonts/font7.fntdata"/><Relationship Id="rId32" Type="http://purl.oclc.org/ooxml/officeDocument/relationships/font" Target="fonts/font15.fntdata"/><Relationship Id="rId37" Type="http://purl.oclc.org/ooxml/officeDocument/relationships/tableStyles" Target="tableStyles.xml"/><Relationship Id="rId5" Type="http://purl.oclc.org/ooxml/officeDocument/relationships/slide" Target="slides/slide4.xml"/><Relationship Id="rId15" Type="http://purl.oclc.org/ooxml/officeDocument/relationships/slide" Target="slides/slide14.xml"/><Relationship Id="rId23" Type="http://purl.oclc.org/ooxml/officeDocument/relationships/font" Target="fonts/font6.fntdata"/><Relationship Id="rId28" Type="http://purl.oclc.org/ooxml/officeDocument/relationships/font" Target="fonts/font11.fntdata"/><Relationship Id="rId36" Type="http://purl.oclc.org/ooxml/officeDocument/relationships/theme" Target="theme/theme1.xml"/><Relationship Id="rId10" Type="http://purl.oclc.org/ooxml/officeDocument/relationships/slide" Target="slides/slide9.xml"/><Relationship Id="rId19" Type="http://purl.oclc.org/ooxml/officeDocument/relationships/font" Target="fonts/font2.fntdata"/><Relationship Id="rId31" Type="http://purl.oclc.org/ooxml/officeDocument/relationships/font" Target="fonts/font14.fntdata"/><Relationship Id="rId4" Type="http://purl.oclc.org/ooxml/officeDocument/relationships/slide" Target="slides/slide3.xml"/><Relationship Id="rId9" Type="http://purl.oclc.org/ooxml/officeDocument/relationships/slide" Target="slides/slide8.xml"/><Relationship Id="rId14" Type="http://purl.oclc.org/ooxml/officeDocument/relationships/slide" Target="slides/slide13.xml"/><Relationship Id="rId22" Type="http://purl.oclc.org/ooxml/officeDocument/relationships/font" Target="fonts/font5.fntdata"/><Relationship Id="rId27" Type="http://purl.oclc.org/ooxml/officeDocument/relationships/font" Target="fonts/font10.fntdata"/><Relationship Id="rId30" Type="http://purl.oclc.org/ooxml/officeDocument/relationships/font" Target="fonts/font13.fntdata"/><Relationship Id="rId35" Type="http://purl.oclc.org/ooxml/officeDocument/relationships/viewProps" Target="viewProps.xml"/><Relationship Id="rId8" Type="http://purl.oclc.org/ooxml/officeDocument/relationships/slide" Target="slides/slide7.xml"/><Relationship Id="rId3" Type="http://purl.oclc.org/ooxml/officeDocument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C350-6411-4B8A-B391-85E4CC1BF142}" type="datetimeFigureOut">
              <a:rPr lang="en-GB" smtClean="0"/>
              <a:t>2020-09-07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7B0193-8304-4A40-B7DF-5493BC3F948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679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2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3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4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5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10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12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15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Closer to home, Roland</a:t>
            </a:r>
            <a:r>
              <a:rPr lang="en-GB" baseline="0%" dirty="0"/>
              <a:t> discovered a population of deer that no one knew about. And this information became important for the planning of a Local Nature Reserve (LNR).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62824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3121512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4503979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1192309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824466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8789629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3322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99107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16129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7220884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18282029"/>
      </p:ext>
    </p:extLst>
  </p:cSld>
  <p:clrMapOvr>
    <a:masterClrMapping/>
  </p:clrMapOvr>
</p:sldLayout>
</file>

<file path=ppt/slideLayouts/slideLayout5.xml><?xml version="1.0" encoding="utf-8"?>
<p:sldLayout xmlns:a="http://purl.oclc.org/ooxml/drawingml/main" xmlns:r="http://purl.oclc.org/ooxml/officeDocument/relationships" xmlns:p="http://purl.oclc.org/ooxml/presentationml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D88724-8359-4627-B99F-438FB29DFE8C}" type="datetimeFigureOut">
              <a:rPr lang="en-GB" smtClean="0"/>
              <a:t>2020-09-07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D1A38E-886F-4228-9441-76481B8D4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8660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6" Type="http://purl.oclc.org/ooxml/officeDocument/relationships/theme" Target="../theme/theme1.xml"/><Relationship Id="rId5" Type="http://purl.oclc.org/ooxml/officeDocument/relationships/slideLayout" Target="../slideLayouts/slideLayout5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96D88724-8359-4627-B99F-438FB29DFE8C}" type="datetimeFigureOut">
              <a:rPr lang="en-GB" smtClean="0"/>
              <a:t>2020-09-07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%"/>
                  </a:schemeClr>
                </a:solidFill>
              </a:defRPr>
            </a:lvl1pPr>
          </a:lstStyle>
          <a:p>
            <a:fld id="{8CD1A38E-886F-4228-9441-76481B8D418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9158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4.xml"/><Relationship Id="rId2" Type="http://purl.oclc.org/ooxml/officeDocument/relationships/audio" Target="../media/media1.m4a"/><Relationship Id="rId1" Type="http://schemas.microsoft.com/office/2007/relationships/media" Target="../media/media1.m4a"/><Relationship Id="rId5" Type="http://purl.oclc.org/ooxml/officeDocument/relationships/image" Target="../media/image1.png"/><Relationship Id="rId4" Type="http://purl.oclc.org/ooxml/officeDocument/relationships/hyperlink" Target="https://creativecommons.org/licenses/by-sa/4.0/" TargetMode="External"/></Relationships>
</file>

<file path=ppt/slides/_rels/slide10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2.0/" TargetMode="External"/><Relationship Id="rId3" Type="http://purl.oclc.org/ooxml/officeDocument/relationships/audio" Target="../media/media10.m4a"/><Relationship Id="rId7" Type="http://purl.oclc.org/ooxml/officeDocument/relationships/hyperlink" Target="https://flic.kr/p/2iBhkaY" TargetMode="External"/><Relationship Id="rId12" Type="http://purl.oclc.org/ooxml/officeDocument/relationships/image" Target="../media/image1.png"/><Relationship Id="rId2" Type="http://schemas.microsoft.com/office/2007/relationships/media" Target="../media/media10.m4a"/><Relationship Id="rId1" Type="http://purl.oclc.org/ooxml/officeDocument/relationships/tags" Target="../tags/tag3.xml"/><Relationship Id="rId6" Type="http://purl.oclc.org/ooxml/officeDocument/relationships/image" Target="../media/image9.jpg"/><Relationship Id="rId11" Type="http://purl.oclc.org/ooxml/officeDocument/relationships/hyperlink" Target="https://commons.wikimedia.org/wiki/File:ROC_National_Health_Insurance_Emblem.svg" TargetMode="External"/><Relationship Id="rId5" Type="http://purl.oclc.org/ooxml/officeDocument/relationships/notesSlide" Target="../notesSlides/notesSlide5.xml"/><Relationship Id="rId10" Type="http://purl.oclc.org/ooxml/officeDocument/relationships/image" Target="../media/image11.svg"/><Relationship Id="rId4" Type="http://purl.oclc.org/ooxml/officeDocument/relationships/slideLayout" Target="../slideLayouts/slideLayout5.xml"/><Relationship Id="rId9" Type="http://purl.oclc.org/ooxml/officeDocument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7" Type="http://purl.oclc.org/ooxml/officeDocument/relationships/image" Target="../media/image1.png"/><Relationship Id="rId2" Type="http://purl.oclc.org/ooxml/officeDocument/relationships/audio" Target="../media/media11.m4a"/><Relationship Id="rId1" Type="http://schemas.microsoft.com/office/2007/relationships/media" Target="../media/media11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2iBhk3J" TargetMode="External"/><Relationship Id="rId4" Type="http://purl.oclc.org/ooxml/officeDocument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2.0/" TargetMode="External"/><Relationship Id="rId3" Type="http://purl.oclc.org/ooxml/officeDocument/relationships/audio" Target="../media/media12.m4a"/><Relationship Id="rId7" Type="http://purl.oclc.org/ooxml/officeDocument/relationships/hyperlink" Target="https://flic.kr/p/2iBhk8o" TargetMode="External"/><Relationship Id="rId2" Type="http://schemas.microsoft.com/office/2007/relationships/media" Target="../media/media12.m4a"/><Relationship Id="rId1" Type="http://purl.oclc.org/ooxml/officeDocument/relationships/tags" Target="../tags/tag4.xml"/><Relationship Id="rId6" Type="http://purl.oclc.org/ooxml/officeDocument/relationships/image" Target="../media/image13.jpg"/><Relationship Id="rId11" Type="http://purl.oclc.org/ooxml/officeDocument/relationships/image" Target="../media/image1.png"/><Relationship Id="rId5" Type="http://purl.oclc.org/ooxml/officeDocument/relationships/notesSlide" Target="../notesSlides/notesSlide6.xml"/><Relationship Id="rId10" Type="http://purl.oclc.org/ooxml/officeDocument/relationships/hyperlink" Target="https://taiwancanhelp.us/" TargetMode="External"/><Relationship Id="rId4" Type="http://purl.oclc.org/ooxml/officeDocument/relationships/slideLayout" Target="../slideLayouts/slideLayout5.xml"/><Relationship Id="rId9" Type="http://purl.oclc.org/ooxml/officeDocument/relationships/hyperlink" Target="https://focustaiwan.tw/politics/202005050009" TargetMode="Externa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2" Type="http://purl.oclc.org/ooxml/officeDocument/relationships/audio" Target="../media/media13.m4a"/><Relationship Id="rId1" Type="http://schemas.microsoft.com/office/2007/relationships/media" Target="../media/media13.m4a"/><Relationship Id="rId5" Type="http://purl.oclc.org/ooxml/officeDocument/relationships/image" Target="../media/image1.png"/><Relationship Id="rId4" Type="http://purl.oclc.org/ooxml/officeDocument/relationships/hyperlink" Target="https://nidss.cdc.gov.tw/en/nndss/disease?id=19CoV" TargetMode="External"/></Relationships>
</file>

<file path=ppt/slides/_rels/slide14.xml.rels><?xml version="1.0" encoding="UTF-8" standalone="yes"?>
<Relationships xmlns="http://schemas.openxmlformats.org/package/2006/relationships"><Relationship Id="rId8" Type="http://purl.oclc.org/ooxml/officeDocument/relationships/hyperlink" Target="https://github.com/kiang/pharmacies/blob/master/LICENSE" TargetMode="External"/><Relationship Id="rId3" Type="http://purl.oclc.org/ooxml/officeDocument/relationships/audio" Target="../media/media14.m4a"/><Relationship Id="rId7" Type="http://purl.oclc.org/ooxml/officeDocument/relationships/hyperlink" Target="https://github.com/kiang/" TargetMode="External"/><Relationship Id="rId2" Type="http://schemas.microsoft.com/office/2007/relationships/media" Target="../media/media14.m4a"/><Relationship Id="rId1" Type="http://purl.oclc.org/ooxml/officeDocument/relationships/tags" Target="../tags/tag5.xml"/><Relationship Id="rId6" Type="http://purl.oclc.org/ooxml/officeDocument/relationships/hyperlink" Target="https://github.com/kiang/pharmacies/blob/master/js/main.js" TargetMode="External"/><Relationship Id="rId5" Type="http://purl.oclc.org/ooxml/officeDocument/relationships/image" Target="../media/image14.jpg"/><Relationship Id="rId4" Type="http://purl.oclc.org/ooxml/officeDocument/relationships/slideLayout" Target="../slideLayouts/slideLayout5.xml"/><Relationship Id="rId9" Type="http://purl.oclc.org/ooxml/officeDocument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-sa/4.0/" TargetMode="External"/><Relationship Id="rId13" Type="http://purl.oclc.org/ooxml/officeDocument/relationships/hyperlink" Target="https://www.nytimes.com/2019/10/15/opinion/taiwan-digital-democracy.html" TargetMode="External"/><Relationship Id="rId3" Type="http://purl.oclc.org/ooxml/officeDocument/relationships/hyperlink" Target="https://thenounproject.com/search/?q=internet&amp;i=1213108" TargetMode="External"/><Relationship Id="rId7" Type="http://purl.oclc.org/ooxml/officeDocument/relationships/hyperlink" Target="https://www.mammalweb.org/" TargetMode="External"/><Relationship Id="rId12" Type="http://purl.oclc.org/ooxml/officeDocument/relationships/hyperlink" Target="https://www.bbc.co.uk/news/technology-52883838" TargetMode="External"/><Relationship Id="rId2" Type="http://purl.oclc.org/ooxml/officeDocument/relationships/notesSlide" Target="../notesSlides/notesSlide7.xml"/><Relationship Id="rId1" Type="http://purl.oclc.org/ooxml/officeDocument/relationships/slideLayout" Target="../slideLayouts/slideLayout5.xml"/><Relationship Id="rId6" Type="http://purl.oclc.org/ooxml/officeDocument/relationships/hyperlink" Target="https://creativecommons.org/licenses/by/3.0/" TargetMode="External"/><Relationship Id="rId11" Type="http://purl.oclc.org/ooxml/officeDocument/relationships/hyperlink" Target="https://www.wired.com/story/how-taiwans-unlikely-digital-minister-hacked-the-pandemic/" TargetMode="External"/><Relationship Id="rId5" Type="http://purl.oclc.org/ooxml/officeDocument/relationships/hyperlink" Target="https://thenounproject.com/icon/1002247/" TargetMode="External"/><Relationship Id="rId10" Type="http://purl.oclc.org/ooxml/officeDocument/relationships/image" Target="../media/image15.png"/><Relationship Id="rId4" Type="http://purl.oclc.org/ooxml/officeDocument/relationships/hyperlink" Target="https://thenounproject.com/icon/1125741/" TargetMode="External"/><Relationship Id="rId9" Type="http://purl.oclc.org/ooxml/officeDocument/relationships/hyperlink" Target="https://doi.org/10.5281/zenodo.4016412" TargetMode="External"/></Relationships>
</file>

<file path=ppt/slides/_rels/slide2.xml.rels><?xml version="1.0" encoding="UTF-8" standalone="yes"?>
<Relationships xmlns="http://schemas.openxmlformats.org/package/2006/relationships"><Relationship Id="rId8" Type="http://purl.oclc.org/ooxml/officeDocument/relationships/image" Target="../media/image1.png"/><Relationship Id="rId3" Type="http://purl.oclc.org/ooxml/officeDocument/relationships/slideLayout" Target="../slideLayouts/slideLayout5.xml"/><Relationship Id="rId7" Type="http://purl.oclc.org/ooxml/officeDocument/relationships/hyperlink" Target="https://creativecommons.org/licenses/by-sa/2.0/" TargetMode="External"/><Relationship Id="rId2" Type="http://purl.oclc.org/ooxml/officeDocument/relationships/audio" Target="../media/media2.m4a"/><Relationship Id="rId1" Type="http://schemas.microsoft.com/office/2007/relationships/media" Target="../media/media2.m4a"/><Relationship Id="rId6" Type="http://purl.oclc.org/ooxml/officeDocument/relationships/hyperlink" Target="https://flic.kr/p/NWP6TK" TargetMode="External"/><Relationship Id="rId5" Type="http://purl.oclc.org/ooxml/officeDocument/relationships/image" Target="../media/image2.JPG"/><Relationship Id="rId4" Type="http://purl.oclc.org/ooxml/officeDocument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2" Type="http://purl.oclc.org/ooxml/officeDocument/relationships/audio" Target="../media/media3.m4a"/><Relationship Id="rId1" Type="http://schemas.microsoft.com/office/2007/relationships/media" Target="../media/media3.m4a"/><Relationship Id="rId5" Type="http://purl.oclc.org/ooxml/officeDocument/relationships/image" Target="../media/image1.png"/><Relationship Id="rId4" Type="http://purl.oclc.org/ooxml/officeDocument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2" Type="http://purl.oclc.org/ooxml/officeDocument/relationships/audio" Target="../media/media4.m4a"/><Relationship Id="rId1" Type="http://schemas.microsoft.com/office/2007/relationships/media" Target="../media/media4.m4a"/><Relationship Id="rId5" Type="http://purl.oclc.org/ooxml/officeDocument/relationships/image" Target="../media/image1.png"/><Relationship Id="rId4" Type="http://purl.oclc.org/ooxml/officeDocument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8" Type="http://purl.oclc.org/ooxml/officeDocument/relationships/hyperlink" Target="https://commons.wikimedia.org/wiki/File:Island_of_Taiwan_(orthographic_projection).svg" TargetMode="External"/><Relationship Id="rId3" Type="http://purl.oclc.org/ooxml/officeDocument/relationships/audio" Target="../media/media5.m4a"/><Relationship Id="rId7" Type="http://purl.oclc.org/ooxml/officeDocument/relationships/image" Target="../media/image4.svg"/><Relationship Id="rId2" Type="http://schemas.microsoft.com/office/2007/relationships/media" Target="../media/media5.m4a"/><Relationship Id="rId1" Type="http://purl.oclc.org/ooxml/officeDocument/relationships/tags" Target="../tags/tag1.xml"/><Relationship Id="rId6" Type="http://purl.oclc.org/ooxml/officeDocument/relationships/image" Target="../media/image3.png"/><Relationship Id="rId5" Type="http://purl.oclc.org/ooxml/officeDocument/relationships/notesSlide" Target="../notesSlides/notesSlide4.xml"/><Relationship Id="rId10" Type="http://purl.oclc.org/ooxml/officeDocument/relationships/image" Target="../media/image1.png"/><Relationship Id="rId4" Type="http://purl.oclc.org/ooxml/officeDocument/relationships/slideLayout" Target="../slideLayouts/slideLayout5.xml"/><Relationship Id="rId9" Type="http://purl.oclc.org/ooxml/officeDocument/relationships/hyperlink" Target="https://creativecommons.org/licenses/by-sa/4.0/" TargetMode="Externa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2" Type="http://purl.oclc.org/ooxml/officeDocument/relationships/audio" Target="../media/media6.m4a"/><Relationship Id="rId1" Type="http://schemas.microsoft.com/office/2007/relationships/media" Target="../media/media6.m4a"/><Relationship Id="rId6" Type="http://purl.oclc.org/ooxml/officeDocument/relationships/image" Target="../media/image1.png"/><Relationship Id="rId5" Type="http://purl.oclc.org/ooxml/officeDocument/relationships/hyperlink" Target="https://creativecommons.org/licenses/by/4.0/" TargetMode="External"/><Relationship Id="rId4" Type="http://purl.oclc.org/ooxml/officeDocument/relationships/hyperlink" Target="https://commons.wikimedia.org/wiki/File:World_map_of_total_confirmed_COVID-19_deaths_per_million_people_by_country.svg" TargetMode="External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7" Type="http://purl.oclc.org/ooxml/officeDocument/relationships/image" Target="../media/image1.png"/><Relationship Id="rId2" Type="http://purl.oclc.org/ooxml/officeDocument/relationships/audio" Target="../media/media7.m4a"/><Relationship Id="rId1" Type="http://schemas.microsoft.com/office/2007/relationships/media" Target="../media/media7.m4a"/><Relationship Id="rId6" Type="http://purl.oclc.org/ooxml/officeDocument/relationships/hyperlink" Target="https://creativecommons.org/licenses/by/2.0/" TargetMode="External"/><Relationship Id="rId5" Type="http://purl.oclc.org/ooxml/officeDocument/relationships/hyperlink" Target="https://flic.kr/p/2jtrvk6" TargetMode="External"/><Relationship Id="rId4" Type="http://purl.oclc.org/ooxml/officeDocument/relationships/image" Target="../media/image5.jpg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5.xml"/><Relationship Id="rId7" Type="http://purl.oclc.org/ooxml/officeDocument/relationships/image" Target="../media/image1.png"/><Relationship Id="rId2" Type="http://purl.oclc.org/ooxml/officeDocument/relationships/audio" Target="../media/media8.m4a"/><Relationship Id="rId1" Type="http://schemas.microsoft.com/office/2007/relationships/media" Target="../media/media8.m4a"/><Relationship Id="rId6" Type="http://purl.oclc.org/ooxml/officeDocument/relationships/hyperlink" Target="https://g0v.asia/" TargetMode="External"/><Relationship Id="rId5" Type="http://purl.oclc.org/ooxml/officeDocument/relationships/image" Target="../media/image7.svg"/><Relationship Id="rId4" Type="http://purl.oclc.org/ooxml/officeDocument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purl.oclc.org/ooxml/officeDocument/relationships/hyperlink" Target="https://mask.pdis.nat.gov.tw/" TargetMode="External"/><Relationship Id="rId3" Type="http://purl.oclc.org/ooxml/officeDocument/relationships/audio" Target="../media/media9.m4a"/><Relationship Id="rId7" Type="http://purl.oclc.org/ooxml/officeDocument/relationships/hyperlink" Target="https://github.com/kiang/pharmacies" TargetMode="External"/><Relationship Id="rId2" Type="http://schemas.microsoft.com/office/2007/relationships/media" Target="../media/media9.m4a"/><Relationship Id="rId1" Type="http://purl.oclc.org/ooxml/officeDocument/relationships/tags" Target="../tags/tag2.xml"/><Relationship Id="rId6" Type="http://purl.oclc.org/ooxml/officeDocument/relationships/hyperlink" Target="https://kiang.github.io/pharmacies/#5921051537" TargetMode="External"/><Relationship Id="rId5" Type="http://purl.oclc.org/ooxml/officeDocument/relationships/image" Target="../media/image8.jpg"/><Relationship Id="rId4" Type="http://purl.oclc.org/ooxml/officeDocument/relationships/slideLayout" Target="../slideLayouts/slideLayout5.xml"/><Relationship Id="rId9" Type="http://purl.oclc.org/ooxml/officeDocument/relationships/image" Target="../media/image1.png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D0AC5A-2840-4E89-BE5E-026D9BF2C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661" y="390777"/>
            <a:ext cx="11551372" cy="208499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Global Perspectives on </a:t>
            </a:r>
            <a:br>
              <a:rPr lang="en-GB" b="1" dirty="0">
                <a:solidFill>
                  <a:schemeClr val="accent4"/>
                </a:solidFill>
              </a:rPr>
            </a:br>
            <a:r>
              <a:rPr lang="en-GB" b="1" dirty="0">
                <a:solidFill>
                  <a:schemeClr val="accent4"/>
                </a:solidFill>
              </a:rPr>
              <a:t>Citizen Science and Open Science</a:t>
            </a:r>
            <a:endParaRPr lang="en-US" b="1" dirty="0">
              <a:solidFill>
                <a:schemeClr val="accent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7D10724-E3B6-4E27-A313-AFF1100E8879}"/>
              </a:ext>
            </a:extLst>
          </p:cNvPr>
          <p:cNvSpPr txBox="1"/>
          <p:nvPr/>
        </p:nvSpPr>
        <p:spPr>
          <a:xfrm>
            <a:off x="310661" y="3429000"/>
            <a:ext cx="1076846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Pen-Yuan Hsing</a:t>
            </a:r>
          </a:p>
          <a:p>
            <a:endParaRPr lang="en-US" sz="2800" dirty="0"/>
          </a:p>
          <a:p>
            <a:r>
              <a:rPr lang="en-US" sz="2800" dirty="0"/>
              <a:t>European Citizen Science Association 2020 Conference</a:t>
            </a:r>
          </a:p>
          <a:p>
            <a:r>
              <a:rPr lang="en-US" sz="2800" dirty="0"/>
              <a:t>11 September 2020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2309FA-4BD3-48EB-B07C-AD331DE419EF}"/>
              </a:ext>
            </a:extLst>
          </p:cNvPr>
          <p:cNvGrpSpPr/>
          <p:nvPr/>
        </p:nvGrpSpPr>
        <p:grpSpPr>
          <a:xfrm>
            <a:off x="8827919" y="5537201"/>
            <a:ext cx="3112225" cy="1096352"/>
            <a:chOff x="9682061" y="5838091"/>
            <a:chExt cx="2258083" cy="795461"/>
          </a:xfrm>
        </p:grpSpPr>
        <p:sp>
          <p:nvSpPr>
            <p:cNvPr id="7" name="Freeform: Shape 6">
              <a:hlinkClick r:id="rId4"/>
              <a:extLst>
                <a:ext uri="{FF2B5EF4-FFF2-40B4-BE49-F238E27FC236}">
                  <a16:creationId xmlns:a16="http://schemas.microsoft.com/office/drawing/2014/main" id="{8CA9C8FE-F3EF-4569-88C3-8B9D6AED7A3D}"/>
                </a:ext>
              </a:extLst>
            </p:cNvPr>
            <p:cNvSpPr/>
            <p:nvPr/>
          </p:nvSpPr>
          <p:spPr>
            <a:xfrm>
              <a:off x="9692351" y="5847123"/>
              <a:ext cx="2243277" cy="770648"/>
            </a:xfrm>
            <a:custGeom>
              <a:avLst/>
              <a:gdLst>
                <a:gd name="connsiteX0" fmla="*/ 73859 w 3077700"/>
                <a:gd name="connsiteY0" fmla="*/ 0 h 1057303"/>
                <a:gd name="connsiteX1" fmla="*/ 3000321 w 3077700"/>
                <a:gd name="connsiteY1" fmla="*/ 5210 h 1057303"/>
                <a:gd name="connsiteX2" fmla="*/ 3077701 w 3077700"/>
                <a:gd name="connsiteY2" fmla="*/ 87343 h 1057303"/>
                <a:gd name="connsiteX3" fmla="*/ 3074110 w 3077700"/>
                <a:gd name="connsiteY3" fmla="*/ 1057303 h 1057303"/>
                <a:gd name="connsiteX4" fmla="*/ 0 w 3077700"/>
                <a:gd name="connsiteY4" fmla="*/ 1057303 h 1057303"/>
                <a:gd name="connsiteX5" fmla="*/ 0 w 3077700"/>
                <a:gd name="connsiteY5" fmla="*/ 83717 h 1057303"/>
                <a:gd name="connsiteX6" fmla="*/ 73859 w 3077700"/>
                <a:gd name="connsiteY6" fmla="*/ 0 h 1057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077700" h="1057303">
                  <a:moveTo>
                    <a:pt x="73859" y="0"/>
                  </a:moveTo>
                  <a:lnTo>
                    <a:pt x="3000321" y="5210"/>
                  </a:lnTo>
                  <a:cubicBezTo>
                    <a:pt x="3041194" y="5210"/>
                    <a:pt x="3077701" y="-880"/>
                    <a:pt x="3077701" y="87343"/>
                  </a:cubicBezTo>
                  <a:lnTo>
                    <a:pt x="3074110" y="1057303"/>
                  </a:lnTo>
                  <a:lnTo>
                    <a:pt x="0" y="1057303"/>
                  </a:lnTo>
                  <a:lnTo>
                    <a:pt x="0" y="83717"/>
                  </a:lnTo>
                  <a:cubicBezTo>
                    <a:pt x="0" y="40239"/>
                    <a:pt x="4189" y="0"/>
                    <a:pt x="73859" y="0"/>
                  </a:cubicBezTo>
                  <a:close/>
                </a:path>
              </a:pathLst>
            </a:custGeom>
            <a:solidFill>
              <a:srgbClr val="AAB2AB"/>
            </a:solidFill>
            <a:ln w="35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3A93987C-D705-4898-ACB7-C04BF86C2C83}"/>
                </a:ext>
              </a:extLst>
            </p:cNvPr>
            <p:cNvSpPr/>
            <p:nvPr/>
          </p:nvSpPr>
          <p:spPr>
            <a:xfrm>
              <a:off x="9818521" y="5921229"/>
              <a:ext cx="1790506" cy="545994"/>
            </a:xfrm>
            <a:custGeom>
              <a:avLst/>
              <a:gdLst>
                <a:gd name="connsiteX0" fmla="*/ 704024 w 2456514"/>
                <a:gd name="connsiteY0" fmla="*/ 394610 h 749085"/>
                <a:gd name="connsiteX1" fmla="*/ 352223 w 2456514"/>
                <a:gd name="connsiteY1" fmla="*/ 749086 h 749085"/>
                <a:gd name="connsiteX2" fmla="*/ 0 w 2456514"/>
                <a:gd name="connsiteY2" fmla="*/ 395032 h 749085"/>
                <a:gd name="connsiteX3" fmla="*/ 0 w 2456514"/>
                <a:gd name="connsiteY3" fmla="*/ 394610 h 749085"/>
                <a:gd name="connsiteX4" fmla="*/ 351836 w 2456514"/>
                <a:gd name="connsiteY4" fmla="*/ 40133 h 749085"/>
                <a:gd name="connsiteX5" fmla="*/ 704059 w 2456514"/>
                <a:gd name="connsiteY5" fmla="*/ 394187 h 749085"/>
                <a:gd name="connsiteX6" fmla="*/ 704024 w 2456514"/>
                <a:gd name="connsiteY6" fmla="*/ 394610 h 749085"/>
                <a:gd name="connsiteX7" fmla="*/ 1448533 w 2456514"/>
                <a:gd name="connsiteY7" fmla="*/ 2324 h 749085"/>
                <a:gd name="connsiteX8" fmla="*/ 1725770 w 2456514"/>
                <a:gd name="connsiteY8" fmla="*/ 281321 h 749085"/>
                <a:gd name="connsiteX9" fmla="*/ 1448533 w 2456514"/>
                <a:gd name="connsiteY9" fmla="*/ 560353 h 749085"/>
                <a:gd name="connsiteX10" fmla="*/ 1171296 w 2456514"/>
                <a:gd name="connsiteY10" fmla="*/ 281321 h 749085"/>
                <a:gd name="connsiteX11" fmla="*/ 1448533 w 2456514"/>
                <a:gd name="connsiteY11" fmla="*/ 2324 h 749085"/>
                <a:gd name="connsiteX12" fmla="*/ 2456514 w 2456514"/>
                <a:gd name="connsiteY12" fmla="*/ 275195 h 749085"/>
                <a:gd name="connsiteX13" fmla="*/ 2183431 w 2456514"/>
                <a:gd name="connsiteY13" fmla="*/ 550426 h 749085"/>
                <a:gd name="connsiteX14" fmla="*/ 1909926 w 2456514"/>
                <a:gd name="connsiteY14" fmla="*/ 275618 h 749085"/>
                <a:gd name="connsiteX15" fmla="*/ 1909926 w 2456514"/>
                <a:gd name="connsiteY15" fmla="*/ 275195 h 749085"/>
                <a:gd name="connsiteX16" fmla="*/ 2183044 w 2456514"/>
                <a:gd name="connsiteY16" fmla="*/ 0 h 749085"/>
                <a:gd name="connsiteX17" fmla="*/ 2456514 w 2456514"/>
                <a:gd name="connsiteY17" fmla="*/ 274808 h 749085"/>
                <a:gd name="connsiteX18" fmla="*/ 2456514 w 2456514"/>
                <a:gd name="connsiteY18" fmla="*/ 275195 h 7490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456514" h="749085">
                  <a:moveTo>
                    <a:pt x="704024" y="394610"/>
                  </a:moveTo>
                  <a:cubicBezTo>
                    <a:pt x="704129" y="590242"/>
                    <a:pt x="546624" y="748945"/>
                    <a:pt x="352223" y="749086"/>
                  </a:cubicBezTo>
                  <a:cubicBezTo>
                    <a:pt x="157823" y="749192"/>
                    <a:pt x="141" y="590665"/>
                    <a:pt x="0" y="395032"/>
                  </a:cubicBezTo>
                  <a:lnTo>
                    <a:pt x="0" y="394610"/>
                  </a:lnTo>
                  <a:cubicBezTo>
                    <a:pt x="-106" y="198942"/>
                    <a:pt x="157400" y="40239"/>
                    <a:pt x="351836" y="40133"/>
                  </a:cubicBezTo>
                  <a:cubicBezTo>
                    <a:pt x="546236" y="39993"/>
                    <a:pt x="703918" y="198555"/>
                    <a:pt x="704059" y="394187"/>
                  </a:cubicBezTo>
                  <a:cubicBezTo>
                    <a:pt x="704024" y="394293"/>
                    <a:pt x="704024" y="394434"/>
                    <a:pt x="704024" y="394610"/>
                  </a:cubicBezTo>
                  <a:close/>
                  <a:moveTo>
                    <a:pt x="1448533" y="2324"/>
                  </a:moveTo>
                  <a:cubicBezTo>
                    <a:pt x="1601638" y="2324"/>
                    <a:pt x="1725770" y="127230"/>
                    <a:pt x="1725770" y="281321"/>
                  </a:cubicBezTo>
                  <a:cubicBezTo>
                    <a:pt x="1725770" y="435412"/>
                    <a:pt x="1601638" y="560353"/>
                    <a:pt x="1448533" y="560353"/>
                  </a:cubicBezTo>
                  <a:cubicBezTo>
                    <a:pt x="1295392" y="560353"/>
                    <a:pt x="1171296" y="435447"/>
                    <a:pt x="1171296" y="281321"/>
                  </a:cubicBezTo>
                  <a:cubicBezTo>
                    <a:pt x="1171261" y="127230"/>
                    <a:pt x="1295392" y="2324"/>
                    <a:pt x="1448533" y="2324"/>
                  </a:cubicBezTo>
                  <a:close/>
                  <a:moveTo>
                    <a:pt x="2456514" y="275195"/>
                  </a:moveTo>
                  <a:cubicBezTo>
                    <a:pt x="2456620" y="427068"/>
                    <a:pt x="2334354" y="550285"/>
                    <a:pt x="2183431" y="550426"/>
                  </a:cubicBezTo>
                  <a:cubicBezTo>
                    <a:pt x="2032544" y="550531"/>
                    <a:pt x="1910067" y="427491"/>
                    <a:pt x="1909926" y="275618"/>
                  </a:cubicBezTo>
                  <a:lnTo>
                    <a:pt x="1909926" y="275195"/>
                  </a:lnTo>
                  <a:cubicBezTo>
                    <a:pt x="1909855" y="123322"/>
                    <a:pt x="2032121" y="106"/>
                    <a:pt x="2183044" y="0"/>
                  </a:cubicBezTo>
                  <a:cubicBezTo>
                    <a:pt x="2333966" y="-106"/>
                    <a:pt x="2456409" y="122935"/>
                    <a:pt x="2456514" y="274808"/>
                  </a:cubicBezTo>
                  <a:lnTo>
                    <a:pt x="2456514" y="275195"/>
                  </a:lnTo>
                  <a:close/>
                </a:path>
              </a:pathLst>
            </a:custGeom>
            <a:solidFill>
              <a:srgbClr val="FFFFFF"/>
            </a:solidFill>
            <a:ln w="35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04A166C3-CDB1-44CC-BB69-025003D7A93B}"/>
                </a:ext>
              </a:extLst>
            </p:cNvPr>
            <p:cNvSpPr/>
            <p:nvPr/>
          </p:nvSpPr>
          <p:spPr>
            <a:xfrm>
              <a:off x="9682061" y="5838091"/>
              <a:ext cx="2258083" cy="795461"/>
            </a:xfrm>
            <a:custGeom>
              <a:avLst/>
              <a:gdLst>
                <a:gd name="connsiteX0" fmla="*/ 825410 w 3098014"/>
                <a:gd name="connsiteY0" fmla="*/ 220100 h 1091346"/>
                <a:gd name="connsiteX1" fmla="*/ 942500 w 3098014"/>
                <a:gd name="connsiteY1" fmla="*/ 508673 h 1091346"/>
                <a:gd name="connsiteX2" fmla="*/ 827416 w 3098014"/>
                <a:gd name="connsiteY2" fmla="*/ 794183 h 1091346"/>
                <a:gd name="connsiteX3" fmla="*/ 538738 w 3098014"/>
                <a:gd name="connsiteY3" fmla="*/ 915076 h 1091346"/>
                <a:gd name="connsiteX4" fmla="*/ 255093 w 3098014"/>
                <a:gd name="connsiteY4" fmla="*/ 795204 h 1091346"/>
                <a:gd name="connsiteX5" fmla="*/ 135996 w 3098014"/>
                <a:gd name="connsiteY5" fmla="*/ 508708 h 1091346"/>
                <a:gd name="connsiteX6" fmla="*/ 255093 w 3098014"/>
                <a:gd name="connsiteY6" fmla="*/ 220100 h 1091346"/>
                <a:gd name="connsiteX7" fmla="*/ 538738 w 3098014"/>
                <a:gd name="connsiteY7" fmla="*/ 102234 h 1091346"/>
                <a:gd name="connsiteX8" fmla="*/ 825410 w 3098014"/>
                <a:gd name="connsiteY8" fmla="*/ 220100 h 1091346"/>
                <a:gd name="connsiteX9" fmla="*/ 307654 w 3098014"/>
                <a:gd name="connsiteY9" fmla="*/ 272942 h 1091346"/>
                <a:gd name="connsiteX10" fmla="*/ 208658 w 3098014"/>
                <a:gd name="connsiteY10" fmla="*/ 508743 h 1091346"/>
                <a:gd name="connsiteX11" fmla="*/ 306633 w 3098014"/>
                <a:gd name="connsiteY11" fmla="*/ 742503 h 1091346"/>
                <a:gd name="connsiteX12" fmla="*/ 539935 w 3098014"/>
                <a:gd name="connsiteY12" fmla="*/ 841111 h 1091346"/>
                <a:gd name="connsiteX13" fmla="*/ 775243 w 3098014"/>
                <a:gd name="connsiteY13" fmla="*/ 741517 h 1091346"/>
                <a:gd name="connsiteX14" fmla="*/ 870190 w 3098014"/>
                <a:gd name="connsiteY14" fmla="*/ 508778 h 1091346"/>
                <a:gd name="connsiteX15" fmla="*/ 773729 w 3098014"/>
                <a:gd name="connsiteY15" fmla="*/ 272484 h 1091346"/>
                <a:gd name="connsiteX16" fmla="*/ 539935 w 3098014"/>
                <a:gd name="connsiteY16" fmla="*/ 175425 h 1091346"/>
                <a:gd name="connsiteX17" fmla="*/ 307654 w 3098014"/>
                <a:gd name="connsiteY17" fmla="*/ 272942 h 1091346"/>
                <a:gd name="connsiteX18" fmla="*/ 481319 w 3098014"/>
                <a:gd name="connsiteY18" fmla="*/ 469103 h 1091346"/>
                <a:gd name="connsiteX19" fmla="*/ 436010 w 3098014"/>
                <a:gd name="connsiteY19" fmla="*/ 435940 h 1091346"/>
                <a:gd name="connsiteX20" fmla="*/ 382640 w 3098014"/>
                <a:gd name="connsiteY20" fmla="*/ 508250 h 1091346"/>
                <a:gd name="connsiteX21" fmla="*/ 436010 w 3098014"/>
                <a:gd name="connsiteY21" fmla="*/ 580596 h 1091346"/>
                <a:gd name="connsiteX22" fmla="*/ 486388 w 3098014"/>
                <a:gd name="connsiteY22" fmla="*/ 545321 h 1091346"/>
                <a:gd name="connsiteX23" fmla="*/ 535710 w 3098014"/>
                <a:gd name="connsiteY23" fmla="*/ 571760 h 1091346"/>
                <a:gd name="connsiteX24" fmla="*/ 429885 w 3098014"/>
                <a:gd name="connsiteY24" fmla="*/ 634847 h 1091346"/>
                <a:gd name="connsiteX25" fmla="*/ 342718 w 3098014"/>
                <a:gd name="connsiteY25" fmla="*/ 601261 h 1091346"/>
                <a:gd name="connsiteX26" fmla="*/ 309942 w 3098014"/>
                <a:gd name="connsiteY26" fmla="*/ 508708 h 1091346"/>
                <a:gd name="connsiteX27" fmla="*/ 343704 w 3098014"/>
                <a:gd name="connsiteY27" fmla="*/ 416613 h 1091346"/>
                <a:gd name="connsiteX28" fmla="*/ 427843 w 3098014"/>
                <a:gd name="connsiteY28" fmla="*/ 382534 h 1091346"/>
                <a:gd name="connsiteX29" fmla="*/ 534689 w 3098014"/>
                <a:gd name="connsiteY29" fmla="*/ 441643 h 1091346"/>
                <a:gd name="connsiteX30" fmla="*/ 481319 w 3098014"/>
                <a:gd name="connsiteY30" fmla="*/ 469103 h 1091346"/>
                <a:gd name="connsiteX31" fmla="*/ 713423 w 3098014"/>
                <a:gd name="connsiteY31" fmla="*/ 469103 h 1091346"/>
                <a:gd name="connsiteX32" fmla="*/ 669030 w 3098014"/>
                <a:gd name="connsiteY32" fmla="*/ 435940 h 1091346"/>
                <a:gd name="connsiteX33" fmla="*/ 614569 w 3098014"/>
                <a:gd name="connsiteY33" fmla="*/ 508250 h 1091346"/>
                <a:gd name="connsiteX34" fmla="*/ 669030 w 3098014"/>
                <a:gd name="connsiteY34" fmla="*/ 580596 h 1091346"/>
                <a:gd name="connsiteX35" fmla="*/ 718458 w 3098014"/>
                <a:gd name="connsiteY35" fmla="*/ 545321 h 1091346"/>
                <a:gd name="connsiteX36" fmla="*/ 768906 w 3098014"/>
                <a:gd name="connsiteY36" fmla="*/ 571760 h 1091346"/>
                <a:gd name="connsiteX37" fmla="*/ 663257 w 3098014"/>
                <a:gd name="connsiteY37" fmla="*/ 634847 h 1091346"/>
                <a:gd name="connsiteX38" fmla="*/ 576195 w 3098014"/>
                <a:gd name="connsiteY38" fmla="*/ 601261 h 1091346"/>
                <a:gd name="connsiteX39" fmla="*/ 543525 w 3098014"/>
                <a:gd name="connsiteY39" fmla="*/ 508708 h 1091346"/>
                <a:gd name="connsiteX40" fmla="*/ 576724 w 3098014"/>
                <a:gd name="connsiteY40" fmla="*/ 416613 h 1091346"/>
                <a:gd name="connsiteX41" fmla="*/ 661215 w 3098014"/>
                <a:gd name="connsiteY41" fmla="*/ 382534 h 1091346"/>
                <a:gd name="connsiteX42" fmla="*/ 767850 w 3098014"/>
                <a:gd name="connsiteY42" fmla="*/ 441643 h 1091346"/>
                <a:gd name="connsiteX43" fmla="*/ 713423 w 3098014"/>
                <a:gd name="connsiteY43" fmla="*/ 469103 h 1091346"/>
                <a:gd name="connsiteX44" fmla="*/ 3040032 w 3098014"/>
                <a:gd name="connsiteY44" fmla="*/ 0 h 1091346"/>
                <a:gd name="connsiteX45" fmla="*/ 57982 w 3098014"/>
                <a:gd name="connsiteY45" fmla="*/ 0 h 1091346"/>
                <a:gd name="connsiteX46" fmla="*/ 0 w 3098014"/>
                <a:gd name="connsiteY46" fmla="*/ 58369 h 1091346"/>
                <a:gd name="connsiteX47" fmla="*/ 0 w 3098014"/>
                <a:gd name="connsiteY47" fmla="*/ 1078144 h 1091346"/>
                <a:gd name="connsiteX48" fmla="*/ 13096 w 3098014"/>
                <a:gd name="connsiteY48" fmla="*/ 1091346 h 1091346"/>
                <a:gd name="connsiteX49" fmla="*/ 3084918 w 3098014"/>
                <a:gd name="connsiteY49" fmla="*/ 1091346 h 1091346"/>
                <a:gd name="connsiteX50" fmla="*/ 3098014 w 3098014"/>
                <a:gd name="connsiteY50" fmla="*/ 1078144 h 1091346"/>
                <a:gd name="connsiteX51" fmla="*/ 3098014 w 3098014"/>
                <a:gd name="connsiteY51" fmla="*/ 58369 h 1091346"/>
                <a:gd name="connsiteX52" fmla="*/ 3040032 w 3098014"/>
                <a:gd name="connsiteY52" fmla="*/ 0 h 1091346"/>
                <a:gd name="connsiteX53" fmla="*/ 57982 w 3098014"/>
                <a:gd name="connsiteY53" fmla="*/ 26368 h 1091346"/>
                <a:gd name="connsiteX54" fmla="*/ 3039997 w 3098014"/>
                <a:gd name="connsiteY54" fmla="*/ 26368 h 1091346"/>
                <a:gd name="connsiteX55" fmla="*/ 3071787 w 3098014"/>
                <a:gd name="connsiteY55" fmla="*/ 58369 h 1091346"/>
                <a:gd name="connsiteX56" fmla="*/ 3071787 w 3098014"/>
                <a:gd name="connsiteY56" fmla="*/ 766301 h 1091346"/>
                <a:gd name="connsiteX57" fmla="*/ 940459 w 3098014"/>
                <a:gd name="connsiteY57" fmla="*/ 766301 h 1091346"/>
                <a:gd name="connsiteX58" fmla="*/ 539090 w 3098014"/>
                <a:gd name="connsiteY58" fmla="*/ 1004954 h 1091346"/>
                <a:gd name="connsiteX59" fmla="*/ 137756 w 3098014"/>
                <a:gd name="connsiteY59" fmla="*/ 766301 h 1091346"/>
                <a:gd name="connsiteX60" fmla="*/ 26192 w 3098014"/>
                <a:gd name="connsiteY60" fmla="*/ 766301 h 1091346"/>
                <a:gd name="connsiteX61" fmla="*/ 26192 w 3098014"/>
                <a:gd name="connsiteY61" fmla="*/ 58369 h 1091346"/>
                <a:gd name="connsiteX62" fmla="*/ 57982 w 3098014"/>
                <a:gd name="connsiteY62" fmla="*/ 26368 h 1091346"/>
                <a:gd name="connsiteX63" fmla="*/ 2368467 w 3098014"/>
                <a:gd name="connsiteY63" fmla="*/ 88012 h 1091346"/>
                <a:gd name="connsiteX64" fmla="*/ 2157943 w 3098014"/>
                <a:gd name="connsiteY64" fmla="*/ 175355 h 1091346"/>
                <a:gd name="connsiteX65" fmla="*/ 2069509 w 3098014"/>
                <a:gd name="connsiteY65" fmla="*/ 389294 h 1091346"/>
                <a:gd name="connsiteX66" fmla="*/ 2157943 w 3098014"/>
                <a:gd name="connsiteY66" fmla="*/ 601719 h 1091346"/>
                <a:gd name="connsiteX67" fmla="*/ 2368467 w 3098014"/>
                <a:gd name="connsiteY67" fmla="*/ 690576 h 1091346"/>
                <a:gd name="connsiteX68" fmla="*/ 2582828 w 3098014"/>
                <a:gd name="connsiteY68" fmla="*/ 600944 h 1091346"/>
                <a:gd name="connsiteX69" fmla="*/ 2668270 w 3098014"/>
                <a:gd name="connsiteY69" fmla="*/ 389294 h 1091346"/>
                <a:gd name="connsiteX70" fmla="*/ 2581279 w 3098014"/>
                <a:gd name="connsiteY70" fmla="*/ 175355 h 1091346"/>
                <a:gd name="connsiteX71" fmla="*/ 2368467 w 3098014"/>
                <a:gd name="connsiteY71" fmla="*/ 88012 h 1091346"/>
                <a:gd name="connsiteX72" fmla="*/ 2369242 w 3098014"/>
                <a:gd name="connsiteY72" fmla="*/ 142227 h 1091346"/>
                <a:gd name="connsiteX73" fmla="*/ 2542378 w 3098014"/>
                <a:gd name="connsiteY73" fmla="*/ 214538 h 1091346"/>
                <a:gd name="connsiteX74" fmla="*/ 2614302 w 3098014"/>
                <a:gd name="connsiteY74" fmla="*/ 389294 h 1091346"/>
                <a:gd name="connsiteX75" fmla="*/ 2543857 w 3098014"/>
                <a:gd name="connsiteY75" fmla="*/ 561797 h 1091346"/>
                <a:gd name="connsiteX76" fmla="*/ 2369242 w 3098014"/>
                <a:gd name="connsiteY76" fmla="*/ 635586 h 1091346"/>
                <a:gd name="connsiteX77" fmla="*/ 2196140 w 3098014"/>
                <a:gd name="connsiteY77" fmla="*/ 562571 h 1091346"/>
                <a:gd name="connsiteX78" fmla="*/ 2123478 w 3098014"/>
                <a:gd name="connsiteY78" fmla="*/ 389329 h 1091346"/>
                <a:gd name="connsiteX79" fmla="*/ 2196914 w 3098014"/>
                <a:gd name="connsiteY79" fmla="*/ 214573 h 1091346"/>
                <a:gd name="connsiteX80" fmla="*/ 2369242 w 3098014"/>
                <a:gd name="connsiteY80" fmla="*/ 142227 h 1091346"/>
                <a:gd name="connsiteX81" fmla="*/ 2235780 w 3098014"/>
                <a:gd name="connsiteY81" fmla="*/ 346731 h 1091346"/>
                <a:gd name="connsiteX82" fmla="*/ 2367200 w 3098014"/>
                <a:gd name="connsiteY82" fmla="*/ 230415 h 1091346"/>
                <a:gd name="connsiteX83" fmla="*/ 2521009 w 3098014"/>
                <a:gd name="connsiteY83" fmla="*/ 393272 h 1091346"/>
                <a:gd name="connsiteX84" fmla="*/ 2365721 w 3098014"/>
                <a:gd name="connsiteY84" fmla="*/ 554650 h 1091346"/>
                <a:gd name="connsiteX85" fmla="*/ 2233527 w 3098014"/>
                <a:gd name="connsiteY85" fmla="*/ 436820 h 1091346"/>
                <a:gd name="connsiteX86" fmla="*/ 2308971 w 3098014"/>
                <a:gd name="connsiteY86" fmla="*/ 436820 h 1091346"/>
                <a:gd name="connsiteX87" fmla="*/ 2374663 w 3098014"/>
                <a:gd name="connsiteY87" fmla="*/ 491599 h 1091346"/>
                <a:gd name="connsiteX88" fmla="*/ 2444861 w 3098014"/>
                <a:gd name="connsiteY88" fmla="*/ 391019 h 1091346"/>
                <a:gd name="connsiteX89" fmla="*/ 2376177 w 3098014"/>
                <a:gd name="connsiteY89" fmla="*/ 293466 h 1091346"/>
                <a:gd name="connsiteX90" fmla="*/ 2308971 w 3098014"/>
                <a:gd name="connsiteY90" fmla="*/ 346731 h 1091346"/>
                <a:gd name="connsiteX91" fmla="*/ 2330904 w 3098014"/>
                <a:gd name="connsiteY91" fmla="*/ 346626 h 1091346"/>
                <a:gd name="connsiteX92" fmla="*/ 2271513 w 3098014"/>
                <a:gd name="connsiteY92" fmla="*/ 406368 h 1091346"/>
                <a:gd name="connsiteX93" fmla="*/ 2212158 w 3098014"/>
                <a:gd name="connsiteY93" fmla="*/ 346626 h 1091346"/>
                <a:gd name="connsiteX94" fmla="*/ 2235780 w 3098014"/>
                <a:gd name="connsiteY94" fmla="*/ 346731 h 1091346"/>
                <a:gd name="connsiteX95" fmla="*/ 1715983 w 3098014"/>
                <a:gd name="connsiteY95" fmla="*/ 314660 h 1091346"/>
                <a:gd name="connsiteX96" fmla="*/ 1696620 w 3098014"/>
                <a:gd name="connsiteY96" fmla="*/ 295192 h 1091346"/>
                <a:gd name="connsiteX97" fmla="*/ 1574178 w 3098014"/>
                <a:gd name="connsiteY97" fmla="*/ 295192 h 1091346"/>
                <a:gd name="connsiteX98" fmla="*/ 1554816 w 3098014"/>
                <a:gd name="connsiteY98" fmla="*/ 314660 h 1091346"/>
                <a:gd name="connsiteX99" fmla="*/ 1554816 w 3098014"/>
                <a:gd name="connsiteY99" fmla="*/ 437876 h 1091346"/>
                <a:gd name="connsiteX100" fmla="*/ 1589000 w 3098014"/>
                <a:gd name="connsiteY100" fmla="*/ 437876 h 1091346"/>
                <a:gd name="connsiteX101" fmla="*/ 1589000 w 3098014"/>
                <a:gd name="connsiteY101" fmla="*/ 583800 h 1091346"/>
                <a:gd name="connsiteX102" fmla="*/ 1681799 w 3098014"/>
                <a:gd name="connsiteY102" fmla="*/ 583800 h 1091346"/>
                <a:gd name="connsiteX103" fmla="*/ 1681799 w 3098014"/>
                <a:gd name="connsiteY103" fmla="*/ 437876 h 1091346"/>
                <a:gd name="connsiteX104" fmla="*/ 1715983 w 3098014"/>
                <a:gd name="connsiteY104" fmla="*/ 437876 h 1091346"/>
                <a:gd name="connsiteX105" fmla="*/ 1715983 w 3098014"/>
                <a:gd name="connsiteY105" fmla="*/ 314660 h 1091346"/>
                <a:gd name="connsiteX106" fmla="*/ 1635435 w 3098014"/>
                <a:gd name="connsiteY106" fmla="*/ 194682 h 1091346"/>
                <a:gd name="connsiteX107" fmla="*/ 1677293 w 3098014"/>
                <a:gd name="connsiteY107" fmla="*/ 236822 h 1091346"/>
                <a:gd name="connsiteX108" fmla="*/ 1635435 w 3098014"/>
                <a:gd name="connsiteY108" fmla="*/ 278962 h 1091346"/>
                <a:gd name="connsiteX109" fmla="*/ 1593576 w 3098014"/>
                <a:gd name="connsiteY109" fmla="*/ 236822 h 1091346"/>
                <a:gd name="connsiteX110" fmla="*/ 1635435 w 3098014"/>
                <a:gd name="connsiteY110" fmla="*/ 194682 h 1091346"/>
                <a:gd name="connsiteX111" fmla="*/ 1635012 w 3098014"/>
                <a:gd name="connsiteY111" fmla="*/ 88012 h 1091346"/>
                <a:gd name="connsiteX112" fmla="*/ 1424453 w 3098014"/>
                <a:gd name="connsiteY112" fmla="*/ 175355 h 1091346"/>
                <a:gd name="connsiteX113" fmla="*/ 1336019 w 3098014"/>
                <a:gd name="connsiteY113" fmla="*/ 389258 h 1091346"/>
                <a:gd name="connsiteX114" fmla="*/ 1424453 w 3098014"/>
                <a:gd name="connsiteY114" fmla="*/ 601684 h 1091346"/>
                <a:gd name="connsiteX115" fmla="*/ 1635012 w 3098014"/>
                <a:gd name="connsiteY115" fmla="*/ 690540 h 1091346"/>
                <a:gd name="connsiteX116" fmla="*/ 1849338 w 3098014"/>
                <a:gd name="connsiteY116" fmla="*/ 600874 h 1091346"/>
                <a:gd name="connsiteX117" fmla="*/ 1934815 w 3098014"/>
                <a:gd name="connsiteY117" fmla="*/ 389223 h 1091346"/>
                <a:gd name="connsiteX118" fmla="*/ 1847860 w 3098014"/>
                <a:gd name="connsiteY118" fmla="*/ 175319 h 1091346"/>
                <a:gd name="connsiteX119" fmla="*/ 1635012 w 3098014"/>
                <a:gd name="connsiteY119" fmla="*/ 88012 h 1091346"/>
                <a:gd name="connsiteX120" fmla="*/ 1635787 w 3098014"/>
                <a:gd name="connsiteY120" fmla="*/ 142192 h 1091346"/>
                <a:gd name="connsiteX121" fmla="*/ 1808888 w 3098014"/>
                <a:gd name="connsiteY121" fmla="*/ 214502 h 1091346"/>
                <a:gd name="connsiteX122" fmla="*/ 1880847 w 3098014"/>
                <a:gd name="connsiteY122" fmla="*/ 389223 h 1091346"/>
                <a:gd name="connsiteX123" fmla="*/ 1810402 w 3098014"/>
                <a:gd name="connsiteY123" fmla="*/ 561726 h 1091346"/>
                <a:gd name="connsiteX124" fmla="*/ 1635787 w 3098014"/>
                <a:gd name="connsiteY124" fmla="*/ 635515 h 1091346"/>
                <a:gd name="connsiteX125" fmla="*/ 1462685 w 3098014"/>
                <a:gd name="connsiteY125" fmla="*/ 562466 h 1091346"/>
                <a:gd name="connsiteX126" fmla="*/ 1389987 w 3098014"/>
                <a:gd name="connsiteY126" fmla="*/ 389223 h 1091346"/>
                <a:gd name="connsiteX127" fmla="*/ 1463424 w 3098014"/>
                <a:gd name="connsiteY127" fmla="*/ 214502 h 1091346"/>
                <a:gd name="connsiteX128" fmla="*/ 1635787 w 3098014"/>
                <a:gd name="connsiteY128" fmla="*/ 142192 h 10913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</a:cxnLst>
              <a:rect l="l" t="t" r="r" b="b"/>
              <a:pathLst>
                <a:path w="3098014" h="1091346">
                  <a:moveTo>
                    <a:pt x="825410" y="220100"/>
                  </a:moveTo>
                  <a:cubicBezTo>
                    <a:pt x="903458" y="298677"/>
                    <a:pt x="942500" y="394856"/>
                    <a:pt x="942500" y="508673"/>
                  </a:cubicBezTo>
                  <a:cubicBezTo>
                    <a:pt x="942500" y="622490"/>
                    <a:pt x="904162" y="717648"/>
                    <a:pt x="827416" y="794183"/>
                  </a:cubicBezTo>
                  <a:cubicBezTo>
                    <a:pt x="745988" y="874767"/>
                    <a:pt x="649773" y="915076"/>
                    <a:pt x="538738" y="915076"/>
                  </a:cubicBezTo>
                  <a:cubicBezTo>
                    <a:pt x="429040" y="915076"/>
                    <a:pt x="334480" y="875119"/>
                    <a:pt x="255093" y="795204"/>
                  </a:cubicBezTo>
                  <a:cubicBezTo>
                    <a:pt x="175671" y="715254"/>
                    <a:pt x="135996" y="619814"/>
                    <a:pt x="135996" y="508708"/>
                  </a:cubicBezTo>
                  <a:cubicBezTo>
                    <a:pt x="135996" y="397602"/>
                    <a:pt x="175671" y="301388"/>
                    <a:pt x="255093" y="220100"/>
                  </a:cubicBezTo>
                  <a:cubicBezTo>
                    <a:pt x="332473" y="141523"/>
                    <a:pt x="427033" y="102234"/>
                    <a:pt x="538738" y="102234"/>
                  </a:cubicBezTo>
                  <a:cubicBezTo>
                    <a:pt x="651815" y="102234"/>
                    <a:pt x="747361" y="141523"/>
                    <a:pt x="825410" y="220100"/>
                  </a:cubicBezTo>
                  <a:close/>
                  <a:moveTo>
                    <a:pt x="307654" y="272942"/>
                  </a:moveTo>
                  <a:cubicBezTo>
                    <a:pt x="241645" y="340007"/>
                    <a:pt x="208658" y="418619"/>
                    <a:pt x="208658" y="508743"/>
                  </a:cubicBezTo>
                  <a:cubicBezTo>
                    <a:pt x="208658" y="598903"/>
                    <a:pt x="241328" y="676775"/>
                    <a:pt x="306633" y="742503"/>
                  </a:cubicBezTo>
                  <a:cubicBezTo>
                    <a:pt x="371938" y="808230"/>
                    <a:pt x="449705" y="841111"/>
                    <a:pt x="539935" y="841111"/>
                  </a:cubicBezTo>
                  <a:cubicBezTo>
                    <a:pt x="630164" y="841111"/>
                    <a:pt x="708600" y="807948"/>
                    <a:pt x="775243" y="741517"/>
                  </a:cubicBezTo>
                  <a:cubicBezTo>
                    <a:pt x="838506" y="679838"/>
                    <a:pt x="870190" y="602282"/>
                    <a:pt x="870190" y="508778"/>
                  </a:cubicBezTo>
                  <a:cubicBezTo>
                    <a:pt x="870190" y="415979"/>
                    <a:pt x="838013" y="337191"/>
                    <a:pt x="773729" y="272484"/>
                  </a:cubicBezTo>
                  <a:cubicBezTo>
                    <a:pt x="709445" y="207778"/>
                    <a:pt x="631502" y="175425"/>
                    <a:pt x="539935" y="175425"/>
                  </a:cubicBezTo>
                  <a:cubicBezTo>
                    <a:pt x="448367" y="175425"/>
                    <a:pt x="370917" y="207919"/>
                    <a:pt x="307654" y="272942"/>
                  </a:cubicBezTo>
                  <a:close/>
                  <a:moveTo>
                    <a:pt x="481319" y="469103"/>
                  </a:moveTo>
                  <a:cubicBezTo>
                    <a:pt x="471215" y="446994"/>
                    <a:pt x="456147" y="435940"/>
                    <a:pt x="436010" y="435940"/>
                  </a:cubicBezTo>
                  <a:cubicBezTo>
                    <a:pt x="400418" y="435940"/>
                    <a:pt x="382640" y="460055"/>
                    <a:pt x="382640" y="508250"/>
                  </a:cubicBezTo>
                  <a:cubicBezTo>
                    <a:pt x="382640" y="556481"/>
                    <a:pt x="400418" y="580596"/>
                    <a:pt x="436010" y="580596"/>
                  </a:cubicBezTo>
                  <a:cubicBezTo>
                    <a:pt x="459492" y="580596"/>
                    <a:pt x="476320" y="568873"/>
                    <a:pt x="486388" y="545321"/>
                  </a:cubicBezTo>
                  <a:lnTo>
                    <a:pt x="535710" y="571760"/>
                  </a:lnTo>
                  <a:cubicBezTo>
                    <a:pt x="512193" y="613794"/>
                    <a:pt x="476918" y="634847"/>
                    <a:pt x="429885" y="634847"/>
                  </a:cubicBezTo>
                  <a:cubicBezTo>
                    <a:pt x="393624" y="634847"/>
                    <a:pt x="364545" y="623687"/>
                    <a:pt x="342718" y="601261"/>
                  </a:cubicBezTo>
                  <a:cubicBezTo>
                    <a:pt x="320856" y="578871"/>
                    <a:pt x="309942" y="548032"/>
                    <a:pt x="309942" y="508708"/>
                  </a:cubicBezTo>
                  <a:cubicBezTo>
                    <a:pt x="309942" y="470018"/>
                    <a:pt x="321208" y="439355"/>
                    <a:pt x="343704" y="416613"/>
                  </a:cubicBezTo>
                  <a:cubicBezTo>
                    <a:pt x="366199" y="393870"/>
                    <a:pt x="394258" y="382534"/>
                    <a:pt x="427843" y="382534"/>
                  </a:cubicBezTo>
                  <a:cubicBezTo>
                    <a:pt x="477587" y="382534"/>
                    <a:pt x="513179" y="402249"/>
                    <a:pt x="534689" y="441643"/>
                  </a:cubicBezTo>
                  <a:lnTo>
                    <a:pt x="481319" y="469103"/>
                  </a:lnTo>
                  <a:close/>
                  <a:moveTo>
                    <a:pt x="713423" y="469103"/>
                  </a:moveTo>
                  <a:cubicBezTo>
                    <a:pt x="703320" y="446994"/>
                    <a:pt x="688534" y="435940"/>
                    <a:pt x="669030" y="435940"/>
                  </a:cubicBezTo>
                  <a:cubicBezTo>
                    <a:pt x="632734" y="435940"/>
                    <a:pt x="614569" y="460055"/>
                    <a:pt x="614569" y="508250"/>
                  </a:cubicBezTo>
                  <a:cubicBezTo>
                    <a:pt x="614569" y="556481"/>
                    <a:pt x="632734" y="580596"/>
                    <a:pt x="669030" y="580596"/>
                  </a:cubicBezTo>
                  <a:cubicBezTo>
                    <a:pt x="692582" y="580596"/>
                    <a:pt x="709058" y="568873"/>
                    <a:pt x="718458" y="545321"/>
                  </a:cubicBezTo>
                  <a:lnTo>
                    <a:pt x="768906" y="571760"/>
                  </a:lnTo>
                  <a:cubicBezTo>
                    <a:pt x="745424" y="613794"/>
                    <a:pt x="710220" y="634847"/>
                    <a:pt x="663257" y="634847"/>
                  </a:cubicBezTo>
                  <a:cubicBezTo>
                    <a:pt x="627031" y="634847"/>
                    <a:pt x="598022" y="623687"/>
                    <a:pt x="576195" y="601261"/>
                  </a:cubicBezTo>
                  <a:cubicBezTo>
                    <a:pt x="554404" y="578871"/>
                    <a:pt x="543525" y="548032"/>
                    <a:pt x="543525" y="508708"/>
                  </a:cubicBezTo>
                  <a:cubicBezTo>
                    <a:pt x="543525" y="470018"/>
                    <a:pt x="554580" y="439355"/>
                    <a:pt x="576724" y="416613"/>
                  </a:cubicBezTo>
                  <a:cubicBezTo>
                    <a:pt x="598832" y="393870"/>
                    <a:pt x="626996" y="382534"/>
                    <a:pt x="661215" y="382534"/>
                  </a:cubicBezTo>
                  <a:cubicBezTo>
                    <a:pt x="710853" y="382534"/>
                    <a:pt x="746410" y="402249"/>
                    <a:pt x="767850" y="441643"/>
                  </a:cubicBezTo>
                  <a:lnTo>
                    <a:pt x="713423" y="469103"/>
                  </a:lnTo>
                  <a:close/>
                  <a:moveTo>
                    <a:pt x="3040032" y="0"/>
                  </a:moveTo>
                  <a:lnTo>
                    <a:pt x="57982" y="0"/>
                  </a:lnTo>
                  <a:cubicBezTo>
                    <a:pt x="26016" y="0"/>
                    <a:pt x="0" y="26192"/>
                    <a:pt x="0" y="58369"/>
                  </a:cubicBezTo>
                  <a:lnTo>
                    <a:pt x="0" y="1078144"/>
                  </a:lnTo>
                  <a:cubicBezTo>
                    <a:pt x="0" y="1085432"/>
                    <a:pt x="5879" y="1091346"/>
                    <a:pt x="13096" y="1091346"/>
                  </a:cubicBezTo>
                  <a:lnTo>
                    <a:pt x="3084918" y="1091346"/>
                  </a:lnTo>
                  <a:cubicBezTo>
                    <a:pt x="3092135" y="1091346"/>
                    <a:pt x="3098014" y="1085432"/>
                    <a:pt x="3098014" y="1078144"/>
                  </a:cubicBezTo>
                  <a:lnTo>
                    <a:pt x="3098014" y="58369"/>
                  </a:lnTo>
                  <a:cubicBezTo>
                    <a:pt x="3098014" y="26192"/>
                    <a:pt x="3071998" y="0"/>
                    <a:pt x="3040032" y="0"/>
                  </a:cubicBezTo>
                  <a:close/>
                  <a:moveTo>
                    <a:pt x="57982" y="26368"/>
                  </a:moveTo>
                  <a:lnTo>
                    <a:pt x="3039997" y="26368"/>
                  </a:lnTo>
                  <a:cubicBezTo>
                    <a:pt x="3057529" y="26368"/>
                    <a:pt x="3071787" y="40732"/>
                    <a:pt x="3071787" y="58369"/>
                  </a:cubicBezTo>
                  <a:lnTo>
                    <a:pt x="3071787" y="766301"/>
                  </a:lnTo>
                  <a:lnTo>
                    <a:pt x="940459" y="766301"/>
                  </a:lnTo>
                  <a:cubicBezTo>
                    <a:pt x="862339" y="908458"/>
                    <a:pt x="711839" y="1004954"/>
                    <a:pt x="539090" y="1004954"/>
                  </a:cubicBezTo>
                  <a:cubicBezTo>
                    <a:pt x="366305" y="1004954"/>
                    <a:pt x="215805" y="908563"/>
                    <a:pt x="137756" y="766301"/>
                  </a:cubicBezTo>
                  <a:lnTo>
                    <a:pt x="26192" y="766301"/>
                  </a:lnTo>
                  <a:lnTo>
                    <a:pt x="26192" y="58369"/>
                  </a:lnTo>
                  <a:cubicBezTo>
                    <a:pt x="26192" y="40732"/>
                    <a:pt x="40450" y="26368"/>
                    <a:pt x="57982" y="26368"/>
                  </a:cubicBezTo>
                  <a:close/>
                  <a:moveTo>
                    <a:pt x="2368467" y="88012"/>
                  </a:moveTo>
                  <a:cubicBezTo>
                    <a:pt x="2285560" y="88012"/>
                    <a:pt x="2215362" y="117126"/>
                    <a:pt x="2157943" y="175355"/>
                  </a:cubicBezTo>
                  <a:cubicBezTo>
                    <a:pt x="2098975" y="235625"/>
                    <a:pt x="2069509" y="306915"/>
                    <a:pt x="2069509" y="389294"/>
                  </a:cubicBezTo>
                  <a:cubicBezTo>
                    <a:pt x="2069509" y="471673"/>
                    <a:pt x="2098975" y="542469"/>
                    <a:pt x="2157943" y="601719"/>
                  </a:cubicBezTo>
                  <a:cubicBezTo>
                    <a:pt x="2216876" y="660968"/>
                    <a:pt x="2287074" y="690576"/>
                    <a:pt x="2368467" y="690576"/>
                  </a:cubicBezTo>
                  <a:cubicBezTo>
                    <a:pt x="2450917" y="690576"/>
                    <a:pt x="2522347" y="660687"/>
                    <a:pt x="2582828" y="600944"/>
                  </a:cubicBezTo>
                  <a:cubicBezTo>
                    <a:pt x="2639719" y="544230"/>
                    <a:pt x="2668270" y="473644"/>
                    <a:pt x="2668270" y="389294"/>
                  </a:cubicBezTo>
                  <a:cubicBezTo>
                    <a:pt x="2668270" y="304943"/>
                    <a:pt x="2639262" y="233618"/>
                    <a:pt x="2581279" y="175355"/>
                  </a:cubicBezTo>
                  <a:cubicBezTo>
                    <a:pt x="2523368" y="117126"/>
                    <a:pt x="2452430" y="88012"/>
                    <a:pt x="2368467" y="88012"/>
                  </a:cubicBezTo>
                  <a:close/>
                  <a:moveTo>
                    <a:pt x="2369242" y="142227"/>
                  </a:moveTo>
                  <a:cubicBezTo>
                    <a:pt x="2437186" y="142227"/>
                    <a:pt x="2494887" y="166342"/>
                    <a:pt x="2542378" y="214538"/>
                  </a:cubicBezTo>
                  <a:cubicBezTo>
                    <a:pt x="2590292" y="262240"/>
                    <a:pt x="2614302" y="320504"/>
                    <a:pt x="2614302" y="389294"/>
                  </a:cubicBezTo>
                  <a:cubicBezTo>
                    <a:pt x="2614302" y="458577"/>
                    <a:pt x="2590855" y="516101"/>
                    <a:pt x="2543857" y="561797"/>
                  </a:cubicBezTo>
                  <a:cubicBezTo>
                    <a:pt x="2494394" y="610978"/>
                    <a:pt x="2436201" y="635586"/>
                    <a:pt x="2369242" y="635586"/>
                  </a:cubicBezTo>
                  <a:cubicBezTo>
                    <a:pt x="2302317" y="635586"/>
                    <a:pt x="2244582" y="611259"/>
                    <a:pt x="2196140" y="562571"/>
                  </a:cubicBezTo>
                  <a:cubicBezTo>
                    <a:pt x="2147698" y="513848"/>
                    <a:pt x="2123478" y="456112"/>
                    <a:pt x="2123478" y="389329"/>
                  </a:cubicBezTo>
                  <a:cubicBezTo>
                    <a:pt x="2123478" y="322546"/>
                    <a:pt x="2147945" y="264282"/>
                    <a:pt x="2196914" y="214573"/>
                  </a:cubicBezTo>
                  <a:cubicBezTo>
                    <a:pt x="2243807" y="166307"/>
                    <a:pt x="2301297" y="142227"/>
                    <a:pt x="2369242" y="142227"/>
                  </a:cubicBezTo>
                  <a:close/>
                  <a:moveTo>
                    <a:pt x="2235780" y="346731"/>
                  </a:moveTo>
                  <a:cubicBezTo>
                    <a:pt x="2247750" y="270935"/>
                    <a:pt x="2300768" y="230415"/>
                    <a:pt x="2367200" y="230415"/>
                  </a:cubicBezTo>
                  <a:cubicBezTo>
                    <a:pt x="2462816" y="230415"/>
                    <a:pt x="2521009" y="300191"/>
                    <a:pt x="2521009" y="393272"/>
                  </a:cubicBezTo>
                  <a:cubicBezTo>
                    <a:pt x="2521009" y="484100"/>
                    <a:pt x="2459049" y="554650"/>
                    <a:pt x="2365721" y="554650"/>
                  </a:cubicBezTo>
                  <a:cubicBezTo>
                    <a:pt x="2301508" y="554650"/>
                    <a:pt x="2244018" y="514869"/>
                    <a:pt x="2233527" y="436820"/>
                  </a:cubicBezTo>
                  <a:lnTo>
                    <a:pt x="2308971" y="436820"/>
                  </a:lnTo>
                  <a:cubicBezTo>
                    <a:pt x="2311189" y="477341"/>
                    <a:pt x="2337346" y="491599"/>
                    <a:pt x="2374663" y="491599"/>
                  </a:cubicBezTo>
                  <a:cubicBezTo>
                    <a:pt x="2417226" y="491599"/>
                    <a:pt x="2444861" y="451817"/>
                    <a:pt x="2444861" y="391019"/>
                  </a:cubicBezTo>
                  <a:cubicBezTo>
                    <a:pt x="2444861" y="327228"/>
                    <a:pt x="2420957" y="293466"/>
                    <a:pt x="2376177" y="293466"/>
                  </a:cubicBezTo>
                  <a:cubicBezTo>
                    <a:pt x="2343296" y="293466"/>
                    <a:pt x="2314956" y="305471"/>
                    <a:pt x="2308971" y="346731"/>
                  </a:cubicBezTo>
                  <a:lnTo>
                    <a:pt x="2330904" y="346626"/>
                  </a:lnTo>
                  <a:lnTo>
                    <a:pt x="2271513" y="406368"/>
                  </a:lnTo>
                  <a:lnTo>
                    <a:pt x="2212158" y="346626"/>
                  </a:lnTo>
                  <a:lnTo>
                    <a:pt x="2235780" y="346731"/>
                  </a:lnTo>
                  <a:close/>
                  <a:moveTo>
                    <a:pt x="1715983" y="314660"/>
                  </a:moveTo>
                  <a:cubicBezTo>
                    <a:pt x="1715983" y="303887"/>
                    <a:pt x="1707323" y="295192"/>
                    <a:pt x="1696620" y="295192"/>
                  </a:cubicBezTo>
                  <a:lnTo>
                    <a:pt x="1574178" y="295192"/>
                  </a:lnTo>
                  <a:cubicBezTo>
                    <a:pt x="1563511" y="295192"/>
                    <a:pt x="1554816" y="303887"/>
                    <a:pt x="1554816" y="314660"/>
                  </a:cubicBezTo>
                  <a:lnTo>
                    <a:pt x="1554816" y="437876"/>
                  </a:lnTo>
                  <a:lnTo>
                    <a:pt x="1589000" y="437876"/>
                  </a:lnTo>
                  <a:lnTo>
                    <a:pt x="1589000" y="583800"/>
                  </a:lnTo>
                  <a:lnTo>
                    <a:pt x="1681799" y="583800"/>
                  </a:lnTo>
                  <a:lnTo>
                    <a:pt x="1681799" y="437876"/>
                  </a:lnTo>
                  <a:lnTo>
                    <a:pt x="1715983" y="437876"/>
                  </a:lnTo>
                  <a:lnTo>
                    <a:pt x="1715983" y="314660"/>
                  </a:lnTo>
                  <a:close/>
                  <a:moveTo>
                    <a:pt x="1635435" y="194682"/>
                  </a:moveTo>
                  <a:cubicBezTo>
                    <a:pt x="1658529" y="194682"/>
                    <a:pt x="1677293" y="213552"/>
                    <a:pt x="1677293" y="236822"/>
                  </a:cubicBezTo>
                  <a:cubicBezTo>
                    <a:pt x="1677293" y="260092"/>
                    <a:pt x="1658529" y="278962"/>
                    <a:pt x="1635435" y="278962"/>
                  </a:cubicBezTo>
                  <a:cubicBezTo>
                    <a:pt x="1612305" y="278962"/>
                    <a:pt x="1593576" y="260092"/>
                    <a:pt x="1593576" y="236822"/>
                  </a:cubicBezTo>
                  <a:cubicBezTo>
                    <a:pt x="1593576" y="213552"/>
                    <a:pt x="1612305" y="194682"/>
                    <a:pt x="1635435" y="194682"/>
                  </a:cubicBezTo>
                  <a:close/>
                  <a:moveTo>
                    <a:pt x="1635012" y="88012"/>
                  </a:moveTo>
                  <a:cubicBezTo>
                    <a:pt x="1552105" y="88012"/>
                    <a:pt x="1481907" y="117126"/>
                    <a:pt x="1424453" y="175355"/>
                  </a:cubicBezTo>
                  <a:cubicBezTo>
                    <a:pt x="1365485" y="235590"/>
                    <a:pt x="1336019" y="306915"/>
                    <a:pt x="1336019" y="389258"/>
                  </a:cubicBezTo>
                  <a:cubicBezTo>
                    <a:pt x="1336019" y="471602"/>
                    <a:pt x="1365485" y="542434"/>
                    <a:pt x="1424453" y="601684"/>
                  </a:cubicBezTo>
                  <a:cubicBezTo>
                    <a:pt x="1483386" y="660933"/>
                    <a:pt x="1553584" y="690540"/>
                    <a:pt x="1635012" y="690540"/>
                  </a:cubicBezTo>
                  <a:cubicBezTo>
                    <a:pt x="1717462" y="690540"/>
                    <a:pt x="1788892" y="660652"/>
                    <a:pt x="1849338" y="600874"/>
                  </a:cubicBezTo>
                  <a:cubicBezTo>
                    <a:pt x="1906335" y="544159"/>
                    <a:pt x="1934815" y="473609"/>
                    <a:pt x="1934815" y="389223"/>
                  </a:cubicBezTo>
                  <a:cubicBezTo>
                    <a:pt x="1934815" y="304838"/>
                    <a:pt x="1905842" y="233583"/>
                    <a:pt x="1847860" y="175319"/>
                  </a:cubicBezTo>
                  <a:cubicBezTo>
                    <a:pt x="1789948" y="117091"/>
                    <a:pt x="1718975" y="88012"/>
                    <a:pt x="1635012" y="88012"/>
                  </a:cubicBezTo>
                  <a:close/>
                  <a:moveTo>
                    <a:pt x="1635787" y="142192"/>
                  </a:moveTo>
                  <a:cubicBezTo>
                    <a:pt x="1703732" y="142192"/>
                    <a:pt x="1761432" y="166307"/>
                    <a:pt x="1808888" y="214502"/>
                  </a:cubicBezTo>
                  <a:cubicBezTo>
                    <a:pt x="1856872" y="262205"/>
                    <a:pt x="1880847" y="320468"/>
                    <a:pt x="1880847" y="389223"/>
                  </a:cubicBezTo>
                  <a:cubicBezTo>
                    <a:pt x="1880847" y="458506"/>
                    <a:pt x="1857400" y="516031"/>
                    <a:pt x="1810402" y="561726"/>
                  </a:cubicBezTo>
                  <a:cubicBezTo>
                    <a:pt x="1760939" y="610943"/>
                    <a:pt x="1702746" y="635515"/>
                    <a:pt x="1635787" y="635515"/>
                  </a:cubicBezTo>
                  <a:cubicBezTo>
                    <a:pt x="1568862" y="635515"/>
                    <a:pt x="1511127" y="611189"/>
                    <a:pt x="1462685" y="562466"/>
                  </a:cubicBezTo>
                  <a:cubicBezTo>
                    <a:pt x="1414208" y="513778"/>
                    <a:pt x="1389987" y="456042"/>
                    <a:pt x="1389987" y="389223"/>
                  </a:cubicBezTo>
                  <a:cubicBezTo>
                    <a:pt x="1389987" y="322475"/>
                    <a:pt x="1414455" y="264211"/>
                    <a:pt x="1463424" y="214502"/>
                  </a:cubicBezTo>
                  <a:cubicBezTo>
                    <a:pt x="1510387" y="166307"/>
                    <a:pt x="1567842" y="142192"/>
                    <a:pt x="1635787" y="142192"/>
                  </a:cubicBezTo>
                  <a:close/>
                </a:path>
              </a:pathLst>
            </a:custGeom>
            <a:solidFill>
              <a:srgbClr val="000000"/>
            </a:solidFill>
            <a:ln w="35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E58685B3-C244-49F6-B1A6-11625B7752E4}"/>
                </a:ext>
              </a:extLst>
            </p:cNvPr>
            <p:cNvSpPr/>
            <p:nvPr/>
          </p:nvSpPr>
          <p:spPr>
            <a:xfrm>
              <a:off x="10752264" y="6455240"/>
              <a:ext cx="754045" cy="131277"/>
            </a:xfrm>
            <a:custGeom>
              <a:avLst/>
              <a:gdLst>
                <a:gd name="connsiteX0" fmla="*/ 970594 w 1034525"/>
                <a:gd name="connsiteY0" fmla="*/ 4225 h 180107"/>
                <a:gd name="connsiteX1" fmla="*/ 1034526 w 1034525"/>
                <a:gd name="connsiteY1" fmla="*/ 176305 h 180107"/>
                <a:gd name="connsiteX2" fmla="*/ 995483 w 1034525"/>
                <a:gd name="connsiteY2" fmla="*/ 176305 h 180107"/>
                <a:gd name="connsiteX3" fmla="*/ 982563 w 1034525"/>
                <a:gd name="connsiteY3" fmla="*/ 137967 h 180107"/>
                <a:gd name="connsiteX4" fmla="*/ 918632 w 1034525"/>
                <a:gd name="connsiteY4" fmla="*/ 137967 h 180107"/>
                <a:gd name="connsiteX5" fmla="*/ 905219 w 1034525"/>
                <a:gd name="connsiteY5" fmla="*/ 176305 h 180107"/>
                <a:gd name="connsiteX6" fmla="*/ 867409 w 1034525"/>
                <a:gd name="connsiteY6" fmla="*/ 176305 h 180107"/>
                <a:gd name="connsiteX7" fmla="*/ 932045 w 1034525"/>
                <a:gd name="connsiteY7" fmla="*/ 4225 h 180107"/>
                <a:gd name="connsiteX8" fmla="*/ 970594 w 1034525"/>
                <a:gd name="connsiteY8" fmla="*/ 4225 h 180107"/>
                <a:gd name="connsiteX9" fmla="*/ 972776 w 1034525"/>
                <a:gd name="connsiteY9" fmla="*/ 109733 h 180107"/>
                <a:gd name="connsiteX10" fmla="*/ 951231 w 1034525"/>
                <a:gd name="connsiteY10" fmla="*/ 46611 h 180107"/>
                <a:gd name="connsiteX11" fmla="*/ 950738 w 1034525"/>
                <a:gd name="connsiteY11" fmla="*/ 46611 h 180107"/>
                <a:gd name="connsiteX12" fmla="*/ 928454 w 1034525"/>
                <a:gd name="connsiteY12" fmla="*/ 109733 h 180107"/>
                <a:gd name="connsiteX13" fmla="*/ 972776 w 1034525"/>
                <a:gd name="connsiteY13" fmla="*/ 109733 h 180107"/>
                <a:gd name="connsiteX14" fmla="*/ 758767 w 1034525"/>
                <a:gd name="connsiteY14" fmla="*/ 133743 h 180107"/>
                <a:gd name="connsiteX15" fmla="*/ 767005 w 1034525"/>
                <a:gd name="connsiteY15" fmla="*/ 143494 h 180107"/>
                <a:gd name="connsiteX16" fmla="*/ 779045 w 1034525"/>
                <a:gd name="connsiteY16" fmla="*/ 149057 h 180107"/>
                <a:gd name="connsiteX17" fmla="*/ 793409 w 1034525"/>
                <a:gd name="connsiteY17" fmla="*/ 150852 h 180107"/>
                <a:gd name="connsiteX18" fmla="*/ 804181 w 1034525"/>
                <a:gd name="connsiteY18" fmla="*/ 150042 h 180107"/>
                <a:gd name="connsiteX19" fmla="*/ 814954 w 1034525"/>
                <a:gd name="connsiteY19" fmla="*/ 146768 h 180107"/>
                <a:gd name="connsiteX20" fmla="*/ 823262 w 1034525"/>
                <a:gd name="connsiteY20" fmla="*/ 140150 h 180107"/>
                <a:gd name="connsiteX21" fmla="*/ 826642 w 1034525"/>
                <a:gd name="connsiteY21" fmla="*/ 129412 h 180107"/>
                <a:gd name="connsiteX22" fmla="*/ 822206 w 1034525"/>
                <a:gd name="connsiteY22" fmla="*/ 118112 h 180107"/>
                <a:gd name="connsiteX23" fmla="*/ 810624 w 1034525"/>
                <a:gd name="connsiteY23" fmla="*/ 110860 h 180107"/>
                <a:gd name="connsiteX24" fmla="*/ 794394 w 1034525"/>
                <a:gd name="connsiteY24" fmla="*/ 105825 h 180107"/>
                <a:gd name="connsiteX25" fmla="*/ 775982 w 1034525"/>
                <a:gd name="connsiteY25" fmla="*/ 100967 h 180107"/>
                <a:gd name="connsiteX26" fmla="*/ 757288 w 1034525"/>
                <a:gd name="connsiteY26" fmla="*/ 95088 h 180107"/>
                <a:gd name="connsiteX27" fmla="*/ 741059 w 1034525"/>
                <a:gd name="connsiteY27" fmla="*/ 86005 h 180107"/>
                <a:gd name="connsiteX28" fmla="*/ 729441 w 1034525"/>
                <a:gd name="connsiteY28" fmla="*/ 72170 h 180107"/>
                <a:gd name="connsiteX29" fmla="*/ 725041 w 1034525"/>
                <a:gd name="connsiteY29" fmla="*/ 52033 h 180107"/>
                <a:gd name="connsiteX30" fmla="*/ 730674 w 1034525"/>
                <a:gd name="connsiteY30" fmla="*/ 29009 h 180107"/>
                <a:gd name="connsiteX31" fmla="*/ 745389 w 1034525"/>
                <a:gd name="connsiteY31" fmla="*/ 12744 h 180107"/>
                <a:gd name="connsiteX32" fmla="*/ 765949 w 1034525"/>
                <a:gd name="connsiteY32" fmla="*/ 3098 h 180107"/>
                <a:gd name="connsiteX33" fmla="*/ 788902 w 1034525"/>
                <a:gd name="connsiteY33" fmla="*/ 0 h 180107"/>
                <a:gd name="connsiteX34" fmla="*/ 814602 w 1034525"/>
                <a:gd name="connsiteY34" fmla="*/ 3028 h 180107"/>
                <a:gd name="connsiteX35" fmla="*/ 836464 w 1034525"/>
                <a:gd name="connsiteY35" fmla="*/ 12779 h 180107"/>
                <a:gd name="connsiteX36" fmla="*/ 851672 w 1034525"/>
                <a:gd name="connsiteY36" fmla="*/ 30030 h 180107"/>
                <a:gd name="connsiteX37" fmla="*/ 857305 w 1034525"/>
                <a:gd name="connsiteY37" fmla="*/ 55483 h 180107"/>
                <a:gd name="connsiteX38" fmla="*/ 820833 w 1034525"/>
                <a:gd name="connsiteY38" fmla="*/ 55483 h 180107"/>
                <a:gd name="connsiteX39" fmla="*/ 817629 w 1034525"/>
                <a:gd name="connsiteY39" fmla="*/ 42703 h 180107"/>
                <a:gd name="connsiteX40" fmla="*/ 810342 w 1034525"/>
                <a:gd name="connsiteY40" fmla="*/ 34712 h 180107"/>
                <a:gd name="connsiteX41" fmla="*/ 799957 w 1034525"/>
                <a:gd name="connsiteY41" fmla="*/ 30663 h 180107"/>
                <a:gd name="connsiteX42" fmla="*/ 787248 w 1034525"/>
                <a:gd name="connsiteY42" fmla="*/ 29431 h 180107"/>
                <a:gd name="connsiteX43" fmla="*/ 778165 w 1034525"/>
                <a:gd name="connsiteY43" fmla="*/ 30382 h 180107"/>
                <a:gd name="connsiteX44" fmla="*/ 769997 w 1034525"/>
                <a:gd name="connsiteY44" fmla="*/ 33761 h 180107"/>
                <a:gd name="connsiteX45" fmla="*/ 763872 w 1034525"/>
                <a:gd name="connsiteY45" fmla="*/ 39816 h 180107"/>
                <a:gd name="connsiteX46" fmla="*/ 761513 w 1034525"/>
                <a:gd name="connsiteY46" fmla="*/ 48970 h 180107"/>
                <a:gd name="connsiteX47" fmla="*/ 763414 w 1034525"/>
                <a:gd name="connsiteY47" fmla="*/ 57137 h 180107"/>
                <a:gd name="connsiteX48" fmla="*/ 770983 w 1034525"/>
                <a:gd name="connsiteY48" fmla="*/ 62946 h 180107"/>
                <a:gd name="connsiteX49" fmla="*/ 786508 w 1034525"/>
                <a:gd name="connsiteY49" fmla="*/ 68262 h 180107"/>
                <a:gd name="connsiteX50" fmla="*/ 812419 w 1034525"/>
                <a:gd name="connsiteY50" fmla="*/ 74986 h 180107"/>
                <a:gd name="connsiteX51" fmla="*/ 825691 w 1034525"/>
                <a:gd name="connsiteY51" fmla="*/ 78506 h 180107"/>
                <a:gd name="connsiteX52" fmla="*/ 842554 w 1034525"/>
                <a:gd name="connsiteY52" fmla="*/ 86568 h 180107"/>
                <a:gd name="connsiteX53" fmla="*/ 857059 w 1034525"/>
                <a:gd name="connsiteY53" fmla="*/ 101425 h 180107"/>
                <a:gd name="connsiteX54" fmla="*/ 863149 w 1034525"/>
                <a:gd name="connsiteY54" fmla="*/ 125153 h 180107"/>
                <a:gd name="connsiteX55" fmla="*/ 858572 w 1034525"/>
                <a:gd name="connsiteY55" fmla="*/ 147085 h 180107"/>
                <a:gd name="connsiteX56" fmla="*/ 845054 w 1034525"/>
                <a:gd name="connsiteY56" fmla="*/ 164547 h 180107"/>
                <a:gd name="connsiteX57" fmla="*/ 822804 w 1034525"/>
                <a:gd name="connsiteY57" fmla="*/ 176024 h 180107"/>
                <a:gd name="connsiteX58" fmla="*/ 792036 w 1034525"/>
                <a:gd name="connsiteY58" fmla="*/ 180107 h 180107"/>
                <a:gd name="connsiteX59" fmla="*/ 764611 w 1034525"/>
                <a:gd name="connsiteY59" fmla="*/ 176587 h 180107"/>
                <a:gd name="connsiteX60" fmla="*/ 741129 w 1034525"/>
                <a:gd name="connsiteY60" fmla="*/ 165603 h 180107"/>
                <a:gd name="connsiteX61" fmla="*/ 724970 w 1034525"/>
                <a:gd name="connsiteY61" fmla="*/ 146487 h 180107"/>
                <a:gd name="connsiteX62" fmla="*/ 719232 w 1034525"/>
                <a:gd name="connsiteY62" fmla="*/ 119027 h 180107"/>
                <a:gd name="connsiteX63" fmla="*/ 755704 w 1034525"/>
                <a:gd name="connsiteY63" fmla="*/ 119027 h 180107"/>
                <a:gd name="connsiteX64" fmla="*/ 758767 w 1034525"/>
                <a:gd name="connsiteY64" fmla="*/ 133743 h 180107"/>
                <a:gd name="connsiteX65" fmla="*/ 150183 w 1034525"/>
                <a:gd name="connsiteY65" fmla="*/ 4225 h 180107"/>
                <a:gd name="connsiteX66" fmla="*/ 192359 w 1034525"/>
                <a:gd name="connsiteY66" fmla="*/ 4225 h 180107"/>
                <a:gd name="connsiteX67" fmla="*/ 232421 w 1034525"/>
                <a:gd name="connsiteY67" fmla="*/ 72205 h 180107"/>
                <a:gd name="connsiteX68" fmla="*/ 272203 w 1034525"/>
                <a:gd name="connsiteY68" fmla="*/ 4225 h 180107"/>
                <a:gd name="connsiteX69" fmla="*/ 314096 w 1034525"/>
                <a:gd name="connsiteY69" fmla="*/ 4225 h 180107"/>
                <a:gd name="connsiteX70" fmla="*/ 250622 w 1034525"/>
                <a:gd name="connsiteY70" fmla="*/ 110261 h 180107"/>
                <a:gd name="connsiteX71" fmla="*/ 250622 w 1034525"/>
                <a:gd name="connsiteY71" fmla="*/ 176305 h 180107"/>
                <a:gd name="connsiteX72" fmla="*/ 212953 w 1034525"/>
                <a:gd name="connsiteY72" fmla="*/ 176305 h 180107"/>
                <a:gd name="connsiteX73" fmla="*/ 212953 w 1034525"/>
                <a:gd name="connsiteY73" fmla="*/ 109311 h 180107"/>
                <a:gd name="connsiteX74" fmla="*/ 150183 w 1034525"/>
                <a:gd name="connsiteY74" fmla="*/ 4225 h 180107"/>
                <a:gd name="connsiteX75" fmla="*/ 80654 w 1034525"/>
                <a:gd name="connsiteY75" fmla="*/ 4225 h 180107"/>
                <a:gd name="connsiteX76" fmla="*/ 102939 w 1034525"/>
                <a:gd name="connsiteY76" fmla="*/ 6407 h 180107"/>
                <a:gd name="connsiteX77" fmla="*/ 120224 w 1034525"/>
                <a:gd name="connsiteY77" fmla="*/ 13483 h 180107"/>
                <a:gd name="connsiteX78" fmla="*/ 131349 w 1034525"/>
                <a:gd name="connsiteY78" fmla="*/ 26615 h 180107"/>
                <a:gd name="connsiteX79" fmla="*/ 135292 w 1034525"/>
                <a:gd name="connsiteY79" fmla="*/ 46857 h 180107"/>
                <a:gd name="connsiteX80" fmla="*/ 129412 w 1034525"/>
                <a:gd name="connsiteY80" fmla="*/ 68544 h 180107"/>
                <a:gd name="connsiteX81" fmla="*/ 112057 w 1034525"/>
                <a:gd name="connsiteY81" fmla="*/ 82696 h 180107"/>
                <a:gd name="connsiteX82" fmla="*/ 135714 w 1034525"/>
                <a:gd name="connsiteY82" fmla="*/ 98749 h 180107"/>
                <a:gd name="connsiteX83" fmla="*/ 143565 w 1034525"/>
                <a:gd name="connsiteY83" fmla="*/ 126350 h 180107"/>
                <a:gd name="connsiteX84" fmla="*/ 138495 w 1034525"/>
                <a:gd name="connsiteY84" fmla="*/ 148916 h 180107"/>
                <a:gd name="connsiteX85" fmla="*/ 124906 w 1034525"/>
                <a:gd name="connsiteY85" fmla="*/ 164441 h 180107"/>
                <a:gd name="connsiteX86" fmla="*/ 105473 w 1034525"/>
                <a:gd name="connsiteY86" fmla="*/ 173383 h 180107"/>
                <a:gd name="connsiteX87" fmla="*/ 83013 w 1034525"/>
                <a:gd name="connsiteY87" fmla="*/ 176270 h 180107"/>
                <a:gd name="connsiteX88" fmla="*/ 0 w 1034525"/>
                <a:gd name="connsiteY88" fmla="*/ 176270 h 180107"/>
                <a:gd name="connsiteX89" fmla="*/ 0 w 1034525"/>
                <a:gd name="connsiteY89" fmla="*/ 4189 h 180107"/>
                <a:gd name="connsiteX90" fmla="*/ 80654 w 1034525"/>
                <a:gd name="connsiteY90" fmla="*/ 4189 h 180107"/>
                <a:gd name="connsiteX91" fmla="*/ 80654 w 1034525"/>
                <a:gd name="connsiteY91" fmla="*/ 4225 h 180107"/>
                <a:gd name="connsiteX92" fmla="*/ 75831 w 1034525"/>
                <a:gd name="connsiteY92" fmla="*/ 73789 h 180107"/>
                <a:gd name="connsiteX93" fmla="*/ 92377 w 1034525"/>
                <a:gd name="connsiteY93" fmla="*/ 69001 h 180107"/>
                <a:gd name="connsiteX94" fmla="*/ 98890 w 1034525"/>
                <a:gd name="connsiteY94" fmla="*/ 53370 h 180107"/>
                <a:gd name="connsiteX95" fmla="*/ 96707 w 1034525"/>
                <a:gd name="connsiteY95" fmla="*/ 43513 h 180107"/>
                <a:gd name="connsiteX96" fmla="*/ 90934 w 1034525"/>
                <a:gd name="connsiteY96" fmla="*/ 37528 h 180107"/>
                <a:gd name="connsiteX97" fmla="*/ 82661 w 1034525"/>
                <a:gd name="connsiteY97" fmla="*/ 34501 h 180107"/>
                <a:gd name="connsiteX98" fmla="*/ 72944 w 1034525"/>
                <a:gd name="connsiteY98" fmla="*/ 33691 h 180107"/>
                <a:gd name="connsiteX99" fmla="*/ 37739 w 1034525"/>
                <a:gd name="connsiteY99" fmla="*/ 33691 h 180107"/>
                <a:gd name="connsiteX100" fmla="*/ 37739 w 1034525"/>
                <a:gd name="connsiteY100" fmla="*/ 73824 h 180107"/>
                <a:gd name="connsiteX101" fmla="*/ 75831 w 1034525"/>
                <a:gd name="connsiteY101" fmla="*/ 73824 h 180107"/>
                <a:gd name="connsiteX102" fmla="*/ 78014 w 1034525"/>
                <a:gd name="connsiteY102" fmla="*/ 146839 h 180107"/>
                <a:gd name="connsiteX103" fmla="*/ 88575 w 1034525"/>
                <a:gd name="connsiteY103" fmla="*/ 145783 h 180107"/>
                <a:gd name="connsiteX104" fmla="*/ 97447 w 1034525"/>
                <a:gd name="connsiteY104" fmla="*/ 142121 h 180107"/>
                <a:gd name="connsiteX105" fmla="*/ 103572 w 1034525"/>
                <a:gd name="connsiteY105" fmla="*/ 135292 h 180107"/>
                <a:gd name="connsiteX106" fmla="*/ 105861 w 1034525"/>
                <a:gd name="connsiteY106" fmla="*/ 124202 h 180107"/>
                <a:gd name="connsiteX107" fmla="*/ 98397 w 1034525"/>
                <a:gd name="connsiteY107" fmla="*/ 105332 h 180107"/>
                <a:gd name="connsiteX108" fmla="*/ 78718 w 1034525"/>
                <a:gd name="connsiteY108" fmla="*/ 99665 h 180107"/>
                <a:gd name="connsiteX109" fmla="*/ 37669 w 1034525"/>
                <a:gd name="connsiteY109" fmla="*/ 99665 h 180107"/>
                <a:gd name="connsiteX110" fmla="*/ 37669 w 1034525"/>
                <a:gd name="connsiteY110" fmla="*/ 146874 h 180107"/>
                <a:gd name="connsiteX111" fmla="*/ 78014 w 1034525"/>
                <a:gd name="connsiteY111" fmla="*/ 146874 h 180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</a:cxnLst>
              <a:rect l="l" t="t" r="r" b="b"/>
              <a:pathLst>
                <a:path w="1034525" h="180107">
                  <a:moveTo>
                    <a:pt x="970594" y="4225"/>
                  </a:moveTo>
                  <a:lnTo>
                    <a:pt x="1034526" y="176305"/>
                  </a:lnTo>
                  <a:lnTo>
                    <a:pt x="995483" y="176305"/>
                  </a:lnTo>
                  <a:lnTo>
                    <a:pt x="982563" y="137967"/>
                  </a:lnTo>
                  <a:lnTo>
                    <a:pt x="918632" y="137967"/>
                  </a:lnTo>
                  <a:lnTo>
                    <a:pt x="905219" y="176305"/>
                  </a:lnTo>
                  <a:lnTo>
                    <a:pt x="867409" y="176305"/>
                  </a:lnTo>
                  <a:lnTo>
                    <a:pt x="932045" y="4225"/>
                  </a:lnTo>
                  <a:lnTo>
                    <a:pt x="970594" y="4225"/>
                  </a:lnTo>
                  <a:close/>
                  <a:moveTo>
                    <a:pt x="972776" y="109733"/>
                  </a:moveTo>
                  <a:lnTo>
                    <a:pt x="951231" y="46611"/>
                  </a:lnTo>
                  <a:lnTo>
                    <a:pt x="950738" y="46611"/>
                  </a:lnTo>
                  <a:lnTo>
                    <a:pt x="928454" y="109733"/>
                  </a:lnTo>
                  <a:lnTo>
                    <a:pt x="972776" y="109733"/>
                  </a:lnTo>
                  <a:close/>
                  <a:moveTo>
                    <a:pt x="758767" y="133743"/>
                  </a:moveTo>
                  <a:cubicBezTo>
                    <a:pt x="760844" y="137791"/>
                    <a:pt x="763590" y="141030"/>
                    <a:pt x="767005" y="143494"/>
                  </a:cubicBezTo>
                  <a:cubicBezTo>
                    <a:pt x="770455" y="145994"/>
                    <a:pt x="774433" y="147860"/>
                    <a:pt x="779045" y="149057"/>
                  </a:cubicBezTo>
                  <a:cubicBezTo>
                    <a:pt x="783727" y="150254"/>
                    <a:pt x="788480" y="150852"/>
                    <a:pt x="793409" y="150852"/>
                  </a:cubicBezTo>
                  <a:cubicBezTo>
                    <a:pt x="796753" y="150852"/>
                    <a:pt x="800344" y="150570"/>
                    <a:pt x="804181" y="150042"/>
                  </a:cubicBezTo>
                  <a:cubicBezTo>
                    <a:pt x="808018" y="149514"/>
                    <a:pt x="811574" y="148388"/>
                    <a:pt x="814954" y="146768"/>
                  </a:cubicBezTo>
                  <a:cubicBezTo>
                    <a:pt x="818263" y="145149"/>
                    <a:pt x="821079" y="142966"/>
                    <a:pt x="823262" y="140150"/>
                  </a:cubicBezTo>
                  <a:cubicBezTo>
                    <a:pt x="825515" y="137334"/>
                    <a:pt x="826642" y="133778"/>
                    <a:pt x="826642" y="129412"/>
                  </a:cubicBezTo>
                  <a:cubicBezTo>
                    <a:pt x="826642" y="124765"/>
                    <a:pt x="825163" y="121034"/>
                    <a:pt x="822206" y="118112"/>
                  </a:cubicBezTo>
                  <a:cubicBezTo>
                    <a:pt x="819284" y="115190"/>
                    <a:pt x="815376" y="112831"/>
                    <a:pt x="810624" y="110860"/>
                  </a:cubicBezTo>
                  <a:cubicBezTo>
                    <a:pt x="805836" y="108923"/>
                    <a:pt x="800414" y="107269"/>
                    <a:pt x="794394" y="105825"/>
                  </a:cubicBezTo>
                  <a:cubicBezTo>
                    <a:pt x="788304" y="104347"/>
                    <a:pt x="782143" y="102727"/>
                    <a:pt x="775982" y="100967"/>
                  </a:cubicBezTo>
                  <a:cubicBezTo>
                    <a:pt x="769575" y="99348"/>
                    <a:pt x="763379" y="97376"/>
                    <a:pt x="757288" y="95088"/>
                  </a:cubicBezTo>
                  <a:cubicBezTo>
                    <a:pt x="751268" y="92764"/>
                    <a:pt x="745847" y="89737"/>
                    <a:pt x="741059" y="86005"/>
                  </a:cubicBezTo>
                  <a:cubicBezTo>
                    <a:pt x="736236" y="82344"/>
                    <a:pt x="732399" y="77732"/>
                    <a:pt x="729441" y="72170"/>
                  </a:cubicBezTo>
                  <a:cubicBezTo>
                    <a:pt x="726520" y="66607"/>
                    <a:pt x="725041" y="59883"/>
                    <a:pt x="725041" y="52033"/>
                  </a:cubicBezTo>
                  <a:cubicBezTo>
                    <a:pt x="725041" y="43161"/>
                    <a:pt x="726907" y="35522"/>
                    <a:pt x="730674" y="29009"/>
                  </a:cubicBezTo>
                  <a:cubicBezTo>
                    <a:pt x="734370" y="22531"/>
                    <a:pt x="739334" y="17109"/>
                    <a:pt x="745389" y="12744"/>
                  </a:cubicBezTo>
                  <a:cubicBezTo>
                    <a:pt x="751444" y="8414"/>
                    <a:pt x="758274" y="5210"/>
                    <a:pt x="765949" y="3098"/>
                  </a:cubicBezTo>
                  <a:cubicBezTo>
                    <a:pt x="773588" y="1021"/>
                    <a:pt x="781298" y="0"/>
                    <a:pt x="788902" y="0"/>
                  </a:cubicBezTo>
                  <a:cubicBezTo>
                    <a:pt x="797844" y="0"/>
                    <a:pt x="806399" y="986"/>
                    <a:pt x="814602" y="3028"/>
                  </a:cubicBezTo>
                  <a:cubicBezTo>
                    <a:pt x="822769" y="5034"/>
                    <a:pt x="830092" y="8273"/>
                    <a:pt x="836464" y="12779"/>
                  </a:cubicBezTo>
                  <a:cubicBezTo>
                    <a:pt x="842871" y="17250"/>
                    <a:pt x="847940" y="23024"/>
                    <a:pt x="851672" y="30030"/>
                  </a:cubicBezTo>
                  <a:cubicBezTo>
                    <a:pt x="855439" y="37000"/>
                    <a:pt x="857305" y="45484"/>
                    <a:pt x="857305" y="55483"/>
                  </a:cubicBezTo>
                  <a:lnTo>
                    <a:pt x="820833" y="55483"/>
                  </a:lnTo>
                  <a:cubicBezTo>
                    <a:pt x="820516" y="50343"/>
                    <a:pt x="819425" y="46048"/>
                    <a:pt x="817629" y="42703"/>
                  </a:cubicBezTo>
                  <a:cubicBezTo>
                    <a:pt x="815763" y="39324"/>
                    <a:pt x="813369" y="36648"/>
                    <a:pt x="810342" y="34712"/>
                  </a:cubicBezTo>
                  <a:cubicBezTo>
                    <a:pt x="807314" y="32776"/>
                    <a:pt x="803864" y="31403"/>
                    <a:pt x="799957" y="30663"/>
                  </a:cubicBezTo>
                  <a:cubicBezTo>
                    <a:pt x="796084" y="29854"/>
                    <a:pt x="791859" y="29431"/>
                    <a:pt x="787248" y="29431"/>
                  </a:cubicBezTo>
                  <a:cubicBezTo>
                    <a:pt x="784220" y="29431"/>
                    <a:pt x="781192" y="29783"/>
                    <a:pt x="778165" y="30382"/>
                  </a:cubicBezTo>
                  <a:cubicBezTo>
                    <a:pt x="775137" y="31051"/>
                    <a:pt x="772426" y="32177"/>
                    <a:pt x="769997" y="33761"/>
                  </a:cubicBezTo>
                  <a:cubicBezTo>
                    <a:pt x="767533" y="35416"/>
                    <a:pt x="765456" y="37423"/>
                    <a:pt x="763872" y="39816"/>
                  </a:cubicBezTo>
                  <a:cubicBezTo>
                    <a:pt x="762287" y="42210"/>
                    <a:pt x="761513" y="45273"/>
                    <a:pt x="761513" y="48970"/>
                  </a:cubicBezTo>
                  <a:cubicBezTo>
                    <a:pt x="761513" y="52349"/>
                    <a:pt x="762182" y="55095"/>
                    <a:pt x="763414" y="57137"/>
                  </a:cubicBezTo>
                  <a:cubicBezTo>
                    <a:pt x="764717" y="59285"/>
                    <a:pt x="767251" y="61186"/>
                    <a:pt x="770983" y="62946"/>
                  </a:cubicBezTo>
                  <a:cubicBezTo>
                    <a:pt x="774715" y="64706"/>
                    <a:pt x="779925" y="66502"/>
                    <a:pt x="786508" y="68262"/>
                  </a:cubicBezTo>
                  <a:cubicBezTo>
                    <a:pt x="793127" y="69987"/>
                    <a:pt x="801787" y="72240"/>
                    <a:pt x="812419" y="74986"/>
                  </a:cubicBezTo>
                  <a:cubicBezTo>
                    <a:pt x="815658" y="75620"/>
                    <a:pt x="820058" y="76781"/>
                    <a:pt x="825691" y="78506"/>
                  </a:cubicBezTo>
                  <a:cubicBezTo>
                    <a:pt x="831359" y="80161"/>
                    <a:pt x="836957" y="82837"/>
                    <a:pt x="842554" y="86568"/>
                  </a:cubicBezTo>
                  <a:cubicBezTo>
                    <a:pt x="848152" y="90265"/>
                    <a:pt x="852975" y="95229"/>
                    <a:pt x="857059" y="101425"/>
                  </a:cubicBezTo>
                  <a:cubicBezTo>
                    <a:pt x="861107" y="107621"/>
                    <a:pt x="863149" y="115507"/>
                    <a:pt x="863149" y="125153"/>
                  </a:cubicBezTo>
                  <a:cubicBezTo>
                    <a:pt x="863149" y="133074"/>
                    <a:pt x="861600" y="140361"/>
                    <a:pt x="858572" y="147085"/>
                  </a:cubicBezTo>
                  <a:cubicBezTo>
                    <a:pt x="855545" y="153845"/>
                    <a:pt x="851038" y="159653"/>
                    <a:pt x="845054" y="164547"/>
                  </a:cubicBezTo>
                  <a:cubicBezTo>
                    <a:pt x="839034" y="169511"/>
                    <a:pt x="831641" y="173278"/>
                    <a:pt x="822804" y="176024"/>
                  </a:cubicBezTo>
                  <a:cubicBezTo>
                    <a:pt x="813933" y="178769"/>
                    <a:pt x="803653" y="180107"/>
                    <a:pt x="792036" y="180107"/>
                  </a:cubicBezTo>
                  <a:cubicBezTo>
                    <a:pt x="782601" y="180107"/>
                    <a:pt x="773483" y="178946"/>
                    <a:pt x="764611" y="176587"/>
                  </a:cubicBezTo>
                  <a:cubicBezTo>
                    <a:pt x="755775" y="174299"/>
                    <a:pt x="747924" y="170567"/>
                    <a:pt x="741129" y="165603"/>
                  </a:cubicBezTo>
                  <a:cubicBezTo>
                    <a:pt x="734370" y="160569"/>
                    <a:pt x="728949" y="154232"/>
                    <a:pt x="724970" y="146487"/>
                  </a:cubicBezTo>
                  <a:cubicBezTo>
                    <a:pt x="720992" y="138777"/>
                    <a:pt x="719056" y="129624"/>
                    <a:pt x="719232" y="119027"/>
                  </a:cubicBezTo>
                  <a:lnTo>
                    <a:pt x="755704" y="119027"/>
                  </a:lnTo>
                  <a:cubicBezTo>
                    <a:pt x="755669" y="124836"/>
                    <a:pt x="756690" y="129729"/>
                    <a:pt x="758767" y="133743"/>
                  </a:cubicBezTo>
                  <a:close/>
                  <a:moveTo>
                    <a:pt x="150183" y="4225"/>
                  </a:moveTo>
                  <a:lnTo>
                    <a:pt x="192359" y="4225"/>
                  </a:lnTo>
                  <a:lnTo>
                    <a:pt x="232421" y="72205"/>
                  </a:lnTo>
                  <a:lnTo>
                    <a:pt x="272203" y="4225"/>
                  </a:lnTo>
                  <a:lnTo>
                    <a:pt x="314096" y="4225"/>
                  </a:lnTo>
                  <a:lnTo>
                    <a:pt x="250622" y="110261"/>
                  </a:lnTo>
                  <a:lnTo>
                    <a:pt x="250622" y="176305"/>
                  </a:lnTo>
                  <a:lnTo>
                    <a:pt x="212953" y="176305"/>
                  </a:lnTo>
                  <a:lnTo>
                    <a:pt x="212953" y="109311"/>
                  </a:lnTo>
                  <a:lnTo>
                    <a:pt x="150183" y="4225"/>
                  </a:lnTo>
                  <a:close/>
                  <a:moveTo>
                    <a:pt x="80654" y="4225"/>
                  </a:moveTo>
                  <a:cubicBezTo>
                    <a:pt x="88786" y="4225"/>
                    <a:pt x="96214" y="4964"/>
                    <a:pt x="102939" y="6407"/>
                  </a:cubicBezTo>
                  <a:cubicBezTo>
                    <a:pt x="109663" y="7851"/>
                    <a:pt x="115401" y="10209"/>
                    <a:pt x="120224" y="13483"/>
                  </a:cubicBezTo>
                  <a:cubicBezTo>
                    <a:pt x="125012" y="16793"/>
                    <a:pt x="128708" y="21193"/>
                    <a:pt x="131349" y="26615"/>
                  </a:cubicBezTo>
                  <a:cubicBezTo>
                    <a:pt x="133989" y="32071"/>
                    <a:pt x="135292" y="38866"/>
                    <a:pt x="135292" y="46857"/>
                  </a:cubicBezTo>
                  <a:cubicBezTo>
                    <a:pt x="135292" y="55553"/>
                    <a:pt x="133355" y="62735"/>
                    <a:pt x="129412" y="68544"/>
                  </a:cubicBezTo>
                  <a:cubicBezTo>
                    <a:pt x="125540" y="74317"/>
                    <a:pt x="119696" y="79035"/>
                    <a:pt x="112057" y="82696"/>
                  </a:cubicBezTo>
                  <a:cubicBezTo>
                    <a:pt x="122618" y="85794"/>
                    <a:pt x="130469" y="91110"/>
                    <a:pt x="135714" y="98749"/>
                  </a:cubicBezTo>
                  <a:cubicBezTo>
                    <a:pt x="140924" y="106424"/>
                    <a:pt x="143565" y="115612"/>
                    <a:pt x="143565" y="126350"/>
                  </a:cubicBezTo>
                  <a:cubicBezTo>
                    <a:pt x="143565" y="135010"/>
                    <a:pt x="141840" y="142544"/>
                    <a:pt x="138495" y="148916"/>
                  </a:cubicBezTo>
                  <a:cubicBezTo>
                    <a:pt x="135151" y="155253"/>
                    <a:pt x="130609" y="160428"/>
                    <a:pt x="124906" y="164441"/>
                  </a:cubicBezTo>
                  <a:cubicBezTo>
                    <a:pt x="119238" y="168455"/>
                    <a:pt x="112725" y="171447"/>
                    <a:pt x="105473" y="173383"/>
                  </a:cubicBezTo>
                  <a:cubicBezTo>
                    <a:pt x="98186" y="175319"/>
                    <a:pt x="90723" y="176270"/>
                    <a:pt x="83013" y="176270"/>
                  </a:cubicBezTo>
                  <a:lnTo>
                    <a:pt x="0" y="176270"/>
                  </a:lnTo>
                  <a:lnTo>
                    <a:pt x="0" y="4189"/>
                  </a:lnTo>
                  <a:lnTo>
                    <a:pt x="80654" y="4189"/>
                  </a:lnTo>
                  <a:lnTo>
                    <a:pt x="80654" y="4225"/>
                  </a:lnTo>
                  <a:close/>
                  <a:moveTo>
                    <a:pt x="75831" y="73789"/>
                  </a:moveTo>
                  <a:cubicBezTo>
                    <a:pt x="82555" y="73789"/>
                    <a:pt x="88047" y="72170"/>
                    <a:pt x="92377" y="69001"/>
                  </a:cubicBezTo>
                  <a:cubicBezTo>
                    <a:pt x="96707" y="65762"/>
                    <a:pt x="98890" y="60587"/>
                    <a:pt x="98890" y="53370"/>
                  </a:cubicBezTo>
                  <a:cubicBezTo>
                    <a:pt x="98890" y="49357"/>
                    <a:pt x="98151" y="46048"/>
                    <a:pt x="96707" y="43513"/>
                  </a:cubicBezTo>
                  <a:cubicBezTo>
                    <a:pt x="95264" y="40978"/>
                    <a:pt x="93363" y="38972"/>
                    <a:pt x="90934" y="37528"/>
                  </a:cubicBezTo>
                  <a:cubicBezTo>
                    <a:pt x="88505" y="36085"/>
                    <a:pt x="85794" y="35064"/>
                    <a:pt x="82661" y="34501"/>
                  </a:cubicBezTo>
                  <a:cubicBezTo>
                    <a:pt x="79527" y="33937"/>
                    <a:pt x="76289" y="33691"/>
                    <a:pt x="72944" y="33691"/>
                  </a:cubicBezTo>
                  <a:lnTo>
                    <a:pt x="37739" y="33691"/>
                  </a:lnTo>
                  <a:lnTo>
                    <a:pt x="37739" y="73824"/>
                  </a:lnTo>
                  <a:lnTo>
                    <a:pt x="75831" y="73824"/>
                  </a:lnTo>
                  <a:close/>
                  <a:moveTo>
                    <a:pt x="78014" y="146839"/>
                  </a:moveTo>
                  <a:cubicBezTo>
                    <a:pt x="81710" y="146839"/>
                    <a:pt x="85231" y="146487"/>
                    <a:pt x="88575" y="145783"/>
                  </a:cubicBezTo>
                  <a:cubicBezTo>
                    <a:pt x="91919" y="145043"/>
                    <a:pt x="94912" y="143846"/>
                    <a:pt x="97447" y="142121"/>
                  </a:cubicBezTo>
                  <a:cubicBezTo>
                    <a:pt x="100017" y="140467"/>
                    <a:pt x="102023" y="138178"/>
                    <a:pt x="103572" y="135292"/>
                  </a:cubicBezTo>
                  <a:cubicBezTo>
                    <a:pt x="105121" y="132405"/>
                    <a:pt x="105861" y="128708"/>
                    <a:pt x="105861" y="124202"/>
                  </a:cubicBezTo>
                  <a:cubicBezTo>
                    <a:pt x="105861" y="115401"/>
                    <a:pt x="103361" y="109064"/>
                    <a:pt x="98397" y="105332"/>
                  </a:cubicBezTo>
                  <a:cubicBezTo>
                    <a:pt x="93433" y="101566"/>
                    <a:pt x="86850" y="99665"/>
                    <a:pt x="78718" y="99665"/>
                  </a:cubicBezTo>
                  <a:lnTo>
                    <a:pt x="37669" y="99665"/>
                  </a:lnTo>
                  <a:lnTo>
                    <a:pt x="37669" y="146874"/>
                  </a:lnTo>
                  <a:lnTo>
                    <a:pt x="78014" y="146874"/>
                  </a:lnTo>
                  <a:close/>
                </a:path>
              </a:pathLst>
            </a:custGeom>
            <a:solidFill>
              <a:srgbClr val="FFFFFF"/>
            </a:solidFill>
            <a:ln w="35178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pic>
        <p:nvPicPr>
          <p:cNvPr id="20" name="Audio 19">
            <a:hlinkClick r:id="" action="ppaction://media"/>
            <a:extLst>
              <a:ext uri="{FF2B5EF4-FFF2-40B4-BE49-F238E27FC236}">
                <a16:creationId xmlns:a16="http://schemas.microsoft.com/office/drawing/2014/main" id="{155DC827-D40A-4E4B-9CBD-70169AF3B6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85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06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39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BF8677-2F50-452B-BBD7-F86E3947AB0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E316D30-46CE-4A58-94FE-30870125797F}"/>
              </a:ext>
            </a:extLst>
          </p:cNvPr>
          <p:cNvSpPr txBox="1"/>
          <p:nvPr/>
        </p:nvSpPr>
        <p:spPr>
          <a:xfrm>
            <a:off x="-1" y="659213"/>
            <a:ext cx="12191999" cy="830997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4800" dirty="0"/>
              <a:t>national face mask </a:t>
            </a:r>
            <a:r>
              <a:rPr lang="en-GB" sz="4800" dirty="0">
                <a:solidFill>
                  <a:schemeClr val="accent4"/>
                </a:solidFill>
              </a:rPr>
              <a:t>rationing system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C3275F-6C51-40AE-B152-6B573D3A8426}"/>
              </a:ext>
            </a:extLst>
          </p:cNvPr>
          <p:cNvSpPr txBox="1"/>
          <p:nvPr/>
        </p:nvSpPr>
        <p:spPr>
          <a:xfrm>
            <a:off x="-31900" y="6026997"/>
            <a:ext cx="310470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Wang Yu Ching</a:t>
            </a:r>
            <a:r>
              <a:rPr lang="en-GB" sz="1000" dirty="0">
                <a:solidFill>
                  <a:schemeClr val="bg2"/>
                </a:solidFill>
              </a:rPr>
              <a:t> via Flickr, </a:t>
            </a:r>
            <a:r>
              <a:rPr lang="en-GB" sz="1000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lang="en-GB" sz="1000" dirty="0">
              <a:solidFill>
                <a:schemeClr val="bg2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7C71ED4-B5BF-4781-ACC2-B2F8C12D1E8D}"/>
              </a:ext>
            </a:extLst>
          </p:cNvPr>
          <p:cNvGrpSpPr/>
          <p:nvPr/>
        </p:nvGrpSpPr>
        <p:grpSpPr>
          <a:xfrm>
            <a:off x="8228269" y="2076666"/>
            <a:ext cx="3362546" cy="3363874"/>
            <a:chOff x="996803" y="2079669"/>
            <a:chExt cx="3362546" cy="3363874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469DE33-04C7-4A46-AFE4-C2070981D486}"/>
                </a:ext>
              </a:extLst>
            </p:cNvPr>
            <p:cNvSpPr/>
            <p:nvPr/>
          </p:nvSpPr>
          <p:spPr>
            <a:xfrm>
              <a:off x="996803" y="2080998"/>
              <a:ext cx="3362545" cy="336254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>
              <a:extLst>
                <a:ext uri="{FF2B5EF4-FFF2-40B4-BE49-F238E27FC236}">
                  <a16:creationId xmlns:a16="http://schemas.microsoft.com/office/drawing/2014/main" id="{04FADF0B-E215-498D-90BB-30DAE27EF9B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996803" y="2079669"/>
              <a:ext cx="3362546" cy="3362546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8BECCE7-F60C-4EA6-A77C-41E26BF76D15}"/>
              </a:ext>
            </a:extLst>
          </p:cNvPr>
          <p:cNvSpPr txBox="1"/>
          <p:nvPr/>
        </p:nvSpPr>
        <p:spPr>
          <a:xfrm>
            <a:off x="8793125" y="6558614"/>
            <a:ext cx="32854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NHI logo</a:t>
            </a:r>
            <a:r>
              <a:rPr lang="en-GB" sz="1000" dirty="0">
                <a:solidFill>
                  <a:schemeClr val="bg2"/>
                </a:solidFill>
              </a:rPr>
              <a:t> via Wikimedia Commons, public domain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3DB92D58-420D-43FB-9AE5-74409E21A5CA}"/>
              </a:ext>
            </a:extLst>
          </p:cNvPr>
          <p:cNvGrpSpPr/>
          <p:nvPr/>
        </p:nvGrpSpPr>
        <p:grpSpPr>
          <a:xfrm>
            <a:off x="318977" y="2850869"/>
            <a:ext cx="4763385" cy="1898496"/>
            <a:chOff x="318977" y="2850869"/>
            <a:chExt cx="4763385" cy="1898496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33E824EC-611E-4611-BC8D-255F9EEB2A9E}"/>
                </a:ext>
              </a:extLst>
            </p:cNvPr>
            <p:cNvSpPr/>
            <p:nvPr/>
          </p:nvSpPr>
          <p:spPr>
            <a:xfrm>
              <a:off x="318977" y="2850869"/>
              <a:ext cx="4763385" cy="1898496"/>
            </a:xfrm>
            <a:prstGeom prst="roundRect">
              <a:avLst/>
            </a:prstGeom>
            <a:solidFill>
              <a:schemeClr val="bg1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10B64FB-25E4-453F-A8D6-DBDBCA03DB55}"/>
                </a:ext>
              </a:extLst>
            </p:cNvPr>
            <p:cNvSpPr txBox="1"/>
            <p:nvPr/>
          </p:nvSpPr>
          <p:spPr>
            <a:xfrm>
              <a:off x="499730" y="2870807"/>
              <a:ext cx="4497571" cy="184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800" dirty="0"/>
                <a:t>national database on pharmacy product stocks</a:t>
              </a:r>
            </a:p>
          </p:txBody>
        </p:sp>
      </p:grp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301A772C-9911-4E76-B3EB-17723906596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404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7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00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97314-A0A6-4638-A281-3F279CCC7A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A29F5-EAE0-4F59-8324-04C78F447293}"/>
              </a:ext>
            </a:extLst>
          </p:cNvPr>
          <p:cNvSpPr txBox="1"/>
          <p:nvPr/>
        </p:nvSpPr>
        <p:spPr>
          <a:xfrm>
            <a:off x="1254641" y="6611779"/>
            <a:ext cx="3140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Wang Yu Ching</a:t>
            </a:r>
            <a:r>
              <a:rPr lang="en-GB" sz="1000" dirty="0">
                <a:solidFill>
                  <a:schemeClr val="bg2"/>
                </a:solidFill>
              </a:rPr>
              <a:t> via Flickr, </a:t>
            </a:r>
            <a:r>
              <a:rPr lang="en-GB" sz="1000" dirty="0">
                <a:solidFill>
                  <a:schemeClr val="bg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lang="en-GB" sz="1000" dirty="0">
              <a:solidFill>
                <a:schemeClr val="bg2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738B713-8CBF-42EF-B598-08CBD4F7615A}"/>
              </a:ext>
            </a:extLst>
          </p:cNvPr>
          <p:cNvSpPr/>
          <p:nvPr/>
        </p:nvSpPr>
        <p:spPr>
          <a:xfrm>
            <a:off x="3593805" y="138223"/>
            <a:ext cx="9707525" cy="1711841"/>
          </a:xfrm>
          <a:prstGeom prst="roundRect">
            <a:avLst/>
          </a:prstGeom>
          <a:solidFill>
            <a:schemeClr val="bg1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29998C-BB61-4CF3-9C08-29FBCFE007E1}"/>
              </a:ext>
            </a:extLst>
          </p:cNvPr>
          <p:cNvSpPr txBox="1"/>
          <p:nvPr/>
        </p:nvSpPr>
        <p:spPr>
          <a:xfrm>
            <a:off x="3817089" y="233915"/>
            <a:ext cx="830048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>
                <a:solidFill>
                  <a:schemeClr val="accent4"/>
                </a:solidFill>
              </a:rPr>
              <a:t>near-real time</a:t>
            </a:r>
            <a:r>
              <a:rPr lang="en-GB" sz="4400" dirty="0"/>
              <a:t>, per-purchase updates of face mask stocks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F8A4CCA-78D4-4446-ADE9-EDFC258FBE4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53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499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24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60A79B5-3AF4-45C5-9D14-0F68A812F1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B632EEE-C426-4A13-BDA6-3C2DF41F935B}"/>
              </a:ext>
            </a:extLst>
          </p:cNvPr>
          <p:cNvSpPr txBox="1"/>
          <p:nvPr/>
        </p:nvSpPr>
        <p:spPr>
          <a:xfrm>
            <a:off x="467832" y="6611779"/>
            <a:ext cx="31401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solidFill>
                  <a:schemeClr val="bg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photo by Wang Yu Ching</a:t>
            </a:r>
            <a:r>
              <a:rPr lang="en-GB" sz="1000" dirty="0">
                <a:solidFill>
                  <a:schemeClr val="bg2"/>
                </a:solidFill>
              </a:rPr>
              <a:t> via Flickr, </a:t>
            </a:r>
            <a:r>
              <a:rPr lang="en-GB" sz="1000" dirty="0">
                <a:solidFill>
                  <a:schemeClr val="bg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 2.0</a:t>
            </a:r>
            <a:endParaRPr lang="en-GB" sz="1000" dirty="0">
              <a:solidFill>
                <a:schemeClr val="bg2"/>
              </a:solidFill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B1EE2CA-E1EF-4133-975B-BA5D92D6F8C5}"/>
              </a:ext>
            </a:extLst>
          </p:cNvPr>
          <p:cNvGrpSpPr/>
          <p:nvPr/>
        </p:nvGrpSpPr>
        <p:grpSpPr>
          <a:xfrm>
            <a:off x="467832" y="4666309"/>
            <a:ext cx="3140149" cy="1755755"/>
            <a:chOff x="467832" y="4666309"/>
            <a:chExt cx="3140149" cy="1755755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C3100FF-B882-41BC-87E8-94BA5B79E372}"/>
                </a:ext>
              </a:extLst>
            </p:cNvPr>
            <p:cNvSpPr/>
            <p:nvPr/>
          </p:nvSpPr>
          <p:spPr>
            <a:xfrm>
              <a:off x="467832" y="4666309"/>
              <a:ext cx="3140149" cy="1755755"/>
            </a:xfrm>
            <a:prstGeom prst="roundRect">
              <a:avLst>
                <a:gd name="adj" fmla="val 7786"/>
              </a:avLst>
            </a:prstGeom>
            <a:solidFill>
              <a:schemeClr val="bg1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6D1DE1-60D4-4431-9F04-A14414887A5A}"/>
                </a:ext>
              </a:extLst>
            </p:cNvPr>
            <p:cNvSpPr txBox="1"/>
            <p:nvPr/>
          </p:nvSpPr>
          <p:spPr>
            <a:xfrm>
              <a:off x="529855" y="4740737"/>
              <a:ext cx="278927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4"/>
                  </a:solidFill>
                </a:rPr>
                <a:t>Jan-Feb 2020</a:t>
              </a:r>
            </a:p>
            <a:p>
              <a:r>
                <a:rPr lang="en-GB" sz="2800" dirty="0"/>
                <a:t>panic buying of face masks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369BDF47-AECC-4BF9-BB67-72B4E631EEF2}"/>
              </a:ext>
            </a:extLst>
          </p:cNvPr>
          <p:cNvGrpSpPr/>
          <p:nvPr/>
        </p:nvGrpSpPr>
        <p:grpSpPr>
          <a:xfrm>
            <a:off x="3848985" y="4666308"/>
            <a:ext cx="2923955" cy="1755755"/>
            <a:chOff x="3848985" y="4666308"/>
            <a:chExt cx="2923955" cy="1755755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E7E8282C-6E84-45DB-94E7-A697F365048A}"/>
                </a:ext>
              </a:extLst>
            </p:cNvPr>
            <p:cNvSpPr/>
            <p:nvPr/>
          </p:nvSpPr>
          <p:spPr>
            <a:xfrm>
              <a:off x="3848985" y="4666308"/>
              <a:ext cx="2923955" cy="1755755"/>
            </a:xfrm>
            <a:prstGeom prst="roundRect">
              <a:avLst>
                <a:gd name="adj" fmla="val 7786"/>
              </a:avLst>
            </a:prstGeom>
            <a:solidFill>
              <a:schemeClr val="bg1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8074FFF0-578F-4BE5-84AC-8AD096205A3F}"/>
                </a:ext>
              </a:extLst>
            </p:cNvPr>
            <p:cNvSpPr txBox="1"/>
            <p:nvPr/>
          </p:nvSpPr>
          <p:spPr>
            <a:xfrm>
              <a:off x="3912780" y="4740736"/>
              <a:ext cx="2658140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4"/>
                  </a:solidFill>
                </a:rPr>
                <a:t>Feb 2020</a:t>
              </a:r>
            </a:p>
            <a:p>
              <a:r>
                <a:rPr lang="en-GB" sz="2800" dirty="0"/>
                <a:t>stable supply with rationing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FCA4E76-B3BF-4BEF-8A48-A80840994714}"/>
              </a:ext>
            </a:extLst>
          </p:cNvPr>
          <p:cNvGrpSpPr/>
          <p:nvPr/>
        </p:nvGrpSpPr>
        <p:grpSpPr>
          <a:xfrm>
            <a:off x="7013943" y="4666308"/>
            <a:ext cx="4065190" cy="1755755"/>
            <a:chOff x="7013943" y="4666308"/>
            <a:chExt cx="4065190" cy="1755755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D32E8CA6-147D-48E4-939A-28A1EF6CF778}"/>
                </a:ext>
              </a:extLst>
            </p:cNvPr>
            <p:cNvSpPr/>
            <p:nvPr/>
          </p:nvSpPr>
          <p:spPr>
            <a:xfrm>
              <a:off x="7013943" y="4666308"/>
              <a:ext cx="4022651" cy="1755755"/>
            </a:xfrm>
            <a:prstGeom prst="roundRect">
              <a:avLst>
                <a:gd name="adj" fmla="val 7786"/>
              </a:avLst>
            </a:prstGeom>
            <a:solidFill>
              <a:schemeClr val="bg1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520399-D3A1-42FC-88EB-A68950741DA2}"/>
                </a:ext>
              </a:extLst>
            </p:cNvPr>
            <p:cNvSpPr txBox="1"/>
            <p:nvPr/>
          </p:nvSpPr>
          <p:spPr>
            <a:xfrm>
              <a:off x="7077738" y="4740736"/>
              <a:ext cx="3661146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800" b="1" dirty="0">
                  <a:solidFill>
                    <a:schemeClr val="accent4"/>
                  </a:solidFill>
                </a:rPr>
                <a:t>Sep 2020</a:t>
              </a:r>
            </a:p>
            <a:p>
              <a:r>
                <a:rPr lang="en-GB" sz="2800" b="1" dirty="0"/>
                <a:t>30+ million</a:t>
              </a:r>
              <a:r>
                <a:rPr lang="en-GB" sz="2800" dirty="0"/>
                <a:t> masks</a:t>
              </a:r>
              <a:r>
                <a:rPr lang="en-GB" sz="2800" dirty="0">
                  <a:solidFill>
                    <a:schemeClr val="accent4"/>
                  </a:solidFill>
                </a:rPr>
                <a:t>*</a:t>
              </a:r>
              <a:r>
                <a:rPr lang="en-GB" sz="2800" dirty="0"/>
                <a:t> donated globally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77E253-C658-41BE-96E8-DF75636F0569}"/>
                </a:ext>
              </a:extLst>
            </p:cNvPr>
            <p:cNvSpPr txBox="1"/>
            <p:nvPr/>
          </p:nvSpPr>
          <p:spPr>
            <a:xfrm>
              <a:off x="8420991" y="6166587"/>
              <a:ext cx="265814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000" b="1" dirty="0">
                  <a:solidFill>
                    <a:schemeClr val="accent4"/>
                  </a:solidFill>
                </a:rPr>
                <a:t>* </a:t>
              </a:r>
              <a:r>
                <a:rPr lang="en-GB" sz="1000" dirty="0"/>
                <a:t>from</a:t>
              </a:r>
              <a:r>
                <a:rPr lang="en-GB" sz="1000" b="1" dirty="0">
                  <a:solidFill>
                    <a:schemeClr val="accent4"/>
                  </a:solidFill>
                </a:rPr>
                <a:t> </a:t>
              </a:r>
              <a:r>
                <a:rPr lang="en-GB" sz="1000" dirty="0">
                  <a:hlinkClick r:id="rId9"/>
                </a:rPr>
                <a:t>government</a:t>
              </a:r>
              <a:r>
                <a:rPr lang="en-GB" sz="1000" dirty="0"/>
                <a:t> and </a:t>
              </a:r>
              <a:r>
                <a:rPr lang="en-GB" sz="1000" dirty="0">
                  <a:hlinkClick r:id="rId10"/>
                </a:rPr>
                <a:t>public</a:t>
              </a:r>
              <a:r>
                <a:rPr lang="en-GB" sz="1000" dirty="0"/>
                <a:t> sources</a:t>
              </a:r>
              <a:endParaRPr lang="en-GB" sz="1000" b="1" dirty="0">
                <a:solidFill>
                  <a:schemeClr val="accent4"/>
                </a:solidFill>
              </a:endParaRPr>
            </a:p>
          </p:txBody>
        </p:sp>
      </p:grpSp>
      <p:pic>
        <p:nvPicPr>
          <p:cNvPr id="28" name="Audio 27">
            <a:hlinkClick r:id="" action="ppaction://media"/>
            <a:extLst>
              <a:ext uri="{FF2B5EF4-FFF2-40B4-BE49-F238E27FC236}">
                <a16:creationId xmlns:a16="http://schemas.microsoft.com/office/drawing/2014/main" id="{8BCD8425-145B-4094-9E76-A74EA89F5AF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85925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05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3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CA271B-6FB2-45DE-84E7-811879A8DC0C}"/>
              </a:ext>
            </a:extLst>
          </p:cNvPr>
          <p:cNvSpPr txBox="1"/>
          <p:nvPr/>
        </p:nvSpPr>
        <p:spPr>
          <a:xfrm>
            <a:off x="2597888" y="946297"/>
            <a:ext cx="69962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0" dirty="0">
                <a:solidFill>
                  <a:schemeClr val="accent4"/>
                </a:solidFill>
              </a:rPr>
              <a:t>0</a:t>
            </a:r>
            <a:br>
              <a:rPr lang="en-GB" sz="3200" dirty="0"/>
            </a:br>
            <a:r>
              <a:rPr lang="en-GB" sz="3200" dirty="0"/>
              <a:t>confirmed local infections </a:t>
            </a:r>
            <a:br>
              <a:rPr lang="en-GB" sz="3200" dirty="0"/>
            </a:br>
            <a:r>
              <a:rPr lang="en-GB" sz="2400" dirty="0"/>
              <a:t>since 12 Apr 2020</a:t>
            </a:r>
            <a:r>
              <a:rPr lang="en-GB" sz="24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F34444-07E1-4B15-9466-FEC888A0039D}"/>
              </a:ext>
            </a:extLst>
          </p:cNvPr>
          <p:cNvSpPr txBox="1"/>
          <p:nvPr/>
        </p:nvSpPr>
        <p:spPr>
          <a:xfrm>
            <a:off x="3242930" y="6422065"/>
            <a:ext cx="886755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schemeClr val="accent4"/>
                </a:solidFill>
              </a:rPr>
              <a:t>*</a:t>
            </a:r>
            <a:r>
              <a:rPr lang="en-GB" sz="1400" dirty="0"/>
              <a:t> per </a:t>
            </a:r>
            <a:r>
              <a:rPr lang="en-GB" sz="1400" dirty="0">
                <a:hlinkClick r:id="rId4"/>
              </a:rPr>
              <a:t>Taiwan National Infectious Disease Statistics System</a:t>
            </a:r>
            <a:r>
              <a:rPr lang="en-GB" sz="1400" dirty="0"/>
              <a:t> on indigenous cases as of 7 Sep 2020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AFA4327A-8BAF-47F8-94AD-5F47A8B6FD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23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72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1FAF0BC-C1DA-4BD4-91A6-3DFDA01ACF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FCB6FF0-3932-4080-B236-C740B66E19F2}"/>
              </a:ext>
            </a:extLst>
          </p:cNvPr>
          <p:cNvSpPr txBox="1"/>
          <p:nvPr/>
        </p:nvSpPr>
        <p:spPr>
          <a:xfrm>
            <a:off x="8016950" y="6602819"/>
            <a:ext cx="3795822" cy="255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screenshot of </a:t>
            </a:r>
            <a:r>
              <a:rPr lang="en-GB" sz="1000" dirty="0">
                <a:hlinkClick r:id="rId6"/>
              </a:rPr>
              <a:t>face mask map code</a:t>
            </a:r>
            <a:r>
              <a:rPr lang="en-GB" sz="1000" dirty="0"/>
              <a:t> by </a:t>
            </a:r>
            <a:r>
              <a:rPr lang="en-GB" sz="1000" dirty="0">
                <a:hlinkClick r:id="rId7"/>
              </a:rPr>
              <a:t>kiang</a:t>
            </a:r>
            <a:r>
              <a:rPr lang="en-GB" sz="1000" dirty="0"/>
              <a:t>, </a:t>
            </a:r>
            <a:r>
              <a:rPr lang="en-GB" sz="1000" dirty="0">
                <a:hlinkClick r:id="rId8"/>
              </a:rPr>
              <a:t>MIT license</a:t>
            </a:r>
            <a:endParaRPr lang="en-GB" sz="1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58C978-C1D4-4E37-81B2-A93D07A4AC5A}"/>
              </a:ext>
            </a:extLst>
          </p:cNvPr>
          <p:cNvSpPr txBox="1"/>
          <p:nvPr/>
        </p:nvSpPr>
        <p:spPr>
          <a:xfrm>
            <a:off x="4561367" y="467832"/>
            <a:ext cx="7134447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24000" indent="-324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accent4"/>
                </a:solidFill>
              </a:rPr>
              <a:t>citizen science</a:t>
            </a:r>
            <a:r>
              <a:rPr lang="en-GB" sz="4000" dirty="0"/>
              <a:t> as participatory democracy</a:t>
            </a:r>
          </a:p>
          <a:p>
            <a:pPr marL="324000" indent="-324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adoption of </a:t>
            </a:r>
            <a:r>
              <a:rPr lang="en-GB" sz="4000" b="1" dirty="0">
                <a:solidFill>
                  <a:schemeClr val="accent4"/>
                </a:solidFill>
              </a:rPr>
              <a:t>open science</a:t>
            </a:r>
            <a:r>
              <a:rPr lang="en-GB" sz="4000" b="1" dirty="0"/>
              <a:t> </a:t>
            </a:r>
            <a:r>
              <a:rPr lang="en-GB" sz="4000" dirty="0"/>
              <a:t>principles</a:t>
            </a:r>
          </a:p>
          <a:p>
            <a:pPr marL="324000" indent="-324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dirty="0"/>
              <a:t>open source </a:t>
            </a:r>
            <a:r>
              <a:rPr lang="en-GB" sz="4000" b="1" dirty="0">
                <a:solidFill>
                  <a:schemeClr val="accent4"/>
                </a:solidFill>
              </a:rPr>
              <a:t>licenses</a:t>
            </a:r>
            <a:r>
              <a:rPr lang="en-GB" sz="4000" dirty="0"/>
              <a:t> for all data and code</a:t>
            </a:r>
          </a:p>
          <a:p>
            <a:pPr marL="324000" indent="-324000">
              <a:spcBef>
                <a:spcPts val="120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4000" b="1" dirty="0">
                <a:solidFill>
                  <a:schemeClr val="accent4"/>
                </a:solidFill>
              </a:rPr>
              <a:t>freedom</a:t>
            </a:r>
            <a:r>
              <a:rPr lang="en-GB" sz="4000" dirty="0"/>
              <a:t> to share and remix with 100+ apps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4BB427FD-4155-4EC7-BB77-653F64A466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865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1540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715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 build="p"/>
    </p:bldLst>
  </p:timing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3CF6F43-FC92-4470-B46B-5CB4AB114F8B}"/>
              </a:ext>
            </a:extLst>
          </p:cNvPr>
          <p:cNvSpPr/>
          <p:nvPr/>
        </p:nvSpPr>
        <p:spPr>
          <a:xfrm>
            <a:off x="0" y="3718679"/>
            <a:ext cx="12192000" cy="3139321"/>
          </a:xfrm>
          <a:prstGeom prst="rect">
            <a:avLst/>
          </a:prstGeom>
          <a:solidFill>
            <a:schemeClr val="bg2">
              <a:lumMod val="75%"/>
              <a:lumOff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 rot="16200000">
            <a:off x="8642431" y="330588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3"/>
              </a:rPr>
              <a:t>internet</a:t>
            </a:r>
            <a:r>
              <a:rPr lang="en-GB" sz="1000" dirty="0"/>
              <a:t> by Adrien, </a:t>
            </a:r>
            <a:r>
              <a:rPr lang="en-US" sz="1000" dirty="0">
                <a:hlinkClick r:id="rId4"/>
              </a:rPr>
              <a:t>bird</a:t>
            </a:r>
            <a:r>
              <a:rPr lang="en-US" sz="1000" dirty="0"/>
              <a:t> by </a:t>
            </a:r>
            <a:r>
              <a:rPr lang="en-US" sz="1000" dirty="0" err="1"/>
              <a:t>Symbolon</a:t>
            </a:r>
            <a:r>
              <a:rPr lang="en-US" sz="1000" dirty="0"/>
              <a:t>, </a:t>
            </a:r>
            <a:r>
              <a:rPr lang="en-US" sz="1000" dirty="0">
                <a:hlinkClick r:id="rId5"/>
              </a:rPr>
              <a:t>email</a:t>
            </a:r>
            <a:r>
              <a:rPr lang="en-US" sz="1000" dirty="0"/>
              <a:t> by </a:t>
            </a:r>
            <a:r>
              <a:rPr lang="en-US" sz="1000" dirty="0" err="1"/>
              <a:t>Gregor</a:t>
            </a:r>
            <a:r>
              <a:rPr lang="en-US" sz="1000" dirty="0"/>
              <a:t> </a:t>
            </a:r>
            <a:r>
              <a:rPr lang="en-US" sz="1000" dirty="0" err="1"/>
              <a:t>Cresnar</a:t>
            </a:r>
            <a:r>
              <a:rPr lang="en-US" sz="1000" dirty="0"/>
              <a:t> from the Noun Project </a:t>
            </a:r>
            <a:r>
              <a:rPr lang="en-US" sz="1000" dirty="0">
                <a:hlinkClick r:id="rId6"/>
              </a:rPr>
              <a:t>CC BY 3.0</a:t>
            </a:r>
            <a:endParaRPr lang="en-GB" sz="1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2" name="Freeform 9"/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865501" y="3968437"/>
            <a:ext cx="9474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by Dr </a:t>
            </a:r>
            <a:r>
              <a:rPr lang="en-GB" sz="3200" b="1" dirty="0"/>
              <a:t>Pen-Yuan Hsing</a:t>
            </a:r>
            <a:r>
              <a:rPr lang="en-GB" sz="3200" dirty="0"/>
              <a:t> of </a:t>
            </a:r>
            <a:r>
              <a:rPr lang="en-GB" sz="3200" dirty="0">
                <a:hlinkClick r:id="rId7"/>
              </a:rPr>
              <a:t>MammalWeb.org</a:t>
            </a:r>
            <a:endParaRPr lang="en-GB" sz="3200" dirty="0"/>
          </a:p>
        </p:txBody>
      </p:sp>
      <p:sp>
        <p:nvSpPr>
          <p:cNvPr id="15" name="Freeform 5"/>
          <p:cNvSpPr>
            <a:spLocks noEditPoints="1"/>
          </p:cNvSpPr>
          <p:nvPr/>
        </p:nvSpPr>
        <p:spPr bwMode="auto">
          <a:xfrm>
            <a:off x="268701" y="4743937"/>
            <a:ext cx="573970" cy="497962"/>
          </a:xfrm>
          <a:custGeom>
            <a:avLst/>
            <a:gdLst>
              <a:gd name="T0" fmla="*/ 400 w 403"/>
              <a:gd name="T1" fmla="*/ 48 h 350"/>
              <a:gd name="T2" fmla="*/ 386 w 403"/>
              <a:gd name="T3" fmla="*/ 39 h 350"/>
              <a:gd name="T4" fmla="*/ 333 w 403"/>
              <a:gd name="T5" fmla="*/ 39 h 350"/>
              <a:gd name="T6" fmla="*/ 322 w 403"/>
              <a:gd name="T7" fmla="*/ 28 h 350"/>
              <a:gd name="T8" fmla="*/ 220 w 403"/>
              <a:gd name="T9" fmla="*/ 14 h 350"/>
              <a:gd name="T10" fmla="*/ 158 w 403"/>
              <a:gd name="T11" fmla="*/ 97 h 350"/>
              <a:gd name="T12" fmla="*/ 156 w 403"/>
              <a:gd name="T13" fmla="*/ 113 h 350"/>
              <a:gd name="T14" fmla="*/ 107 w 403"/>
              <a:gd name="T15" fmla="*/ 177 h 350"/>
              <a:gd name="T16" fmla="*/ 27 w 403"/>
              <a:gd name="T17" fmla="*/ 167 h 350"/>
              <a:gd name="T18" fmla="*/ 8 w 403"/>
              <a:gd name="T19" fmla="*/ 166 h 350"/>
              <a:gd name="T20" fmla="*/ 3 w 403"/>
              <a:gd name="T21" fmla="*/ 185 h 350"/>
              <a:gd name="T22" fmla="*/ 104 w 403"/>
              <a:gd name="T23" fmla="*/ 285 h 350"/>
              <a:gd name="T24" fmla="*/ 173 w 403"/>
              <a:gd name="T25" fmla="*/ 298 h 350"/>
              <a:gd name="T26" fmla="*/ 173 w 403"/>
              <a:gd name="T27" fmla="*/ 334 h 350"/>
              <a:gd name="T28" fmla="*/ 189 w 403"/>
              <a:gd name="T29" fmla="*/ 350 h 350"/>
              <a:gd name="T30" fmla="*/ 204 w 403"/>
              <a:gd name="T31" fmla="*/ 334 h 350"/>
              <a:gd name="T32" fmla="*/ 204 w 403"/>
              <a:gd name="T33" fmla="*/ 296 h 350"/>
              <a:gd name="T34" fmla="*/ 232 w 403"/>
              <a:gd name="T35" fmla="*/ 289 h 350"/>
              <a:gd name="T36" fmla="*/ 232 w 403"/>
              <a:gd name="T37" fmla="*/ 334 h 350"/>
              <a:gd name="T38" fmla="*/ 248 w 403"/>
              <a:gd name="T39" fmla="*/ 350 h 350"/>
              <a:gd name="T40" fmla="*/ 264 w 403"/>
              <a:gd name="T41" fmla="*/ 334 h 350"/>
              <a:gd name="T42" fmla="*/ 264 w 403"/>
              <a:gd name="T43" fmla="*/ 276 h 350"/>
              <a:gd name="T44" fmla="*/ 306 w 403"/>
              <a:gd name="T45" fmla="*/ 246 h 350"/>
              <a:gd name="T46" fmla="*/ 347 w 403"/>
              <a:gd name="T47" fmla="*/ 189 h 350"/>
              <a:gd name="T48" fmla="*/ 361 w 403"/>
              <a:gd name="T49" fmla="*/ 129 h 350"/>
              <a:gd name="T50" fmla="*/ 361 w 403"/>
              <a:gd name="T51" fmla="*/ 117 h 350"/>
              <a:gd name="T52" fmla="*/ 399 w 403"/>
              <a:gd name="T53" fmla="*/ 64 h 350"/>
              <a:gd name="T54" fmla="*/ 400 w 403"/>
              <a:gd name="T55" fmla="*/ 48 h 350"/>
              <a:gd name="T56" fmla="*/ 332 w 403"/>
              <a:gd name="T57" fmla="*/ 103 h 350"/>
              <a:gd name="T58" fmla="*/ 329 w 403"/>
              <a:gd name="T59" fmla="*/ 114 h 350"/>
              <a:gd name="T60" fmla="*/ 330 w 403"/>
              <a:gd name="T61" fmla="*/ 129 h 350"/>
              <a:gd name="T62" fmla="*/ 318 w 403"/>
              <a:gd name="T63" fmla="*/ 176 h 350"/>
              <a:gd name="T64" fmla="*/ 284 w 403"/>
              <a:gd name="T65" fmla="*/ 223 h 350"/>
              <a:gd name="T66" fmla="*/ 235 w 403"/>
              <a:gd name="T67" fmla="*/ 255 h 350"/>
              <a:gd name="T68" fmla="*/ 116 w 403"/>
              <a:gd name="T69" fmla="*/ 256 h 350"/>
              <a:gd name="T70" fmla="*/ 57 w 403"/>
              <a:gd name="T71" fmla="*/ 213 h 350"/>
              <a:gd name="T72" fmla="*/ 119 w 403"/>
              <a:gd name="T73" fmla="*/ 206 h 350"/>
              <a:gd name="T74" fmla="*/ 187 w 403"/>
              <a:gd name="T75" fmla="*/ 116 h 350"/>
              <a:gd name="T76" fmla="*/ 189 w 403"/>
              <a:gd name="T77" fmla="*/ 100 h 350"/>
              <a:gd name="T78" fmla="*/ 232 w 403"/>
              <a:gd name="T79" fmla="*/ 43 h 350"/>
              <a:gd name="T80" fmla="*/ 303 w 403"/>
              <a:gd name="T81" fmla="*/ 52 h 350"/>
              <a:gd name="T82" fmla="*/ 313 w 403"/>
              <a:gd name="T83" fmla="*/ 63 h 350"/>
              <a:gd name="T84" fmla="*/ 326 w 403"/>
              <a:gd name="T85" fmla="*/ 70 h 350"/>
              <a:gd name="T86" fmla="*/ 356 w 403"/>
              <a:gd name="T87" fmla="*/ 70 h 350"/>
              <a:gd name="T88" fmla="*/ 332 w 403"/>
              <a:gd name="T89" fmla="*/ 10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3" h="350">
                <a:moveTo>
                  <a:pt x="400" y="48"/>
                </a:moveTo>
                <a:cubicBezTo>
                  <a:pt x="398" y="42"/>
                  <a:pt x="392" y="39"/>
                  <a:pt x="386" y="39"/>
                </a:cubicBezTo>
                <a:lnTo>
                  <a:pt x="333" y="39"/>
                </a:lnTo>
                <a:cubicBezTo>
                  <a:pt x="330" y="35"/>
                  <a:pt x="326" y="31"/>
                  <a:pt x="322" y="28"/>
                </a:cubicBezTo>
                <a:cubicBezTo>
                  <a:pt x="293" y="5"/>
                  <a:pt x="254" y="0"/>
                  <a:pt x="220" y="14"/>
                </a:cubicBezTo>
                <a:cubicBezTo>
                  <a:pt x="185" y="29"/>
                  <a:pt x="162" y="60"/>
                  <a:pt x="158" y="97"/>
                </a:cubicBezTo>
                <a:lnTo>
                  <a:pt x="156" y="113"/>
                </a:lnTo>
                <a:cubicBezTo>
                  <a:pt x="153" y="142"/>
                  <a:pt x="135" y="166"/>
                  <a:pt x="107" y="177"/>
                </a:cubicBezTo>
                <a:cubicBezTo>
                  <a:pt x="80" y="189"/>
                  <a:pt x="50" y="185"/>
                  <a:pt x="27" y="167"/>
                </a:cubicBezTo>
                <a:cubicBezTo>
                  <a:pt x="22" y="162"/>
                  <a:pt x="14" y="162"/>
                  <a:pt x="8" y="166"/>
                </a:cubicBezTo>
                <a:cubicBezTo>
                  <a:pt x="3" y="171"/>
                  <a:pt x="0" y="178"/>
                  <a:pt x="3" y="185"/>
                </a:cubicBezTo>
                <a:cubicBezTo>
                  <a:pt x="22" y="231"/>
                  <a:pt x="58" y="266"/>
                  <a:pt x="104" y="285"/>
                </a:cubicBezTo>
                <a:cubicBezTo>
                  <a:pt x="127" y="294"/>
                  <a:pt x="150" y="298"/>
                  <a:pt x="173" y="298"/>
                </a:cubicBezTo>
                <a:lnTo>
                  <a:pt x="173" y="334"/>
                </a:lnTo>
                <a:cubicBezTo>
                  <a:pt x="173" y="343"/>
                  <a:pt x="180" y="350"/>
                  <a:pt x="189" y="350"/>
                </a:cubicBezTo>
                <a:cubicBezTo>
                  <a:pt x="197" y="350"/>
                  <a:pt x="204" y="343"/>
                  <a:pt x="204" y="334"/>
                </a:cubicBezTo>
                <a:lnTo>
                  <a:pt x="204" y="296"/>
                </a:lnTo>
                <a:cubicBezTo>
                  <a:pt x="214" y="294"/>
                  <a:pt x="223" y="292"/>
                  <a:pt x="232" y="289"/>
                </a:cubicBezTo>
                <a:lnTo>
                  <a:pt x="232" y="334"/>
                </a:lnTo>
                <a:cubicBezTo>
                  <a:pt x="232" y="343"/>
                  <a:pt x="239" y="350"/>
                  <a:pt x="248" y="350"/>
                </a:cubicBezTo>
                <a:cubicBezTo>
                  <a:pt x="257" y="350"/>
                  <a:pt x="264" y="343"/>
                  <a:pt x="264" y="334"/>
                </a:cubicBezTo>
                <a:lnTo>
                  <a:pt x="264" y="276"/>
                </a:lnTo>
                <a:cubicBezTo>
                  <a:pt x="279" y="268"/>
                  <a:pt x="293" y="258"/>
                  <a:pt x="306" y="246"/>
                </a:cubicBezTo>
                <a:cubicBezTo>
                  <a:pt x="323" y="229"/>
                  <a:pt x="337" y="210"/>
                  <a:pt x="347" y="189"/>
                </a:cubicBezTo>
                <a:cubicBezTo>
                  <a:pt x="356" y="170"/>
                  <a:pt x="361" y="150"/>
                  <a:pt x="361" y="129"/>
                </a:cubicBezTo>
                <a:cubicBezTo>
                  <a:pt x="361" y="125"/>
                  <a:pt x="361" y="121"/>
                  <a:pt x="361" y="117"/>
                </a:cubicBezTo>
                <a:lnTo>
                  <a:pt x="399" y="64"/>
                </a:lnTo>
                <a:cubicBezTo>
                  <a:pt x="402" y="59"/>
                  <a:pt x="403" y="53"/>
                  <a:pt x="400" y="48"/>
                </a:cubicBezTo>
                <a:close/>
                <a:moveTo>
                  <a:pt x="332" y="103"/>
                </a:moveTo>
                <a:cubicBezTo>
                  <a:pt x="330" y="106"/>
                  <a:pt x="329" y="110"/>
                  <a:pt x="329" y="114"/>
                </a:cubicBezTo>
                <a:cubicBezTo>
                  <a:pt x="330" y="119"/>
                  <a:pt x="330" y="124"/>
                  <a:pt x="330" y="129"/>
                </a:cubicBezTo>
                <a:cubicBezTo>
                  <a:pt x="329" y="145"/>
                  <a:pt x="326" y="161"/>
                  <a:pt x="318" y="176"/>
                </a:cubicBezTo>
                <a:cubicBezTo>
                  <a:pt x="310" y="194"/>
                  <a:pt x="299" y="209"/>
                  <a:pt x="284" y="223"/>
                </a:cubicBezTo>
                <a:cubicBezTo>
                  <a:pt x="270" y="236"/>
                  <a:pt x="254" y="247"/>
                  <a:pt x="235" y="255"/>
                </a:cubicBezTo>
                <a:cubicBezTo>
                  <a:pt x="197" y="271"/>
                  <a:pt x="155" y="271"/>
                  <a:pt x="116" y="256"/>
                </a:cubicBezTo>
                <a:cubicBezTo>
                  <a:pt x="93" y="246"/>
                  <a:pt x="73" y="232"/>
                  <a:pt x="57" y="213"/>
                </a:cubicBezTo>
                <a:cubicBezTo>
                  <a:pt x="77" y="217"/>
                  <a:pt x="99" y="215"/>
                  <a:pt x="119" y="206"/>
                </a:cubicBezTo>
                <a:cubicBezTo>
                  <a:pt x="157" y="190"/>
                  <a:pt x="182" y="157"/>
                  <a:pt x="187" y="116"/>
                </a:cubicBezTo>
                <a:lnTo>
                  <a:pt x="189" y="100"/>
                </a:lnTo>
                <a:cubicBezTo>
                  <a:pt x="192" y="74"/>
                  <a:pt x="208" y="53"/>
                  <a:pt x="232" y="43"/>
                </a:cubicBezTo>
                <a:cubicBezTo>
                  <a:pt x="256" y="33"/>
                  <a:pt x="282" y="36"/>
                  <a:pt x="303" y="52"/>
                </a:cubicBezTo>
                <a:cubicBezTo>
                  <a:pt x="307" y="56"/>
                  <a:pt x="310" y="59"/>
                  <a:pt x="313" y="63"/>
                </a:cubicBezTo>
                <a:cubicBezTo>
                  <a:pt x="316" y="68"/>
                  <a:pt x="320" y="70"/>
                  <a:pt x="326" y="70"/>
                </a:cubicBezTo>
                <a:lnTo>
                  <a:pt x="356" y="70"/>
                </a:lnTo>
                <a:lnTo>
                  <a:pt x="332" y="10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1" name="TextBox 20"/>
          <p:cNvSpPr txBox="1"/>
          <p:nvPr/>
        </p:nvSpPr>
        <p:spPr>
          <a:xfrm>
            <a:off x="865501" y="4675836"/>
            <a:ext cx="8218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/>
              <a:t>@MammalWeb @CEGDurham #citsci</a:t>
            </a:r>
          </a:p>
        </p:txBody>
      </p:sp>
      <p:grpSp>
        <p:nvGrpSpPr>
          <p:cNvPr id="32" name="Group 31"/>
          <p:cNvGrpSpPr/>
          <p:nvPr/>
        </p:nvGrpSpPr>
        <p:grpSpPr>
          <a:xfrm>
            <a:off x="9491702" y="4880349"/>
            <a:ext cx="2280462" cy="807007"/>
            <a:chOff x="735013" y="2698752"/>
            <a:chExt cx="9761539" cy="3454401"/>
          </a:xfrm>
        </p:grpSpPr>
        <p:sp>
          <p:nvSpPr>
            <p:cNvPr id="28" name="Freeform 14">
              <a:hlinkClick r:id="rId8"/>
            </p:cNvPr>
            <p:cNvSpPr>
              <a:spLocks/>
            </p:cNvSpPr>
            <p:nvPr/>
          </p:nvSpPr>
          <p:spPr bwMode="auto">
            <a:xfrm>
              <a:off x="779463" y="2733677"/>
              <a:ext cx="9699625" cy="3348039"/>
            </a:xfrm>
            <a:custGeom>
              <a:avLst/>
              <a:gdLst>
                <a:gd name="T0" fmla="*/ 26 w 1093"/>
                <a:gd name="T1" fmla="*/ 0 h 376"/>
                <a:gd name="T2" fmla="*/ 1065 w 1093"/>
                <a:gd name="T3" fmla="*/ 2 h 376"/>
                <a:gd name="T4" fmla="*/ 1093 w 1093"/>
                <a:gd name="T5" fmla="*/ 31 h 376"/>
                <a:gd name="T6" fmla="*/ 1092 w 1093"/>
                <a:gd name="T7" fmla="*/ 376 h 376"/>
                <a:gd name="T8" fmla="*/ 0 w 1093"/>
                <a:gd name="T9" fmla="*/ 376 h 376"/>
                <a:gd name="T10" fmla="*/ 0 w 1093"/>
                <a:gd name="T11" fmla="*/ 30 h 376"/>
                <a:gd name="T12" fmla="*/ 26 w 1093"/>
                <a:gd name="T13" fmla="*/ 0 h 3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93" h="376">
                  <a:moveTo>
                    <a:pt x="26" y="0"/>
                  </a:moveTo>
                  <a:lnTo>
                    <a:pt x="1065" y="2"/>
                  </a:lnTo>
                  <a:cubicBezTo>
                    <a:pt x="1080" y="2"/>
                    <a:pt x="1093" y="0"/>
                    <a:pt x="1093" y="31"/>
                  </a:cubicBezTo>
                  <a:lnTo>
                    <a:pt x="1092" y="376"/>
                  </a:lnTo>
                  <a:lnTo>
                    <a:pt x="0" y="376"/>
                  </a:lnTo>
                  <a:lnTo>
                    <a:pt x="0" y="30"/>
                  </a:lnTo>
                  <a:cubicBezTo>
                    <a:pt x="0" y="15"/>
                    <a:pt x="1" y="0"/>
                    <a:pt x="26" y="0"/>
                  </a:cubicBezTo>
                  <a:close/>
                </a:path>
              </a:pathLst>
            </a:custGeom>
            <a:solidFill>
              <a:srgbClr val="AAB2AB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15"/>
            <p:cNvSpPr>
              <a:spLocks noEditPoints="1"/>
            </p:cNvSpPr>
            <p:nvPr/>
          </p:nvSpPr>
          <p:spPr bwMode="auto">
            <a:xfrm>
              <a:off x="1320801" y="3054351"/>
              <a:ext cx="7747000" cy="2378076"/>
            </a:xfrm>
            <a:custGeom>
              <a:avLst/>
              <a:gdLst>
                <a:gd name="T0" fmla="*/ 250 w 873"/>
                <a:gd name="T1" fmla="*/ 141 h 267"/>
                <a:gd name="T2" fmla="*/ 126 w 873"/>
                <a:gd name="T3" fmla="*/ 266 h 267"/>
                <a:gd name="T4" fmla="*/ 0 w 873"/>
                <a:gd name="T5" fmla="*/ 141 h 267"/>
                <a:gd name="T6" fmla="*/ 0 w 873"/>
                <a:gd name="T7" fmla="*/ 141 h 267"/>
                <a:gd name="T8" fmla="*/ 125 w 873"/>
                <a:gd name="T9" fmla="*/ 15 h 267"/>
                <a:gd name="T10" fmla="*/ 250 w 873"/>
                <a:gd name="T11" fmla="*/ 140 h 267"/>
                <a:gd name="T12" fmla="*/ 250 w 873"/>
                <a:gd name="T13" fmla="*/ 141 h 267"/>
                <a:gd name="T14" fmla="*/ 515 w 873"/>
                <a:gd name="T15" fmla="*/ 1 h 267"/>
                <a:gd name="T16" fmla="*/ 613 w 873"/>
                <a:gd name="T17" fmla="*/ 100 h 267"/>
                <a:gd name="T18" fmla="*/ 515 w 873"/>
                <a:gd name="T19" fmla="*/ 199 h 267"/>
                <a:gd name="T20" fmla="*/ 416 w 873"/>
                <a:gd name="T21" fmla="*/ 100 h 267"/>
                <a:gd name="T22" fmla="*/ 515 w 873"/>
                <a:gd name="T23" fmla="*/ 1 h 267"/>
                <a:gd name="T24" fmla="*/ 873 w 873"/>
                <a:gd name="T25" fmla="*/ 98 h 267"/>
                <a:gd name="T26" fmla="*/ 776 w 873"/>
                <a:gd name="T27" fmla="*/ 196 h 267"/>
                <a:gd name="T28" fmla="*/ 679 w 873"/>
                <a:gd name="T29" fmla="*/ 98 h 267"/>
                <a:gd name="T30" fmla="*/ 679 w 873"/>
                <a:gd name="T31" fmla="*/ 98 h 267"/>
                <a:gd name="T32" fmla="*/ 776 w 873"/>
                <a:gd name="T33" fmla="*/ 0 h 267"/>
                <a:gd name="T34" fmla="*/ 873 w 873"/>
                <a:gd name="T35" fmla="*/ 98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873" h="267">
                  <a:moveTo>
                    <a:pt x="250" y="141"/>
                  </a:moveTo>
                  <a:cubicBezTo>
                    <a:pt x="250" y="210"/>
                    <a:pt x="195" y="266"/>
                    <a:pt x="126" y="266"/>
                  </a:cubicBezTo>
                  <a:cubicBezTo>
                    <a:pt x="57" y="267"/>
                    <a:pt x="1" y="210"/>
                    <a:pt x="0" y="141"/>
                  </a:cubicBezTo>
                  <a:lnTo>
                    <a:pt x="0" y="141"/>
                  </a:lnTo>
                  <a:cubicBezTo>
                    <a:pt x="0" y="71"/>
                    <a:pt x="56" y="15"/>
                    <a:pt x="125" y="15"/>
                  </a:cubicBezTo>
                  <a:cubicBezTo>
                    <a:pt x="194" y="15"/>
                    <a:pt x="250" y="71"/>
                    <a:pt x="250" y="140"/>
                  </a:cubicBezTo>
                  <a:cubicBezTo>
                    <a:pt x="250" y="141"/>
                    <a:pt x="250" y="141"/>
                    <a:pt x="250" y="141"/>
                  </a:cubicBezTo>
                  <a:close/>
                  <a:moveTo>
                    <a:pt x="515" y="1"/>
                  </a:moveTo>
                  <a:cubicBezTo>
                    <a:pt x="569" y="1"/>
                    <a:pt x="613" y="46"/>
                    <a:pt x="613" y="100"/>
                  </a:cubicBezTo>
                  <a:cubicBezTo>
                    <a:pt x="613" y="155"/>
                    <a:pt x="569" y="199"/>
                    <a:pt x="515" y="199"/>
                  </a:cubicBezTo>
                  <a:cubicBezTo>
                    <a:pt x="460" y="199"/>
                    <a:pt x="416" y="155"/>
                    <a:pt x="416" y="100"/>
                  </a:cubicBezTo>
                  <a:cubicBezTo>
                    <a:pt x="416" y="46"/>
                    <a:pt x="460" y="1"/>
                    <a:pt x="515" y="1"/>
                  </a:cubicBezTo>
                  <a:close/>
                  <a:moveTo>
                    <a:pt x="873" y="98"/>
                  </a:moveTo>
                  <a:cubicBezTo>
                    <a:pt x="873" y="152"/>
                    <a:pt x="829" y="196"/>
                    <a:pt x="776" y="196"/>
                  </a:cubicBezTo>
                  <a:cubicBezTo>
                    <a:pt x="722" y="196"/>
                    <a:pt x="679" y="152"/>
                    <a:pt x="679" y="98"/>
                  </a:cubicBezTo>
                  <a:lnTo>
                    <a:pt x="679" y="98"/>
                  </a:lnTo>
                  <a:cubicBezTo>
                    <a:pt x="679" y="44"/>
                    <a:pt x="722" y="1"/>
                    <a:pt x="776" y="0"/>
                  </a:cubicBezTo>
                  <a:cubicBezTo>
                    <a:pt x="829" y="0"/>
                    <a:pt x="873" y="44"/>
                    <a:pt x="873" y="98"/>
                  </a:cubicBez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dirty="0"/>
            </a:p>
          </p:txBody>
        </p:sp>
        <p:sp>
          <p:nvSpPr>
            <p:cNvPr id="30" name="Freeform 16"/>
            <p:cNvSpPr>
              <a:spLocks noEditPoints="1"/>
            </p:cNvSpPr>
            <p:nvPr/>
          </p:nvSpPr>
          <p:spPr bwMode="auto">
            <a:xfrm>
              <a:off x="735013" y="2698752"/>
              <a:ext cx="9761539" cy="3454401"/>
            </a:xfrm>
            <a:custGeom>
              <a:avLst/>
              <a:gdLst>
                <a:gd name="T0" fmla="*/ 294 w 1100"/>
                <a:gd name="T1" fmla="*/ 282 h 388"/>
                <a:gd name="T2" fmla="*/ 48 w 1100"/>
                <a:gd name="T3" fmla="*/ 181 h 388"/>
                <a:gd name="T4" fmla="*/ 293 w 1100"/>
                <a:gd name="T5" fmla="*/ 78 h 388"/>
                <a:gd name="T6" fmla="*/ 109 w 1100"/>
                <a:gd name="T7" fmla="*/ 264 h 388"/>
                <a:gd name="T8" fmla="*/ 309 w 1100"/>
                <a:gd name="T9" fmla="*/ 181 h 388"/>
                <a:gd name="T10" fmla="*/ 109 w 1100"/>
                <a:gd name="T11" fmla="*/ 97 h 388"/>
                <a:gd name="T12" fmla="*/ 136 w 1100"/>
                <a:gd name="T13" fmla="*/ 180 h 388"/>
                <a:gd name="T14" fmla="*/ 190 w 1100"/>
                <a:gd name="T15" fmla="*/ 203 h 388"/>
                <a:gd name="T16" fmla="*/ 110 w 1100"/>
                <a:gd name="T17" fmla="*/ 181 h 388"/>
                <a:gd name="T18" fmla="*/ 190 w 1100"/>
                <a:gd name="T19" fmla="*/ 157 h 388"/>
                <a:gd name="T20" fmla="*/ 238 w 1100"/>
                <a:gd name="T21" fmla="*/ 155 h 388"/>
                <a:gd name="T22" fmla="*/ 255 w 1100"/>
                <a:gd name="T23" fmla="*/ 194 h 388"/>
                <a:gd name="T24" fmla="*/ 205 w 1100"/>
                <a:gd name="T25" fmla="*/ 213 h 388"/>
                <a:gd name="T26" fmla="*/ 235 w 1100"/>
                <a:gd name="T27" fmla="*/ 136 h 388"/>
                <a:gd name="T28" fmla="*/ 1079 w 1100"/>
                <a:gd name="T29" fmla="*/ 0 h 388"/>
                <a:gd name="T30" fmla="*/ 0 w 1100"/>
                <a:gd name="T31" fmla="*/ 383 h 388"/>
                <a:gd name="T32" fmla="*/ 1100 w 1100"/>
                <a:gd name="T33" fmla="*/ 383 h 388"/>
                <a:gd name="T34" fmla="*/ 21 w 1100"/>
                <a:gd name="T35" fmla="*/ 9 h 388"/>
                <a:gd name="T36" fmla="*/ 1091 w 1100"/>
                <a:gd name="T37" fmla="*/ 272 h 388"/>
                <a:gd name="T38" fmla="*/ 49 w 1100"/>
                <a:gd name="T39" fmla="*/ 272 h 388"/>
                <a:gd name="T40" fmla="*/ 21 w 1100"/>
                <a:gd name="T41" fmla="*/ 9 h 388"/>
                <a:gd name="T42" fmla="*/ 735 w 1100"/>
                <a:gd name="T43" fmla="*/ 138 h 388"/>
                <a:gd name="T44" fmla="*/ 917 w 1100"/>
                <a:gd name="T45" fmla="*/ 213 h 388"/>
                <a:gd name="T46" fmla="*/ 841 w 1100"/>
                <a:gd name="T47" fmla="*/ 31 h 388"/>
                <a:gd name="T48" fmla="*/ 928 w 1100"/>
                <a:gd name="T49" fmla="*/ 138 h 388"/>
                <a:gd name="T50" fmla="*/ 780 w 1100"/>
                <a:gd name="T51" fmla="*/ 200 h 388"/>
                <a:gd name="T52" fmla="*/ 841 w 1100"/>
                <a:gd name="T53" fmla="*/ 51 h 388"/>
                <a:gd name="T54" fmla="*/ 895 w 1100"/>
                <a:gd name="T55" fmla="*/ 140 h 388"/>
                <a:gd name="T56" fmla="*/ 820 w 1100"/>
                <a:gd name="T57" fmla="*/ 155 h 388"/>
                <a:gd name="T58" fmla="*/ 844 w 1100"/>
                <a:gd name="T59" fmla="*/ 104 h 388"/>
                <a:gd name="T60" fmla="*/ 807 w 1100"/>
                <a:gd name="T61" fmla="*/ 144 h 388"/>
                <a:gd name="T62" fmla="*/ 609 w 1100"/>
                <a:gd name="T63" fmla="*/ 112 h 388"/>
                <a:gd name="T64" fmla="*/ 552 w 1100"/>
                <a:gd name="T65" fmla="*/ 112 h 388"/>
                <a:gd name="T66" fmla="*/ 564 w 1100"/>
                <a:gd name="T67" fmla="*/ 207 h 388"/>
                <a:gd name="T68" fmla="*/ 609 w 1100"/>
                <a:gd name="T69" fmla="*/ 155 h 388"/>
                <a:gd name="T70" fmla="*/ 596 w 1100"/>
                <a:gd name="T71" fmla="*/ 84 h 388"/>
                <a:gd name="T72" fmla="*/ 581 w 1100"/>
                <a:gd name="T73" fmla="*/ 69 h 388"/>
                <a:gd name="T74" fmla="*/ 474 w 1100"/>
                <a:gd name="T75" fmla="*/ 138 h 388"/>
                <a:gd name="T76" fmla="*/ 657 w 1100"/>
                <a:gd name="T77" fmla="*/ 213 h 388"/>
                <a:gd name="T78" fmla="*/ 581 w 1100"/>
                <a:gd name="T79" fmla="*/ 31 h 388"/>
                <a:gd name="T80" fmla="*/ 668 w 1100"/>
                <a:gd name="T81" fmla="*/ 138 h 388"/>
                <a:gd name="T82" fmla="*/ 519 w 1100"/>
                <a:gd name="T83" fmla="*/ 200 h 388"/>
                <a:gd name="T84" fmla="*/ 581 w 1100"/>
                <a:gd name="T85" fmla="*/ 50 h 3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100" h="388">
                  <a:moveTo>
                    <a:pt x="293" y="78"/>
                  </a:moveTo>
                  <a:cubicBezTo>
                    <a:pt x="321" y="106"/>
                    <a:pt x="335" y="140"/>
                    <a:pt x="335" y="181"/>
                  </a:cubicBezTo>
                  <a:cubicBezTo>
                    <a:pt x="335" y="221"/>
                    <a:pt x="321" y="255"/>
                    <a:pt x="294" y="282"/>
                  </a:cubicBezTo>
                  <a:cubicBezTo>
                    <a:pt x="265" y="311"/>
                    <a:pt x="231" y="325"/>
                    <a:pt x="191" y="325"/>
                  </a:cubicBezTo>
                  <a:cubicBezTo>
                    <a:pt x="152" y="325"/>
                    <a:pt x="119" y="311"/>
                    <a:pt x="91" y="282"/>
                  </a:cubicBezTo>
                  <a:cubicBezTo>
                    <a:pt x="62" y="254"/>
                    <a:pt x="48" y="220"/>
                    <a:pt x="48" y="181"/>
                  </a:cubicBezTo>
                  <a:cubicBezTo>
                    <a:pt x="48" y="141"/>
                    <a:pt x="62" y="107"/>
                    <a:pt x="91" y="78"/>
                  </a:cubicBezTo>
                  <a:cubicBezTo>
                    <a:pt x="118" y="50"/>
                    <a:pt x="152" y="36"/>
                    <a:pt x="191" y="36"/>
                  </a:cubicBezTo>
                  <a:cubicBezTo>
                    <a:pt x="231" y="36"/>
                    <a:pt x="265" y="50"/>
                    <a:pt x="293" y="78"/>
                  </a:cubicBezTo>
                  <a:close/>
                  <a:moveTo>
                    <a:pt x="109" y="97"/>
                  </a:moveTo>
                  <a:cubicBezTo>
                    <a:pt x="86" y="121"/>
                    <a:pt x="74" y="149"/>
                    <a:pt x="74" y="181"/>
                  </a:cubicBezTo>
                  <a:cubicBezTo>
                    <a:pt x="74" y="213"/>
                    <a:pt x="86" y="240"/>
                    <a:pt x="109" y="264"/>
                  </a:cubicBezTo>
                  <a:cubicBezTo>
                    <a:pt x="132" y="287"/>
                    <a:pt x="160" y="299"/>
                    <a:pt x="192" y="299"/>
                  </a:cubicBezTo>
                  <a:cubicBezTo>
                    <a:pt x="224" y="299"/>
                    <a:pt x="252" y="287"/>
                    <a:pt x="275" y="263"/>
                  </a:cubicBezTo>
                  <a:cubicBezTo>
                    <a:pt x="298" y="241"/>
                    <a:pt x="309" y="214"/>
                    <a:pt x="309" y="181"/>
                  </a:cubicBezTo>
                  <a:cubicBezTo>
                    <a:pt x="309" y="148"/>
                    <a:pt x="298" y="120"/>
                    <a:pt x="275" y="97"/>
                  </a:cubicBezTo>
                  <a:cubicBezTo>
                    <a:pt x="252" y="74"/>
                    <a:pt x="224" y="62"/>
                    <a:pt x="192" y="62"/>
                  </a:cubicBezTo>
                  <a:cubicBezTo>
                    <a:pt x="159" y="62"/>
                    <a:pt x="132" y="74"/>
                    <a:pt x="109" y="97"/>
                  </a:cubicBezTo>
                  <a:close/>
                  <a:moveTo>
                    <a:pt x="171" y="167"/>
                  </a:moveTo>
                  <a:cubicBezTo>
                    <a:pt x="167" y="159"/>
                    <a:pt x="162" y="155"/>
                    <a:pt x="155" y="155"/>
                  </a:cubicBezTo>
                  <a:cubicBezTo>
                    <a:pt x="142" y="155"/>
                    <a:pt x="136" y="163"/>
                    <a:pt x="136" y="180"/>
                  </a:cubicBezTo>
                  <a:cubicBezTo>
                    <a:pt x="136" y="198"/>
                    <a:pt x="142" y="206"/>
                    <a:pt x="155" y="206"/>
                  </a:cubicBezTo>
                  <a:cubicBezTo>
                    <a:pt x="163" y="206"/>
                    <a:pt x="169" y="202"/>
                    <a:pt x="173" y="194"/>
                  </a:cubicBezTo>
                  <a:lnTo>
                    <a:pt x="190" y="203"/>
                  </a:lnTo>
                  <a:cubicBezTo>
                    <a:pt x="182" y="218"/>
                    <a:pt x="169" y="225"/>
                    <a:pt x="153" y="225"/>
                  </a:cubicBezTo>
                  <a:cubicBezTo>
                    <a:pt x="140" y="225"/>
                    <a:pt x="129" y="221"/>
                    <a:pt x="122" y="213"/>
                  </a:cubicBezTo>
                  <a:cubicBezTo>
                    <a:pt x="114" y="206"/>
                    <a:pt x="110" y="195"/>
                    <a:pt x="110" y="181"/>
                  </a:cubicBezTo>
                  <a:cubicBezTo>
                    <a:pt x="110" y="167"/>
                    <a:pt x="114" y="156"/>
                    <a:pt x="122" y="148"/>
                  </a:cubicBezTo>
                  <a:cubicBezTo>
                    <a:pt x="130" y="140"/>
                    <a:pt x="140" y="136"/>
                    <a:pt x="152" y="136"/>
                  </a:cubicBezTo>
                  <a:cubicBezTo>
                    <a:pt x="170" y="136"/>
                    <a:pt x="182" y="143"/>
                    <a:pt x="190" y="157"/>
                  </a:cubicBezTo>
                  <a:lnTo>
                    <a:pt x="171" y="167"/>
                  </a:lnTo>
                  <a:close/>
                  <a:moveTo>
                    <a:pt x="253" y="167"/>
                  </a:moveTo>
                  <a:cubicBezTo>
                    <a:pt x="250" y="159"/>
                    <a:pt x="244" y="155"/>
                    <a:pt x="238" y="155"/>
                  </a:cubicBezTo>
                  <a:cubicBezTo>
                    <a:pt x="225" y="155"/>
                    <a:pt x="218" y="163"/>
                    <a:pt x="218" y="180"/>
                  </a:cubicBezTo>
                  <a:cubicBezTo>
                    <a:pt x="218" y="198"/>
                    <a:pt x="225" y="206"/>
                    <a:pt x="238" y="206"/>
                  </a:cubicBezTo>
                  <a:cubicBezTo>
                    <a:pt x="246" y="206"/>
                    <a:pt x="252" y="202"/>
                    <a:pt x="255" y="194"/>
                  </a:cubicBezTo>
                  <a:lnTo>
                    <a:pt x="273" y="203"/>
                  </a:lnTo>
                  <a:cubicBezTo>
                    <a:pt x="265" y="218"/>
                    <a:pt x="252" y="225"/>
                    <a:pt x="236" y="225"/>
                  </a:cubicBezTo>
                  <a:cubicBezTo>
                    <a:pt x="223" y="225"/>
                    <a:pt x="212" y="221"/>
                    <a:pt x="205" y="213"/>
                  </a:cubicBezTo>
                  <a:cubicBezTo>
                    <a:pt x="197" y="206"/>
                    <a:pt x="193" y="195"/>
                    <a:pt x="193" y="181"/>
                  </a:cubicBezTo>
                  <a:cubicBezTo>
                    <a:pt x="193" y="167"/>
                    <a:pt x="197" y="156"/>
                    <a:pt x="205" y="148"/>
                  </a:cubicBezTo>
                  <a:cubicBezTo>
                    <a:pt x="213" y="140"/>
                    <a:pt x="223" y="136"/>
                    <a:pt x="235" y="136"/>
                  </a:cubicBezTo>
                  <a:cubicBezTo>
                    <a:pt x="252" y="136"/>
                    <a:pt x="265" y="143"/>
                    <a:pt x="273" y="157"/>
                  </a:cubicBezTo>
                  <a:lnTo>
                    <a:pt x="253" y="167"/>
                  </a:lnTo>
                  <a:close/>
                  <a:moveTo>
                    <a:pt x="1079" y="0"/>
                  </a:moveTo>
                  <a:lnTo>
                    <a:pt x="21" y="0"/>
                  </a:lnTo>
                  <a:cubicBezTo>
                    <a:pt x="9" y="0"/>
                    <a:pt x="0" y="9"/>
                    <a:pt x="0" y="21"/>
                  </a:cubicBezTo>
                  <a:lnTo>
                    <a:pt x="0" y="383"/>
                  </a:lnTo>
                  <a:cubicBezTo>
                    <a:pt x="0" y="385"/>
                    <a:pt x="2" y="388"/>
                    <a:pt x="5" y="388"/>
                  </a:cubicBezTo>
                  <a:lnTo>
                    <a:pt x="1095" y="388"/>
                  </a:lnTo>
                  <a:cubicBezTo>
                    <a:pt x="1098" y="388"/>
                    <a:pt x="1100" y="385"/>
                    <a:pt x="1100" y="383"/>
                  </a:cubicBezTo>
                  <a:lnTo>
                    <a:pt x="1100" y="21"/>
                  </a:lnTo>
                  <a:cubicBezTo>
                    <a:pt x="1100" y="9"/>
                    <a:pt x="1091" y="0"/>
                    <a:pt x="1079" y="0"/>
                  </a:cubicBezTo>
                  <a:close/>
                  <a:moveTo>
                    <a:pt x="21" y="9"/>
                  </a:moveTo>
                  <a:lnTo>
                    <a:pt x="1079" y="9"/>
                  </a:lnTo>
                  <a:cubicBezTo>
                    <a:pt x="1086" y="9"/>
                    <a:pt x="1091" y="14"/>
                    <a:pt x="1091" y="21"/>
                  </a:cubicBezTo>
                  <a:lnTo>
                    <a:pt x="1091" y="272"/>
                  </a:lnTo>
                  <a:lnTo>
                    <a:pt x="334" y="272"/>
                  </a:lnTo>
                  <a:cubicBezTo>
                    <a:pt x="306" y="323"/>
                    <a:pt x="253" y="357"/>
                    <a:pt x="191" y="357"/>
                  </a:cubicBezTo>
                  <a:cubicBezTo>
                    <a:pt x="130" y="357"/>
                    <a:pt x="77" y="323"/>
                    <a:pt x="49" y="272"/>
                  </a:cubicBezTo>
                  <a:lnTo>
                    <a:pt x="9" y="272"/>
                  </a:lnTo>
                  <a:lnTo>
                    <a:pt x="9" y="21"/>
                  </a:lnTo>
                  <a:cubicBezTo>
                    <a:pt x="9" y="14"/>
                    <a:pt x="14" y="9"/>
                    <a:pt x="21" y="9"/>
                  </a:cubicBezTo>
                  <a:close/>
                  <a:moveTo>
                    <a:pt x="841" y="31"/>
                  </a:moveTo>
                  <a:cubicBezTo>
                    <a:pt x="812" y="31"/>
                    <a:pt x="787" y="42"/>
                    <a:pt x="766" y="62"/>
                  </a:cubicBezTo>
                  <a:cubicBezTo>
                    <a:pt x="745" y="84"/>
                    <a:pt x="735" y="109"/>
                    <a:pt x="735" y="138"/>
                  </a:cubicBezTo>
                  <a:cubicBezTo>
                    <a:pt x="735" y="167"/>
                    <a:pt x="745" y="193"/>
                    <a:pt x="766" y="214"/>
                  </a:cubicBezTo>
                  <a:cubicBezTo>
                    <a:pt x="787" y="235"/>
                    <a:pt x="812" y="245"/>
                    <a:pt x="841" y="245"/>
                  </a:cubicBezTo>
                  <a:cubicBezTo>
                    <a:pt x="870" y="245"/>
                    <a:pt x="896" y="235"/>
                    <a:pt x="917" y="213"/>
                  </a:cubicBezTo>
                  <a:cubicBezTo>
                    <a:pt x="937" y="193"/>
                    <a:pt x="947" y="168"/>
                    <a:pt x="947" y="138"/>
                  </a:cubicBezTo>
                  <a:cubicBezTo>
                    <a:pt x="947" y="108"/>
                    <a:pt x="937" y="83"/>
                    <a:pt x="917" y="62"/>
                  </a:cubicBezTo>
                  <a:cubicBezTo>
                    <a:pt x="896" y="42"/>
                    <a:pt x="871" y="31"/>
                    <a:pt x="841" y="31"/>
                  </a:cubicBezTo>
                  <a:close/>
                  <a:moveTo>
                    <a:pt x="841" y="51"/>
                  </a:moveTo>
                  <a:cubicBezTo>
                    <a:pt x="865" y="51"/>
                    <a:pt x="886" y="59"/>
                    <a:pt x="903" y="76"/>
                  </a:cubicBezTo>
                  <a:cubicBezTo>
                    <a:pt x="920" y="93"/>
                    <a:pt x="928" y="114"/>
                    <a:pt x="928" y="138"/>
                  </a:cubicBezTo>
                  <a:cubicBezTo>
                    <a:pt x="928" y="163"/>
                    <a:pt x="920" y="183"/>
                    <a:pt x="903" y="199"/>
                  </a:cubicBezTo>
                  <a:cubicBezTo>
                    <a:pt x="886" y="217"/>
                    <a:pt x="865" y="226"/>
                    <a:pt x="841" y="226"/>
                  </a:cubicBezTo>
                  <a:cubicBezTo>
                    <a:pt x="817" y="226"/>
                    <a:pt x="797" y="217"/>
                    <a:pt x="780" y="200"/>
                  </a:cubicBezTo>
                  <a:cubicBezTo>
                    <a:pt x="763" y="182"/>
                    <a:pt x="754" y="162"/>
                    <a:pt x="754" y="138"/>
                  </a:cubicBezTo>
                  <a:cubicBezTo>
                    <a:pt x="754" y="115"/>
                    <a:pt x="763" y="94"/>
                    <a:pt x="780" y="76"/>
                  </a:cubicBezTo>
                  <a:cubicBezTo>
                    <a:pt x="797" y="59"/>
                    <a:pt x="817" y="51"/>
                    <a:pt x="841" y="51"/>
                  </a:cubicBezTo>
                  <a:close/>
                  <a:moveTo>
                    <a:pt x="794" y="123"/>
                  </a:moveTo>
                  <a:cubicBezTo>
                    <a:pt x="798" y="96"/>
                    <a:pt x="817" y="82"/>
                    <a:pt x="841" y="82"/>
                  </a:cubicBezTo>
                  <a:cubicBezTo>
                    <a:pt x="874" y="82"/>
                    <a:pt x="895" y="107"/>
                    <a:pt x="895" y="140"/>
                  </a:cubicBezTo>
                  <a:cubicBezTo>
                    <a:pt x="895" y="172"/>
                    <a:pt x="873" y="197"/>
                    <a:pt x="840" y="197"/>
                  </a:cubicBezTo>
                  <a:cubicBezTo>
                    <a:pt x="817" y="197"/>
                    <a:pt x="797" y="183"/>
                    <a:pt x="793" y="155"/>
                  </a:cubicBezTo>
                  <a:lnTo>
                    <a:pt x="820" y="155"/>
                  </a:lnTo>
                  <a:cubicBezTo>
                    <a:pt x="821" y="169"/>
                    <a:pt x="830" y="175"/>
                    <a:pt x="843" y="175"/>
                  </a:cubicBezTo>
                  <a:cubicBezTo>
                    <a:pt x="858" y="175"/>
                    <a:pt x="868" y="160"/>
                    <a:pt x="868" y="139"/>
                  </a:cubicBezTo>
                  <a:cubicBezTo>
                    <a:pt x="868" y="116"/>
                    <a:pt x="860" y="104"/>
                    <a:pt x="844" y="104"/>
                  </a:cubicBezTo>
                  <a:cubicBezTo>
                    <a:pt x="832" y="104"/>
                    <a:pt x="822" y="108"/>
                    <a:pt x="820" y="123"/>
                  </a:cubicBezTo>
                  <a:lnTo>
                    <a:pt x="828" y="123"/>
                  </a:lnTo>
                  <a:lnTo>
                    <a:pt x="807" y="144"/>
                  </a:lnTo>
                  <a:lnTo>
                    <a:pt x="785" y="123"/>
                  </a:lnTo>
                  <a:lnTo>
                    <a:pt x="794" y="123"/>
                  </a:lnTo>
                  <a:close/>
                  <a:moveTo>
                    <a:pt x="609" y="112"/>
                  </a:moveTo>
                  <a:cubicBezTo>
                    <a:pt x="609" y="108"/>
                    <a:pt x="606" y="105"/>
                    <a:pt x="602" y="105"/>
                  </a:cubicBezTo>
                  <a:lnTo>
                    <a:pt x="559" y="105"/>
                  </a:lnTo>
                  <a:cubicBezTo>
                    <a:pt x="555" y="105"/>
                    <a:pt x="552" y="108"/>
                    <a:pt x="552" y="112"/>
                  </a:cubicBezTo>
                  <a:lnTo>
                    <a:pt x="552" y="155"/>
                  </a:lnTo>
                  <a:lnTo>
                    <a:pt x="564" y="155"/>
                  </a:lnTo>
                  <a:lnTo>
                    <a:pt x="564" y="207"/>
                  </a:lnTo>
                  <a:lnTo>
                    <a:pt x="597" y="207"/>
                  </a:lnTo>
                  <a:lnTo>
                    <a:pt x="597" y="155"/>
                  </a:lnTo>
                  <a:lnTo>
                    <a:pt x="609" y="155"/>
                  </a:lnTo>
                  <a:lnTo>
                    <a:pt x="609" y="112"/>
                  </a:lnTo>
                  <a:close/>
                  <a:moveTo>
                    <a:pt x="581" y="69"/>
                  </a:moveTo>
                  <a:cubicBezTo>
                    <a:pt x="589" y="69"/>
                    <a:pt x="596" y="76"/>
                    <a:pt x="596" y="84"/>
                  </a:cubicBezTo>
                  <a:cubicBezTo>
                    <a:pt x="596" y="92"/>
                    <a:pt x="589" y="99"/>
                    <a:pt x="581" y="99"/>
                  </a:cubicBezTo>
                  <a:cubicBezTo>
                    <a:pt x="572" y="99"/>
                    <a:pt x="566" y="92"/>
                    <a:pt x="566" y="84"/>
                  </a:cubicBezTo>
                  <a:cubicBezTo>
                    <a:pt x="566" y="76"/>
                    <a:pt x="572" y="69"/>
                    <a:pt x="581" y="69"/>
                  </a:cubicBezTo>
                  <a:close/>
                  <a:moveTo>
                    <a:pt x="581" y="31"/>
                  </a:moveTo>
                  <a:cubicBezTo>
                    <a:pt x="551" y="31"/>
                    <a:pt x="526" y="42"/>
                    <a:pt x="506" y="62"/>
                  </a:cubicBezTo>
                  <a:cubicBezTo>
                    <a:pt x="485" y="84"/>
                    <a:pt x="474" y="109"/>
                    <a:pt x="474" y="138"/>
                  </a:cubicBezTo>
                  <a:cubicBezTo>
                    <a:pt x="474" y="167"/>
                    <a:pt x="485" y="193"/>
                    <a:pt x="506" y="214"/>
                  </a:cubicBezTo>
                  <a:cubicBezTo>
                    <a:pt x="527" y="235"/>
                    <a:pt x="552" y="245"/>
                    <a:pt x="581" y="245"/>
                  </a:cubicBezTo>
                  <a:cubicBezTo>
                    <a:pt x="610" y="245"/>
                    <a:pt x="635" y="235"/>
                    <a:pt x="657" y="213"/>
                  </a:cubicBezTo>
                  <a:cubicBezTo>
                    <a:pt x="677" y="193"/>
                    <a:pt x="687" y="168"/>
                    <a:pt x="687" y="138"/>
                  </a:cubicBezTo>
                  <a:cubicBezTo>
                    <a:pt x="687" y="108"/>
                    <a:pt x="677" y="83"/>
                    <a:pt x="656" y="62"/>
                  </a:cubicBezTo>
                  <a:cubicBezTo>
                    <a:pt x="636" y="42"/>
                    <a:pt x="610" y="31"/>
                    <a:pt x="581" y="31"/>
                  </a:cubicBezTo>
                  <a:close/>
                  <a:moveTo>
                    <a:pt x="581" y="50"/>
                  </a:moveTo>
                  <a:cubicBezTo>
                    <a:pt x="605" y="50"/>
                    <a:pt x="625" y="59"/>
                    <a:pt x="642" y="76"/>
                  </a:cubicBezTo>
                  <a:cubicBezTo>
                    <a:pt x="659" y="93"/>
                    <a:pt x="668" y="114"/>
                    <a:pt x="668" y="138"/>
                  </a:cubicBezTo>
                  <a:cubicBezTo>
                    <a:pt x="668" y="163"/>
                    <a:pt x="660" y="183"/>
                    <a:pt x="643" y="199"/>
                  </a:cubicBezTo>
                  <a:cubicBezTo>
                    <a:pt x="625" y="217"/>
                    <a:pt x="605" y="226"/>
                    <a:pt x="581" y="226"/>
                  </a:cubicBezTo>
                  <a:cubicBezTo>
                    <a:pt x="557" y="226"/>
                    <a:pt x="537" y="217"/>
                    <a:pt x="519" y="200"/>
                  </a:cubicBezTo>
                  <a:cubicBezTo>
                    <a:pt x="502" y="182"/>
                    <a:pt x="494" y="162"/>
                    <a:pt x="494" y="138"/>
                  </a:cubicBezTo>
                  <a:cubicBezTo>
                    <a:pt x="494" y="115"/>
                    <a:pt x="502" y="94"/>
                    <a:pt x="520" y="76"/>
                  </a:cubicBezTo>
                  <a:cubicBezTo>
                    <a:pt x="536" y="59"/>
                    <a:pt x="557" y="50"/>
                    <a:pt x="581" y="50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17"/>
            <p:cNvSpPr>
              <a:spLocks noEditPoints="1"/>
            </p:cNvSpPr>
            <p:nvPr/>
          </p:nvSpPr>
          <p:spPr bwMode="auto">
            <a:xfrm>
              <a:off x="5359401" y="5378449"/>
              <a:ext cx="3265488" cy="569914"/>
            </a:xfrm>
            <a:custGeom>
              <a:avLst/>
              <a:gdLst>
                <a:gd name="T0" fmla="*/ 368 w 368"/>
                <a:gd name="T1" fmla="*/ 62 h 64"/>
                <a:gd name="T2" fmla="*/ 349 w 368"/>
                <a:gd name="T3" fmla="*/ 49 h 64"/>
                <a:gd name="T4" fmla="*/ 322 w 368"/>
                <a:gd name="T5" fmla="*/ 62 h 64"/>
                <a:gd name="T6" fmla="*/ 331 w 368"/>
                <a:gd name="T7" fmla="*/ 1 h 64"/>
                <a:gd name="T8" fmla="*/ 346 w 368"/>
                <a:gd name="T9" fmla="*/ 39 h 64"/>
                <a:gd name="T10" fmla="*/ 338 w 368"/>
                <a:gd name="T11" fmla="*/ 16 h 64"/>
                <a:gd name="T12" fmla="*/ 346 w 368"/>
                <a:gd name="T13" fmla="*/ 39 h 64"/>
                <a:gd name="T14" fmla="*/ 273 w 368"/>
                <a:gd name="T15" fmla="*/ 51 h 64"/>
                <a:gd name="T16" fmla="*/ 282 w 368"/>
                <a:gd name="T17" fmla="*/ 53 h 64"/>
                <a:gd name="T18" fmla="*/ 290 w 368"/>
                <a:gd name="T19" fmla="*/ 52 h 64"/>
                <a:gd name="T20" fmla="*/ 294 w 368"/>
                <a:gd name="T21" fmla="*/ 46 h 64"/>
                <a:gd name="T22" fmla="*/ 288 w 368"/>
                <a:gd name="T23" fmla="*/ 39 h 64"/>
                <a:gd name="T24" fmla="*/ 276 w 368"/>
                <a:gd name="T25" fmla="*/ 35 h 64"/>
                <a:gd name="T26" fmla="*/ 263 w 368"/>
                <a:gd name="T27" fmla="*/ 30 h 64"/>
                <a:gd name="T28" fmla="*/ 258 w 368"/>
                <a:gd name="T29" fmla="*/ 18 h 64"/>
                <a:gd name="T30" fmla="*/ 265 w 368"/>
                <a:gd name="T31" fmla="*/ 4 h 64"/>
                <a:gd name="T32" fmla="*/ 280 w 368"/>
                <a:gd name="T33" fmla="*/ 0 h 64"/>
                <a:gd name="T34" fmla="*/ 297 w 368"/>
                <a:gd name="T35" fmla="*/ 4 h 64"/>
                <a:gd name="T36" fmla="*/ 305 w 368"/>
                <a:gd name="T37" fmla="*/ 19 h 64"/>
                <a:gd name="T38" fmla="*/ 291 w 368"/>
                <a:gd name="T39" fmla="*/ 15 h 64"/>
                <a:gd name="T40" fmla="*/ 284 w 368"/>
                <a:gd name="T41" fmla="*/ 11 h 64"/>
                <a:gd name="T42" fmla="*/ 277 w 368"/>
                <a:gd name="T43" fmla="*/ 10 h 64"/>
                <a:gd name="T44" fmla="*/ 272 w 368"/>
                <a:gd name="T45" fmla="*/ 14 h 64"/>
                <a:gd name="T46" fmla="*/ 271 w 368"/>
                <a:gd name="T47" fmla="*/ 20 h 64"/>
                <a:gd name="T48" fmla="*/ 280 w 368"/>
                <a:gd name="T49" fmla="*/ 24 h 64"/>
                <a:gd name="T50" fmla="*/ 294 w 368"/>
                <a:gd name="T51" fmla="*/ 28 h 64"/>
                <a:gd name="T52" fmla="*/ 305 w 368"/>
                <a:gd name="T53" fmla="*/ 36 h 64"/>
                <a:gd name="T54" fmla="*/ 305 w 368"/>
                <a:gd name="T55" fmla="*/ 52 h 64"/>
                <a:gd name="T56" fmla="*/ 292 w 368"/>
                <a:gd name="T57" fmla="*/ 62 h 64"/>
                <a:gd name="T58" fmla="*/ 272 w 368"/>
                <a:gd name="T59" fmla="*/ 62 h 64"/>
                <a:gd name="T60" fmla="*/ 258 w 368"/>
                <a:gd name="T61" fmla="*/ 52 h 64"/>
                <a:gd name="T62" fmla="*/ 269 w 368"/>
                <a:gd name="T63" fmla="*/ 42 h 64"/>
                <a:gd name="T64" fmla="*/ 54 w 368"/>
                <a:gd name="T65" fmla="*/ 1 h 64"/>
                <a:gd name="T66" fmla="*/ 83 w 368"/>
                <a:gd name="T67" fmla="*/ 25 h 64"/>
                <a:gd name="T68" fmla="*/ 112 w 368"/>
                <a:gd name="T69" fmla="*/ 1 h 64"/>
                <a:gd name="T70" fmla="*/ 89 w 368"/>
                <a:gd name="T71" fmla="*/ 62 h 64"/>
                <a:gd name="T72" fmla="*/ 76 w 368"/>
                <a:gd name="T73" fmla="*/ 38 h 64"/>
                <a:gd name="T74" fmla="*/ 29 w 368"/>
                <a:gd name="T75" fmla="*/ 1 h 64"/>
                <a:gd name="T76" fmla="*/ 43 w 368"/>
                <a:gd name="T77" fmla="*/ 4 h 64"/>
                <a:gd name="T78" fmla="*/ 48 w 368"/>
                <a:gd name="T79" fmla="*/ 16 h 64"/>
                <a:gd name="T80" fmla="*/ 40 w 368"/>
                <a:gd name="T81" fmla="*/ 29 h 64"/>
                <a:gd name="T82" fmla="*/ 51 w 368"/>
                <a:gd name="T83" fmla="*/ 45 h 64"/>
                <a:gd name="T84" fmla="*/ 45 w 368"/>
                <a:gd name="T85" fmla="*/ 58 h 64"/>
                <a:gd name="T86" fmla="*/ 30 w 368"/>
                <a:gd name="T87" fmla="*/ 62 h 64"/>
                <a:gd name="T88" fmla="*/ 0 w 368"/>
                <a:gd name="T89" fmla="*/ 1 h 64"/>
                <a:gd name="T90" fmla="*/ 27 w 368"/>
                <a:gd name="T91" fmla="*/ 26 h 64"/>
                <a:gd name="T92" fmla="*/ 35 w 368"/>
                <a:gd name="T93" fmla="*/ 19 h 64"/>
                <a:gd name="T94" fmla="*/ 33 w 368"/>
                <a:gd name="T95" fmla="*/ 13 h 64"/>
                <a:gd name="T96" fmla="*/ 26 w 368"/>
                <a:gd name="T97" fmla="*/ 12 h 64"/>
                <a:gd name="T98" fmla="*/ 14 w 368"/>
                <a:gd name="T99" fmla="*/ 26 h 64"/>
                <a:gd name="T100" fmla="*/ 28 w 368"/>
                <a:gd name="T101" fmla="*/ 52 h 64"/>
                <a:gd name="T102" fmla="*/ 35 w 368"/>
                <a:gd name="T103" fmla="*/ 50 h 64"/>
                <a:gd name="T104" fmla="*/ 38 w 368"/>
                <a:gd name="T105" fmla="*/ 44 h 64"/>
                <a:gd name="T106" fmla="*/ 28 w 368"/>
                <a:gd name="T107" fmla="*/ 35 h 64"/>
                <a:gd name="T108" fmla="*/ 14 w 368"/>
                <a:gd name="T109" fmla="*/ 5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368" h="64">
                  <a:moveTo>
                    <a:pt x="345" y="1"/>
                  </a:moveTo>
                  <a:lnTo>
                    <a:pt x="368" y="62"/>
                  </a:lnTo>
                  <a:lnTo>
                    <a:pt x="354" y="62"/>
                  </a:lnTo>
                  <a:lnTo>
                    <a:pt x="349" y="49"/>
                  </a:lnTo>
                  <a:lnTo>
                    <a:pt x="327" y="49"/>
                  </a:lnTo>
                  <a:lnTo>
                    <a:pt x="322" y="62"/>
                  </a:lnTo>
                  <a:lnTo>
                    <a:pt x="308" y="62"/>
                  </a:lnTo>
                  <a:lnTo>
                    <a:pt x="331" y="1"/>
                  </a:lnTo>
                  <a:lnTo>
                    <a:pt x="345" y="1"/>
                  </a:lnTo>
                  <a:close/>
                  <a:moveTo>
                    <a:pt x="346" y="39"/>
                  </a:moveTo>
                  <a:lnTo>
                    <a:pt x="338" y="16"/>
                  </a:lnTo>
                  <a:lnTo>
                    <a:pt x="338" y="16"/>
                  </a:lnTo>
                  <a:lnTo>
                    <a:pt x="330" y="39"/>
                  </a:lnTo>
                  <a:lnTo>
                    <a:pt x="346" y="39"/>
                  </a:lnTo>
                  <a:close/>
                  <a:moveTo>
                    <a:pt x="270" y="47"/>
                  </a:moveTo>
                  <a:cubicBezTo>
                    <a:pt x="270" y="49"/>
                    <a:pt x="271" y="50"/>
                    <a:pt x="273" y="51"/>
                  </a:cubicBezTo>
                  <a:cubicBezTo>
                    <a:pt x="274" y="51"/>
                    <a:pt x="275" y="52"/>
                    <a:pt x="277" y="53"/>
                  </a:cubicBezTo>
                  <a:cubicBezTo>
                    <a:pt x="279" y="53"/>
                    <a:pt x="280" y="53"/>
                    <a:pt x="282" y="53"/>
                  </a:cubicBezTo>
                  <a:cubicBezTo>
                    <a:pt x="283" y="53"/>
                    <a:pt x="285" y="53"/>
                    <a:pt x="286" y="53"/>
                  </a:cubicBezTo>
                  <a:cubicBezTo>
                    <a:pt x="287" y="53"/>
                    <a:pt x="288" y="52"/>
                    <a:pt x="290" y="52"/>
                  </a:cubicBezTo>
                  <a:cubicBezTo>
                    <a:pt x="291" y="51"/>
                    <a:pt x="292" y="50"/>
                    <a:pt x="293" y="49"/>
                  </a:cubicBezTo>
                  <a:cubicBezTo>
                    <a:pt x="293" y="48"/>
                    <a:pt x="294" y="47"/>
                    <a:pt x="294" y="46"/>
                  </a:cubicBezTo>
                  <a:cubicBezTo>
                    <a:pt x="294" y="44"/>
                    <a:pt x="293" y="43"/>
                    <a:pt x="292" y="42"/>
                  </a:cubicBezTo>
                  <a:cubicBezTo>
                    <a:pt x="291" y="41"/>
                    <a:pt x="290" y="40"/>
                    <a:pt x="288" y="39"/>
                  </a:cubicBezTo>
                  <a:cubicBezTo>
                    <a:pt x="286" y="38"/>
                    <a:pt x="285" y="38"/>
                    <a:pt x="282" y="37"/>
                  </a:cubicBezTo>
                  <a:cubicBezTo>
                    <a:pt x="280" y="37"/>
                    <a:pt x="278" y="36"/>
                    <a:pt x="276" y="35"/>
                  </a:cubicBezTo>
                  <a:cubicBezTo>
                    <a:pt x="274" y="35"/>
                    <a:pt x="271" y="34"/>
                    <a:pt x="269" y="33"/>
                  </a:cubicBezTo>
                  <a:cubicBezTo>
                    <a:pt x="267" y="33"/>
                    <a:pt x="265" y="31"/>
                    <a:pt x="263" y="30"/>
                  </a:cubicBezTo>
                  <a:cubicBezTo>
                    <a:pt x="262" y="29"/>
                    <a:pt x="260" y="27"/>
                    <a:pt x="259" y="25"/>
                  </a:cubicBezTo>
                  <a:cubicBezTo>
                    <a:pt x="258" y="23"/>
                    <a:pt x="258" y="21"/>
                    <a:pt x="258" y="18"/>
                  </a:cubicBezTo>
                  <a:cubicBezTo>
                    <a:pt x="258" y="15"/>
                    <a:pt x="258" y="12"/>
                    <a:pt x="260" y="10"/>
                  </a:cubicBezTo>
                  <a:cubicBezTo>
                    <a:pt x="261" y="8"/>
                    <a:pt x="263" y="6"/>
                    <a:pt x="265" y="4"/>
                  </a:cubicBezTo>
                  <a:cubicBezTo>
                    <a:pt x="267" y="3"/>
                    <a:pt x="270" y="1"/>
                    <a:pt x="272" y="1"/>
                  </a:cubicBezTo>
                  <a:cubicBezTo>
                    <a:pt x="275" y="0"/>
                    <a:pt x="278" y="0"/>
                    <a:pt x="280" y="0"/>
                  </a:cubicBezTo>
                  <a:cubicBezTo>
                    <a:pt x="284" y="0"/>
                    <a:pt x="287" y="0"/>
                    <a:pt x="290" y="1"/>
                  </a:cubicBezTo>
                  <a:cubicBezTo>
                    <a:pt x="292" y="1"/>
                    <a:pt x="295" y="3"/>
                    <a:pt x="297" y="4"/>
                  </a:cubicBezTo>
                  <a:cubicBezTo>
                    <a:pt x="300" y="6"/>
                    <a:pt x="301" y="8"/>
                    <a:pt x="303" y="10"/>
                  </a:cubicBezTo>
                  <a:cubicBezTo>
                    <a:pt x="304" y="13"/>
                    <a:pt x="305" y="16"/>
                    <a:pt x="305" y="19"/>
                  </a:cubicBezTo>
                  <a:lnTo>
                    <a:pt x="292" y="19"/>
                  </a:lnTo>
                  <a:cubicBezTo>
                    <a:pt x="292" y="18"/>
                    <a:pt x="291" y="16"/>
                    <a:pt x="291" y="15"/>
                  </a:cubicBezTo>
                  <a:cubicBezTo>
                    <a:pt x="290" y="14"/>
                    <a:pt x="289" y="13"/>
                    <a:pt x="288" y="12"/>
                  </a:cubicBezTo>
                  <a:cubicBezTo>
                    <a:pt x="287" y="11"/>
                    <a:pt x="286" y="11"/>
                    <a:pt x="284" y="11"/>
                  </a:cubicBezTo>
                  <a:cubicBezTo>
                    <a:pt x="283" y="10"/>
                    <a:pt x="282" y="10"/>
                    <a:pt x="280" y="10"/>
                  </a:cubicBezTo>
                  <a:cubicBezTo>
                    <a:pt x="279" y="10"/>
                    <a:pt x="278" y="10"/>
                    <a:pt x="277" y="10"/>
                  </a:cubicBezTo>
                  <a:cubicBezTo>
                    <a:pt x="276" y="11"/>
                    <a:pt x="275" y="11"/>
                    <a:pt x="274" y="12"/>
                  </a:cubicBezTo>
                  <a:cubicBezTo>
                    <a:pt x="273" y="12"/>
                    <a:pt x="272" y="13"/>
                    <a:pt x="272" y="14"/>
                  </a:cubicBezTo>
                  <a:cubicBezTo>
                    <a:pt x="271" y="15"/>
                    <a:pt x="271" y="16"/>
                    <a:pt x="271" y="17"/>
                  </a:cubicBezTo>
                  <a:cubicBezTo>
                    <a:pt x="271" y="18"/>
                    <a:pt x="271" y="19"/>
                    <a:pt x="271" y="20"/>
                  </a:cubicBezTo>
                  <a:cubicBezTo>
                    <a:pt x="272" y="21"/>
                    <a:pt x="273" y="21"/>
                    <a:pt x="274" y="22"/>
                  </a:cubicBezTo>
                  <a:cubicBezTo>
                    <a:pt x="275" y="23"/>
                    <a:pt x="277" y="23"/>
                    <a:pt x="280" y="24"/>
                  </a:cubicBezTo>
                  <a:cubicBezTo>
                    <a:pt x="282" y="24"/>
                    <a:pt x="285" y="25"/>
                    <a:pt x="289" y="26"/>
                  </a:cubicBezTo>
                  <a:cubicBezTo>
                    <a:pt x="290" y="26"/>
                    <a:pt x="292" y="27"/>
                    <a:pt x="294" y="28"/>
                  </a:cubicBezTo>
                  <a:cubicBezTo>
                    <a:pt x="296" y="28"/>
                    <a:pt x="298" y="29"/>
                    <a:pt x="300" y="30"/>
                  </a:cubicBezTo>
                  <a:cubicBezTo>
                    <a:pt x="301" y="32"/>
                    <a:pt x="303" y="33"/>
                    <a:pt x="305" y="36"/>
                  </a:cubicBezTo>
                  <a:cubicBezTo>
                    <a:pt x="306" y="38"/>
                    <a:pt x="307" y="41"/>
                    <a:pt x="307" y="44"/>
                  </a:cubicBezTo>
                  <a:cubicBezTo>
                    <a:pt x="307" y="47"/>
                    <a:pt x="306" y="49"/>
                    <a:pt x="305" y="52"/>
                  </a:cubicBezTo>
                  <a:cubicBezTo>
                    <a:pt x="304" y="54"/>
                    <a:pt x="303" y="56"/>
                    <a:pt x="300" y="58"/>
                  </a:cubicBezTo>
                  <a:cubicBezTo>
                    <a:pt x="298" y="60"/>
                    <a:pt x="296" y="61"/>
                    <a:pt x="292" y="62"/>
                  </a:cubicBezTo>
                  <a:cubicBezTo>
                    <a:pt x="289" y="63"/>
                    <a:pt x="286" y="64"/>
                    <a:pt x="282" y="64"/>
                  </a:cubicBezTo>
                  <a:cubicBezTo>
                    <a:pt x="278" y="64"/>
                    <a:pt x="275" y="63"/>
                    <a:pt x="272" y="62"/>
                  </a:cubicBezTo>
                  <a:cubicBezTo>
                    <a:pt x="269" y="62"/>
                    <a:pt x="266" y="60"/>
                    <a:pt x="263" y="58"/>
                  </a:cubicBezTo>
                  <a:cubicBezTo>
                    <a:pt x="261" y="57"/>
                    <a:pt x="259" y="54"/>
                    <a:pt x="258" y="52"/>
                  </a:cubicBezTo>
                  <a:cubicBezTo>
                    <a:pt x="256" y="49"/>
                    <a:pt x="256" y="46"/>
                    <a:pt x="256" y="42"/>
                  </a:cubicBezTo>
                  <a:lnTo>
                    <a:pt x="269" y="42"/>
                  </a:lnTo>
                  <a:cubicBezTo>
                    <a:pt x="269" y="44"/>
                    <a:pt x="269" y="46"/>
                    <a:pt x="270" y="47"/>
                  </a:cubicBezTo>
                  <a:close/>
                  <a:moveTo>
                    <a:pt x="54" y="1"/>
                  </a:moveTo>
                  <a:lnTo>
                    <a:pt x="69" y="1"/>
                  </a:lnTo>
                  <a:lnTo>
                    <a:pt x="83" y="25"/>
                  </a:lnTo>
                  <a:lnTo>
                    <a:pt x="97" y="1"/>
                  </a:lnTo>
                  <a:lnTo>
                    <a:pt x="112" y="1"/>
                  </a:lnTo>
                  <a:lnTo>
                    <a:pt x="89" y="39"/>
                  </a:lnTo>
                  <a:lnTo>
                    <a:pt x="89" y="62"/>
                  </a:lnTo>
                  <a:lnTo>
                    <a:pt x="76" y="62"/>
                  </a:lnTo>
                  <a:lnTo>
                    <a:pt x="76" y="38"/>
                  </a:lnTo>
                  <a:lnTo>
                    <a:pt x="54" y="1"/>
                  </a:lnTo>
                  <a:close/>
                  <a:moveTo>
                    <a:pt x="29" y="1"/>
                  </a:moveTo>
                  <a:cubicBezTo>
                    <a:pt x="32" y="1"/>
                    <a:pt x="35" y="1"/>
                    <a:pt x="37" y="2"/>
                  </a:cubicBezTo>
                  <a:cubicBezTo>
                    <a:pt x="39" y="2"/>
                    <a:pt x="41" y="3"/>
                    <a:pt x="43" y="4"/>
                  </a:cubicBezTo>
                  <a:cubicBezTo>
                    <a:pt x="45" y="6"/>
                    <a:pt x="46" y="7"/>
                    <a:pt x="47" y="9"/>
                  </a:cubicBezTo>
                  <a:cubicBezTo>
                    <a:pt x="48" y="11"/>
                    <a:pt x="48" y="13"/>
                    <a:pt x="48" y="16"/>
                  </a:cubicBezTo>
                  <a:cubicBezTo>
                    <a:pt x="48" y="19"/>
                    <a:pt x="48" y="22"/>
                    <a:pt x="46" y="24"/>
                  </a:cubicBezTo>
                  <a:cubicBezTo>
                    <a:pt x="45" y="26"/>
                    <a:pt x="43" y="28"/>
                    <a:pt x="40" y="29"/>
                  </a:cubicBezTo>
                  <a:cubicBezTo>
                    <a:pt x="44" y="30"/>
                    <a:pt x="47" y="32"/>
                    <a:pt x="49" y="35"/>
                  </a:cubicBezTo>
                  <a:cubicBezTo>
                    <a:pt x="50" y="37"/>
                    <a:pt x="51" y="41"/>
                    <a:pt x="51" y="45"/>
                  </a:cubicBezTo>
                  <a:cubicBezTo>
                    <a:pt x="51" y="48"/>
                    <a:pt x="51" y="50"/>
                    <a:pt x="50" y="53"/>
                  </a:cubicBezTo>
                  <a:cubicBezTo>
                    <a:pt x="48" y="55"/>
                    <a:pt x="47" y="57"/>
                    <a:pt x="45" y="58"/>
                  </a:cubicBezTo>
                  <a:cubicBezTo>
                    <a:pt x="43" y="59"/>
                    <a:pt x="40" y="61"/>
                    <a:pt x="38" y="61"/>
                  </a:cubicBezTo>
                  <a:cubicBezTo>
                    <a:pt x="35" y="62"/>
                    <a:pt x="33" y="62"/>
                    <a:pt x="30" y="62"/>
                  </a:cubicBezTo>
                  <a:lnTo>
                    <a:pt x="0" y="62"/>
                  </a:lnTo>
                  <a:lnTo>
                    <a:pt x="0" y="1"/>
                  </a:lnTo>
                  <a:lnTo>
                    <a:pt x="29" y="1"/>
                  </a:lnTo>
                  <a:close/>
                  <a:moveTo>
                    <a:pt x="27" y="26"/>
                  </a:moveTo>
                  <a:cubicBezTo>
                    <a:pt x="30" y="26"/>
                    <a:pt x="32" y="25"/>
                    <a:pt x="33" y="24"/>
                  </a:cubicBezTo>
                  <a:cubicBezTo>
                    <a:pt x="35" y="23"/>
                    <a:pt x="35" y="21"/>
                    <a:pt x="35" y="19"/>
                  </a:cubicBezTo>
                  <a:cubicBezTo>
                    <a:pt x="35" y="17"/>
                    <a:pt x="35" y="16"/>
                    <a:pt x="35" y="15"/>
                  </a:cubicBezTo>
                  <a:cubicBezTo>
                    <a:pt x="34" y="14"/>
                    <a:pt x="33" y="13"/>
                    <a:pt x="33" y="13"/>
                  </a:cubicBezTo>
                  <a:cubicBezTo>
                    <a:pt x="32" y="12"/>
                    <a:pt x="31" y="12"/>
                    <a:pt x="30" y="12"/>
                  </a:cubicBezTo>
                  <a:cubicBezTo>
                    <a:pt x="29" y="12"/>
                    <a:pt x="27" y="12"/>
                    <a:pt x="26" y="12"/>
                  </a:cubicBezTo>
                  <a:lnTo>
                    <a:pt x="14" y="12"/>
                  </a:lnTo>
                  <a:lnTo>
                    <a:pt x="14" y="26"/>
                  </a:lnTo>
                  <a:lnTo>
                    <a:pt x="27" y="26"/>
                  </a:lnTo>
                  <a:close/>
                  <a:moveTo>
                    <a:pt x="28" y="52"/>
                  </a:moveTo>
                  <a:cubicBezTo>
                    <a:pt x="29" y="52"/>
                    <a:pt x="31" y="52"/>
                    <a:pt x="32" y="51"/>
                  </a:cubicBezTo>
                  <a:cubicBezTo>
                    <a:pt x="33" y="51"/>
                    <a:pt x="34" y="51"/>
                    <a:pt x="35" y="50"/>
                  </a:cubicBezTo>
                  <a:cubicBezTo>
                    <a:pt x="36" y="50"/>
                    <a:pt x="37" y="49"/>
                    <a:pt x="37" y="48"/>
                  </a:cubicBezTo>
                  <a:cubicBezTo>
                    <a:pt x="38" y="47"/>
                    <a:pt x="38" y="45"/>
                    <a:pt x="38" y="44"/>
                  </a:cubicBezTo>
                  <a:cubicBezTo>
                    <a:pt x="38" y="41"/>
                    <a:pt x="37" y="38"/>
                    <a:pt x="35" y="37"/>
                  </a:cubicBezTo>
                  <a:cubicBezTo>
                    <a:pt x="34" y="36"/>
                    <a:pt x="31" y="35"/>
                    <a:pt x="28" y="35"/>
                  </a:cubicBezTo>
                  <a:lnTo>
                    <a:pt x="14" y="35"/>
                  </a:lnTo>
                  <a:lnTo>
                    <a:pt x="14" y="52"/>
                  </a:lnTo>
                  <a:lnTo>
                    <a:pt x="28" y="52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33" name="TextBox 32"/>
          <p:cNvSpPr txBox="1"/>
          <p:nvPr/>
        </p:nvSpPr>
        <p:spPr>
          <a:xfrm>
            <a:off x="865501" y="5347823"/>
            <a:ext cx="59133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/>
              <a:t>penyuanhsing</a:t>
            </a:r>
            <a:r>
              <a:rPr lang="en-US" sz="3200" dirty="0"/>
              <a:t> [at] posteo.is</a:t>
            </a:r>
            <a:endParaRPr lang="en-GB" sz="3200" dirty="0"/>
          </a:p>
        </p:txBody>
      </p:sp>
      <p:sp>
        <p:nvSpPr>
          <p:cNvPr id="2" name="TextBox 1"/>
          <p:cNvSpPr txBox="1"/>
          <p:nvPr/>
        </p:nvSpPr>
        <p:spPr>
          <a:xfrm>
            <a:off x="162622" y="6011732"/>
            <a:ext cx="117856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/>
              <a:t>Shared under the </a:t>
            </a:r>
            <a:r>
              <a:rPr lang="en-GB" sz="2000" dirty="0">
                <a:hlinkClick r:id="rId8"/>
              </a:rPr>
              <a:t>Creative Commons Attribution-</a:t>
            </a:r>
            <a:r>
              <a:rPr lang="en-GB" sz="2000" dirty="0" err="1">
                <a:hlinkClick r:id="rId8"/>
              </a:rPr>
              <a:t>ShareAlike</a:t>
            </a:r>
            <a:r>
              <a:rPr lang="en-GB" sz="2000" dirty="0">
                <a:hlinkClick r:id="rId8"/>
              </a:rPr>
              <a:t> 4.0</a:t>
            </a:r>
            <a:r>
              <a:rPr lang="en-GB" sz="2000" dirty="0"/>
              <a:t> license (unless otherwise noted in slides). DOI and download URL for slides: </a:t>
            </a:r>
            <a:r>
              <a:rPr lang="en-GB" sz="2000" dirty="0">
                <a:hlinkClick r:id="rId9"/>
              </a:rPr>
              <a:t>https://doi.org/10.5281/zenodo.4016412</a:t>
            </a:r>
            <a:endParaRPr lang="en-GB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347823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0A3A01E-AE8B-41BA-ADEE-370D54F13869}"/>
              </a:ext>
            </a:extLst>
          </p:cNvPr>
          <p:cNvSpPr txBox="1"/>
          <p:nvPr/>
        </p:nvSpPr>
        <p:spPr>
          <a:xfrm>
            <a:off x="361507" y="372140"/>
            <a:ext cx="1141065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b="1" dirty="0"/>
              <a:t>More information: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Leonard A. (23 Jul 2020) </a:t>
            </a:r>
            <a:r>
              <a:rPr lang="en-GB" sz="2400" dirty="0">
                <a:hlinkClick r:id="rId11"/>
              </a:rPr>
              <a:t>How Taiwan’s unlikely Digital Minister hacked the pandemic</a:t>
            </a:r>
            <a:r>
              <a:rPr lang="en-GB" sz="2400" dirty="0"/>
              <a:t>. Wired.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Silva S. (6 Jun 2020) </a:t>
            </a:r>
            <a:r>
              <a:rPr lang="en-GB" sz="2400" dirty="0">
                <a:hlinkClick r:id="rId12"/>
              </a:rPr>
              <a:t>Coronavirus: How map hacks and buttocks helped Taiwan fight Covid-19</a:t>
            </a:r>
            <a:r>
              <a:rPr lang="en-GB" sz="2400" dirty="0"/>
              <a:t>. BBC News.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GB" sz="2400" dirty="0"/>
              <a:t>Tang A. (18 Oct 2019) </a:t>
            </a:r>
            <a:r>
              <a:rPr lang="en-GB" sz="2400" dirty="0">
                <a:hlinkClick r:id="rId13"/>
              </a:rPr>
              <a:t>A strong democracy is a digital democracy</a:t>
            </a:r>
            <a:r>
              <a:rPr lang="en-GB" sz="2400" dirty="0"/>
              <a:t>. (S), 6, The New York Times.</a:t>
            </a:r>
          </a:p>
        </p:txBody>
      </p:sp>
    </p:spTree>
    <p:extLst>
      <p:ext uri="{BB962C8B-B14F-4D97-AF65-F5344CB8AC3E}">
        <p14:creationId xmlns:p14="http://schemas.microsoft.com/office/powerpoint/2010/main" val="216629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162"/>
    </mc:Choice>
    <mc:Fallback xmlns:p="http://schemas.openxmlformats.org/presentationml/2006/main" xmlns:r="http://schemas.openxmlformats.org/officeDocument/2006/relationships" xmlns:a="http://schemas.openxmlformats.org/drawingml/2006/main" xmlns="">
      <p:transition advTm="30162"/>
    </mc:Fallback>
  </mc:AlternateContent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500082" y="6549634"/>
            <a:ext cx="3348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hlinkClick r:id="rId6"/>
              </a:rPr>
              <a:t>roe deer photo</a:t>
            </a:r>
            <a:r>
              <a:rPr lang="en-US" sz="1000" dirty="0">
                <a:solidFill>
                  <a:schemeClr val="bg1"/>
                </a:solidFill>
              </a:rPr>
              <a:t> by Roland </a:t>
            </a:r>
            <a:r>
              <a:rPr lang="en-US" sz="1000" dirty="0" err="1">
                <a:solidFill>
                  <a:schemeClr val="bg1"/>
                </a:solidFill>
              </a:rPr>
              <a:t>Ascroft</a:t>
            </a:r>
            <a:r>
              <a:rPr lang="en-US" sz="1000" dirty="0">
                <a:solidFill>
                  <a:schemeClr val="bg1"/>
                </a:solidFill>
              </a:rPr>
              <a:t>, </a:t>
            </a:r>
            <a:r>
              <a:rPr lang="en-US" sz="1000" dirty="0">
                <a:solidFill>
                  <a:schemeClr val="bg1"/>
                </a:solidFill>
                <a:hlinkClick r:id="rId7"/>
              </a:rPr>
              <a:t>CC BY-SA 2.0</a:t>
            </a:r>
            <a:endParaRPr lang="en-GB" sz="1000" dirty="0">
              <a:solidFill>
                <a:schemeClr val="bg1"/>
              </a:solidFill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43EADE6-6329-4502-84D1-5A93941FFB8B}"/>
              </a:ext>
            </a:extLst>
          </p:cNvPr>
          <p:cNvSpPr/>
          <p:nvPr/>
        </p:nvSpPr>
        <p:spPr>
          <a:xfrm>
            <a:off x="5199322" y="536895"/>
            <a:ext cx="7565702" cy="1090569"/>
          </a:xfrm>
          <a:prstGeom prst="roundRect">
            <a:avLst>
              <a:gd name="adj" fmla="val 25129"/>
            </a:avLst>
          </a:prstGeom>
          <a:solidFill>
            <a:schemeClr val="bg1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2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0BE5DD3-70C0-493B-9A61-70124E1E1458}"/>
              </a:ext>
            </a:extLst>
          </p:cNvPr>
          <p:cNvSpPr txBox="1"/>
          <p:nvPr/>
        </p:nvSpPr>
        <p:spPr>
          <a:xfrm>
            <a:off x="5343787" y="629174"/>
            <a:ext cx="684821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b="1" dirty="0">
                <a:solidFill>
                  <a:schemeClr val="accent4"/>
                </a:solidFill>
              </a:rPr>
              <a:t>MammalWeb</a:t>
            </a:r>
            <a:r>
              <a:rPr lang="en-GB" sz="5400" dirty="0">
                <a:solidFill>
                  <a:schemeClr val="accent4"/>
                </a:solidFill>
              </a:rPr>
              <a:t>.org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B140F57D-81F5-4A45-B02D-2B44F46FAA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9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46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10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5521" y="2180493"/>
            <a:ext cx="4220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citizen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423124" y="2180493"/>
            <a:ext cx="4220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science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31D3D115-C2DB-4AA0-A569-87181AFBBD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79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71"/>
    </mc:Choice>
    <mc:Fallback xmlns:p="http://schemas.openxmlformats.org/presentationml/2006/main" xmlns:r="http://schemas.openxmlformats.org/officeDocument/2006/relationships" xmlns:a="http://schemas.openxmlformats.org/drawingml/2006/main" xmlns="">
      <p:transition advTm="78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25521" y="2180493"/>
            <a:ext cx="4220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citizen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25521" y="2180493"/>
            <a:ext cx="548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citizenship</a:t>
            </a:r>
            <a:r>
              <a:rPr lang="en-GB" sz="6600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80390" y="6034264"/>
            <a:ext cx="75081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accent4"/>
                </a:solidFill>
              </a:rPr>
              <a:t>* </a:t>
            </a:r>
            <a:r>
              <a:rPr lang="en-US" dirty="0"/>
              <a:t>Irwin (1995) </a:t>
            </a:r>
            <a:r>
              <a:rPr lang="en-US" i="1" dirty="0"/>
              <a:t>Citizen science: A study of people, expertise and sustainable development</a:t>
            </a:r>
            <a:r>
              <a:rPr lang="en-US" dirty="0"/>
              <a:t>. New York, United States: Routledge.</a:t>
            </a:r>
            <a:endParaRPr lang="en-GB" dirty="0"/>
          </a:p>
        </p:txBody>
      </p:sp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B8B0C7EB-399C-4EF4-9568-5481DBC39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190359"/>
      </p:ext>
    </p:extLst>
  </p:cSld>
  <p:clrMapOvr>
    <a:masterClrMapping/>
  </p:clrMapOvr>
  <p:transition advTm="678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F160A403-1718-41F7-B21A-023A63E13F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189634" y="-413239"/>
            <a:ext cx="8687711" cy="868771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84082" y="1257302"/>
            <a:ext cx="548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citizenship</a:t>
            </a:r>
            <a:endParaRPr lang="en-GB" sz="6600" dirty="0">
              <a:solidFill>
                <a:schemeClr val="accent4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EAB6F0E-B2DA-4590-8751-F0F0EA6AC7F7}"/>
              </a:ext>
            </a:extLst>
          </p:cNvPr>
          <p:cNvSpPr txBox="1"/>
          <p:nvPr/>
        </p:nvSpPr>
        <p:spPr>
          <a:xfrm>
            <a:off x="5784082" y="235243"/>
            <a:ext cx="548225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science</a:t>
            </a:r>
            <a:endParaRPr lang="en-GB" sz="6600" dirty="0">
              <a:solidFill>
                <a:schemeClr val="accent4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22365C-1271-4082-9D63-95A7DFAFF943}"/>
              </a:ext>
            </a:extLst>
          </p:cNvPr>
          <p:cNvSpPr txBox="1"/>
          <p:nvPr/>
        </p:nvSpPr>
        <p:spPr>
          <a:xfrm>
            <a:off x="5784082" y="2356914"/>
            <a:ext cx="61701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open science</a:t>
            </a:r>
            <a:endParaRPr lang="en-GB" sz="6600" dirty="0">
              <a:solidFill>
                <a:schemeClr val="accent4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9F514E-A930-421B-A80D-B6B64ADC2198}"/>
              </a:ext>
            </a:extLst>
          </p:cNvPr>
          <p:cNvSpPr txBox="1"/>
          <p:nvPr/>
        </p:nvSpPr>
        <p:spPr>
          <a:xfrm>
            <a:off x="5784082" y="3729840"/>
            <a:ext cx="54822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Taiwan</a:t>
            </a:r>
            <a:r>
              <a:rPr lang="en-GB" sz="6600" dirty="0">
                <a:solidFill>
                  <a:schemeClr val="accent4"/>
                </a:solidFill>
              </a:rPr>
              <a:t>’s experience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2CEF64-1B78-4B3E-8180-B4D4178C28E4}"/>
              </a:ext>
            </a:extLst>
          </p:cNvPr>
          <p:cNvSpPr txBox="1"/>
          <p:nvPr/>
        </p:nvSpPr>
        <p:spPr>
          <a:xfrm>
            <a:off x="7760677" y="6611779"/>
            <a:ext cx="443132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8"/>
              </a:rPr>
              <a:t>island of Taiwan</a:t>
            </a:r>
            <a:r>
              <a:rPr lang="en-GB" sz="1000" dirty="0"/>
              <a:t> image from Wikimedia Commons, </a:t>
            </a:r>
            <a:r>
              <a:rPr lang="en-GB" sz="1000" dirty="0">
                <a:hlinkClick r:id="rId9"/>
              </a:rPr>
              <a:t>CC BY-SA 4.0</a:t>
            </a:r>
            <a:endParaRPr lang="en-GB" sz="1000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33CABC5C-6BF7-4B65-A50B-A83DC0FDF86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0744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6810"/>
    </mc:Choice>
    <mc:Fallback xmlns:p="http://schemas.openxmlformats.org/presentationml/2006/main" xmlns:r="http://schemas.openxmlformats.org/officeDocument/2006/relationships" xmlns:a="http://schemas.openxmlformats.org/drawingml/2006/main" xmlns="">
      <p:transition advTm="168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7" grpId="0"/>
      <p:bldP spid="10" grpId="0"/>
      <p:bldP spid="11" grpId="0"/>
    </p:bldLst>
  </p:timing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aphic 2">
            <a:extLst>
              <a:ext uri="{FF2B5EF4-FFF2-40B4-BE49-F238E27FC236}">
                <a16:creationId xmlns:a16="http://schemas.microsoft.com/office/drawing/2014/main" id="{85D5AB06-5809-4D69-9DCF-D2CA5996D182}"/>
              </a:ext>
            </a:extLst>
          </p:cNvPr>
          <p:cNvGrpSpPr/>
          <p:nvPr/>
        </p:nvGrpSpPr>
        <p:grpSpPr>
          <a:xfrm>
            <a:off x="554104" y="176229"/>
            <a:ext cx="11083789" cy="5992013"/>
            <a:chOff x="522610" y="837881"/>
            <a:chExt cx="10155633" cy="5490242"/>
          </a:xfrm>
        </p:grpSpPr>
        <p:grpSp>
          <p:nvGrpSpPr>
            <p:cNvPr id="14" name="Graphic 2">
              <a:extLst>
                <a:ext uri="{FF2B5EF4-FFF2-40B4-BE49-F238E27FC236}">
                  <a16:creationId xmlns:a16="http://schemas.microsoft.com/office/drawing/2014/main" id="{85D5AB06-5809-4D69-9DCF-D2CA5996D182}"/>
                </a:ext>
              </a:extLst>
            </p:cNvPr>
            <p:cNvGrpSpPr/>
            <p:nvPr/>
          </p:nvGrpSpPr>
          <p:grpSpPr>
            <a:xfrm>
              <a:off x="522610" y="837881"/>
              <a:ext cx="10155633" cy="5118739"/>
              <a:chOff x="522610" y="837881"/>
              <a:chExt cx="10155633" cy="5118739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CAC8B629-0629-43ED-B5AD-61E63FEBC3B6}"/>
                  </a:ext>
                </a:extLst>
              </p:cNvPr>
              <p:cNvSpPr/>
              <p:nvPr/>
            </p:nvSpPr>
            <p:spPr>
              <a:xfrm>
                <a:off x="1304936" y="837881"/>
                <a:ext cx="9373307" cy="5118739"/>
              </a:xfrm>
              <a:custGeom>
                <a:avLst/>
                <a:gdLst>
                  <a:gd name="connsiteX0" fmla="*/ 0 w 9373307"/>
                  <a:gd name="connsiteY0" fmla="*/ 0 h 5118739"/>
                  <a:gd name="connsiteX1" fmla="*/ 9373307 w 9373307"/>
                  <a:gd name="connsiteY1" fmla="*/ 0 h 5118739"/>
                  <a:gd name="connsiteX2" fmla="*/ 9373307 w 9373307"/>
                  <a:gd name="connsiteY2" fmla="*/ 5118740 h 5118739"/>
                  <a:gd name="connsiteX3" fmla="*/ 0 w 9373307"/>
                  <a:gd name="connsiteY3" fmla="*/ 5118740 h 51187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373307" h="5118739">
                    <a:moveTo>
                      <a:pt x="0" y="0"/>
                    </a:moveTo>
                    <a:lnTo>
                      <a:pt x="9373307" y="0"/>
                    </a:lnTo>
                    <a:lnTo>
                      <a:pt x="9373307" y="5118740"/>
                    </a:lnTo>
                    <a:lnTo>
                      <a:pt x="0" y="5118740"/>
                    </a:lnTo>
                    <a:close/>
                  </a:path>
                </a:pathLst>
              </a:custGeom>
              <a:solidFill>
                <a:srgbClr val="000000">
                  <a:alpha val="0%"/>
                </a:srgbClr>
              </a:solidFill>
              <a:ln w="1143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6" name="Graphic 2">
                <a:extLst>
                  <a:ext uri="{FF2B5EF4-FFF2-40B4-BE49-F238E27FC236}">
                    <a16:creationId xmlns:a16="http://schemas.microsoft.com/office/drawing/2014/main" id="{85D5AB06-5809-4D69-9DCF-D2CA5996D182}"/>
                  </a:ext>
                </a:extLst>
              </p:cNvPr>
              <p:cNvGrpSpPr/>
              <p:nvPr/>
            </p:nvGrpSpPr>
            <p:grpSpPr>
              <a:xfrm>
                <a:off x="522610" y="1373210"/>
                <a:ext cx="9534509" cy="4025503"/>
                <a:chOff x="522610" y="1373210"/>
                <a:chExt cx="9534509" cy="4025503"/>
              </a:xfrm>
            </p:grpSpPr>
            <p:sp>
              <p:nvSpPr>
                <p:cNvPr id="53" name="Freeform: Shape 52">
                  <a:extLst>
                    <a:ext uri="{FF2B5EF4-FFF2-40B4-BE49-F238E27FC236}">
                      <a16:creationId xmlns:a16="http://schemas.microsoft.com/office/drawing/2014/main" id="{D9397B76-388B-467F-8A7F-D487CB6319A7}"/>
                    </a:ext>
                  </a:extLst>
                </p:cNvPr>
                <p:cNvSpPr/>
                <p:nvPr/>
              </p:nvSpPr>
              <p:spPr>
                <a:xfrm>
                  <a:off x="3304176" y="3572402"/>
                  <a:ext cx="1044465" cy="1178782"/>
                </a:xfrm>
                <a:custGeom>
                  <a:avLst/>
                  <a:gdLst>
                    <a:gd name="connsiteX0" fmla="*/ 493064 w 1044465"/>
                    <a:gd name="connsiteY0" fmla="*/ 1071601 h 1178782"/>
                    <a:gd name="connsiteX1" fmla="*/ 521131 w 1044465"/>
                    <a:gd name="connsiteY1" fmla="*/ 1030504 h 1178782"/>
                    <a:gd name="connsiteX2" fmla="*/ 547192 w 1044465"/>
                    <a:gd name="connsiteY2" fmla="*/ 1001435 h 1178782"/>
                    <a:gd name="connsiteX3" fmla="*/ 562228 w 1044465"/>
                    <a:gd name="connsiteY3" fmla="*/ 989407 h 1178782"/>
                    <a:gd name="connsiteX4" fmla="*/ 582275 w 1044465"/>
                    <a:gd name="connsiteY4" fmla="*/ 972367 h 1178782"/>
                    <a:gd name="connsiteX5" fmla="*/ 580270 w 1044465"/>
                    <a:gd name="connsiteY5" fmla="*/ 948310 h 1178782"/>
                    <a:gd name="connsiteX6" fmla="*/ 565235 w 1044465"/>
                    <a:gd name="connsiteY6" fmla="*/ 930267 h 1178782"/>
                    <a:gd name="connsiteX7" fmla="*/ 553206 w 1044465"/>
                    <a:gd name="connsiteY7" fmla="*/ 936281 h 1178782"/>
                    <a:gd name="connsiteX8" fmla="*/ 556213 w 1044465"/>
                    <a:gd name="connsiteY8" fmla="*/ 919241 h 1178782"/>
                    <a:gd name="connsiteX9" fmla="*/ 558218 w 1044465"/>
                    <a:gd name="connsiteY9" fmla="*/ 901199 h 1178782"/>
                    <a:gd name="connsiteX10" fmla="*/ 556213 w 1044465"/>
                    <a:gd name="connsiteY10" fmla="*/ 884158 h 1178782"/>
                    <a:gd name="connsiteX11" fmla="*/ 546190 w 1044465"/>
                    <a:gd name="connsiteY11" fmla="*/ 879146 h 1178782"/>
                    <a:gd name="connsiteX12" fmla="*/ 537168 w 1044465"/>
                    <a:gd name="connsiteY12" fmla="*/ 884158 h 1178782"/>
                    <a:gd name="connsiteX13" fmla="*/ 527145 w 1044465"/>
                    <a:gd name="connsiteY13" fmla="*/ 882154 h 1178782"/>
                    <a:gd name="connsiteX14" fmla="*/ 523135 w 1044465"/>
                    <a:gd name="connsiteY14" fmla="*/ 871128 h 1178782"/>
                    <a:gd name="connsiteX15" fmla="*/ 518124 w 1044465"/>
                    <a:gd name="connsiteY15" fmla="*/ 843061 h 1178782"/>
                    <a:gd name="connsiteX16" fmla="*/ 512109 w 1044465"/>
                    <a:gd name="connsiteY16" fmla="*/ 834040 h 1178782"/>
                    <a:gd name="connsiteX17" fmla="*/ 494067 w 1044465"/>
                    <a:gd name="connsiteY17" fmla="*/ 826021 h 1178782"/>
                    <a:gd name="connsiteX18" fmla="*/ 484043 w 1044465"/>
                    <a:gd name="connsiteY18" fmla="*/ 832035 h 1178782"/>
                    <a:gd name="connsiteX19" fmla="*/ 455977 w 1044465"/>
                    <a:gd name="connsiteY19" fmla="*/ 826021 h 1178782"/>
                    <a:gd name="connsiteX20" fmla="*/ 453972 w 1044465"/>
                    <a:gd name="connsiteY20" fmla="*/ 784924 h 1178782"/>
                    <a:gd name="connsiteX21" fmla="*/ 444951 w 1044465"/>
                    <a:gd name="connsiteY21" fmla="*/ 767884 h 1178782"/>
                    <a:gd name="connsiteX22" fmla="*/ 451967 w 1044465"/>
                    <a:gd name="connsiteY22" fmla="*/ 761870 h 1178782"/>
                    <a:gd name="connsiteX23" fmla="*/ 447958 w 1044465"/>
                    <a:gd name="connsiteY23" fmla="*/ 744829 h 1178782"/>
                    <a:gd name="connsiteX24" fmla="*/ 453972 w 1044465"/>
                    <a:gd name="connsiteY24" fmla="*/ 731799 h 1178782"/>
                    <a:gd name="connsiteX25" fmla="*/ 456979 w 1044465"/>
                    <a:gd name="connsiteY25" fmla="*/ 707742 h 1178782"/>
                    <a:gd name="connsiteX26" fmla="*/ 448960 w 1044465"/>
                    <a:gd name="connsiteY26" fmla="*/ 688697 h 1178782"/>
                    <a:gd name="connsiteX27" fmla="*/ 433925 w 1044465"/>
                    <a:gd name="connsiteY27" fmla="*/ 680678 h 1178782"/>
                    <a:gd name="connsiteX28" fmla="*/ 429915 w 1044465"/>
                    <a:gd name="connsiteY28" fmla="*/ 668649 h 1178782"/>
                    <a:gd name="connsiteX29" fmla="*/ 432922 w 1044465"/>
                    <a:gd name="connsiteY29" fmla="*/ 651609 h 1178782"/>
                    <a:gd name="connsiteX30" fmla="*/ 381802 w 1044465"/>
                    <a:gd name="connsiteY30" fmla="*/ 649605 h 1178782"/>
                    <a:gd name="connsiteX31" fmla="*/ 369773 w 1044465"/>
                    <a:gd name="connsiteY31" fmla="*/ 614522 h 1178782"/>
                    <a:gd name="connsiteX32" fmla="*/ 376790 w 1044465"/>
                    <a:gd name="connsiteY32" fmla="*/ 614522 h 1178782"/>
                    <a:gd name="connsiteX33" fmla="*/ 375787 w 1044465"/>
                    <a:gd name="connsiteY33" fmla="*/ 601491 h 1178782"/>
                    <a:gd name="connsiteX34" fmla="*/ 369773 w 1044465"/>
                    <a:gd name="connsiteY34" fmla="*/ 592470 h 1178782"/>
                    <a:gd name="connsiteX35" fmla="*/ 367769 w 1044465"/>
                    <a:gd name="connsiteY35" fmla="*/ 574427 h 1178782"/>
                    <a:gd name="connsiteX36" fmla="*/ 351731 w 1044465"/>
                    <a:gd name="connsiteY36" fmla="*/ 566408 h 1178782"/>
                    <a:gd name="connsiteX37" fmla="*/ 334690 w 1044465"/>
                    <a:gd name="connsiteY37" fmla="*/ 566408 h 1178782"/>
                    <a:gd name="connsiteX38" fmla="*/ 323664 w 1044465"/>
                    <a:gd name="connsiteY38" fmla="*/ 557387 h 1178782"/>
                    <a:gd name="connsiteX39" fmla="*/ 305622 w 1044465"/>
                    <a:gd name="connsiteY39" fmla="*/ 551373 h 1178782"/>
                    <a:gd name="connsiteX40" fmla="*/ 294596 w 1044465"/>
                    <a:gd name="connsiteY40" fmla="*/ 540347 h 1178782"/>
                    <a:gd name="connsiteX41" fmla="*/ 264525 w 1044465"/>
                    <a:gd name="connsiteY41" fmla="*/ 535335 h 1178782"/>
                    <a:gd name="connsiteX42" fmla="*/ 233451 w 1044465"/>
                    <a:gd name="connsiteY42" fmla="*/ 508271 h 1178782"/>
                    <a:gd name="connsiteX43" fmla="*/ 234454 w 1044465"/>
                    <a:gd name="connsiteY43" fmla="*/ 488223 h 1178782"/>
                    <a:gd name="connsiteX44" fmla="*/ 230444 w 1044465"/>
                    <a:gd name="connsiteY44" fmla="*/ 476195 h 1178782"/>
                    <a:gd name="connsiteX45" fmla="*/ 232449 w 1044465"/>
                    <a:gd name="connsiteY45" fmla="*/ 453141 h 1178782"/>
                    <a:gd name="connsiteX46" fmla="*/ 198368 w 1044465"/>
                    <a:gd name="connsiteY46" fmla="*/ 459155 h 1178782"/>
                    <a:gd name="connsiteX47" fmla="*/ 184335 w 1044465"/>
                    <a:gd name="connsiteY47" fmla="*/ 470181 h 1178782"/>
                    <a:gd name="connsiteX48" fmla="*/ 162283 w 1044465"/>
                    <a:gd name="connsiteY48" fmla="*/ 482209 h 1178782"/>
                    <a:gd name="connsiteX49" fmla="*/ 156269 w 1044465"/>
                    <a:gd name="connsiteY49" fmla="*/ 491231 h 1178782"/>
                    <a:gd name="connsiteX50" fmla="*/ 143238 w 1044465"/>
                    <a:gd name="connsiteY50" fmla="*/ 492233 h 1178782"/>
                    <a:gd name="connsiteX51" fmla="*/ 123191 w 1044465"/>
                    <a:gd name="connsiteY51" fmla="*/ 489226 h 1178782"/>
                    <a:gd name="connsiteX52" fmla="*/ 108155 w 1044465"/>
                    <a:gd name="connsiteY52" fmla="*/ 494238 h 1178782"/>
                    <a:gd name="connsiteX53" fmla="*/ 96127 w 1044465"/>
                    <a:gd name="connsiteY53" fmla="*/ 491231 h 1178782"/>
                    <a:gd name="connsiteX54" fmla="*/ 95125 w 1044465"/>
                    <a:gd name="connsiteY54" fmla="*/ 445122 h 1178782"/>
                    <a:gd name="connsiteX55" fmla="*/ 74075 w 1044465"/>
                    <a:gd name="connsiteY55" fmla="*/ 463164 h 1178782"/>
                    <a:gd name="connsiteX56" fmla="*/ 51021 w 1044465"/>
                    <a:gd name="connsiteY56" fmla="*/ 462162 h 1178782"/>
                    <a:gd name="connsiteX57" fmla="*/ 39995 w 1044465"/>
                    <a:gd name="connsiteY57" fmla="*/ 446124 h 1178782"/>
                    <a:gd name="connsiteX58" fmla="*/ 21952 w 1044465"/>
                    <a:gd name="connsiteY58" fmla="*/ 444119 h 1178782"/>
                    <a:gd name="connsiteX59" fmla="*/ 26964 w 1044465"/>
                    <a:gd name="connsiteY59" fmla="*/ 431089 h 1178782"/>
                    <a:gd name="connsiteX60" fmla="*/ 11929 w 1044465"/>
                    <a:gd name="connsiteY60" fmla="*/ 413046 h 1178782"/>
                    <a:gd name="connsiteX61" fmla="*/ -100 w 1044465"/>
                    <a:gd name="connsiteY61" fmla="*/ 385982 h 1178782"/>
                    <a:gd name="connsiteX62" fmla="*/ 5914 w 1044465"/>
                    <a:gd name="connsiteY62" fmla="*/ 379968 h 1178782"/>
                    <a:gd name="connsiteX63" fmla="*/ 5914 w 1044465"/>
                    <a:gd name="connsiteY63" fmla="*/ 367940 h 1178782"/>
                    <a:gd name="connsiteX64" fmla="*/ 21952 w 1044465"/>
                    <a:gd name="connsiteY64" fmla="*/ 358918 h 1178782"/>
                    <a:gd name="connsiteX65" fmla="*/ 17942 w 1044465"/>
                    <a:gd name="connsiteY65" fmla="*/ 342880 h 1178782"/>
                    <a:gd name="connsiteX66" fmla="*/ 24959 w 1044465"/>
                    <a:gd name="connsiteY66" fmla="*/ 331854 h 1178782"/>
                    <a:gd name="connsiteX67" fmla="*/ 25962 w 1044465"/>
                    <a:gd name="connsiteY67" fmla="*/ 317821 h 1178782"/>
                    <a:gd name="connsiteX68" fmla="*/ 56033 w 1044465"/>
                    <a:gd name="connsiteY68" fmla="*/ 297774 h 1178782"/>
                    <a:gd name="connsiteX69" fmla="*/ 78084 w 1044465"/>
                    <a:gd name="connsiteY69" fmla="*/ 291760 h 1178782"/>
                    <a:gd name="connsiteX70" fmla="*/ 81092 w 1044465"/>
                    <a:gd name="connsiteY70" fmla="*/ 286748 h 1178782"/>
                    <a:gd name="connsiteX71" fmla="*/ 105148 w 1044465"/>
                    <a:gd name="connsiteY71" fmla="*/ 288753 h 1178782"/>
                    <a:gd name="connsiteX72" fmla="*/ 115172 w 1044465"/>
                    <a:gd name="connsiteY72" fmla="*/ 205556 h 1178782"/>
                    <a:gd name="connsiteX73" fmla="*/ 116175 w 1044465"/>
                    <a:gd name="connsiteY73" fmla="*/ 192525 h 1178782"/>
                    <a:gd name="connsiteX74" fmla="*/ 112165 w 1044465"/>
                    <a:gd name="connsiteY74" fmla="*/ 175485 h 1178782"/>
                    <a:gd name="connsiteX75" fmla="*/ 100137 w 1044465"/>
                    <a:gd name="connsiteY75" fmla="*/ 164459 h 1178782"/>
                    <a:gd name="connsiteX76" fmla="*/ 100137 w 1044465"/>
                    <a:gd name="connsiteY76" fmla="*/ 142407 h 1178782"/>
                    <a:gd name="connsiteX77" fmla="*/ 115172 w 1044465"/>
                    <a:gd name="connsiteY77" fmla="*/ 137395 h 1178782"/>
                    <a:gd name="connsiteX78" fmla="*/ 120184 w 1044465"/>
                    <a:gd name="connsiteY78" fmla="*/ 140402 h 1178782"/>
                    <a:gd name="connsiteX79" fmla="*/ 121186 w 1044465"/>
                    <a:gd name="connsiteY79" fmla="*/ 128374 h 1178782"/>
                    <a:gd name="connsiteX80" fmla="*/ 106151 w 1044465"/>
                    <a:gd name="connsiteY80" fmla="*/ 125367 h 1178782"/>
                    <a:gd name="connsiteX81" fmla="*/ 105148 w 1044465"/>
                    <a:gd name="connsiteY81" fmla="*/ 106322 h 1178782"/>
                    <a:gd name="connsiteX82" fmla="*/ 157272 w 1044465"/>
                    <a:gd name="connsiteY82" fmla="*/ 107324 h 1178782"/>
                    <a:gd name="connsiteX83" fmla="*/ 166293 w 1044465"/>
                    <a:gd name="connsiteY83" fmla="*/ 97301 h 1178782"/>
                    <a:gd name="connsiteX84" fmla="*/ 174312 w 1044465"/>
                    <a:gd name="connsiteY84" fmla="*/ 106322 h 1178782"/>
                    <a:gd name="connsiteX85" fmla="*/ 179324 w 1044465"/>
                    <a:gd name="connsiteY85" fmla="*/ 124365 h 1178782"/>
                    <a:gd name="connsiteX86" fmla="*/ 184335 w 1044465"/>
                    <a:gd name="connsiteY86" fmla="*/ 120355 h 1178782"/>
                    <a:gd name="connsiteX87" fmla="*/ 198368 w 1044465"/>
                    <a:gd name="connsiteY87" fmla="*/ 136393 h 1178782"/>
                    <a:gd name="connsiteX88" fmla="*/ 219418 w 1044465"/>
                    <a:gd name="connsiteY88" fmla="*/ 134388 h 1178782"/>
                    <a:gd name="connsiteX89" fmla="*/ 224430 w 1044465"/>
                    <a:gd name="connsiteY89" fmla="*/ 125367 h 1178782"/>
                    <a:gd name="connsiteX90" fmla="*/ 244477 w 1044465"/>
                    <a:gd name="connsiteY90" fmla="*/ 118350 h 1178782"/>
                    <a:gd name="connsiteX91" fmla="*/ 255503 w 1044465"/>
                    <a:gd name="connsiteY91" fmla="*/ 113339 h 1178782"/>
                    <a:gd name="connsiteX92" fmla="*/ 258510 w 1044465"/>
                    <a:gd name="connsiteY92" fmla="*/ 100308 h 1178782"/>
                    <a:gd name="connsiteX93" fmla="*/ 277556 w 1044465"/>
                    <a:gd name="connsiteY93" fmla="*/ 92289 h 1178782"/>
                    <a:gd name="connsiteX94" fmla="*/ 276553 w 1044465"/>
                    <a:gd name="connsiteY94" fmla="*/ 85272 h 1178782"/>
                    <a:gd name="connsiteX95" fmla="*/ 254501 w 1044465"/>
                    <a:gd name="connsiteY95" fmla="*/ 83268 h 1178782"/>
                    <a:gd name="connsiteX96" fmla="*/ 250492 w 1044465"/>
                    <a:gd name="connsiteY96" fmla="*/ 64223 h 1178782"/>
                    <a:gd name="connsiteX97" fmla="*/ 252496 w 1044465"/>
                    <a:gd name="connsiteY97" fmla="*/ 43173 h 1178782"/>
                    <a:gd name="connsiteX98" fmla="*/ 240468 w 1044465"/>
                    <a:gd name="connsiteY98" fmla="*/ 36156 h 1178782"/>
                    <a:gd name="connsiteX99" fmla="*/ 245480 w 1044465"/>
                    <a:gd name="connsiteY99" fmla="*/ 33149 h 1178782"/>
                    <a:gd name="connsiteX100" fmla="*/ 265527 w 1044465"/>
                    <a:gd name="connsiteY100" fmla="*/ 37159 h 1178782"/>
                    <a:gd name="connsiteX101" fmla="*/ 286577 w 1044465"/>
                    <a:gd name="connsiteY101" fmla="*/ 44175 h 1178782"/>
                    <a:gd name="connsiteX102" fmla="*/ 293593 w 1044465"/>
                    <a:gd name="connsiteY102" fmla="*/ 37159 h 1178782"/>
                    <a:gd name="connsiteX103" fmla="*/ 313641 w 1044465"/>
                    <a:gd name="connsiteY103" fmla="*/ 32147 h 1178782"/>
                    <a:gd name="connsiteX104" fmla="*/ 343712 w 1044465"/>
                    <a:gd name="connsiteY104" fmla="*/ 21121 h 1178782"/>
                    <a:gd name="connsiteX105" fmla="*/ 353735 w 1044465"/>
                    <a:gd name="connsiteY105" fmla="*/ 10095 h 1178782"/>
                    <a:gd name="connsiteX106" fmla="*/ 350728 w 1044465"/>
                    <a:gd name="connsiteY106" fmla="*/ 1074 h 1178782"/>
                    <a:gd name="connsiteX107" fmla="*/ 363759 w 1044465"/>
                    <a:gd name="connsiteY107" fmla="*/ 71 h 1178782"/>
                    <a:gd name="connsiteX108" fmla="*/ 369773 w 1044465"/>
                    <a:gd name="connsiteY108" fmla="*/ 7088 h 1178782"/>
                    <a:gd name="connsiteX109" fmla="*/ 366766 w 1044465"/>
                    <a:gd name="connsiteY109" fmla="*/ 20118 h 1178782"/>
                    <a:gd name="connsiteX110" fmla="*/ 375787 w 1044465"/>
                    <a:gd name="connsiteY110" fmla="*/ 25130 h 1178782"/>
                    <a:gd name="connsiteX111" fmla="*/ 380799 w 1044465"/>
                    <a:gd name="connsiteY111" fmla="*/ 39163 h 1178782"/>
                    <a:gd name="connsiteX112" fmla="*/ 373783 w 1044465"/>
                    <a:gd name="connsiteY112" fmla="*/ 49187 h 1178782"/>
                    <a:gd name="connsiteX113" fmla="*/ 368771 w 1044465"/>
                    <a:gd name="connsiteY113" fmla="*/ 75249 h 1178782"/>
                    <a:gd name="connsiteX114" fmla="*/ 375787 w 1044465"/>
                    <a:gd name="connsiteY114" fmla="*/ 90284 h 1178782"/>
                    <a:gd name="connsiteX115" fmla="*/ 376790 w 1044465"/>
                    <a:gd name="connsiteY115" fmla="*/ 104317 h 1178782"/>
                    <a:gd name="connsiteX116" fmla="*/ 393830 w 1044465"/>
                    <a:gd name="connsiteY116" fmla="*/ 118350 h 1178782"/>
                    <a:gd name="connsiteX117" fmla="*/ 406861 w 1044465"/>
                    <a:gd name="connsiteY117" fmla="*/ 120355 h 1178782"/>
                    <a:gd name="connsiteX118" fmla="*/ 409868 w 1044465"/>
                    <a:gd name="connsiteY118" fmla="*/ 114341 h 1178782"/>
                    <a:gd name="connsiteX119" fmla="*/ 417887 w 1044465"/>
                    <a:gd name="connsiteY119" fmla="*/ 113339 h 1178782"/>
                    <a:gd name="connsiteX120" fmla="*/ 429915 w 1044465"/>
                    <a:gd name="connsiteY120" fmla="*/ 107324 h 1178782"/>
                    <a:gd name="connsiteX121" fmla="*/ 438936 w 1044465"/>
                    <a:gd name="connsiteY121" fmla="*/ 99305 h 1178782"/>
                    <a:gd name="connsiteX122" fmla="*/ 453972 w 1044465"/>
                    <a:gd name="connsiteY122" fmla="*/ 102312 h 1178782"/>
                    <a:gd name="connsiteX123" fmla="*/ 459986 w 1044465"/>
                    <a:gd name="connsiteY123" fmla="*/ 101310 h 1178782"/>
                    <a:gd name="connsiteX124" fmla="*/ 475022 w 1044465"/>
                    <a:gd name="connsiteY124" fmla="*/ 103315 h 1178782"/>
                    <a:gd name="connsiteX125" fmla="*/ 477026 w 1044465"/>
                    <a:gd name="connsiteY125" fmla="*/ 97301 h 1178782"/>
                    <a:gd name="connsiteX126" fmla="*/ 473017 w 1044465"/>
                    <a:gd name="connsiteY126" fmla="*/ 91286 h 1178782"/>
                    <a:gd name="connsiteX127" fmla="*/ 475022 w 1044465"/>
                    <a:gd name="connsiteY127" fmla="*/ 82265 h 1178782"/>
                    <a:gd name="connsiteX128" fmla="*/ 486048 w 1044465"/>
                    <a:gd name="connsiteY128" fmla="*/ 85272 h 1178782"/>
                    <a:gd name="connsiteX129" fmla="*/ 499078 w 1044465"/>
                    <a:gd name="connsiteY129" fmla="*/ 82265 h 1178782"/>
                    <a:gd name="connsiteX130" fmla="*/ 514114 w 1044465"/>
                    <a:gd name="connsiteY130" fmla="*/ 88279 h 1178782"/>
                    <a:gd name="connsiteX131" fmla="*/ 526142 w 1044465"/>
                    <a:gd name="connsiteY131" fmla="*/ 95296 h 1178782"/>
                    <a:gd name="connsiteX132" fmla="*/ 534161 w 1044465"/>
                    <a:gd name="connsiteY132" fmla="*/ 86275 h 1178782"/>
                    <a:gd name="connsiteX133" fmla="*/ 540175 w 1044465"/>
                    <a:gd name="connsiteY133" fmla="*/ 88279 h 1178782"/>
                    <a:gd name="connsiteX134" fmla="*/ 543183 w 1044465"/>
                    <a:gd name="connsiteY134" fmla="*/ 96298 h 1178782"/>
                    <a:gd name="connsiteX135" fmla="*/ 556213 w 1044465"/>
                    <a:gd name="connsiteY135" fmla="*/ 94294 h 1178782"/>
                    <a:gd name="connsiteX136" fmla="*/ 566237 w 1044465"/>
                    <a:gd name="connsiteY136" fmla="*/ 82265 h 1178782"/>
                    <a:gd name="connsiteX137" fmla="*/ 575258 w 1044465"/>
                    <a:gd name="connsiteY137" fmla="*/ 60213 h 1178782"/>
                    <a:gd name="connsiteX138" fmla="*/ 591296 w 1044465"/>
                    <a:gd name="connsiteY138" fmla="*/ 33149 h 1178782"/>
                    <a:gd name="connsiteX139" fmla="*/ 600317 w 1044465"/>
                    <a:gd name="connsiteY139" fmla="*/ 31145 h 1178782"/>
                    <a:gd name="connsiteX140" fmla="*/ 607334 w 1044465"/>
                    <a:gd name="connsiteY140" fmla="*/ 48185 h 1178782"/>
                    <a:gd name="connsiteX141" fmla="*/ 621367 w 1044465"/>
                    <a:gd name="connsiteY141" fmla="*/ 101310 h 1178782"/>
                    <a:gd name="connsiteX142" fmla="*/ 635400 w 1044465"/>
                    <a:gd name="connsiteY142" fmla="*/ 106322 h 1178782"/>
                    <a:gd name="connsiteX143" fmla="*/ 636403 w 1044465"/>
                    <a:gd name="connsiteY143" fmla="*/ 126369 h 1178782"/>
                    <a:gd name="connsiteX144" fmla="*/ 615353 w 1044465"/>
                    <a:gd name="connsiteY144" fmla="*/ 151428 h 1178782"/>
                    <a:gd name="connsiteX145" fmla="*/ 624374 w 1044465"/>
                    <a:gd name="connsiteY145" fmla="*/ 160450 h 1178782"/>
                    <a:gd name="connsiteX146" fmla="*/ 671485 w 1044465"/>
                    <a:gd name="connsiteY146" fmla="*/ 165462 h 1178782"/>
                    <a:gd name="connsiteX147" fmla="*/ 672488 w 1044465"/>
                    <a:gd name="connsiteY147" fmla="*/ 195533 h 1178782"/>
                    <a:gd name="connsiteX148" fmla="*/ 692535 w 1044465"/>
                    <a:gd name="connsiteY148" fmla="*/ 176488 h 1178782"/>
                    <a:gd name="connsiteX149" fmla="*/ 726616 w 1044465"/>
                    <a:gd name="connsiteY149" fmla="*/ 186511 h 1178782"/>
                    <a:gd name="connsiteX150" fmla="*/ 770720 w 1044465"/>
                    <a:gd name="connsiteY150" fmla="*/ 205556 h 1178782"/>
                    <a:gd name="connsiteX151" fmla="*/ 783751 w 1044465"/>
                    <a:gd name="connsiteY151" fmla="*/ 222596 h 1178782"/>
                    <a:gd name="connsiteX152" fmla="*/ 779741 w 1044465"/>
                    <a:gd name="connsiteY152" fmla="*/ 239637 h 1178782"/>
                    <a:gd name="connsiteX153" fmla="*/ 810814 w 1044465"/>
                    <a:gd name="connsiteY153" fmla="*/ 230615 h 1178782"/>
                    <a:gd name="connsiteX154" fmla="*/ 862938 w 1044465"/>
                    <a:gd name="connsiteY154" fmla="*/ 246653 h 1178782"/>
                    <a:gd name="connsiteX155" fmla="*/ 903032 w 1044465"/>
                    <a:gd name="connsiteY155" fmla="*/ 245651 h 1178782"/>
                    <a:gd name="connsiteX156" fmla="*/ 942124 w 1044465"/>
                    <a:gd name="connsiteY156" fmla="*/ 270710 h 1178782"/>
                    <a:gd name="connsiteX157" fmla="*/ 977207 w 1044465"/>
                    <a:gd name="connsiteY157" fmla="*/ 303788 h 1178782"/>
                    <a:gd name="connsiteX158" fmla="*/ 997255 w 1044465"/>
                    <a:gd name="connsiteY158" fmla="*/ 312809 h 1178782"/>
                    <a:gd name="connsiteX159" fmla="*/ 1020309 w 1044465"/>
                    <a:gd name="connsiteY159" fmla="*/ 313812 h 1178782"/>
                    <a:gd name="connsiteX160" fmla="*/ 1030333 w 1044465"/>
                    <a:gd name="connsiteY160" fmla="*/ 323835 h 1178782"/>
                    <a:gd name="connsiteX161" fmla="*/ 1040356 w 1044465"/>
                    <a:gd name="connsiteY161" fmla="*/ 361925 h 1178782"/>
                    <a:gd name="connsiteX162" fmla="*/ 1044366 w 1044465"/>
                    <a:gd name="connsiteY162" fmla="*/ 379968 h 1178782"/>
                    <a:gd name="connsiteX163" fmla="*/ 1035344 w 1044465"/>
                    <a:gd name="connsiteY163" fmla="*/ 430086 h 1178782"/>
                    <a:gd name="connsiteX164" fmla="*/ 1022314 w 1044465"/>
                    <a:gd name="connsiteY164" fmla="*/ 450134 h 1178782"/>
                    <a:gd name="connsiteX165" fmla="*/ 986228 w 1044465"/>
                    <a:gd name="connsiteY165" fmla="*/ 492233 h 1178782"/>
                    <a:gd name="connsiteX166" fmla="*/ 970191 w 1044465"/>
                    <a:gd name="connsiteY166" fmla="*/ 526314 h 1178782"/>
                    <a:gd name="connsiteX167" fmla="*/ 951146 w 1044465"/>
                    <a:gd name="connsiteY167" fmla="*/ 552375 h 1178782"/>
                    <a:gd name="connsiteX168" fmla="*/ 945131 w 1044465"/>
                    <a:gd name="connsiteY168" fmla="*/ 553377 h 1178782"/>
                    <a:gd name="connsiteX169" fmla="*/ 938115 w 1044465"/>
                    <a:gd name="connsiteY169" fmla="*/ 575429 h 1178782"/>
                    <a:gd name="connsiteX170" fmla="*/ 943127 w 1044465"/>
                    <a:gd name="connsiteY170" fmla="*/ 631562 h 1178782"/>
                    <a:gd name="connsiteX171" fmla="*/ 938115 w 1044465"/>
                    <a:gd name="connsiteY171" fmla="*/ 678673 h 1178782"/>
                    <a:gd name="connsiteX172" fmla="*/ 936110 w 1044465"/>
                    <a:gd name="connsiteY172" fmla="*/ 698720 h 1178782"/>
                    <a:gd name="connsiteX173" fmla="*/ 928091 w 1044465"/>
                    <a:gd name="connsiteY173" fmla="*/ 710749 h 1178782"/>
                    <a:gd name="connsiteX174" fmla="*/ 926086 w 1044465"/>
                    <a:gd name="connsiteY174" fmla="*/ 750844 h 1178782"/>
                    <a:gd name="connsiteX175" fmla="*/ 902030 w 1044465"/>
                    <a:gd name="connsiteY175" fmla="*/ 789936 h 1178782"/>
                    <a:gd name="connsiteX176" fmla="*/ 899023 w 1044465"/>
                    <a:gd name="connsiteY176" fmla="*/ 822012 h 1178782"/>
                    <a:gd name="connsiteX177" fmla="*/ 878975 w 1044465"/>
                    <a:gd name="connsiteY177" fmla="*/ 835042 h 1178782"/>
                    <a:gd name="connsiteX178" fmla="*/ 873964 w 1044465"/>
                    <a:gd name="connsiteY178" fmla="*/ 853085 h 1178782"/>
                    <a:gd name="connsiteX179" fmla="*/ 845897 w 1044465"/>
                    <a:gd name="connsiteY179" fmla="*/ 853085 h 1178782"/>
                    <a:gd name="connsiteX180" fmla="*/ 805803 w 1044465"/>
                    <a:gd name="connsiteY180" fmla="*/ 864111 h 1178782"/>
                    <a:gd name="connsiteX181" fmla="*/ 788762 w 1044465"/>
                    <a:gd name="connsiteY181" fmla="*/ 878144 h 1178782"/>
                    <a:gd name="connsiteX182" fmla="*/ 759694 w 1044465"/>
                    <a:gd name="connsiteY182" fmla="*/ 886163 h 1178782"/>
                    <a:gd name="connsiteX183" fmla="*/ 731627 w 1044465"/>
                    <a:gd name="connsiteY183" fmla="*/ 910220 h 1178782"/>
                    <a:gd name="connsiteX184" fmla="*/ 712583 w 1044465"/>
                    <a:gd name="connsiteY184" fmla="*/ 940291 h 1178782"/>
                    <a:gd name="connsiteX185" fmla="*/ 710578 w 1044465"/>
                    <a:gd name="connsiteY185" fmla="*/ 963345 h 1178782"/>
                    <a:gd name="connsiteX186" fmla="*/ 716592 w 1044465"/>
                    <a:gd name="connsiteY186" fmla="*/ 980385 h 1178782"/>
                    <a:gd name="connsiteX187" fmla="*/ 715590 w 1044465"/>
                    <a:gd name="connsiteY187" fmla="*/ 1010456 h 1178782"/>
                    <a:gd name="connsiteX188" fmla="*/ 711580 w 1044465"/>
                    <a:gd name="connsiteY188" fmla="*/ 1025492 h 1178782"/>
                    <a:gd name="connsiteX189" fmla="*/ 695542 w 1044465"/>
                    <a:gd name="connsiteY189" fmla="*/ 1041530 h 1178782"/>
                    <a:gd name="connsiteX190" fmla="*/ 674492 w 1044465"/>
                    <a:gd name="connsiteY190" fmla="*/ 1094655 h 1178782"/>
                    <a:gd name="connsiteX191" fmla="*/ 655448 w 1044465"/>
                    <a:gd name="connsiteY191" fmla="*/ 1118712 h 1178782"/>
                    <a:gd name="connsiteX192" fmla="*/ 640412 w 1044465"/>
                    <a:gd name="connsiteY192" fmla="*/ 1132745 h 1178782"/>
                    <a:gd name="connsiteX193" fmla="*/ 633396 w 1044465"/>
                    <a:gd name="connsiteY193" fmla="*/ 1161814 h 1178782"/>
                    <a:gd name="connsiteX194" fmla="*/ 619362 w 1044465"/>
                    <a:gd name="connsiteY194" fmla="*/ 1178854 h 1178782"/>
                    <a:gd name="connsiteX195" fmla="*/ 609339 w 1044465"/>
                    <a:gd name="connsiteY195" fmla="*/ 1161814 h 1178782"/>
                    <a:gd name="connsiteX196" fmla="*/ 618360 w 1044465"/>
                    <a:gd name="connsiteY196" fmla="*/ 1147781 h 1178782"/>
                    <a:gd name="connsiteX197" fmla="*/ 600317 w 1044465"/>
                    <a:gd name="connsiteY197" fmla="*/ 1126731 h 1178782"/>
                    <a:gd name="connsiteX198" fmla="*/ 577263 w 1044465"/>
                    <a:gd name="connsiteY198" fmla="*/ 1110693 h 1178782"/>
                    <a:gd name="connsiteX199" fmla="*/ 548195 w 1044465"/>
                    <a:gd name="connsiteY199" fmla="*/ 1090646 h 1178782"/>
                    <a:gd name="connsiteX200" fmla="*/ 539173 w 1044465"/>
                    <a:gd name="connsiteY200" fmla="*/ 1091648 h 1178782"/>
                    <a:gd name="connsiteX201" fmla="*/ 509102 w 1044465"/>
                    <a:gd name="connsiteY201" fmla="*/ 1068594 h 11787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</a:cxnLst>
                  <a:rect l="l" t="t" r="r" b="b"/>
                  <a:pathLst>
                    <a:path w="1044465" h="1178782">
                      <a:moveTo>
                        <a:pt x="493064" y="1071601"/>
                      </a:moveTo>
                      <a:lnTo>
                        <a:pt x="521131" y="1030504"/>
                      </a:lnTo>
                      <a:lnTo>
                        <a:pt x="547192" y="1001435"/>
                      </a:lnTo>
                      <a:lnTo>
                        <a:pt x="562228" y="989407"/>
                      </a:lnTo>
                      <a:lnTo>
                        <a:pt x="582275" y="972367"/>
                      </a:lnTo>
                      <a:lnTo>
                        <a:pt x="580270" y="948310"/>
                      </a:lnTo>
                      <a:lnTo>
                        <a:pt x="565235" y="930267"/>
                      </a:lnTo>
                      <a:lnTo>
                        <a:pt x="553206" y="936281"/>
                      </a:lnTo>
                      <a:lnTo>
                        <a:pt x="556213" y="919241"/>
                      </a:lnTo>
                      <a:lnTo>
                        <a:pt x="558218" y="901199"/>
                      </a:lnTo>
                      <a:lnTo>
                        <a:pt x="556213" y="884158"/>
                      </a:lnTo>
                      <a:lnTo>
                        <a:pt x="546190" y="879146"/>
                      </a:lnTo>
                      <a:lnTo>
                        <a:pt x="537168" y="884158"/>
                      </a:lnTo>
                      <a:lnTo>
                        <a:pt x="527145" y="882154"/>
                      </a:lnTo>
                      <a:lnTo>
                        <a:pt x="523135" y="871128"/>
                      </a:lnTo>
                      <a:lnTo>
                        <a:pt x="518124" y="843061"/>
                      </a:lnTo>
                      <a:lnTo>
                        <a:pt x="512109" y="834040"/>
                      </a:lnTo>
                      <a:lnTo>
                        <a:pt x="494067" y="826021"/>
                      </a:lnTo>
                      <a:lnTo>
                        <a:pt x="484043" y="832035"/>
                      </a:lnTo>
                      <a:lnTo>
                        <a:pt x="455977" y="826021"/>
                      </a:lnTo>
                      <a:lnTo>
                        <a:pt x="453972" y="784924"/>
                      </a:lnTo>
                      <a:lnTo>
                        <a:pt x="444951" y="767884"/>
                      </a:lnTo>
                      <a:lnTo>
                        <a:pt x="451967" y="761870"/>
                      </a:lnTo>
                      <a:lnTo>
                        <a:pt x="447958" y="744829"/>
                      </a:lnTo>
                      <a:lnTo>
                        <a:pt x="453972" y="731799"/>
                      </a:lnTo>
                      <a:lnTo>
                        <a:pt x="456979" y="707742"/>
                      </a:lnTo>
                      <a:lnTo>
                        <a:pt x="448960" y="688697"/>
                      </a:lnTo>
                      <a:lnTo>
                        <a:pt x="433925" y="680678"/>
                      </a:lnTo>
                      <a:lnTo>
                        <a:pt x="429915" y="668649"/>
                      </a:lnTo>
                      <a:lnTo>
                        <a:pt x="432922" y="651609"/>
                      </a:lnTo>
                      <a:lnTo>
                        <a:pt x="381802" y="649605"/>
                      </a:lnTo>
                      <a:lnTo>
                        <a:pt x="369773" y="614522"/>
                      </a:lnTo>
                      <a:lnTo>
                        <a:pt x="376790" y="614522"/>
                      </a:lnTo>
                      <a:lnTo>
                        <a:pt x="375787" y="601491"/>
                      </a:lnTo>
                      <a:lnTo>
                        <a:pt x="369773" y="592470"/>
                      </a:lnTo>
                      <a:lnTo>
                        <a:pt x="367769" y="574427"/>
                      </a:lnTo>
                      <a:lnTo>
                        <a:pt x="351731" y="566408"/>
                      </a:lnTo>
                      <a:lnTo>
                        <a:pt x="334690" y="566408"/>
                      </a:lnTo>
                      <a:lnTo>
                        <a:pt x="323664" y="557387"/>
                      </a:lnTo>
                      <a:lnTo>
                        <a:pt x="305622" y="551373"/>
                      </a:lnTo>
                      <a:lnTo>
                        <a:pt x="294596" y="540347"/>
                      </a:lnTo>
                      <a:lnTo>
                        <a:pt x="264525" y="535335"/>
                      </a:lnTo>
                      <a:lnTo>
                        <a:pt x="233451" y="508271"/>
                      </a:lnTo>
                      <a:lnTo>
                        <a:pt x="234454" y="488223"/>
                      </a:lnTo>
                      <a:lnTo>
                        <a:pt x="230444" y="476195"/>
                      </a:lnTo>
                      <a:lnTo>
                        <a:pt x="232449" y="453141"/>
                      </a:lnTo>
                      <a:lnTo>
                        <a:pt x="198368" y="459155"/>
                      </a:lnTo>
                      <a:lnTo>
                        <a:pt x="184335" y="470181"/>
                      </a:lnTo>
                      <a:lnTo>
                        <a:pt x="162283" y="482209"/>
                      </a:lnTo>
                      <a:lnTo>
                        <a:pt x="156269" y="491231"/>
                      </a:lnTo>
                      <a:lnTo>
                        <a:pt x="143238" y="492233"/>
                      </a:lnTo>
                      <a:lnTo>
                        <a:pt x="123191" y="489226"/>
                      </a:lnTo>
                      <a:lnTo>
                        <a:pt x="108155" y="494238"/>
                      </a:lnTo>
                      <a:lnTo>
                        <a:pt x="96127" y="491231"/>
                      </a:lnTo>
                      <a:lnTo>
                        <a:pt x="95125" y="445122"/>
                      </a:lnTo>
                      <a:lnTo>
                        <a:pt x="74075" y="463164"/>
                      </a:lnTo>
                      <a:lnTo>
                        <a:pt x="51021" y="462162"/>
                      </a:lnTo>
                      <a:lnTo>
                        <a:pt x="39995" y="446124"/>
                      </a:lnTo>
                      <a:lnTo>
                        <a:pt x="21952" y="444119"/>
                      </a:lnTo>
                      <a:lnTo>
                        <a:pt x="26964" y="431089"/>
                      </a:lnTo>
                      <a:lnTo>
                        <a:pt x="11929" y="413046"/>
                      </a:lnTo>
                      <a:lnTo>
                        <a:pt x="-100" y="385982"/>
                      </a:lnTo>
                      <a:lnTo>
                        <a:pt x="5914" y="379968"/>
                      </a:lnTo>
                      <a:lnTo>
                        <a:pt x="5914" y="367940"/>
                      </a:lnTo>
                      <a:lnTo>
                        <a:pt x="21952" y="358918"/>
                      </a:lnTo>
                      <a:lnTo>
                        <a:pt x="17942" y="342880"/>
                      </a:lnTo>
                      <a:lnTo>
                        <a:pt x="24959" y="331854"/>
                      </a:lnTo>
                      <a:lnTo>
                        <a:pt x="25962" y="317821"/>
                      </a:lnTo>
                      <a:lnTo>
                        <a:pt x="56033" y="297774"/>
                      </a:lnTo>
                      <a:lnTo>
                        <a:pt x="78084" y="291760"/>
                      </a:lnTo>
                      <a:lnTo>
                        <a:pt x="81092" y="286748"/>
                      </a:lnTo>
                      <a:lnTo>
                        <a:pt x="105148" y="288753"/>
                      </a:lnTo>
                      <a:lnTo>
                        <a:pt x="115172" y="205556"/>
                      </a:lnTo>
                      <a:lnTo>
                        <a:pt x="116175" y="192525"/>
                      </a:lnTo>
                      <a:lnTo>
                        <a:pt x="112165" y="175485"/>
                      </a:lnTo>
                      <a:lnTo>
                        <a:pt x="100137" y="164459"/>
                      </a:lnTo>
                      <a:lnTo>
                        <a:pt x="100137" y="142407"/>
                      </a:lnTo>
                      <a:lnTo>
                        <a:pt x="115172" y="137395"/>
                      </a:lnTo>
                      <a:lnTo>
                        <a:pt x="120184" y="140402"/>
                      </a:lnTo>
                      <a:lnTo>
                        <a:pt x="121186" y="128374"/>
                      </a:lnTo>
                      <a:lnTo>
                        <a:pt x="106151" y="125367"/>
                      </a:lnTo>
                      <a:lnTo>
                        <a:pt x="105148" y="106322"/>
                      </a:lnTo>
                      <a:lnTo>
                        <a:pt x="157272" y="107324"/>
                      </a:lnTo>
                      <a:lnTo>
                        <a:pt x="166293" y="97301"/>
                      </a:lnTo>
                      <a:lnTo>
                        <a:pt x="174312" y="106322"/>
                      </a:lnTo>
                      <a:lnTo>
                        <a:pt x="179324" y="124365"/>
                      </a:lnTo>
                      <a:lnTo>
                        <a:pt x="184335" y="120355"/>
                      </a:lnTo>
                      <a:lnTo>
                        <a:pt x="198368" y="136393"/>
                      </a:lnTo>
                      <a:lnTo>
                        <a:pt x="219418" y="134388"/>
                      </a:lnTo>
                      <a:lnTo>
                        <a:pt x="224430" y="125367"/>
                      </a:lnTo>
                      <a:lnTo>
                        <a:pt x="244477" y="118350"/>
                      </a:lnTo>
                      <a:lnTo>
                        <a:pt x="255503" y="113339"/>
                      </a:lnTo>
                      <a:lnTo>
                        <a:pt x="258510" y="100308"/>
                      </a:lnTo>
                      <a:lnTo>
                        <a:pt x="277556" y="92289"/>
                      </a:lnTo>
                      <a:lnTo>
                        <a:pt x="276553" y="85272"/>
                      </a:lnTo>
                      <a:lnTo>
                        <a:pt x="254501" y="83268"/>
                      </a:lnTo>
                      <a:lnTo>
                        <a:pt x="250492" y="64223"/>
                      </a:lnTo>
                      <a:lnTo>
                        <a:pt x="252496" y="43173"/>
                      </a:lnTo>
                      <a:lnTo>
                        <a:pt x="240468" y="36156"/>
                      </a:lnTo>
                      <a:lnTo>
                        <a:pt x="245480" y="33149"/>
                      </a:lnTo>
                      <a:lnTo>
                        <a:pt x="265527" y="37159"/>
                      </a:lnTo>
                      <a:lnTo>
                        <a:pt x="286577" y="44175"/>
                      </a:lnTo>
                      <a:lnTo>
                        <a:pt x="293593" y="37159"/>
                      </a:lnTo>
                      <a:lnTo>
                        <a:pt x="313641" y="32147"/>
                      </a:lnTo>
                      <a:lnTo>
                        <a:pt x="343712" y="21121"/>
                      </a:lnTo>
                      <a:lnTo>
                        <a:pt x="353735" y="10095"/>
                      </a:lnTo>
                      <a:lnTo>
                        <a:pt x="350728" y="1074"/>
                      </a:lnTo>
                      <a:lnTo>
                        <a:pt x="363759" y="71"/>
                      </a:lnTo>
                      <a:lnTo>
                        <a:pt x="369773" y="7088"/>
                      </a:lnTo>
                      <a:lnTo>
                        <a:pt x="366766" y="20118"/>
                      </a:lnTo>
                      <a:lnTo>
                        <a:pt x="375787" y="25130"/>
                      </a:lnTo>
                      <a:lnTo>
                        <a:pt x="380799" y="39163"/>
                      </a:lnTo>
                      <a:lnTo>
                        <a:pt x="373783" y="49187"/>
                      </a:lnTo>
                      <a:lnTo>
                        <a:pt x="368771" y="75249"/>
                      </a:lnTo>
                      <a:lnTo>
                        <a:pt x="375787" y="90284"/>
                      </a:lnTo>
                      <a:lnTo>
                        <a:pt x="376790" y="104317"/>
                      </a:lnTo>
                      <a:lnTo>
                        <a:pt x="393830" y="118350"/>
                      </a:lnTo>
                      <a:lnTo>
                        <a:pt x="406861" y="120355"/>
                      </a:lnTo>
                      <a:lnTo>
                        <a:pt x="409868" y="114341"/>
                      </a:lnTo>
                      <a:lnTo>
                        <a:pt x="417887" y="113339"/>
                      </a:lnTo>
                      <a:lnTo>
                        <a:pt x="429915" y="107324"/>
                      </a:lnTo>
                      <a:lnTo>
                        <a:pt x="438936" y="99305"/>
                      </a:lnTo>
                      <a:lnTo>
                        <a:pt x="453972" y="102312"/>
                      </a:lnTo>
                      <a:lnTo>
                        <a:pt x="459986" y="101310"/>
                      </a:lnTo>
                      <a:lnTo>
                        <a:pt x="475022" y="103315"/>
                      </a:lnTo>
                      <a:lnTo>
                        <a:pt x="477026" y="97301"/>
                      </a:lnTo>
                      <a:lnTo>
                        <a:pt x="473017" y="91286"/>
                      </a:lnTo>
                      <a:lnTo>
                        <a:pt x="475022" y="82265"/>
                      </a:lnTo>
                      <a:lnTo>
                        <a:pt x="486048" y="85272"/>
                      </a:lnTo>
                      <a:lnTo>
                        <a:pt x="499078" y="82265"/>
                      </a:lnTo>
                      <a:lnTo>
                        <a:pt x="514114" y="88279"/>
                      </a:lnTo>
                      <a:lnTo>
                        <a:pt x="526142" y="95296"/>
                      </a:lnTo>
                      <a:lnTo>
                        <a:pt x="534161" y="86275"/>
                      </a:lnTo>
                      <a:lnTo>
                        <a:pt x="540175" y="88279"/>
                      </a:lnTo>
                      <a:lnTo>
                        <a:pt x="543183" y="96298"/>
                      </a:lnTo>
                      <a:lnTo>
                        <a:pt x="556213" y="94294"/>
                      </a:lnTo>
                      <a:lnTo>
                        <a:pt x="566237" y="82265"/>
                      </a:lnTo>
                      <a:lnTo>
                        <a:pt x="575258" y="60213"/>
                      </a:lnTo>
                      <a:lnTo>
                        <a:pt x="591296" y="33149"/>
                      </a:lnTo>
                      <a:lnTo>
                        <a:pt x="600317" y="31145"/>
                      </a:lnTo>
                      <a:lnTo>
                        <a:pt x="607334" y="48185"/>
                      </a:lnTo>
                      <a:lnTo>
                        <a:pt x="621367" y="101310"/>
                      </a:lnTo>
                      <a:lnTo>
                        <a:pt x="635400" y="106322"/>
                      </a:lnTo>
                      <a:lnTo>
                        <a:pt x="636403" y="126369"/>
                      </a:lnTo>
                      <a:lnTo>
                        <a:pt x="615353" y="151428"/>
                      </a:lnTo>
                      <a:lnTo>
                        <a:pt x="624374" y="160450"/>
                      </a:lnTo>
                      <a:lnTo>
                        <a:pt x="671485" y="165462"/>
                      </a:lnTo>
                      <a:lnTo>
                        <a:pt x="672488" y="195533"/>
                      </a:lnTo>
                      <a:lnTo>
                        <a:pt x="692535" y="176488"/>
                      </a:lnTo>
                      <a:lnTo>
                        <a:pt x="726616" y="186511"/>
                      </a:lnTo>
                      <a:lnTo>
                        <a:pt x="770720" y="205556"/>
                      </a:lnTo>
                      <a:lnTo>
                        <a:pt x="783751" y="222596"/>
                      </a:lnTo>
                      <a:lnTo>
                        <a:pt x="779741" y="239637"/>
                      </a:lnTo>
                      <a:lnTo>
                        <a:pt x="810814" y="230615"/>
                      </a:lnTo>
                      <a:lnTo>
                        <a:pt x="862938" y="246653"/>
                      </a:lnTo>
                      <a:lnTo>
                        <a:pt x="903032" y="245651"/>
                      </a:lnTo>
                      <a:lnTo>
                        <a:pt x="942124" y="270710"/>
                      </a:lnTo>
                      <a:lnTo>
                        <a:pt x="977207" y="303788"/>
                      </a:lnTo>
                      <a:lnTo>
                        <a:pt x="997255" y="312809"/>
                      </a:lnTo>
                      <a:lnTo>
                        <a:pt x="1020309" y="313812"/>
                      </a:lnTo>
                      <a:lnTo>
                        <a:pt x="1030333" y="323835"/>
                      </a:lnTo>
                      <a:lnTo>
                        <a:pt x="1040356" y="361925"/>
                      </a:lnTo>
                      <a:lnTo>
                        <a:pt x="1044366" y="379968"/>
                      </a:lnTo>
                      <a:lnTo>
                        <a:pt x="1035344" y="430086"/>
                      </a:lnTo>
                      <a:lnTo>
                        <a:pt x="1022314" y="450134"/>
                      </a:lnTo>
                      <a:lnTo>
                        <a:pt x="986228" y="492233"/>
                      </a:lnTo>
                      <a:lnTo>
                        <a:pt x="970191" y="526314"/>
                      </a:lnTo>
                      <a:lnTo>
                        <a:pt x="951146" y="552375"/>
                      </a:lnTo>
                      <a:lnTo>
                        <a:pt x="945131" y="553377"/>
                      </a:lnTo>
                      <a:lnTo>
                        <a:pt x="938115" y="575429"/>
                      </a:lnTo>
                      <a:lnTo>
                        <a:pt x="943127" y="631562"/>
                      </a:lnTo>
                      <a:lnTo>
                        <a:pt x="938115" y="678673"/>
                      </a:lnTo>
                      <a:lnTo>
                        <a:pt x="936110" y="698720"/>
                      </a:lnTo>
                      <a:lnTo>
                        <a:pt x="928091" y="710749"/>
                      </a:lnTo>
                      <a:lnTo>
                        <a:pt x="926086" y="750844"/>
                      </a:lnTo>
                      <a:lnTo>
                        <a:pt x="902030" y="789936"/>
                      </a:lnTo>
                      <a:lnTo>
                        <a:pt x="899023" y="822012"/>
                      </a:lnTo>
                      <a:lnTo>
                        <a:pt x="878975" y="835042"/>
                      </a:lnTo>
                      <a:lnTo>
                        <a:pt x="873964" y="853085"/>
                      </a:lnTo>
                      <a:lnTo>
                        <a:pt x="845897" y="853085"/>
                      </a:lnTo>
                      <a:lnTo>
                        <a:pt x="805803" y="864111"/>
                      </a:lnTo>
                      <a:lnTo>
                        <a:pt x="788762" y="878144"/>
                      </a:lnTo>
                      <a:lnTo>
                        <a:pt x="759694" y="886163"/>
                      </a:lnTo>
                      <a:lnTo>
                        <a:pt x="731627" y="910220"/>
                      </a:lnTo>
                      <a:lnTo>
                        <a:pt x="712583" y="940291"/>
                      </a:lnTo>
                      <a:lnTo>
                        <a:pt x="710578" y="963345"/>
                      </a:lnTo>
                      <a:lnTo>
                        <a:pt x="716592" y="980385"/>
                      </a:lnTo>
                      <a:lnTo>
                        <a:pt x="715590" y="1010456"/>
                      </a:lnTo>
                      <a:lnTo>
                        <a:pt x="711580" y="1025492"/>
                      </a:lnTo>
                      <a:lnTo>
                        <a:pt x="695542" y="1041530"/>
                      </a:lnTo>
                      <a:lnTo>
                        <a:pt x="674492" y="1094655"/>
                      </a:lnTo>
                      <a:lnTo>
                        <a:pt x="655448" y="1118712"/>
                      </a:lnTo>
                      <a:lnTo>
                        <a:pt x="640412" y="1132745"/>
                      </a:lnTo>
                      <a:lnTo>
                        <a:pt x="633396" y="1161814"/>
                      </a:lnTo>
                      <a:lnTo>
                        <a:pt x="619362" y="1178854"/>
                      </a:lnTo>
                      <a:lnTo>
                        <a:pt x="609339" y="1161814"/>
                      </a:lnTo>
                      <a:lnTo>
                        <a:pt x="618360" y="1147781"/>
                      </a:lnTo>
                      <a:lnTo>
                        <a:pt x="600317" y="1126731"/>
                      </a:lnTo>
                      <a:lnTo>
                        <a:pt x="577263" y="1110693"/>
                      </a:lnTo>
                      <a:lnTo>
                        <a:pt x="548195" y="1090646"/>
                      </a:lnTo>
                      <a:lnTo>
                        <a:pt x="539173" y="1091648"/>
                      </a:lnTo>
                      <a:lnTo>
                        <a:pt x="509102" y="1068594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grpSp>
              <p:nvGrpSpPr>
                <p:cNvPr id="17" name="Graphic 2">
                  <a:extLst>
                    <a:ext uri="{FF2B5EF4-FFF2-40B4-BE49-F238E27FC236}">
                      <a16:creationId xmlns:a16="http://schemas.microsoft.com/office/drawing/2014/main" id="{85D5AB06-5809-4D69-9DCF-D2CA5996D182}"/>
                    </a:ext>
                  </a:extLst>
                </p:cNvPr>
                <p:cNvGrpSpPr/>
                <p:nvPr/>
              </p:nvGrpSpPr>
              <p:grpSpPr>
                <a:xfrm>
                  <a:off x="683991" y="2432711"/>
                  <a:ext cx="9373128" cy="2796602"/>
                  <a:chOff x="683991" y="2432711"/>
                  <a:chExt cx="9373128" cy="2796602"/>
                </a:xfrm>
                <a:solidFill>
                  <a:srgbClr val="EEEEEE"/>
                </a:solidFill>
              </p:grpSpPr>
              <p:sp>
                <p:nvSpPr>
                  <p:cNvPr id="18" name="Freeform: Shape 17">
                    <a:extLst>
                      <a:ext uri="{FF2B5EF4-FFF2-40B4-BE49-F238E27FC236}">
                        <a16:creationId xmlns:a16="http://schemas.microsoft.com/office/drawing/2014/main" id="{A20075B9-E7F5-4533-88FE-5D7F432E6BCD}"/>
                      </a:ext>
                    </a:extLst>
                  </p:cNvPr>
                  <p:cNvSpPr/>
                  <p:nvPr/>
                </p:nvSpPr>
                <p:spPr>
                  <a:xfrm>
                    <a:off x="6869594" y="5196235"/>
                    <a:ext cx="49115" cy="33077"/>
                  </a:xfrm>
                  <a:custGeom>
                    <a:avLst/>
                    <a:gdLst>
                      <a:gd name="connsiteX0" fmla="*/ 16903 w 49115"/>
                      <a:gd name="connsiteY0" fmla="*/ 58 h 33077"/>
                      <a:gd name="connsiteX1" fmla="*/ 27928 w 49115"/>
                      <a:gd name="connsiteY1" fmla="*/ 9079 h 33077"/>
                      <a:gd name="connsiteX2" fmla="*/ 48978 w 49115"/>
                      <a:gd name="connsiteY2" fmla="*/ 13089 h 33077"/>
                      <a:gd name="connsiteX3" fmla="*/ 47976 w 49115"/>
                      <a:gd name="connsiteY3" fmla="*/ 18101 h 33077"/>
                      <a:gd name="connsiteX4" fmla="*/ 35947 w 49115"/>
                      <a:gd name="connsiteY4" fmla="*/ 32134 h 33077"/>
                      <a:gd name="connsiteX5" fmla="*/ -138 w 49115"/>
                      <a:gd name="connsiteY5" fmla="*/ 33136 h 33077"/>
                      <a:gd name="connsiteX6" fmla="*/ 4874 w 49115"/>
                      <a:gd name="connsiteY6" fmla="*/ 18101 h 33077"/>
                      <a:gd name="connsiteX7" fmla="*/ 12893 w 49115"/>
                      <a:gd name="connsiteY7" fmla="*/ 6072 h 3307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49115" h="33077">
                        <a:moveTo>
                          <a:pt x="16903" y="58"/>
                        </a:moveTo>
                        <a:lnTo>
                          <a:pt x="27928" y="9079"/>
                        </a:lnTo>
                        <a:lnTo>
                          <a:pt x="48978" y="13089"/>
                        </a:lnTo>
                        <a:lnTo>
                          <a:pt x="47976" y="18101"/>
                        </a:lnTo>
                        <a:lnTo>
                          <a:pt x="35947" y="32134"/>
                        </a:lnTo>
                        <a:lnTo>
                          <a:pt x="-138" y="33136"/>
                        </a:lnTo>
                        <a:lnTo>
                          <a:pt x="4874" y="18101"/>
                        </a:lnTo>
                        <a:lnTo>
                          <a:pt x="12893" y="6072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19" name="Freeform: Shape 18">
                    <a:extLst>
                      <a:ext uri="{FF2B5EF4-FFF2-40B4-BE49-F238E27FC236}">
                        <a16:creationId xmlns:a16="http://schemas.microsoft.com/office/drawing/2014/main" id="{3BEFCF25-840B-4245-8462-F8716DDFF7CF}"/>
                      </a:ext>
                    </a:extLst>
                  </p:cNvPr>
                  <p:cNvSpPr/>
                  <p:nvPr/>
                </p:nvSpPr>
                <p:spPr>
                  <a:xfrm>
                    <a:off x="3818390" y="3556364"/>
                    <a:ext cx="77182" cy="112264"/>
                  </a:xfrm>
                  <a:custGeom>
                    <a:avLst/>
                    <a:gdLst>
                      <a:gd name="connsiteX0" fmla="*/ -100 w 77182"/>
                      <a:gd name="connsiteY0" fmla="*/ 104324 h 112264"/>
                      <a:gd name="connsiteX1" fmla="*/ 6916 w 77182"/>
                      <a:gd name="connsiteY1" fmla="*/ 91293 h 112264"/>
                      <a:gd name="connsiteX2" fmla="*/ 8921 w 77182"/>
                      <a:gd name="connsiteY2" fmla="*/ 78262 h 112264"/>
                      <a:gd name="connsiteX3" fmla="*/ 13933 w 77182"/>
                      <a:gd name="connsiteY3" fmla="*/ 65232 h 112264"/>
                      <a:gd name="connsiteX4" fmla="*/ 3909 w 77182"/>
                      <a:gd name="connsiteY4" fmla="*/ 47189 h 112264"/>
                      <a:gd name="connsiteX5" fmla="*/ 2907 w 77182"/>
                      <a:gd name="connsiteY5" fmla="*/ 26139 h 112264"/>
                      <a:gd name="connsiteX6" fmla="*/ 16940 w 77182"/>
                      <a:gd name="connsiteY6" fmla="*/ 78 h 112264"/>
                      <a:gd name="connsiteX7" fmla="*/ 25961 w 77182"/>
                      <a:gd name="connsiteY7" fmla="*/ 4087 h 112264"/>
                      <a:gd name="connsiteX8" fmla="*/ 46009 w 77182"/>
                      <a:gd name="connsiteY8" fmla="*/ 11104 h 112264"/>
                      <a:gd name="connsiteX9" fmla="*/ 73073 w 77182"/>
                      <a:gd name="connsiteY9" fmla="*/ 36163 h 112264"/>
                      <a:gd name="connsiteX10" fmla="*/ 77082 w 77182"/>
                      <a:gd name="connsiteY10" fmla="*/ 49194 h 112264"/>
                      <a:gd name="connsiteX11" fmla="*/ 61044 w 77182"/>
                      <a:gd name="connsiteY11" fmla="*/ 76258 h 112264"/>
                      <a:gd name="connsiteX12" fmla="*/ 52023 w 77182"/>
                      <a:gd name="connsiteY12" fmla="*/ 98310 h 112264"/>
                      <a:gd name="connsiteX13" fmla="*/ 41999 w 77182"/>
                      <a:gd name="connsiteY13" fmla="*/ 110338 h 112264"/>
                      <a:gd name="connsiteX14" fmla="*/ 28968 w 77182"/>
                      <a:gd name="connsiteY14" fmla="*/ 112343 h 112264"/>
                      <a:gd name="connsiteX15" fmla="*/ 25961 w 77182"/>
                      <a:gd name="connsiteY15" fmla="*/ 104324 h 112264"/>
                      <a:gd name="connsiteX16" fmla="*/ 19947 w 77182"/>
                      <a:gd name="connsiteY16" fmla="*/ 102319 h 112264"/>
                      <a:gd name="connsiteX17" fmla="*/ 11928 w 77182"/>
                      <a:gd name="connsiteY17" fmla="*/ 111340 h 112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77182" h="112264">
                        <a:moveTo>
                          <a:pt x="-100" y="104324"/>
                        </a:moveTo>
                        <a:lnTo>
                          <a:pt x="6916" y="91293"/>
                        </a:lnTo>
                        <a:lnTo>
                          <a:pt x="8921" y="78262"/>
                        </a:lnTo>
                        <a:lnTo>
                          <a:pt x="13933" y="65232"/>
                        </a:lnTo>
                        <a:lnTo>
                          <a:pt x="3909" y="47189"/>
                        </a:lnTo>
                        <a:lnTo>
                          <a:pt x="2907" y="26139"/>
                        </a:lnTo>
                        <a:lnTo>
                          <a:pt x="16940" y="78"/>
                        </a:lnTo>
                        <a:lnTo>
                          <a:pt x="25961" y="4087"/>
                        </a:lnTo>
                        <a:lnTo>
                          <a:pt x="46009" y="11104"/>
                        </a:lnTo>
                        <a:lnTo>
                          <a:pt x="73073" y="36163"/>
                        </a:lnTo>
                        <a:lnTo>
                          <a:pt x="77082" y="49194"/>
                        </a:lnTo>
                        <a:lnTo>
                          <a:pt x="61044" y="76258"/>
                        </a:lnTo>
                        <a:lnTo>
                          <a:pt x="52023" y="98310"/>
                        </a:lnTo>
                        <a:lnTo>
                          <a:pt x="41999" y="110338"/>
                        </a:lnTo>
                        <a:lnTo>
                          <a:pt x="28968" y="112343"/>
                        </a:lnTo>
                        <a:lnTo>
                          <a:pt x="25961" y="104324"/>
                        </a:lnTo>
                        <a:lnTo>
                          <a:pt x="19947" y="102319"/>
                        </a:lnTo>
                        <a:lnTo>
                          <a:pt x="11928" y="111340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0" name="Freeform: Shape 19">
                    <a:extLst>
                      <a:ext uri="{FF2B5EF4-FFF2-40B4-BE49-F238E27FC236}">
                        <a16:creationId xmlns:a16="http://schemas.microsoft.com/office/drawing/2014/main" id="{E982B8C5-8A4E-4C87-9E6D-5FA0D4568FA4}"/>
                      </a:ext>
                    </a:extLst>
                  </p:cNvPr>
                  <p:cNvSpPr/>
                  <p:nvPr/>
                </p:nvSpPr>
                <p:spPr>
                  <a:xfrm>
                    <a:off x="8333049" y="2432711"/>
                    <a:ext cx="121286" cy="159376"/>
                  </a:xfrm>
                  <a:custGeom>
                    <a:avLst/>
                    <a:gdLst>
                      <a:gd name="connsiteX0" fmla="*/ 115116 w 121286"/>
                      <a:gd name="connsiteY0" fmla="*/ 18134 h 159376"/>
                      <a:gd name="connsiteX1" fmla="*/ 121130 w 121286"/>
                      <a:gd name="connsiteY1" fmla="*/ 23146 h 159376"/>
                      <a:gd name="connsiteX2" fmla="*/ 111106 w 121286"/>
                      <a:gd name="connsiteY2" fmla="*/ 21141 h 159376"/>
                      <a:gd name="connsiteX3" fmla="*/ 106094 w 121286"/>
                      <a:gd name="connsiteY3" fmla="*/ 31165 h 159376"/>
                      <a:gd name="connsiteX4" fmla="*/ 105092 w 121286"/>
                      <a:gd name="connsiteY4" fmla="*/ 41188 h 159376"/>
                      <a:gd name="connsiteX5" fmla="*/ 118123 w 121286"/>
                      <a:gd name="connsiteY5" fmla="*/ 63240 h 159376"/>
                      <a:gd name="connsiteX6" fmla="*/ 109101 w 121286"/>
                      <a:gd name="connsiteY6" fmla="*/ 69255 h 159376"/>
                      <a:gd name="connsiteX7" fmla="*/ 107097 w 121286"/>
                      <a:gd name="connsiteY7" fmla="*/ 75269 h 159376"/>
                      <a:gd name="connsiteX8" fmla="*/ 103088 w 121286"/>
                      <a:gd name="connsiteY8" fmla="*/ 84290 h 159376"/>
                      <a:gd name="connsiteX9" fmla="*/ 89054 w 121286"/>
                      <a:gd name="connsiteY9" fmla="*/ 88300 h 159376"/>
                      <a:gd name="connsiteX10" fmla="*/ 83040 w 121286"/>
                      <a:gd name="connsiteY10" fmla="*/ 96319 h 159376"/>
                      <a:gd name="connsiteX11" fmla="*/ 89054 w 121286"/>
                      <a:gd name="connsiteY11" fmla="*/ 109349 h 159376"/>
                      <a:gd name="connsiteX12" fmla="*/ 87050 w 121286"/>
                      <a:gd name="connsiteY12" fmla="*/ 113359 h 159376"/>
                      <a:gd name="connsiteX13" fmla="*/ 100081 w 121286"/>
                      <a:gd name="connsiteY13" fmla="*/ 118371 h 159376"/>
                      <a:gd name="connsiteX14" fmla="*/ 120128 w 121286"/>
                      <a:gd name="connsiteY14" fmla="*/ 131401 h 159376"/>
                      <a:gd name="connsiteX15" fmla="*/ 120128 w 121286"/>
                      <a:gd name="connsiteY15" fmla="*/ 138418 h 159376"/>
                      <a:gd name="connsiteX16" fmla="*/ 111106 w 121286"/>
                      <a:gd name="connsiteY16" fmla="*/ 140423 h 159376"/>
                      <a:gd name="connsiteX17" fmla="*/ 94066 w 121286"/>
                      <a:gd name="connsiteY17" fmla="*/ 142427 h 159376"/>
                      <a:gd name="connsiteX18" fmla="*/ 91059 w 121286"/>
                      <a:gd name="connsiteY18" fmla="*/ 155458 h 159376"/>
                      <a:gd name="connsiteX19" fmla="*/ 79030 w 121286"/>
                      <a:gd name="connsiteY19" fmla="*/ 154456 h 159376"/>
                      <a:gd name="connsiteX20" fmla="*/ 79030 w 121286"/>
                      <a:gd name="connsiteY20" fmla="*/ 157463 h 159376"/>
                      <a:gd name="connsiteX21" fmla="*/ 63995 w 121286"/>
                      <a:gd name="connsiteY21" fmla="*/ 151449 h 159376"/>
                      <a:gd name="connsiteX22" fmla="*/ 63995 w 121286"/>
                      <a:gd name="connsiteY22" fmla="*/ 157463 h 159376"/>
                      <a:gd name="connsiteX23" fmla="*/ 57981 w 121286"/>
                      <a:gd name="connsiteY23" fmla="*/ 159468 h 159376"/>
                      <a:gd name="connsiteX24" fmla="*/ 53971 w 121286"/>
                      <a:gd name="connsiteY24" fmla="*/ 154456 h 159376"/>
                      <a:gd name="connsiteX25" fmla="*/ 46955 w 121286"/>
                      <a:gd name="connsiteY25" fmla="*/ 151449 h 159376"/>
                      <a:gd name="connsiteX26" fmla="*/ 37934 w 121286"/>
                      <a:gd name="connsiteY26" fmla="*/ 146437 h 159376"/>
                      <a:gd name="connsiteX27" fmla="*/ 37934 w 121286"/>
                      <a:gd name="connsiteY27" fmla="*/ 133406 h 159376"/>
                      <a:gd name="connsiteX28" fmla="*/ 41943 w 121286"/>
                      <a:gd name="connsiteY28" fmla="*/ 129397 h 159376"/>
                      <a:gd name="connsiteX29" fmla="*/ 36932 w 121286"/>
                      <a:gd name="connsiteY29" fmla="*/ 124385 h 159376"/>
                      <a:gd name="connsiteX30" fmla="*/ 35929 w 121286"/>
                      <a:gd name="connsiteY30" fmla="*/ 108347 h 159376"/>
                      <a:gd name="connsiteX31" fmla="*/ 31920 w 121286"/>
                      <a:gd name="connsiteY31" fmla="*/ 103335 h 159376"/>
                      <a:gd name="connsiteX32" fmla="*/ 15882 w 121286"/>
                      <a:gd name="connsiteY32" fmla="*/ 99326 h 159376"/>
                      <a:gd name="connsiteX33" fmla="*/ -156 w 121286"/>
                      <a:gd name="connsiteY33" fmla="*/ 91307 h 159376"/>
                      <a:gd name="connsiteX34" fmla="*/ 9868 w 121286"/>
                      <a:gd name="connsiteY34" fmla="*/ 72262 h 159376"/>
                      <a:gd name="connsiteX35" fmla="*/ 27910 w 121286"/>
                      <a:gd name="connsiteY35" fmla="*/ 56224 h 159376"/>
                      <a:gd name="connsiteX36" fmla="*/ 32922 w 121286"/>
                      <a:gd name="connsiteY36" fmla="*/ 35174 h 159376"/>
                      <a:gd name="connsiteX37" fmla="*/ 49962 w 121286"/>
                      <a:gd name="connsiteY37" fmla="*/ 44195 h 159376"/>
                      <a:gd name="connsiteX38" fmla="*/ 72014 w 121286"/>
                      <a:gd name="connsiteY38" fmla="*/ 45198 h 159376"/>
                      <a:gd name="connsiteX39" fmla="*/ 58983 w 121286"/>
                      <a:gd name="connsiteY39" fmla="*/ 30162 h 159376"/>
                      <a:gd name="connsiteX40" fmla="*/ 89054 w 121286"/>
                      <a:gd name="connsiteY40" fmla="*/ 17132 h 159376"/>
                      <a:gd name="connsiteX41" fmla="*/ 89054 w 121286"/>
                      <a:gd name="connsiteY41" fmla="*/ 91 h 1593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</a:cxnLst>
                    <a:rect l="l" t="t" r="r" b="b"/>
                    <a:pathLst>
                      <a:path w="121286" h="159376">
                        <a:moveTo>
                          <a:pt x="115116" y="18134"/>
                        </a:moveTo>
                        <a:lnTo>
                          <a:pt x="121130" y="23146"/>
                        </a:lnTo>
                        <a:lnTo>
                          <a:pt x="111106" y="21141"/>
                        </a:lnTo>
                        <a:lnTo>
                          <a:pt x="106094" y="31165"/>
                        </a:lnTo>
                        <a:lnTo>
                          <a:pt x="105092" y="41188"/>
                        </a:lnTo>
                        <a:lnTo>
                          <a:pt x="118123" y="63240"/>
                        </a:lnTo>
                        <a:lnTo>
                          <a:pt x="109101" y="69255"/>
                        </a:lnTo>
                        <a:lnTo>
                          <a:pt x="107097" y="75269"/>
                        </a:lnTo>
                        <a:lnTo>
                          <a:pt x="103088" y="84290"/>
                        </a:lnTo>
                        <a:lnTo>
                          <a:pt x="89054" y="88300"/>
                        </a:lnTo>
                        <a:lnTo>
                          <a:pt x="83040" y="96319"/>
                        </a:lnTo>
                        <a:lnTo>
                          <a:pt x="89054" y="109349"/>
                        </a:lnTo>
                        <a:lnTo>
                          <a:pt x="87050" y="113359"/>
                        </a:lnTo>
                        <a:lnTo>
                          <a:pt x="100081" y="118371"/>
                        </a:lnTo>
                        <a:lnTo>
                          <a:pt x="120128" y="131401"/>
                        </a:lnTo>
                        <a:lnTo>
                          <a:pt x="120128" y="138418"/>
                        </a:lnTo>
                        <a:lnTo>
                          <a:pt x="111106" y="140423"/>
                        </a:lnTo>
                        <a:lnTo>
                          <a:pt x="94066" y="142427"/>
                        </a:lnTo>
                        <a:lnTo>
                          <a:pt x="91059" y="155458"/>
                        </a:lnTo>
                        <a:lnTo>
                          <a:pt x="79030" y="154456"/>
                        </a:lnTo>
                        <a:lnTo>
                          <a:pt x="79030" y="157463"/>
                        </a:lnTo>
                        <a:lnTo>
                          <a:pt x="63995" y="151449"/>
                        </a:lnTo>
                        <a:lnTo>
                          <a:pt x="63995" y="157463"/>
                        </a:lnTo>
                        <a:lnTo>
                          <a:pt x="57981" y="159468"/>
                        </a:lnTo>
                        <a:lnTo>
                          <a:pt x="53971" y="154456"/>
                        </a:lnTo>
                        <a:lnTo>
                          <a:pt x="46955" y="151449"/>
                        </a:lnTo>
                        <a:lnTo>
                          <a:pt x="37934" y="146437"/>
                        </a:lnTo>
                        <a:lnTo>
                          <a:pt x="37934" y="133406"/>
                        </a:lnTo>
                        <a:lnTo>
                          <a:pt x="41943" y="129397"/>
                        </a:lnTo>
                        <a:lnTo>
                          <a:pt x="36932" y="124385"/>
                        </a:lnTo>
                        <a:lnTo>
                          <a:pt x="35929" y="108347"/>
                        </a:lnTo>
                        <a:lnTo>
                          <a:pt x="31920" y="103335"/>
                        </a:lnTo>
                        <a:lnTo>
                          <a:pt x="15882" y="99326"/>
                        </a:lnTo>
                        <a:lnTo>
                          <a:pt x="-156" y="91307"/>
                        </a:lnTo>
                        <a:lnTo>
                          <a:pt x="9868" y="72262"/>
                        </a:lnTo>
                        <a:lnTo>
                          <a:pt x="27910" y="56224"/>
                        </a:lnTo>
                        <a:lnTo>
                          <a:pt x="32922" y="35174"/>
                        </a:lnTo>
                        <a:lnTo>
                          <a:pt x="49962" y="44195"/>
                        </a:lnTo>
                        <a:lnTo>
                          <a:pt x="72014" y="45198"/>
                        </a:lnTo>
                        <a:lnTo>
                          <a:pt x="58983" y="30162"/>
                        </a:lnTo>
                        <a:lnTo>
                          <a:pt x="89054" y="17132"/>
                        </a:lnTo>
                        <a:lnTo>
                          <a:pt x="89054" y="91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1" name="Freeform: Shape 20">
                    <a:extLst>
                      <a:ext uri="{FF2B5EF4-FFF2-40B4-BE49-F238E27FC236}">
                        <a16:creationId xmlns:a16="http://schemas.microsoft.com/office/drawing/2014/main" id="{13EC198F-619D-4B7F-A285-959DEC0268B4}"/>
                      </a:ext>
                    </a:extLst>
                  </p:cNvPr>
                  <p:cNvSpPr/>
                  <p:nvPr/>
                </p:nvSpPr>
                <p:spPr>
                  <a:xfrm>
                    <a:off x="9442668" y="3930247"/>
                    <a:ext cx="144340" cy="127300"/>
                  </a:xfrm>
                  <a:custGeom>
                    <a:avLst/>
                    <a:gdLst>
                      <a:gd name="connsiteX0" fmla="*/ 138157 w 144340"/>
                      <a:gd name="connsiteY0" fmla="*/ 117350 h 127300"/>
                      <a:gd name="connsiteX1" fmla="*/ 144171 w 144340"/>
                      <a:gd name="connsiteY1" fmla="*/ 127374 h 127300"/>
                      <a:gd name="connsiteX2" fmla="*/ 126128 w 144340"/>
                      <a:gd name="connsiteY2" fmla="*/ 127374 h 127300"/>
                      <a:gd name="connsiteX3" fmla="*/ 118109 w 144340"/>
                      <a:gd name="connsiteY3" fmla="*/ 109331 h 127300"/>
                      <a:gd name="connsiteX4" fmla="*/ 133145 w 144340"/>
                      <a:gd name="connsiteY4" fmla="*/ 116348 h 127300"/>
                      <a:gd name="connsiteX5" fmla="*/ 107083 w 144340"/>
                      <a:gd name="connsiteY5" fmla="*/ 99307 h 127300"/>
                      <a:gd name="connsiteX6" fmla="*/ 96057 w 144340"/>
                      <a:gd name="connsiteY6" fmla="*/ 99307 h 127300"/>
                      <a:gd name="connsiteX7" fmla="*/ 80019 w 144340"/>
                      <a:gd name="connsiteY7" fmla="*/ 96300 h 127300"/>
                      <a:gd name="connsiteX8" fmla="*/ 75008 w 144340"/>
                      <a:gd name="connsiteY8" fmla="*/ 92291 h 127300"/>
                      <a:gd name="connsiteX9" fmla="*/ 78015 w 144340"/>
                      <a:gd name="connsiteY9" fmla="*/ 80262 h 127300"/>
                      <a:gd name="connsiteX10" fmla="*/ 95055 w 144340"/>
                      <a:gd name="connsiteY10" fmla="*/ 84272 h 127300"/>
                      <a:gd name="connsiteX11" fmla="*/ 103074 w 144340"/>
                      <a:gd name="connsiteY11" fmla="*/ 91289 h 127300"/>
                      <a:gd name="connsiteX12" fmla="*/ 130138 w 144340"/>
                      <a:gd name="connsiteY12" fmla="*/ 91289 h 127300"/>
                      <a:gd name="connsiteX13" fmla="*/ 125126 w 144340"/>
                      <a:gd name="connsiteY13" fmla="*/ 96300 h 127300"/>
                      <a:gd name="connsiteX14" fmla="*/ 108086 w 144340"/>
                      <a:gd name="connsiteY14" fmla="*/ 70239 h 127300"/>
                      <a:gd name="connsiteX15" fmla="*/ 104076 w 144340"/>
                      <a:gd name="connsiteY15" fmla="*/ 52196 h 127300"/>
                      <a:gd name="connsiteX16" fmla="*/ 113097 w 144340"/>
                      <a:gd name="connsiteY16" fmla="*/ 52196 h 127300"/>
                      <a:gd name="connsiteX17" fmla="*/ 121116 w 144340"/>
                      <a:gd name="connsiteY17" fmla="*/ 76253 h 127300"/>
                      <a:gd name="connsiteX18" fmla="*/ 86033 w 144340"/>
                      <a:gd name="connsiteY18" fmla="*/ 52196 h 127300"/>
                      <a:gd name="connsiteX19" fmla="*/ 86033 w 144340"/>
                      <a:gd name="connsiteY19" fmla="*/ 58211 h 127300"/>
                      <a:gd name="connsiteX20" fmla="*/ 66988 w 144340"/>
                      <a:gd name="connsiteY20" fmla="*/ 46182 h 127300"/>
                      <a:gd name="connsiteX21" fmla="*/ 52955 w 144340"/>
                      <a:gd name="connsiteY21" fmla="*/ 35156 h 127300"/>
                      <a:gd name="connsiteX22" fmla="*/ 43934 w 144340"/>
                      <a:gd name="connsiteY22" fmla="*/ 25132 h 127300"/>
                      <a:gd name="connsiteX23" fmla="*/ 47944 w 144340"/>
                      <a:gd name="connsiteY23" fmla="*/ 22125 h 127300"/>
                      <a:gd name="connsiteX24" fmla="*/ 59972 w 144340"/>
                      <a:gd name="connsiteY24" fmla="*/ 29142 h 127300"/>
                      <a:gd name="connsiteX25" fmla="*/ 80019 w 144340"/>
                      <a:gd name="connsiteY25" fmla="*/ 43175 h 127300"/>
                      <a:gd name="connsiteX26" fmla="*/ 25891 w 144340"/>
                      <a:gd name="connsiteY26" fmla="*/ 23128 h 127300"/>
                      <a:gd name="connsiteX27" fmla="*/ 20880 w 144340"/>
                      <a:gd name="connsiteY27" fmla="*/ 24130 h 127300"/>
                      <a:gd name="connsiteX28" fmla="*/ 9854 w 144340"/>
                      <a:gd name="connsiteY28" fmla="*/ 17113 h 127300"/>
                      <a:gd name="connsiteX29" fmla="*/ -170 w 144340"/>
                      <a:gd name="connsiteY29" fmla="*/ 5085 h 127300"/>
                      <a:gd name="connsiteX30" fmla="*/ 1834 w 144340"/>
                      <a:gd name="connsiteY30" fmla="*/ 73 h 127300"/>
                      <a:gd name="connsiteX31" fmla="*/ 16870 w 144340"/>
                      <a:gd name="connsiteY31" fmla="*/ 13104 h 1273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</a:cxnLst>
                    <a:rect l="l" t="t" r="r" b="b"/>
                    <a:pathLst>
                      <a:path w="144340" h="127300">
                        <a:moveTo>
                          <a:pt x="138157" y="117350"/>
                        </a:moveTo>
                        <a:lnTo>
                          <a:pt x="144171" y="127374"/>
                        </a:lnTo>
                        <a:lnTo>
                          <a:pt x="126128" y="127374"/>
                        </a:lnTo>
                        <a:lnTo>
                          <a:pt x="118109" y="109331"/>
                        </a:lnTo>
                        <a:lnTo>
                          <a:pt x="133145" y="116348"/>
                        </a:lnTo>
                        <a:close/>
                        <a:moveTo>
                          <a:pt x="107083" y="99307"/>
                        </a:moveTo>
                        <a:lnTo>
                          <a:pt x="96057" y="99307"/>
                        </a:lnTo>
                        <a:lnTo>
                          <a:pt x="80019" y="96300"/>
                        </a:lnTo>
                        <a:lnTo>
                          <a:pt x="75008" y="92291"/>
                        </a:lnTo>
                        <a:lnTo>
                          <a:pt x="78015" y="80262"/>
                        </a:lnTo>
                        <a:lnTo>
                          <a:pt x="95055" y="84272"/>
                        </a:lnTo>
                        <a:lnTo>
                          <a:pt x="103074" y="91289"/>
                        </a:lnTo>
                        <a:close/>
                        <a:moveTo>
                          <a:pt x="130138" y="91289"/>
                        </a:moveTo>
                        <a:lnTo>
                          <a:pt x="125126" y="96300"/>
                        </a:lnTo>
                        <a:lnTo>
                          <a:pt x="108086" y="70239"/>
                        </a:lnTo>
                        <a:lnTo>
                          <a:pt x="104076" y="52196"/>
                        </a:lnTo>
                        <a:lnTo>
                          <a:pt x="113097" y="52196"/>
                        </a:lnTo>
                        <a:lnTo>
                          <a:pt x="121116" y="76253"/>
                        </a:lnTo>
                        <a:close/>
                        <a:moveTo>
                          <a:pt x="86033" y="52196"/>
                        </a:moveTo>
                        <a:lnTo>
                          <a:pt x="86033" y="58211"/>
                        </a:lnTo>
                        <a:lnTo>
                          <a:pt x="66988" y="46182"/>
                        </a:lnTo>
                        <a:lnTo>
                          <a:pt x="52955" y="35156"/>
                        </a:lnTo>
                        <a:lnTo>
                          <a:pt x="43934" y="25132"/>
                        </a:lnTo>
                        <a:lnTo>
                          <a:pt x="47944" y="22125"/>
                        </a:lnTo>
                        <a:lnTo>
                          <a:pt x="59972" y="29142"/>
                        </a:lnTo>
                        <a:lnTo>
                          <a:pt x="80019" y="43175"/>
                        </a:lnTo>
                        <a:close/>
                        <a:moveTo>
                          <a:pt x="25891" y="23128"/>
                        </a:moveTo>
                        <a:lnTo>
                          <a:pt x="20880" y="24130"/>
                        </a:lnTo>
                        <a:lnTo>
                          <a:pt x="9854" y="17113"/>
                        </a:lnTo>
                        <a:lnTo>
                          <a:pt x="-170" y="5085"/>
                        </a:lnTo>
                        <a:lnTo>
                          <a:pt x="1834" y="73"/>
                        </a:lnTo>
                        <a:lnTo>
                          <a:pt x="16870" y="13104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2" name="Freeform: Shape 21">
                    <a:extLst>
                      <a:ext uri="{FF2B5EF4-FFF2-40B4-BE49-F238E27FC236}">
                        <a16:creationId xmlns:a16="http://schemas.microsoft.com/office/drawing/2014/main" id="{BBC8B547-E429-4C7E-8966-826ED6DD3FB4}"/>
                      </a:ext>
                    </a:extLst>
                  </p:cNvPr>
                  <p:cNvSpPr/>
                  <p:nvPr/>
                </p:nvSpPr>
                <p:spPr>
                  <a:xfrm>
                    <a:off x="6553848" y="2439728"/>
                    <a:ext cx="377892" cy="224530"/>
                  </a:xfrm>
                  <a:custGeom>
                    <a:avLst/>
                    <a:gdLst>
                      <a:gd name="connsiteX0" fmla="*/ 256470 w 377892"/>
                      <a:gd name="connsiteY0" fmla="*/ 213595 h 224530"/>
                      <a:gd name="connsiteX1" fmla="*/ 248451 w 377892"/>
                      <a:gd name="connsiteY1" fmla="*/ 188536 h 224530"/>
                      <a:gd name="connsiteX2" fmla="*/ 230408 w 377892"/>
                      <a:gd name="connsiteY2" fmla="*/ 187533 h 224530"/>
                      <a:gd name="connsiteX3" fmla="*/ 195326 w 377892"/>
                      <a:gd name="connsiteY3" fmla="*/ 160469 h 224530"/>
                      <a:gd name="connsiteX4" fmla="*/ 175278 w 377892"/>
                      <a:gd name="connsiteY4" fmla="*/ 157462 h 224530"/>
                      <a:gd name="connsiteX5" fmla="*/ 144205 w 377892"/>
                      <a:gd name="connsiteY5" fmla="*/ 141425 h 224530"/>
                      <a:gd name="connsiteX6" fmla="*/ 126162 w 377892"/>
                      <a:gd name="connsiteY6" fmla="*/ 139420 h 224530"/>
                      <a:gd name="connsiteX7" fmla="*/ 116138 w 377892"/>
                      <a:gd name="connsiteY7" fmla="*/ 144432 h 224530"/>
                      <a:gd name="connsiteX8" fmla="*/ 99098 w 377892"/>
                      <a:gd name="connsiteY8" fmla="*/ 143429 h 224530"/>
                      <a:gd name="connsiteX9" fmla="*/ 85065 w 377892"/>
                      <a:gd name="connsiteY9" fmla="*/ 161472 h 224530"/>
                      <a:gd name="connsiteX10" fmla="*/ 64015 w 377892"/>
                      <a:gd name="connsiteY10" fmla="*/ 166484 h 224530"/>
                      <a:gd name="connsiteX11" fmla="*/ 55996 w 377892"/>
                      <a:gd name="connsiteY11" fmla="*/ 145434 h 224530"/>
                      <a:gd name="connsiteX12" fmla="*/ 52989 w 377892"/>
                      <a:gd name="connsiteY12" fmla="*/ 114361 h 224530"/>
                      <a:gd name="connsiteX13" fmla="*/ 30937 w 377892"/>
                      <a:gd name="connsiteY13" fmla="*/ 103335 h 224530"/>
                      <a:gd name="connsiteX14" fmla="*/ 32942 w 377892"/>
                      <a:gd name="connsiteY14" fmla="*/ 83287 h 224530"/>
                      <a:gd name="connsiteX15" fmla="*/ 15902 w 377892"/>
                      <a:gd name="connsiteY15" fmla="*/ 81283 h 224530"/>
                      <a:gd name="connsiteX16" fmla="*/ 15902 w 377892"/>
                      <a:gd name="connsiteY16" fmla="*/ 56223 h 224530"/>
                      <a:gd name="connsiteX17" fmla="*/ 40961 w 377892"/>
                      <a:gd name="connsiteY17" fmla="*/ 63240 h 224530"/>
                      <a:gd name="connsiteX18" fmla="*/ 60006 w 377892"/>
                      <a:gd name="connsiteY18" fmla="*/ 54219 h 224530"/>
                      <a:gd name="connsiteX19" fmla="*/ 37954 w 377892"/>
                      <a:gd name="connsiteY19" fmla="*/ 36176 h 224530"/>
                      <a:gd name="connsiteX20" fmla="*/ 26928 w 377892"/>
                      <a:gd name="connsiteY20" fmla="*/ 19136 h 224530"/>
                      <a:gd name="connsiteX21" fmla="*/ 8885 w 377892"/>
                      <a:gd name="connsiteY21" fmla="*/ 26152 h 224530"/>
                      <a:gd name="connsiteX22" fmla="*/ 11893 w 377892"/>
                      <a:gd name="connsiteY22" fmla="*/ 48204 h 224530"/>
                      <a:gd name="connsiteX23" fmla="*/ -136 w 377892"/>
                      <a:gd name="connsiteY23" fmla="*/ 29159 h 224530"/>
                      <a:gd name="connsiteX24" fmla="*/ 7883 w 377892"/>
                      <a:gd name="connsiteY24" fmla="*/ 19136 h 224530"/>
                      <a:gd name="connsiteX25" fmla="*/ 33944 w 377892"/>
                      <a:gd name="connsiteY25" fmla="*/ 13122 h 224530"/>
                      <a:gd name="connsiteX26" fmla="*/ 52989 w 377892"/>
                      <a:gd name="connsiteY26" fmla="*/ 21141 h 224530"/>
                      <a:gd name="connsiteX27" fmla="*/ 76044 w 377892"/>
                      <a:gd name="connsiteY27" fmla="*/ 45197 h 224530"/>
                      <a:gd name="connsiteX28" fmla="*/ 88072 w 377892"/>
                      <a:gd name="connsiteY28" fmla="*/ 43193 h 224530"/>
                      <a:gd name="connsiteX29" fmla="*/ 115136 w 377892"/>
                      <a:gd name="connsiteY29" fmla="*/ 43193 h 224530"/>
                      <a:gd name="connsiteX30" fmla="*/ 107117 w 377892"/>
                      <a:gd name="connsiteY30" fmla="*/ 28157 h 224530"/>
                      <a:gd name="connsiteX31" fmla="*/ 126162 w 377892"/>
                      <a:gd name="connsiteY31" fmla="*/ 17131 h 224530"/>
                      <a:gd name="connsiteX32" fmla="*/ 141198 w 377892"/>
                      <a:gd name="connsiteY32" fmla="*/ 91 h 224530"/>
                      <a:gd name="connsiteX33" fmla="*/ 178285 w 377892"/>
                      <a:gd name="connsiteY33" fmla="*/ 16129 h 224530"/>
                      <a:gd name="connsiteX34" fmla="*/ 187307 w 377892"/>
                      <a:gd name="connsiteY34" fmla="*/ 40186 h 224530"/>
                      <a:gd name="connsiteX35" fmla="*/ 198333 w 377892"/>
                      <a:gd name="connsiteY35" fmla="*/ 46200 h 224530"/>
                      <a:gd name="connsiteX36" fmla="*/ 224394 w 377892"/>
                      <a:gd name="connsiteY36" fmla="*/ 44195 h 224530"/>
                      <a:gd name="connsiteX37" fmla="*/ 234418 w 377892"/>
                      <a:gd name="connsiteY37" fmla="*/ 50209 h 224530"/>
                      <a:gd name="connsiteX38" fmla="*/ 254465 w 377892"/>
                      <a:gd name="connsiteY38" fmla="*/ 81283 h 224530"/>
                      <a:gd name="connsiteX39" fmla="*/ 287543 w 377892"/>
                      <a:gd name="connsiteY39" fmla="*/ 101330 h 224530"/>
                      <a:gd name="connsiteX40" fmla="*/ 307591 w 377892"/>
                      <a:gd name="connsiteY40" fmla="*/ 115363 h 224530"/>
                      <a:gd name="connsiteX41" fmla="*/ 337662 w 377892"/>
                      <a:gd name="connsiteY41" fmla="*/ 130398 h 224530"/>
                      <a:gd name="connsiteX42" fmla="*/ 373747 w 377892"/>
                      <a:gd name="connsiteY42" fmla="*/ 143429 h 224530"/>
                      <a:gd name="connsiteX43" fmla="*/ 377756 w 377892"/>
                      <a:gd name="connsiteY43" fmla="*/ 161472 h 224530"/>
                      <a:gd name="connsiteX44" fmla="*/ 369737 w 377892"/>
                      <a:gd name="connsiteY44" fmla="*/ 160469 h 224530"/>
                      <a:gd name="connsiteX45" fmla="*/ 355704 w 377892"/>
                      <a:gd name="connsiteY45" fmla="*/ 152451 h 224530"/>
                      <a:gd name="connsiteX46" fmla="*/ 354702 w 377892"/>
                      <a:gd name="connsiteY46" fmla="*/ 163477 h 224530"/>
                      <a:gd name="connsiteX47" fmla="*/ 334654 w 377892"/>
                      <a:gd name="connsiteY47" fmla="*/ 169491 h 224530"/>
                      <a:gd name="connsiteX48" fmla="*/ 335657 w 377892"/>
                      <a:gd name="connsiteY48" fmla="*/ 193548 h 224530"/>
                      <a:gd name="connsiteX49" fmla="*/ 323628 w 377892"/>
                      <a:gd name="connsiteY49" fmla="*/ 202569 h 224530"/>
                      <a:gd name="connsiteX50" fmla="*/ 304583 w 377892"/>
                      <a:gd name="connsiteY50" fmla="*/ 207581 h 224530"/>
                      <a:gd name="connsiteX51" fmla="*/ 302579 w 377892"/>
                      <a:gd name="connsiteY51" fmla="*/ 220611 h 224530"/>
                      <a:gd name="connsiteX52" fmla="*/ 284536 w 377892"/>
                      <a:gd name="connsiteY52" fmla="*/ 224621 h 2245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</a:cxnLst>
                    <a:rect l="l" t="t" r="r" b="b"/>
                    <a:pathLst>
                      <a:path w="377892" h="224530">
                        <a:moveTo>
                          <a:pt x="256470" y="213595"/>
                        </a:moveTo>
                        <a:lnTo>
                          <a:pt x="248451" y="188536"/>
                        </a:lnTo>
                        <a:lnTo>
                          <a:pt x="230408" y="187533"/>
                        </a:lnTo>
                        <a:lnTo>
                          <a:pt x="195326" y="160469"/>
                        </a:lnTo>
                        <a:lnTo>
                          <a:pt x="175278" y="157462"/>
                        </a:lnTo>
                        <a:lnTo>
                          <a:pt x="144205" y="141425"/>
                        </a:lnTo>
                        <a:lnTo>
                          <a:pt x="126162" y="139420"/>
                        </a:lnTo>
                        <a:lnTo>
                          <a:pt x="116138" y="144432"/>
                        </a:lnTo>
                        <a:lnTo>
                          <a:pt x="99098" y="143429"/>
                        </a:lnTo>
                        <a:lnTo>
                          <a:pt x="85065" y="161472"/>
                        </a:lnTo>
                        <a:lnTo>
                          <a:pt x="64015" y="166484"/>
                        </a:lnTo>
                        <a:lnTo>
                          <a:pt x="55996" y="145434"/>
                        </a:lnTo>
                        <a:lnTo>
                          <a:pt x="52989" y="114361"/>
                        </a:lnTo>
                        <a:lnTo>
                          <a:pt x="30937" y="103335"/>
                        </a:lnTo>
                        <a:lnTo>
                          <a:pt x="32942" y="83287"/>
                        </a:lnTo>
                        <a:lnTo>
                          <a:pt x="15902" y="81283"/>
                        </a:lnTo>
                        <a:lnTo>
                          <a:pt x="15902" y="56223"/>
                        </a:lnTo>
                        <a:lnTo>
                          <a:pt x="40961" y="63240"/>
                        </a:lnTo>
                        <a:lnTo>
                          <a:pt x="60006" y="54219"/>
                        </a:lnTo>
                        <a:lnTo>
                          <a:pt x="37954" y="36176"/>
                        </a:lnTo>
                        <a:lnTo>
                          <a:pt x="26928" y="19136"/>
                        </a:lnTo>
                        <a:lnTo>
                          <a:pt x="8885" y="26152"/>
                        </a:lnTo>
                        <a:lnTo>
                          <a:pt x="11893" y="48204"/>
                        </a:lnTo>
                        <a:lnTo>
                          <a:pt x="-136" y="29159"/>
                        </a:lnTo>
                        <a:lnTo>
                          <a:pt x="7883" y="19136"/>
                        </a:lnTo>
                        <a:lnTo>
                          <a:pt x="33944" y="13122"/>
                        </a:lnTo>
                        <a:lnTo>
                          <a:pt x="52989" y="21141"/>
                        </a:lnTo>
                        <a:lnTo>
                          <a:pt x="76044" y="45197"/>
                        </a:lnTo>
                        <a:lnTo>
                          <a:pt x="88072" y="43193"/>
                        </a:lnTo>
                        <a:lnTo>
                          <a:pt x="115136" y="43193"/>
                        </a:lnTo>
                        <a:lnTo>
                          <a:pt x="107117" y="28157"/>
                        </a:lnTo>
                        <a:lnTo>
                          <a:pt x="126162" y="17131"/>
                        </a:lnTo>
                        <a:lnTo>
                          <a:pt x="141198" y="91"/>
                        </a:lnTo>
                        <a:lnTo>
                          <a:pt x="178285" y="16129"/>
                        </a:lnTo>
                        <a:lnTo>
                          <a:pt x="187307" y="40186"/>
                        </a:lnTo>
                        <a:lnTo>
                          <a:pt x="198333" y="46200"/>
                        </a:lnTo>
                        <a:lnTo>
                          <a:pt x="224394" y="44195"/>
                        </a:lnTo>
                        <a:lnTo>
                          <a:pt x="234418" y="50209"/>
                        </a:lnTo>
                        <a:lnTo>
                          <a:pt x="254465" y="81283"/>
                        </a:lnTo>
                        <a:lnTo>
                          <a:pt x="287543" y="101330"/>
                        </a:lnTo>
                        <a:lnTo>
                          <a:pt x="307591" y="115363"/>
                        </a:lnTo>
                        <a:lnTo>
                          <a:pt x="337662" y="130398"/>
                        </a:lnTo>
                        <a:lnTo>
                          <a:pt x="373747" y="143429"/>
                        </a:lnTo>
                        <a:lnTo>
                          <a:pt x="377756" y="161472"/>
                        </a:lnTo>
                        <a:lnTo>
                          <a:pt x="369737" y="160469"/>
                        </a:lnTo>
                        <a:lnTo>
                          <a:pt x="355704" y="152451"/>
                        </a:lnTo>
                        <a:lnTo>
                          <a:pt x="354702" y="163477"/>
                        </a:lnTo>
                        <a:lnTo>
                          <a:pt x="334654" y="169491"/>
                        </a:lnTo>
                        <a:lnTo>
                          <a:pt x="335657" y="193548"/>
                        </a:lnTo>
                        <a:lnTo>
                          <a:pt x="323628" y="202569"/>
                        </a:lnTo>
                        <a:lnTo>
                          <a:pt x="304583" y="207581"/>
                        </a:lnTo>
                        <a:lnTo>
                          <a:pt x="302579" y="220611"/>
                        </a:lnTo>
                        <a:lnTo>
                          <a:pt x="284536" y="224621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3" name="Freeform: Shape 22">
                    <a:extLst>
                      <a:ext uri="{FF2B5EF4-FFF2-40B4-BE49-F238E27FC236}">
                        <a16:creationId xmlns:a16="http://schemas.microsoft.com/office/drawing/2014/main" id="{2D62CBCD-804F-42C4-9B8B-211F8918B980}"/>
                      </a:ext>
                    </a:extLst>
                  </p:cNvPr>
                  <p:cNvSpPr/>
                  <p:nvPr/>
                </p:nvSpPr>
                <p:spPr>
                  <a:xfrm>
                    <a:off x="9677222" y="4172819"/>
                    <a:ext cx="24057" cy="60141"/>
                  </a:xfrm>
                  <a:custGeom>
                    <a:avLst/>
                    <a:gdLst>
                      <a:gd name="connsiteX0" fmla="*/ 23885 w 24057"/>
                      <a:gd name="connsiteY0" fmla="*/ 56203 h 60141"/>
                      <a:gd name="connsiteX1" fmla="*/ 14863 w 24057"/>
                      <a:gd name="connsiteY1" fmla="*/ 60213 h 60141"/>
                      <a:gd name="connsiteX2" fmla="*/ 8850 w 24057"/>
                      <a:gd name="connsiteY2" fmla="*/ 46179 h 60141"/>
                      <a:gd name="connsiteX3" fmla="*/ 11856 w 24057"/>
                      <a:gd name="connsiteY3" fmla="*/ 38160 h 60141"/>
                      <a:gd name="connsiteX4" fmla="*/ 13861 w 24057"/>
                      <a:gd name="connsiteY4" fmla="*/ 9092 h 60141"/>
                      <a:gd name="connsiteX5" fmla="*/ 13861 w 24057"/>
                      <a:gd name="connsiteY5" fmla="*/ 34151 h 60141"/>
                      <a:gd name="connsiteX6" fmla="*/ 7847 w 24057"/>
                      <a:gd name="connsiteY6" fmla="*/ 30142 h 60141"/>
                      <a:gd name="connsiteX7" fmla="*/ 1833 w 24057"/>
                      <a:gd name="connsiteY7" fmla="*/ 32146 h 60141"/>
                      <a:gd name="connsiteX8" fmla="*/ -172 w 24057"/>
                      <a:gd name="connsiteY8" fmla="*/ 23125 h 60141"/>
                      <a:gd name="connsiteX9" fmla="*/ 3838 w 24057"/>
                      <a:gd name="connsiteY9" fmla="*/ 71 h 6014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24057" h="60141">
                        <a:moveTo>
                          <a:pt x="23885" y="56203"/>
                        </a:moveTo>
                        <a:lnTo>
                          <a:pt x="14863" y="60213"/>
                        </a:lnTo>
                        <a:lnTo>
                          <a:pt x="8850" y="46179"/>
                        </a:lnTo>
                        <a:lnTo>
                          <a:pt x="11856" y="38160"/>
                        </a:lnTo>
                        <a:close/>
                        <a:moveTo>
                          <a:pt x="13861" y="9092"/>
                        </a:moveTo>
                        <a:lnTo>
                          <a:pt x="13861" y="34151"/>
                        </a:lnTo>
                        <a:lnTo>
                          <a:pt x="7847" y="30142"/>
                        </a:lnTo>
                        <a:lnTo>
                          <a:pt x="1833" y="32146"/>
                        </a:lnTo>
                        <a:lnTo>
                          <a:pt x="-172" y="23125"/>
                        </a:lnTo>
                        <a:lnTo>
                          <a:pt x="3838" y="71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4" name="Freeform: Shape 23">
                    <a:extLst>
                      <a:ext uri="{FF2B5EF4-FFF2-40B4-BE49-F238E27FC236}">
                        <a16:creationId xmlns:a16="http://schemas.microsoft.com/office/drawing/2014/main" id="{2C8BFAFC-D639-4E94-9ECE-FC2CAC0BD970}"/>
                      </a:ext>
                    </a:extLst>
                  </p:cNvPr>
                  <p:cNvSpPr/>
                  <p:nvPr/>
                </p:nvSpPr>
                <p:spPr>
                  <a:xfrm>
                    <a:off x="6164930" y="2747454"/>
                    <a:ext cx="15035" cy="35082"/>
                  </a:xfrm>
                  <a:custGeom>
                    <a:avLst/>
                    <a:gdLst>
                      <a:gd name="connsiteX0" fmla="*/ 12902 w 15035"/>
                      <a:gd name="connsiteY0" fmla="*/ 4098 h 35082"/>
                      <a:gd name="connsiteX1" fmla="*/ 14907 w 15035"/>
                      <a:gd name="connsiteY1" fmla="*/ 23143 h 35082"/>
                      <a:gd name="connsiteX2" fmla="*/ 11899 w 15035"/>
                      <a:gd name="connsiteY2" fmla="*/ 31162 h 35082"/>
                      <a:gd name="connsiteX3" fmla="*/ -129 w 15035"/>
                      <a:gd name="connsiteY3" fmla="*/ 35171 h 35082"/>
                      <a:gd name="connsiteX4" fmla="*/ 873 w 15035"/>
                      <a:gd name="connsiteY4" fmla="*/ 28155 h 35082"/>
                      <a:gd name="connsiteX5" fmla="*/ 6887 w 15035"/>
                      <a:gd name="connsiteY5" fmla="*/ 23143 h 35082"/>
                      <a:gd name="connsiteX6" fmla="*/ -129 w 15035"/>
                      <a:gd name="connsiteY6" fmla="*/ 20136 h 35082"/>
                      <a:gd name="connsiteX7" fmla="*/ 2878 w 15035"/>
                      <a:gd name="connsiteY7" fmla="*/ 88 h 35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035" h="35082">
                        <a:moveTo>
                          <a:pt x="12902" y="4098"/>
                        </a:moveTo>
                        <a:lnTo>
                          <a:pt x="14907" y="23143"/>
                        </a:lnTo>
                        <a:lnTo>
                          <a:pt x="11899" y="31162"/>
                        </a:lnTo>
                        <a:lnTo>
                          <a:pt x="-129" y="35171"/>
                        </a:lnTo>
                        <a:lnTo>
                          <a:pt x="873" y="28155"/>
                        </a:lnTo>
                        <a:lnTo>
                          <a:pt x="6887" y="23143"/>
                        </a:lnTo>
                        <a:lnTo>
                          <a:pt x="-129" y="20136"/>
                        </a:lnTo>
                        <a:lnTo>
                          <a:pt x="2878" y="88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5" name="Freeform: Shape 24">
                    <a:extLst>
                      <a:ext uri="{FF2B5EF4-FFF2-40B4-BE49-F238E27FC236}">
                        <a16:creationId xmlns:a16="http://schemas.microsoft.com/office/drawing/2014/main" id="{3A6791F1-07D3-4FBE-B353-93A86B5DADDD}"/>
                      </a:ext>
                    </a:extLst>
                  </p:cNvPr>
                  <p:cNvSpPr/>
                  <p:nvPr/>
                </p:nvSpPr>
                <p:spPr>
                  <a:xfrm>
                    <a:off x="9794499" y="3515267"/>
                    <a:ext cx="43101" cy="39092"/>
                  </a:xfrm>
                  <a:custGeom>
                    <a:avLst/>
                    <a:gdLst>
                      <a:gd name="connsiteX0" fmla="*/ 829 w 43101"/>
                      <a:gd name="connsiteY0" fmla="*/ 39171 h 39092"/>
                      <a:gd name="connsiteX1" fmla="*/ -174 w 43101"/>
                      <a:gd name="connsiteY1" fmla="*/ 38169 h 39092"/>
                      <a:gd name="connsiteX2" fmla="*/ -174 w 43101"/>
                      <a:gd name="connsiteY2" fmla="*/ 36164 h 39092"/>
                      <a:gd name="connsiteX3" fmla="*/ 829 w 43101"/>
                      <a:gd name="connsiteY3" fmla="*/ 36164 h 39092"/>
                      <a:gd name="connsiteX4" fmla="*/ 35911 w 43101"/>
                      <a:gd name="connsiteY4" fmla="*/ 79 h 39092"/>
                      <a:gd name="connsiteX5" fmla="*/ 39921 w 43101"/>
                      <a:gd name="connsiteY5" fmla="*/ 2083 h 39092"/>
                      <a:gd name="connsiteX6" fmla="*/ 42928 w 43101"/>
                      <a:gd name="connsiteY6" fmla="*/ 1081 h 39092"/>
                      <a:gd name="connsiteX7" fmla="*/ 42928 w 43101"/>
                      <a:gd name="connsiteY7" fmla="*/ 1081 h 39092"/>
                      <a:gd name="connsiteX8" fmla="*/ 40923 w 43101"/>
                      <a:gd name="connsiteY8" fmla="*/ 2083 h 39092"/>
                      <a:gd name="connsiteX9" fmla="*/ 39921 w 43101"/>
                      <a:gd name="connsiteY9" fmla="*/ 2083 h 39092"/>
                      <a:gd name="connsiteX10" fmla="*/ 35911 w 43101"/>
                      <a:gd name="connsiteY10" fmla="*/ 1081 h 390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43101" h="39092">
                        <a:moveTo>
                          <a:pt x="829" y="39171"/>
                        </a:moveTo>
                        <a:lnTo>
                          <a:pt x="-174" y="38169"/>
                        </a:lnTo>
                        <a:lnTo>
                          <a:pt x="-174" y="36164"/>
                        </a:lnTo>
                        <a:lnTo>
                          <a:pt x="829" y="36164"/>
                        </a:lnTo>
                        <a:close/>
                        <a:moveTo>
                          <a:pt x="35911" y="79"/>
                        </a:moveTo>
                        <a:lnTo>
                          <a:pt x="39921" y="2083"/>
                        </a:lnTo>
                        <a:lnTo>
                          <a:pt x="42928" y="1081"/>
                        </a:lnTo>
                        <a:lnTo>
                          <a:pt x="42928" y="1081"/>
                        </a:lnTo>
                        <a:lnTo>
                          <a:pt x="40923" y="2083"/>
                        </a:lnTo>
                        <a:lnTo>
                          <a:pt x="39921" y="2083"/>
                        </a:lnTo>
                        <a:lnTo>
                          <a:pt x="35911" y="1081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6" name="Freeform: Shape 25">
                    <a:extLst>
                      <a:ext uri="{FF2B5EF4-FFF2-40B4-BE49-F238E27FC236}">
                        <a16:creationId xmlns:a16="http://schemas.microsoft.com/office/drawing/2014/main" id="{FF45C105-1FED-41FA-B579-B7D4E2A23A3F}"/>
                      </a:ext>
                    </a:extLst>
                  </p:cNvPr>
                  <p:cNvSpPr/>
                  <p:nvPr/>
                </p:nvSpPr>
                <p:spPr>
                  <a:xfrm>
                    <a:off x="8946497" y="3441092"/>
                    <a:ext cx="672587" cy="130307"/>
                  </a:xfrm>
                  <a:custGeom>
                    <a:avLst/>
                    <a:gdLst>
                      <a:gd name="connsiteX0" fmla="*/ 672421 w 672587"/>
                      <a:gd name="connsiteY0" fmla="*/ 129384 h 130307"/>
                      <a:gd name="connsiteX1" fmla="*/ 672421 w 672587"/>
                      <a:gd name="connsiteY1" fmla="*/ 130387 h 130307"/>
                      <a:gd name="connsiteX2" fmla="*/ 670416 w 672587"/>
                      <a:gd name="connsiteY2" fmla="*/ 129384 h 130307"/>
                      <a:gd name="connsiteX3" fmla="*/ 671418 w 672587"/>
                      <a:gd name="connsiteY3" fmla="*/ 128382 h 130307"/>
                      <a:gd name="connsiteX4" fmla="*/ 544118 w 672587"/>
                      <a:gd name="connsiteY4" fmla="*/ 84278 h 130307"/>
                      <a:gd name="connsiteX5" fmla="*/ 543115 w 672587"/>
                      <a:gd name="connsiteY5" fmla="*/ 85280 h 130307"/>
                      <a:gd name="connsiteX6" fmla="*/ 541111 w 672587"/>
                      <a:gd name="connsiteY6" fmla="*/ 84278 h 130307"/>
                      <a:gd name="connsiteX7" fmla="*/ 540108 w 672587"/>
                      <a:gd name="connsiteY7" fmla="*/ 82273 h 130307"/>
                      <a:gd name="connsiteX8" fmla="*/ 539106 w 672587"/>
                      <a:gd name="connsiteY8" fmla="*/ 81271 h 130307"/>
                      <a:gd name="connsiteX9" fmla="*/ 539106 w 672587"/>
                      <a:gd name="connsiteY9" fmla="*/ 80268 h 130307"/>
                      <a:gd name="connsiteX10" fmla="*/ 541111 w 672587"/>
                      <a:gd name="connsiteY10" fmla="*/ 79266 h 130307"/>
                      <a:gd name="connsiteX11" fmla="*/ 543115 w 672587"/>
                      <a:gd name="connsiteY11" fmla="*/ 79266 h 130307"/>
                      <a:gd name="connsiteX12" fmla="*/ 545120 w 672587"/>
                      <a:gd name="connsiteY12" fmla="*/ 82273 h 130307"/>
                      <a:gd name="connsiteX13" fmla="*/ 544118 w 672587"/>
                      <a:gd name="connsiteY13" fmla="*/ 83275 h 130307"/>
                      <a:gd name="connsiteX14" fmla="*/ 364694 w 672587"/>
                      <a:gd name="connsiteY14" fmla="*/ 68240 h 130307"/>
                      <a:gd name="connsiteX15" fmla="*/ 363692 w 672587"/>
                      <a:gd name="connsiteY15" fmla="*/ 67238 h 130307"/>
                      <a:gd name="connsiteX16" fmla="*/ 363692 w 672587"/>
                      <a:gd name="connsiteY16" fmla="*/ 66235 h 130307"/>
                      <a:gd name="connsiteX17" fmla="*/ 364694 w 672587"/>
                      <a:gd name="connsiteY17" fmla="*/ 66235 h 130307"/>
                      <a:gd name="connsiteX18" fmla="*/ 371711 w 672587"/>
                      <a:gd name="connsiteY18" fmla="*/ 65233 h 130307"/>
                      <a:gd name="connsiteX19" fmla="*/ 370709 w 672587"/>
                      <a:gd name="connsiteY19" fmla="*/ 65233 h 130307"/>
                      <a:gd name="connsiteX20" fmla="*/ 370709 w 672587"/>
                      <a:gd name="connsiteY20" fmla="*/ 64231 h 130307"/>
                      <a:gd name="connsiteX21" fmla="*/ 371711 w 672587"/>
                      <a:gd name="connsiteY21" fmla="*/ 64231 h 130307"/>
                      <a:gd name="connsiteX22" fmla="*/ -167 w 672587"/>
                      <a:gd name="connsiteY22" fmla="*/ 2084 h 130307"/>
                      <a:gd name="connsiteX23" fmla="*/ -167 w 672587"/>
                      <a:gd name="connsiteY23" fmla="*/ 79 h 130307"/>
                      <a:gd name="connsiteX24" fmla="*/ 835 w 672587"/>
                      <a:gd name="connsiteY24" fmla="*/ 79 h 130307"/>
                      <a:gd name="connsiteX25" fmla="*/ 1837 w 672587"/>
                      <a:gd name="connsiteY25" fmla="*/ 1081 h 130307"/>
                      <a:gd name="connsiteX26" fmla="*/ 835 w 672587"/>
                      <a:gd name="connsiteY26" fmla="*/ 2084 h 1303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672587" h="130307">
                        <a:moveTo>
                          <a:pt x="672421" y="129384"/>
                        </a:moveTo>
                        <a:lnTo>
                          <a:pt x="672421" y="130387"/>
                        </a:lnTo>
                        <a:lnTo>
                          <a:pt x="670416" y="129384"/>
                        </a:lnTo>
                        <a:lnTo>
                          <a:pt x="671418" y="128382"/>
                        </a:lnTo>
                        <a:close/>
                        <a:moveTo>
                          <a:pt x="544118" y="84278"/>
                        </a:moveTo>
                        <a:lnTo>
                          <a:pt x="543115" y="85280"/>
                        </a:lnTo>
                        <a:lnTo>
                          <a:pt x="541111" y="84278"/>
                        </a:lnTo>
                        <a:lnTo>
                          <a:pt x="540108" y="82273"/>
                        </a:lnTo>
                        <a:lnTo>
                          <a:pt x="539106" y="81271"/>
                        </a:lnTo>
                        <a:lnTo>
                          <a:pt x="539106" y="80268"/>
                        </a:lnTo>
                        <a:lnTo>
                          <a:pt x="541111" y="79266"/>
                        </a:lnTo>
                        <a:lnTo>
                          <a:pt x="543115" y="79266"/>
                        </a:lnTo>
                        <a:lnTo>
                          <a:pt x="545120" y="82273"/>
                        </a:lnTo>
                        <a:lnTo>
                          <a:pt x="544118" y="83275"/>
                        </a:lnTo>
                        <a:close/>
                        <a:moveTo>
                          <a:pt x="364694" y="68240"/>
                        </a:moveTo>
                        <a:lnTo>
                          <a:pt x="363692" y="67238"/>
                        </a:lnTo>
                        <a:lnTo>
                          <a:pt x="363692" y="66235"/>
                        </a:lnTo>
                        <a:lnTo>
                          <a:pt x="364694" y="66235"/>
                        </a:lnTo>
                        <a:close/>
                        <a:moveTo>
                          <a:pt x="371711" y="65233"/>
                        </a:moveTo>
                        <a:lnTo>
                          <a:pt x="370709" y="65233"/>
                        </a:lnTo>
                        <a:lnTo>
                          <a:pt x="370709" y="64231"/>
                        </a:lnTo>
                        <a:lnTo>
                          <a:pt x="371711" y="64231"/>
                        </a:lnTo>
                        <a:close/>
                        <a:moveTo>
                          <a:pt x="-167" y="2084"/>
                        </a:moveTo>
                        <a:lnTo>
                          <a:pt x="-167" y="79"/>
                        </a:lnTo>
                        <a:lnTo>
                          <a:pt x="835" y="79"/>
                        </a:lnTo>
                        <a:lnTo>
                          <a:pt x="1837" y="1081"/>
                        </a:lnTo>
                        <a:lnTo>
                          <a:pt x="835" y="2084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7" name="Freeform: Shape 26">
                    <a:extLst>
                      <a:ext uri="{FF2B5EF4-FFF2-40B4-BE49-F238E27FC236}">
                        <a16:creationId xmlns:a16="http://schemas.microsoft.com/office/drawing/2014/main" id="{C5F00C33-2E05-4023-AE7E-D4C91E86299D}"/>
                      </a:ext>
                    </a:extLst>
                  </p:cNvPr>
                  <p:cNvSpPr/>
                  <p:nvPr/>
                </p:nvSpPr>
                <p:spPr>
                  <a:xfrm>
                    <a:off x="9730347" y="3745811"/>
                    <a:ext cx="2004" cy="2004"/>
                  </a:xfrm>
                  <a:custGeom>
                    <a:avLst/>
                    <a:gdLst>
                      <a:gd name="connsiteX0" fmla="*/ -173 w 2004"/>
                      <a:gd name="connsiteY0" fmla="*/ 1079 h 2004"/>
                      <a:gd name="connsiteX1" fmla="*/ 830 w 2004"/>
                      <a:gd name="connsiteY1" fmla="*/ 76 h 2004"/>
                      <a:gd name="connsiteX2" fmla="*/ 1832 w 2004"/>
                      <a:gd name="connsiteY2" fmla="*/ 1079 h 2004"/>
                      <a:gd name="connsiteX3" fmla="*/ 1832 w 2004"/>
                      <a:gd name="connsiteY3" fmla="*/ 2081 h 2004"/>
                      <a:gd name="connsiteX4" fmla="*/ 830 w 2004"/>
                      <a:gd name="connsiteY4" fmla="*/ 2081 h 2004"/>
                      <a:gd name="connsiteX5" fmla="*/ -173 w 2004"/>
                      <a:gd name="connsiteY5" fmla="*/ 2081 h 2004"/>
                      <a:gd name="connsiteX6" fmla="*/ -173 w 2004"/>
                      <a:gd name="connsiteY6" fmla="*/ 1079 h 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2004" h="2004">
                        <a:moveTo>
                          <a:pt x="-173" y="1079"/>
                        </a:moveTo>
                        <a:lnTo>
                          <a:pt x="830" y="76"/>
                        </a:lnTo>
                        <a:lnTo>
                          <a:pt x="1832" y="1079"/>
                        </a:lnTo>
                        <a:lnTo>
                          <a:pt x="1832" y="2081"/>
                        </a:lnTo>
                        <a:lnTo>
                          <a:pt x="830" y="2081"/>
                        </a:lnTo>
                        <a:lnTo>
                          <a:pt x="-173" y="2081"/>
                        </a:lnTo>
                        <a:lnTo>
                          <a:pt x="-173" y="1079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8" name="Freeform: Shape 27">
                    <a:extLst>
                      <a:ext uri="{FF2B5EF4-FFF2-40B4-BE49-F238E27FC236}">
                        <a16:creationId xmlns:a16="http://schemas.microsoft.com/office/drawing/2014/main" id="{C4DD4AE7-3058-4762-B4DA-E41DE6DE76F9}"/>
                      </a:ext>
                    </a:extLst>
                  </p:cNvPr>
                  <p:cNvSpPr/>
                  <p:nvPr/>
                </p:nvSpPr>
                <p:spPr>
                  <a:xfrm>
                    <a:off x="8855281" y="3501234"/>
                    <a:ext cx="3006" cy="7016"/>
                  </a:xfrm>
                  <a:custGeom>
                    <a:avLst/>
                    <a:gdLst>
                      <a:gd name="connsiteX0" fmla="*/ 1843 w 3006"/>
                      <a:gd name="connsiteY0" fmla="*/ 7096 h 7016"/>
                      <a:gd name="connsiteX1" fmla="*/ 841 w 3006"/>
                      <a:gd name="connsiteY1" fmla="*/ 7096 h 7016"/>
                      <a:gd name="connsiteX2" fmla="*/ -162 w 3006"/>
                      <a:gd name="connsiteY2" fmla="*/ 5091 h 7016"/>
                      <a:gd name="connsiteX3" fmla="*/ -162 w 3006"/>
                      <a:gd name="connsiteY3" fmla="*/ 2084 h 7016"/>
                      <a:gd name="connsiteX4" fmla="*/ 841 w 3006"/>
                      <a:gd name="connsiteY4" fmla="*/ 79 h 7016"/>
                      <a:gd name="connsiteX5" fmla="*/ 1843 w 3006"/>
                      <a:gd name="connsiteY5" fmla="*/ 79 h 7016"/>
                      <a:gd name="connsiteX6" fmla="*/ 2845 w 3006"/>
                      <a:gd name="connsiteY6" fmla="*/ 3086 h 7016"/>
                      <a:gd name="connsiteX7" fmla="*/ 1843 w 3006"/>
                      <a:gd name="connsiteY7" fmla="*/ 5091 h 70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3006" h="7016">
                        <a:moveTo>
                          <a:pt x="1843" y="7096"/>
                        </a:moveTo>
                        <a:lnTo>
                          <a:pt x="841" y="7096"/>
                        </a:lnTo>
                        <a:lnTo>
                          <a:pt x="-162" y="5091"/>
                        </a:lnTo>
                        <a:lnTo>
                          <a:pt x="-162" y="2084"/>
                        </a:lnTo>
                        <a:lnTo>
                          <a:pt x="841" y="79"/>
                        </a:lnTo>
                        <a:lnTo>
                          <a:pt x="1843" y="79"/>
                        </a:lnTo>
                        <a:lnTo>
                          <a:pt x="2845" y="3086"/>
                        </a:lnTo>
                        <a:lnTo>
                          <a:pt x="1843" y="5091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29" name="Freeform: Shape 28">
                    <a:extLst>
                      <a:ext uri="{FF2B5EF4-FFF2-40B4-BE49-F238E27FC236}">
                        <a16:creationId xmlns:a16="http://schemas.microsoft.com/office/drawing/2014/main" id="{A82F3DEB-7620-41CF-8D37-AA1E7F32622E}"/>
                      </a:ext>
                    </a:extLst>
                  </p:cNvPr>
                  <p:cNvSpPr/>
                  <p:nvPr/>
                </p:nvSpPr>
                <p:spPr>
                  <a:xfrm>
                    <a:off x="697021" y="4137736"/>
                    <a:ext cx="39092" cy="18042"/>
                  </a:xfrm>
                  <a:custGeom>
                    <a:avLst/>
                    <a:gdLst>
                      <a:gd name="connsiteX0" fmla="*/ 39030 w 39092"/>
                      <a:gd name="connsiteY0" fmla="*/ 18114 h 18042"/>
                      <a:gd name="connsiteX1" fmla="*/ 31012 w 39092"/>
                      <a:gd name="connsiteY1" fmla="*/ 18114 h 18042"/>
                      <a:gd name="connsiteX2" fmla="*/ 27002 w 39092"/>
                      <a:gd name="connsiteY2" fmla="*/ 16109 h 18042"/>
                      <a:gd name="connsiteX3" fmla="*/ 26000 w 39092"/>
                      <a:gd name="connsiteY3" fmla="*/ 16109 h 18042"/>
                      <a:gd name="connsiteX4" fmla="*/ 22993 w 39092"/>
                      <a:gd name="connsiteY4" fmla="*/ 14104 h 18042"/>
                      <a:gd name="connsiteX5" fmla="*/ 20988 w 39092"/>
                      <a:gd name="connsiteY5" fmla="*/ 12099 h 18042"/>
                      <a:gd name="connsiteX6" fmla="*/ 22993 w 39092"/>
                      <a:gd name="connsiteY6" fmla="*/ 11097 h 18042"/>
                      <a:gd name="connsiteX7" fmla="*/ 27002 w 39092"/>
                      <a:gd name="connsiteY7" fmla="*/ 11097 h 18042"/>
                      <a:gd name="connsiteX8" fmla="*/ 34019 w 39092"/>
                      <a:gd name="connsiteY8" fmla="*/ 13102 h 18042"/>
                      <a:gd name="connsiteX9" fmla="*/ 35021 w 39092"/>
                      <a:gd name="connsiteY9" fmla="*/ 15107 h 18042"/>
                      <a:gd name="connsiteX10" fmla="*/ 36023 w 39092"/>
                      <a:gd name="connsiteY10" fmla="*/ 15107 h 18042"/>
                      <a:gd name="connsiteX11" fmla="*/ 38028 w 39092"/>
                      <a:gd name="connsiteY11" fmla="*/ 16109 h 18042"/>
                      <a:gd name="connsiteX12" fmla="*/ 11967 w 39092"/>
                      <a:gd name="connsiteY12" fmla="*/ 71 h 18042"/>
                      <a:gd name="connsiteX13" fmla="*/ 15976 w 39092"/>
                      <a:gd name="connsiteY13" fmla="*/ 3078 h 18042"/>
                      <a:gd name="connsiteX14" fmla="*/ 17981 w 39092"/>
                      <a:gd name="connsiteY14" fmla="*/ 7088 h 18042"/>
                      <a:gd name="connsiteX15" fmla="*/ 15976 w 39092"/>
                      <a:gd name="connsiteY15" fmla="*/ 11097 h 18042"/>
                      <a:gd name="connsiteX16" fmla="*/ 13971 w 39092"/>
                      <a:gd name="connsiteY16" fmla="*/ 10095 h 18042"/>
                      <a:gd name="connsiteX17" fmla="*/ 9962 w 39092"/>
                      <a:gd name="connsiteY17" fmla="*/ 11097 h 18042"/>
                      <a:gd name="connsiteX18" fmla="*/ 8959 w 39092"/>
                      <a:gd name="connsiteY18" fmla="*/ 10095 h 18042"/>
                      <a:gd name="connsiteX19" fmla="*/ 1943 w 39092"/>
                      <a:gd name="connsiteY19" fmla="*/ 4081 h 18042"/>
                      <a:gd name="connsiteX20" fmla="*/ -62 w 39092"/>
                      <a:gd name="connsiteY20" fmla="*/ 2076 h 18042"/>
                      <a:gd name="connsiteX21" fmla="*/ 2945 w 39092"/>
                      <a:gd name="connsiteY21" fmla="*/ 2076 h 18042"/>
                      <a:gd name="connsiteX22" fmla="*/ 7957 w 39092"/>
                      <a:gd name="connsiteY22" fmla="*/ 1074 h 1804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9092" h="18042">
                        <a:moveTo>
                          <a:pt x="39030" y="18114"/>
                        </a:moveTo>
                        <a:lnTo>
                          <a:pt x="31012" y="18114"/>
                        </a:lnTo>
                        <a:lnTo>
                          <a:pt x="27002" y="16109"/>
                        </a:lnTo>
                        <a:lnTo>
                          <a:pt x="26000" y="16109"/>
                        </a:lnTo>
                        <a:lnTo>
                          <a:pt x="22993" y="14104"/>
                        </a:lnTo>
                        <a:lnTo>
                          <a:pt x="20988" y="12099"/>
                        </a:lnTo>
                        <a:lnTo>
                          <a:pt x="22993" y="11097"/>
                        </a:lnTo>
                        <a:lnTo>
                          <a:pt x="27002" y="11097"/>
                        </a:lnTo>
                        <a:lnTo>
                          <a:pt x="34019" y="13102"/>
                        </a:lnTo>
                        <a:lnTo>
                          <a:pt x="35021" y="15107"/>
                        </a:lnTo>
                        <a:lnTo>
                          <a:pt x="36023" y="15107"/>
                        </a:lnTo>
                        <a:lnTo>
                          <a:pt x="38028" y="16109"/>
                        </a:lnTo>
                        <a:close/>
                        <a:moveTo>
                          <a:pt x="11967" y="71"/>
                        </a:moveTo>
                        <a:lnTo>
                          <a:pt x="15976" y="3078"/>
                        </a:lnTo>
                        <a:lnTo>
                          <a:pt x="17981" y="7088"/>
                        </a:lnTo>
                        <a:lnTo>
                          <a:pt x="15976" y="11097"/>
                        </a:lnTo>
                        <a:lnTo>
                          <a:pt x="13971" y="10095"/>
                        </a:lnTo>
                        <a:lnTo>
                          <a:pt x="9962" y="11097"/>
                        </a:lnTo>
                        <a:lnTo>
                          <a:pt x="8959" y="10095"/>
                        </a:lnTo>
                        <a:lnTo>
                          <a:pt x="1943" y="4081"/>
                        </a:lnTo>
                        <a:lnTo>
                          <a:pt x="-62" y="2076"/>
                        </a:lnTo>
                        <a:lnTo>
                          <a:pt x="2945" y="2076"/>
                        </a:lnTo>
                        <a:lnTo>
                          <a:pt x="7957" y="1074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0" name="Freeform: Shape 29">
                    <a:extLst>
                      <a:ext uri="{FF2B5EF4-FFF2-40B4-BE49-F238E27FC236}">
                        <a16:creationId xmlns:a16="http://schemas.microsoft.com/office/drawing/2014/main" id="{FFCAB7B3-065B-465E-B994-5FCA2435D569}"/>
                      </a:ext>
                    </a:extLst>
                  </p:cNvPr>
                  <p:cNvSpPr/>
                  <p:nvPr/>
                </p:nvSpPr>
                <p:spPr>
                  <a:xfrm>
                    <a:off x="683991" y="4292101"/>
                    <a:ext cx="17040" cy="87205"/>
                  </a:xfrm>
                  <a:custGeom>
                    <a:avLst/>
                    <a:gdLst>
                      <a:gd name="connsiteX0" fmla="*/ 12969 w 17040"/>
                      <a:gd name="connsiteY0" fmla="*/ 83265 h 87205"/>
                      <a:gd name="connsiteX1" fmla="*/ 13972 w 17040"/>
                      <a:gd name="connsiteY1" fmla="*/ 87275 h 87205"/>
                      <a:gd name="connsiteX2" fmla="*/ 11967 w 17040"/>
                      <a:gd name="connsiteY2" fmla="*/ 85270 h 87205"/>
                      <a:gd name="connsiteX3" fmla="*/ 10965 w 17040"/>
                      <a:gd name="connsiteY3" fmla="*/ 84268 h 87205"/>
                      <a:gd name="connsiteX4" fmla="*/ 4950 w 17040"/>
                      <a:gd name="connsiteY4" fmla="*/ 79256 h 87205"/>
                      <a:gd name="connsiteX5" fmla="*/ 5953 w 17040"/>
                      <a:gd name="connsiteY5" fmla="*/ 78253 h 87205"/>
                      <a:gd name="connsiteX6" fmla="*/ 6955 w 17040"/>
                      <a:gd name="connsiteY6" fmla="*/ 79256 h 87205"/>
                      <a:gd name="connsiteX7" fmla="*/ 5953 w 17040"/>
                      <a:gd name="connsiteY7" fmla="*/ 81261 h 87205"/>
                      <a:gd name="connsiteX8" fmla="*/ 4950 w 17040"/>
                      <a:gd name="connsiteY8" fmla="*/ 80258 h 87205"/>
                      <a:gd name="connsiteX9" fmla="*/ -62 w 17040"/>
                      <a:gd name="connsiteY9" fmla="*/ 78253 h 87205"/>
                      <a:gd name="connsiteX10" fmla="*/ 941 w 17040"/>
                      <a:gd name="connsiteY10" fmla="*/ 77251 h 87205"/>
                      <a:gd name="connsiteX11" fmla="*/ 2946 w 17040"/>
                      <a:gd name="connsiteY11" fmla="*/ 77251 h 87205"/>
                      <a:gd name="connsiteX12" fmla="*/ 15976 w 17040"/>
                      <a:gd name="connsiteY12" fmla="*/ 2074 h 87205"/>
                      <a:gd name="connsiteX13" fmla="*/ 14974 w 17040"/>
                      <a:gd name="connsiteY13" fmla="*/ 4078 h 87205"/>
                      <a:gd name="connsiteX14" fmla="*/ 12969 w 17040"/>
                      <a:gd name="connsiteY14" fmla="*/ 2074 h 87205"/>
                      <a:gd name="connsiteX15" fmla="*/ 13972 w 17040"/>
                      <a:gd name="connsiteY15" fmla="*/ 69 h 87205"/>
                      <a:gd name="connsiteX16" fmla="*/ 15976 w 17040"/>
                      <a:gd name="connsiteY16" fmla="*/ 1071 h 87205"/>
                      <a:gd name="connsiteX17" fmla="*/ 16979 w 17040"/>
                      <a:gd name="connsiteY17" fmla="*/ 2074 h 87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040" h="87205">
                        <a:moveTo>
                          <a:pt x="12969" y="83265"/>
                        </a:moveTo>
                        <a:lnTo>
                          <a:pt x="13972" y="87275"/>
                        </a:lnTo>
                        <a:lnTo>
                          <a:pt x="11967" y="85270"/>
                        </a:lnTo>
                        <a:lnTo>
                          <a:pt x="10965" y="84268"/>
                        </a:lnTo>
                        <a:close/>
                        <a:moveTo>
                          <a:pt x="4950" y="79256"/>
                        </a:moveTo>
                        <a:lnTo>
                          <a:pt x="5953" y="78253"/>
                        </a:lnTo>
                        <a:lnTo>
                          <a:pt x="6955" y="79256"/>
                        </a:lnTo>
                        <a:lnTo>
                          <a:pt x="5953" y="81261"/>
                        </a:lnTo>
                        <a:lnTo>
                          <a:pt x="4950" y="80258"/>
                        </a:lnTo>
                        <a:lnTo>
                          <a:pt x="-62" y="78253"/>
                        </a:lnTo>
                        <a:lnTo>
                          <a:pt x="941" y="77251"/>
                        </a:lnTo>
                        <a:lnTo>
                          <a:pt x="2946" y="77251"/>
                        </a:lnTo>
                        <a:close/>
                        <a:moveTo>
                          <a:pt x="15976" y="2074"/>
                        </a:moveTo>
                        <a:lnTo>
                          <a:pt x="14974" y="4078"/>
                        </a:lnTo>
                        <a:lnTo>
                          <a:pt x="12969" y="2074"/>
                        </a:lnTo>
                        <a:lnTo>
                          <a:pt x="13972" y="69"/>
                        </a:lnTo>
                        <a:lnTo>
                          <a:pt x="15976" y="1071"/>
                        </a:lnTo>
                        <a:lnTo>
                          <a:pt x="16979" y="2074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1" name="Freeform: Shape 30">
                    <a:extLst>
                      <a:ext uri="{FF2B5EF4-FFF2-40B4-BE49-F238E27FC236}">
                        <a16:creationId xmlns:a16="http://schemas.microsoft.com/office/drawing/2014/main" id="{471ADA3D-4CF7-4E0C-A8C1-07A67C80EA01}"/>
                      </a:ext>
                    </a:extLst>
                  </p:cNvPr>
                  <p:cNvSpPr/>
                  <p:nvPr/>
                </p:nvSpPr>
                <p:spPr>
                  <a:xfrm>
                    <a:off x="9965903" y="3901178"/>
                    <a:ext cx="91215" cy="208492"/>
                  </a:xfrm>
                  <a:custGeom>
                    <a:avLst/>
                    <a:gdLst>
                      <a:gd name="connsiteX0" fmla="*/ 53952 w 91215"/>
                      <a:gd name="connsiteY0" fmla="*/ 72244 h 208492"/>
                      <a:gd name="connsiteX1" fmla="*/ 55957 w 91215"/>
                      <a:gd name="connsiteY1" fmla="*/ 69236 h 208492"/>
                      <a:gd name="connsiteX2" fmla="*/ 57962 w 91215"/>
                      <a:gd name="connsiteY2" fmla="*/ 70239 h 208492"/>
                      <a:gd name="connsiteX3" fmla="*/ 55957 w 91215"/>
                      <a:gd name="connsiteY3" fmla="*/ 74248 h 208492"/>
                      <a:gd name="connsiteX4" fmla="*/ 64978 w 91215"/>
                      <a:gd name="connsiteY4" fmla="*/ 55203 h 208492"/>
                      <a:gd name="connsiteX5" fmla="*/ 65981 w 91215"/>
                      <a:gd name="connsiteY5" fmla="*/ 56206 h 208492"/>
                      <a:gd name="connsiteX6" fmla="*/ 64978 w 91215"/>
                      <a:gd name="connsiteY6" fmla="*/ 56206 h 208492"/>
                      <a:gd name="connsiteX7" fmla="*/ 75002 w 91215"/>
                      <a:gd name="connsiteY7" fmla="*/ 84272 h 208492"/>
                      <a:gd name="connsiteX8" fmla="*/ 76004 w 91215"/>
                      <a:gd name="connsiteY8" fmla="*/ 84272 h 208492"/>
                      <a:gd name="connsiteX9" fmla="*/ 76004 w 91215"/>
                      <a:gd name="connsiteY9" fmla="*/ 87279 h 208492"/>
                      <a:gd name="connsiteX10" fmla="*/ 72997 w 91215"/>
                      <a:gd name="connsiteY10" fmla="*/ 89284 h 208492"/>
                      <a:gd name="connsiteX11" fmla="*/ 72997 w 91215"/>
                      <a:gd name="connsiteY11" fmla="*/ 90286 h 208492"/>
                      <a:gd name="connsiteX12" fmla="*/ 71995 w 91215"/>
                      <a:gd name="connsiteY12" fmla="*/ 91288 h 208492"/>
                      <a:gd name="connsiteX13" fmla="*/ 71995 w 91215"/>
                      <a:gd name="connsiteY13" fmla="*/ 89284 h 208492"/>
                      <a:gd name="connsiteX14" fmla="*/ 71995 w 91215"/>
                      <a:gd name="connsiteY14" fmla="*/ 87279 h 208492"/>
                      <a:gd name="connsiteX15" fmla="*/ 73999 w 91215"/>
                      <a:gd name="connsiteY15" fmla="*/ 84272 h 208492"/>
                      <a:gd name="connsiteX16" fmla="*/ 91040 w 91215"/>
                      <a:gd name="connsiteY16" fmla="*/ 112338 h 208492"/>
                      <a:gd name="connsiteX17" fmla="*/ 91040 w 91215"/>
                      <a:gd name="connsiteY17" fmla="*/ 113340 h 208492"/>
                      <a:gd name="connsiteX18" fmla="*/ 91040 w 91215"/>
                      <a:gd name="connsiteY18" fmla="*/ 113340 h 208492"/>
                      <a:gd name="connsiteX19" fmla="*/ 90037 w 91215"/>
                      <a:gd name="connsiteY19" fmla="*/ 115345 h 208492"/>
                      <a:gd name="connsiteX20" fmla="*/ 90037 w 91215"/>
                      <a:gd name="connsiteY20" fmla="*/ 114343 h 208492"/>
                      <a:gd name="connsiteX21" fmla="*/ 90037 w 91215"/>
                      <a:gd name="connsiteY21" fmla="*/ 113340 h 208492"/>
                      <a:gd name="connsiteX22" fmla="*/ 90037 w 91215"/>
                      <a:gd name="connsiteY22" fmla="*/ 112338 h 208492"/>
                      <a:gd name="connsiteX23" fmla="*/ 827 w 91215"/>
                      <a:gd name="connsiteY23" fmla="*/ 206561 h 208492"/>
                      <a:gd name="connsiteX24" fmla="*/ 4836 w 91215"/>
                      <a:gd name="connsiteY24" fmla="*/ 206561 h 208492"/>
                      <a:gd name="connsiteX25" fmla="*/ 4836 w 91215"/>
                      <a:gd name="connsiteY25" fmla="*/ 208565 h 208492"/>
                      <a:gd name="connsiteX26" fmla="*/ 827 w 91215"/>
                      <a:gd name="connsiteY26" fmla="*/ 207563 h 208492"/>
                      <a:gd name="connsiteX27" fmla="*/ 25886 w 91215"/>
                      <a:gd name="connsiteY27" fmla="*/ 49189 h 208492"/>
                      <a:gd name="connsiteX28" fmla="*/ 24883 w 91215"/>
                      <a:gd name="connsiteY28" fmla="*/ 47184 h 208492"/>
                      <a:gd name="connsiteX29" fmla="*/ 25886 w 91215"/>
                      <a:gd name="connsiteY29" fmla="*/ 47184 h 208492"/>
                      <a:gd name="connsiteX30" fmla="*/ 827 w 91215"/>
                      <a:gd name="connsiteY30" fmla="*/ 73 h 208492"/>
                      <a:gd name="connsiteX31" fmla="*/ 1829 w 91215"/>
                      <a:gd name="connsiteY31" fmla="*/ 1075 h 208492"/>
                      <a:gd name="connsiteX32" fmla="*/ 2832 w 91215"/>
                      <a:gd name="connsiteY32" fmla="*/ 2078 h 208492"/>
                      <a:gd name="connsiteX33" fmla="*/ 1829 w 91215"/>
                      <a:gd name="connsiteY33" fmla="*/ 1075 h 208492"/>
                      <a:gd name="connsiteX34" fmla="*/ -176 w 91215"/>
                      <a:gd name="connsiteY34" fmla="*/ 73 h 2084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</a:cxnLst>
                    <a:rect l="l" t="t" r="r" b="b"/>
                    <a:pathLst>
                      <a:path w="91215" h="208492">
                        <a:moveTo>
                          <a:pt x="53952" y="72244"/>
                        </a:moveTo>
                        <a:lnTo>
                          <a:pt x="55957" y="69236"/>
                        </a:lnTo>
                        <a:lnTo>
                          <a:pt x="57962" y="70239"/>
                        </a:lnTo>
                        <a:lnTo>
                          <a:pt x="55957" y="74248"/>
                        </a:lnTo>
                        <a:close/>
                        <a:moveTo>
                          <a:pt x="64978" y="55203"/>
                        </a:moveTo>
                        <a:lnTo>
                          <a:pt x="65981" y="56206"/>
                        </a:lnTo>
                        <a:lnTo>
                          <a:pt x="64978" y="56206"/>
                        </a:lnTo>
                        <a:close/>
                        <a:moveTo>
                          <a:pt x="75002" y="84272"/>
                        </a:moveTo>
                        <a:lnTo>
                          <a:pt x="76004" y="84272"/>
                        </a:lnTo>
                        <a:lnTo>
                          <a:pt x="76004" y="87279"/>
                        </a:lnTo>
                        <a:lnTo>
                          <a:pt x="72997" y="89284"/>
                        </a:lnTo>
                        <a:lnTo>
                          <a:pt x="72997" y="90286"/>
                        </a:lnTo>
                        <a:lnTo>
                          <a:pt x="71995" y="91288"/>
                        </a:lnTo>
                        <a:lnTo>
                          <a:pt x="71995" y="89284"/>
                        </a:lnTo>
                        <a:lnTo>
                          <a:pt x="71995" y="87279"/>
                        </a:lnTo>
                        <a:lnTo>
                          <a:pt x="73999" y="84272"/>
                        </a:lnTo>
                        <a:close/>
                        <a:moveTo>
                          <a:pt x="91040" y="112338"/>
                        </a:moveTo>
                        <a:lnTo>
                          <a:pt x="91040" y="113340"/>
                        </a:lnTo>
                        <a:lnTo>
                          <a:pt x="91040" y="113340"/>
                        </a:lnTo>
                        <a:lnTo>
                          <a:pt x="90037" y="115345"/>
                        </a:lnTo>
                        <a:lnTo>
                          <a:pt x="90037" y="114343"/>
                        </a:lnTo>
                        <a:lnTo>
                          <a:pt x="90037" y="113340"/>
                        </a:lnTo>
                        <a:lnTo>
                          <a:pt x="90037" y="112338"/>
                        </a:lnTo>
                        <a:close/>
                        <a:moveTo>
                          <a:pt x="827" y="206561"/>
                        </a:moveTo>
                        <a:lnTo>
                          <a:pt x="4836" y="206561"/>
                        </a:lnTo>
                        <a:lnTo>
                          <a:pt x="4836" y="208565"/>
                        </a:lnTo>
                        <a:lnTo>
                          <a:pt x="827" y="207563"/>
                        </a:lnTo>
                        <a:close/>
                        <a:moveTo>
                          <a:pt x="25886" y="49189"/>
                        </a:moveTo>
                        <a:lnTo>
                          <a:pt x="24883" y="47184"/>
                        </a:lnTo>
                        <a:lnTo>
                          <a:pt x="25886" y="47184"/>
                        </a:lnTo>
                        <a:close/>
                        <a:moveTo>
                          <a:pt x="827" y="73"/>
                        </a:moveTo>
                        <a:lnTo>
                          <a:pt x="1829" y="1075"/>
                        </a:lnTo>
                        <a:lnTo>
                          <a:pt x="2832" y="2078"/>
                        </a:lnTo>
                        <a:lnTo>
                          <a:pt x="1829" y="1075"/>
                        </a:lnTo>
                        <a:lnTo>
                          <a:pt x="-176" y="73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  <p:sp>
                <p:nvSpPr>
                  <p:cNvPr id="32" name="Freeform: Shape 31">
                    <a:extLst>
                      <a:ext uri="{FF2B5EF4-FFF2-40B4-BE49-F238E27FC236}">
                        <a16:creationId xmlns:a16="http://schemas.microsoft.com/office/drawing/2014/main" id="{88B9F770-1B41-4751-8E80-7F33740DE34B}"/>
                      </a:ext>
                    </a:extLst>
                  </p:cNvPr>
                  <p:cNvSpPr/>
                  <p:nvPr/>
                </p:nvSpPr>
                <p:spPr>
                  <a:xfrm>
                    <a:off x="1066895" y="3669631"/>
                    <a:ext cx="11026" cy="9021"/>
                  </a:xfrm>
                  <a:custGeom>
                    <a:avLst/>
                    <a:gdLst>
                      <a:gd name="connsiteX0" fmla="*/ 3943 w 11026"/>
                      <a:gd name="connsiteY0" fmla="*/ 77 h 9021"/>
                      <a:gd name="connsiteX1" fmla="*/ 4946 w 11026"/>
                      <a:gd name="connsiteY1" fmla="*/ 1080 h 9021"/>
                      <a:gd name="connsiteX2" fmla="*/ 6950 w 11026"/>
                      <a:gd name="connsiteY2" fmla="*/ 2082 h 9021"/>
                      <a:gd name="connsiteX3" fmla="*/ 6950 w 11026"/>
                      <a:gd name="connsiteY3" fmla="*/ 1080 h 9021"/>
                      <a:gd name="connsiteX4" fmla="*/ 6950 w 11026"/>
                      <a:gd name="connsiteY4" fmla="*/ 2082 h 9021"/>
                      <a:gd name="connsiteX5" fmla="*/ 6950 w 11026"/>
                      <a:gd name="connsiteY5" fmla="*/ 2082 h 9021"/>
                      <a:gd name="connsiteX6" fmla="*/ 6950 w 11026"/>
                      <a:gd name="connsiteY6" fmla="*/ 2082 h 9021"/>
                      <a:gd name="connsiteX7" fmla="*/ 6950 w 11026"/>
                      <a:gd name="connsiteY7" fmla="*/ 3084 h 9021"/>
                      <a:gd name="connsiteX8" fmla="*/ 5948 w 11026"/>
                      <a:gd name="connsiteY8" fmla="*/ 3084 h 9021"/>
                      <a:gd name="connsiteX9" fmla="*/ 5948 w 11026"/>
                      <a:gd name="connsiteY9" fmla="*/ 3084 h 9021"/>
                      <a:gd name="connsiteX10" fmla="*/ 5948 w 11026"/>
                      <a:gd name="connsiteY10" fmla="*/ 5089 h 9021"/>
                      <a:gd name="connsiteX11" fmla="*/ 6950 w 11026"/>
                      <a:gd name="connsiteY11" fmla="*/ 6091 h 9021"/>
                      <a:gd name="connsiteX12" fmla="*/ 7953 w 11026"/>
                      <a:gd name="connsiteY12" fmla="*/ 6091 h 9021"/>
                      <a:gd name="connsiteX13" fmla="*/ 8955 w 11026"/>
                      <a:gd name="connsiteY13" fmla="*/ 7094 h 9021"/>
                      <a:gd name="connsiteX14" fmla="*/ 8955 w 11026"/>
                      <a:gd name="connsiteY14" fmla="*/ 7094 h 9021"/>
                      <a:gd name="connsiteX15" fmla="*/ 8955 w 11026"/>
                      <a:gd name="connsiteY15" fmla="*/ 8096 h 9021"/>
                      <a:gd name="connsiteX16" fmla="*/ 9957 w 11026"/>
                      <a:gd name="connsiteY16" fmla="*/ 8096 h 9021"/>
                      <a:gd name="connsiteX17" fmla="*/ 9957 w 11026"/>
                      <a:gd name="connsiteY17" fmla="*/ 8096 h 9021"/>
                      <a:gd name="connsiteX18" fmla="*/ 10960 w 11026"/>
                      <a:gd name="connsiteY18" fmla="*/ 8096 h 9021"/>
                      <a:gd name="connsiteX19" fmla="*/ 10960 w 11026"/>
                      <a:gd name="connsiteY19" fmla="*/ 9098 h 9021"/>
                      <a:gd name="connsiteX20" fmla="*/ 10960 w 11026"/>
                      <a:gd name="connsiteY20" fmla="*/ 9098 h 9021"/>
                      <a:gd name="connsiteX21" fmla="*/ 9957 w 11026"/>
                      <a:gd name="connsiteY21" fmla="*/ 9098 h 9021"/>
                      <a:gd name="connsiteX22" fmla="*/ 9957 w 11026"/>
                      <a:gd name="connsiteY22" fmla="*/ 9098 h 9021"/>
                      <a:gd name="connsiteX23" fmla="*/ 9957 w 11026"/>
                      <a:gd name="connsiteY23" fmla="*/ 9098 h 9021"/>
                      <a:gd name="connsiteX24" fmla="*/ 8955 w 11026"/>
                      <a:gd name="connsiteY24" fmla="*/ 9098 h 9021"/>
                      <a:gd name="connsiteX25" fmla="*/ 8955 w 11026"/>
                      <a:gd name="connsiteY25" fmla="*/ 9098 h 9021"/>
                      <a:gd name="connsiteX26" fmla="*/ 8955 w 11026"/>
                      <a:gd name="connsiteY26" fmla="*/ 9098 h 9021"/>
                      <a:gd name="connsiteX27" fmla="*/ 8955 w 11026"/>
                      <a:gd name="connsiteY27" fmla="*/ 9098 h 9021"/>
                      <a:gd name="connsiteX28" fmla="*/ 7953 w 11026"/>
                      <a:gd name="connsiteY28" fmla="*/ 9098 h 9021"/>
                      <a:gd name="connsiteX29" fmla="*/ 7953 w 11026"/>
                      <a:gd name="connsiteY29" fmla="*/ 9098 h 9021"/>
                      <a:gd name="connsiteX30" fmla="*/ 7953 w 11026"/>
                      <a:gd name="connsiteY30" fmla="*/ 8096 h 9021"/>
                      <a:gd name="connsiteX31" fmla="*/ 7953 w 11026"/>
                      <a:gd name="connsiteY31" fmla="*/ 8096 h 9021"/>
                      <a:gd name="connsiteX32" fmla="*/ 6950 w 11026"/>
                      <a:gd name="connsiteY32" fmla="*/ 8096 h 9021"/>
                      <a:gd name="connsiteX33" fmla="*/ 3943 w 11026"/>
                      <a:gd name="connsiteY33" fmla="*/ 7094 h 9021"/>
                      <a:gd name="connsiteX34" fmla="*/ 2941 w 11026"/>
                      <a:gd name="connsiteY34" fmla="*/ 7094 h 9021"/>
                      <a:gd name="connsiteX35" fmla="*/ 2941 w 11026"/>
                      <a:gd name="connsiteY35" fmla="*/ 6091 h 9021"/>
                      <a:gd name="connsiteX36" fmla="*/ 1939 w 11026"/>
                      <a:gd name="connsiteY36" fmla="*/ 5089 h 9021"/>
                      <a:gd name="connsiteX37" fmla="*/ 936 w 11026"/>
                      <a:gd name="connsiteY37" fmla="*/ 5089 h 9021"/>
                      <a:gd name="connsiteX38" fmla="*/ 936 w 11026"/>
                      <a:gd name="connsiteY38" fmla="*/ 5089 h 9021"/>
                      <a:gd name="connsiteX39" fmla="*/ 936 w 11026"/>
                      <a:gd name="connsiteY39" fmla="*/ 5089 h 9021"/>
                      <a:gd name="connsiteX40" fmla="*/ -66 w 11026"/>
                      <a:gd name="connsiteY40" fmla="*/ 5089 h 9021"/>
                      <a:gd name="connsiteX41" fmla="*/ -66 w 11026"/>
                      <a:gd name="connsiteY41" fmla="*/ 4087 h 9021"/>
                      <a:gd name="connsiteX42" fmla="*/ -66 w 11026"/>
                      <a:gd name="connsiteY42" fmla="*/ 3084 h 9021"/>
                      <a:gd name="connsiteX43" fmla="*/ -66 w 11026"/>
                      <a:gd name="connsiteY43" fmla="*/ 3084 h 9021"/>
                      <a:gd name="connsiteX44" fmla="*/ 936 w 11026"/>
                      <a:gd name="connsiteY44" fmla="*/ 3084 h 9021"/>
                      <a:gd name="connsiteX45" fmla="*/ 936 w 11026"/>
                      <a:gd name="connsiteY45" fmla="*/ 3084 h 9021"/>
                      <a:gd name="connsiteX46" fmla="*/ 1939 w 11026"/>
                      <a:gd name="connsiteY46" fmla="*/ 3084 h 9021"/>
                      <a:gd name="connsiteX47" fmla="*/ 1939 w 11026"/>
                      <a:gd name="connsiteY47" fmla="*/ 3084 h 9021"/>
                      <a:gd name="connsiteX48" fmla="*/ 1939 w 11026"/>
                      <a:gd name="connsiteY48" fmla="*/ 3084 h 9021"/>
                      <a:gd name="connsiteX49" fmla="*/ 936 w 11026"/>
                      <a:gd name="connsiteY49" fmla="*/ 3084 h 9021"/>
                      <a:gd name="connsiteX50" fmla="*/ 936 w 11026"/>
                      <a:gd name="connsiteY50" fmla="*/ 4087 h 9021"/>
                      <a:gd name="connsiteX51" fmla="*/ 936 w 11026"/>
                      <a:gd name="connsiteY51" fmla="*/ 4087 h 9021"/>
                      <a:gd name="connsiteX52" fmla="*/ 936 w 11026"/>
                      <a:gd name="connsiteY52" fmla="*/ 5089 h 9021"/>
                      <a:gd name="connsiteX53" fmla="*/ 936 w 11026"/>
                      <a:gd name="connsiteY53" fmla="*/ 5089 h 9021"/>
                      <a:gd name="connsiteX54" fmla="*/ 1939 w 11026"/>
                      <a:gd name="connsiteY54" fmla="*/ 5089 h 9021"/>
                      <a:gd name="connsiteX55" fmla="*/ 1939 w 11026"/>
                      <a:gd name="connsiteY55" fmla="*/ 5089 h 9021"/>
                      <a:gd name="connsiteX56" fmla="*/ 1939 w 11026"/>
                      <a:gd name="connsiteY56" fmla="*/ 5089 h 9021"/>
                      <a:gd name="connsiteX57" fmla="*/ 1939 w 11026"/>
                      <a:gd name="connsiteY57" fmla="*/ 5089 h 9021"/>
                      <a:gd name="connsiteX58" fmla="*/ 2941 w 11026"/>
                      <a:gd name="connsiteY58" fmla="*/ 5089 h 9021"/>
                      <a:gd name="connsiteX59" fmla="*/ 2941 w 11026"/>
                      <a:gd name="connsiteY59" fmla="*/ 5089 h 9021"/>
                      <a:gd name="connsiteX60" fmla="*/ 3943 w 11026"/>
                      <a:gd name="connsiteY60" fmla="*/ 6091 h 9021"/>
                      <a:gd name="connsiteX61" fmla="*/ 3943 w 11026"/>
                      <a:gd name="connsiteY61" fmla="*/ 6091 h 9021"/>
                      <a:gd name="connsiteX62" fmla="*/ 3943 w 11026"/>
                      <a:gd name="connsiteY62" fmla="*/ 5089 h 9021"/>
                      <a:gd name="connsiteX63" fmla="*/ 3943 w 11026"/>
                      <a:gd name="connsiteY63" fmla="*/ 5089 h 9021"/>
                      <a:gd name="connsiteX64" fmla="*/ 2941 w 11026"/>
                      <a:gd name="connsiteY64" fmla="*/ 5089 h 9021"/>
                      <a:gd name="connsiteX65" fmla="*/ 2941 w 11026"/>
                      <a:gd name="connsiteY65" fmla="*/ 5089 h 9021"/>
                      <a:gd name="connsiteX66" fmla="*/ 2941 w 11026"/>
                      <a:gd name="connsiteY66" fmla="*/ 4087 h 9021"/>
                      <a:gd name="connsiteX67" fmla="*/ 2941 w 11026"/>
                      <a:gd name="connsiteY67" fmla="*/ 4087 h 9021"/>
                      <a:gd name="connsiteX68" fmla="*/ 2941 w 11026"/>
                      <a:gd name="connsiteY68" fmla="*/ 4087 h 9021"/>
                      <a:gd name="connsiteX69" fmla="*/ 3943 w 11026"/>
                      <a:gd name="connsiteY69" fmla="*/ 4087 h 9021"/>
                      <a:gd name="connsiteX70" fmla="*/ 3943 w 11026"/>
                      <a:gd name="connsiteY70" fmla="*/ 4087 h 9021"/>
                      <a:gd name="connsiteX71" fmla="*/ 3943 w 11026"/>
                      <a:gd name="connsiteY71" fmla="*/ 4087 h 9021"/>
                      <a:gd name="connsiteX72" fmla="*/ 3943 w 11026"/>
                      <a:gd name="connsiteY72" fmla="*/ 4087 h 9021"/>
                      <a:gd name="connsiteX73" fmla="*/ 3943 w 11026"/>
                      <a:gd name="connsiteY73" fmla="*/ 5089 h 9021"/>
                      <a:gd name="connsiteX74" fmla="*/ 3943 w 11026"/>
                      <a:gd name="connsiteY74" fmla="*/ 5089 h 9021"/>
                      <a:gd name="connsiteX75" fmla="*/ 4946 w 11026"/>
                      <a:gd name="connsiteY75" fmla="*/ 5089 h 9021"/>
                      <a:gd name="connsiteX76" fmla="*/ 4946 w 11026"/>
                      <a:gd name="connsiteY76" fmla="*/ 5089 h 9021"/>
                      <a:gd name="connsiteX77" fmla="*/ 4946 w 11026"/>
                      <a:gd name="connsiteY77" fmla="*/ 4087 h 9021"/>
                      <a:gd name="connsiteX78" fmla="*/ 3943 w 11026"/>
                      <a:gd name="connsiteY78" fmla="*/ 4087 h 9021"/>
                      <a:gd name="connsiteX79" fmla="*/ 3943 w 11026"/>
                      <a:gd name="connsiteY79" fmla="*/ 3084 h 9021"/>
                      <a:gd name="connsiteX80" fmla="*/ 3943 w 11026"/>
                      <a:gd name="connsiteY80" fmla="*/ 3084 h 9021"/>
                      <a:gd name="connsiteX81" fmla="*/ 3943 w 11026"/>
                      <a:gd name="connsiteY81" fmla="*/ 3084 h 9021"/>
                      <a:gd name="connsiteX82" fmla="*/ 4946 w 11026"/>
                      <a:gd name="connsiteY82" fmla="*/ 3084 h 9021"/>
                      <a:gd name="connsiteX83" fmla="*/ 4946 w 11026"/>
                      <a:gd name="connsiteY83" fmla="*/ 3084 h 9021"/>
                      <a:gd name="connsiteX84" fmla="*/ 4946 w 11026"/>
                      <a:gd name="connsiteY84" fmla="*/ 2082 h 9021"/>
                      <a:gd name="connsiteX85" fmla="*/ 4946 w 11026"/>
                      <a:gd name="connsiteY85" fmla="*/ 3084 h 9021"/>
                      <a:gd name="connsiteX86" fmla="*/ 4946 w 11026"/>
                      <a:gd name="connsiteY86" fmla="*/ 3084 h 9021"/>
                      <a:gd name="connsiteX87" fmla="*/ 4946 w 11026"/>
                      <a:gd name="connsiteY87" fmla="*/ 3084 h 9021"/>
                      <a:gd name="connsiteX88" fmla="*/ 4946 w 11026"/>
                      <a:gd name="connsiteY88" fmla="*/ 3084 h 9021"/>
                      <a:gd name="connsiteX89" fmla="*/ 4946 w 11026"/>
                      <a:gd name="connsiteY89" fmla="*/ 4087 h 9021"/>
                      <a:gd name="connsiteX90" fmla="*/ 4946 w 11026"/>
                      <a:gd name="connsiteY90" fmla="*/ 4087 h 9021"/>
                      <a:gd name="connsiteX91" fmla="*/ 5948 w 11026"/>
                      <a:gd name="connsiteY91" fmla="*/ 3084 h 9021"/>
                      <a:gd name="connsiteX92" fmla="*/ 5948 w 11026"/>
                      <a:gd name="connsiteY92" fmla="*/ 3084 h 9021"/>
                      <a:gd name="connsiteX93" fmla="*/ 5948 w 11026"/>
                      <a:gd name="connsiteY93" fmla="*/ 3084 h 9021"/>
                      <a:gd name="connsiteX94" fmla="*/ 5948 w 11026"/>
                      <a:gd name="connsiteY94" fmla="*/ 3084 h 9021"/>
                      <a:gd name="connsiteX95" fmla="*/ 5948 w 11026"/>
                      <a:gd name="connsiteY95" fmla="*/ 3084 h 9021"/>
                      <a:gd name="connsiteX96" fmla="*/ 5948 w 11026"/>
                      <a:gd name="connsiteY96" fmla="*/ 2082 h 9021"/>
                      <a:gd name="connsiteX97" fmla="*/ 5948 w 11026"/>
                      <a:gd name="connsiteY97" fmla="*/ 2082 h 9021"/>
                      <a:gd name="connsiteX98" fmla="*/ 4946 w 11026"/>
                      <a:gd name="connsiteY98" fmla="*/ 2082 h 9021"/>
                      <a:gd name="connsiteX99" fmla="*/ 4946 w 11026"/>
                      <a:gd name="connsiteY99" fmla="*/ 2082 h 9021"/>
                      <a:gd name="connsiteX100" fmla="*/ 3943 w 11026"/>
                      <a:gd name="connsiteY100" fmla="*/ 1080 h 9021"/>
                      <a:gd name="connsiteX101" fmla="*/ 3943 w 11026"/>
                      <a:gd name="connsiteY101" fmla="*/ 1080 h 9021"/>
                      <a:gd name="connsiteX102" fmla="*/ 2941 w 11026"/>
                      <a:gd name="connsiteY102" fmla="*/ 1080 h 9021"/>
                      <a:gd name="connsiteX103" fmla="*/ 2941 w 11026"/>
                      <a:gd name="connsiteY103" fmla="*/ 77 h 9021"/>
                      <a:gd name="connsiteX104" fmla="*/ 2941 w 11026"/>
                      <a:gd name="connsiteY104" fmla="*/ 77 h 9021"/>
                      <a:gd name="connsiteX105" fmla="*/ 2941 w 11026"/>
                      <a:gd name="connsiteY105" fmla="*/ 77 h 9021"/>
                      <a:gd name="connsiteX106" fmla="*/ 2941 w 11026"/>
                      <a:gd name="connsiteY106" fmla="*/ 1080 h 9021"/>
                      <a:gd name="connsiteX107" fmla="*/ 1939 w 11026"/>
                      <a:gd name="connsiteY107" fmla="*/ 1080 h 9021"/>
                      <a:gd name="connsiteX108" fmla="*/ 1939 w 11026"/>
                      <a:gd name="connsiteY108" fmla="*/ 77 h 9021"/>
                      <a:gd name="connsiteX109" fmla="*/ 1939 w 11026"/>
                      <a:gd name="connsiteY109" fmla="*/ 77 h 9021"/>
                      <a:gd name="connsiteX110" fmla="*/ 1939 w 11026"/>
                      <a:gd name="connsiteY110" fmla="*/ 77 h 9021"/>
                      <a:gd name="connsiteX111" fmla="*/ 2941 w 11026"/>
                      <a:gd name="connsiteY111" fmla="*/ 77 h 90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  <a:cxn ang="0">
                        <a:pos x="connsiteX63" y="connsiteY63"/>
                      </a:cxn>
                      <a:cxn ang="0">
                        <a:pos x="connsiteX64" y="connsiteY64"/>
                      </a:cxn>
                      <a:cxn ang="0">
                        <a:pos x="connsiteX65" y="connsiteY65"/>
                      </a:cxn>
                      <a:cxn ang="0">
                        <a:pos x="connsiteX66" y="connsiteY66"/>
                      </a:cxn>
                      <a:cxn ang="0">
                        <a:pos x="connsiteX67" y="connsiteY67"/>
                      </a:cxn>
                      <a:cxn ang="0">
                        <a:pos x="connsiteX68" y="connsiteY68"/>
                      </a:cxn>
                      <a:cxn ang="0">
                        <a:pos x="connsiteX69" y="connsiteY69"/>
                      </a:cxn>
                      <a:cxn ang="0">
                        <a:pos x="connsiteX70" y="connsiteY70"/>
                      </a:cxn>
                      <a:cxn ang="0">
                        <a:pos x="connsiteX71" y="connsiteY71"/>
                      </a:cxn>
                      <a:cxn ang="0">
                        <a:pos x="connsiteX72" y="connsiteY72"/>
                      </a:cxn>
                      <a:cxn ang="0">
                        <a:pos x="connsiteX73" y="connsiteY73"/>
                      </a:cxn>
                      <a:cxn ang="0">
                        <a:pos x="connsiteX74" y="connsiteY74"/>
                      </a:cxn>
                      <a:cxn ang="0">
                        <a:pos x="connsiteX75" y="connsiteY75"/>
                      </a:cxn>
                      <a:cxn ang="0">
                        <a:pos x="connsiteX76" y="connsiteY76"/>
                      </a:cxn>
                      <a:cxn ang="0">
                        <a:pos x="connsiteX77" y="connsiteY77"/>
                      </a:cxn>
                      <a:cxn ang="0">
                        <a:pos x="connsiteX78" y="connsiteY78"/>
                      </a:cxn>
                      <a:cxn ang="0">
                        <a:pos x="connsiteX79" y="connsiteY79"/>
                      </a:cxn>
                      <a:cxn ang="0">
                        <a:pos x="connsiteX80" y="connsiteY80"/>
                      </a:cxn>
                      <a:cxn ang="0">
                        <a:pos x="connsiteX81" y="connsiteY81"/>
                      </a:cxn>
                      <a:cxn ang="0">
                        <a:pos x="connsiteX82" y="connsiteY82"/>
                      </a:cxn>
                      <a:cxn ang="0">
                        <a:pos x="connsiteX83" y="connsiteY83"/>
                      </a:cxn>
                      <a:cxn ang="0">
                        <a:pos x="connsiteX84" y="connsiteY84"/>
                      </a:cxn>
                      <a:cxn ang="0">
                        <a:pos x="connsiteX85" y="connsiteY85"/>
                      </a:cxn>
                      <a:cxn ang="0">
                        <a:pos x="connsiteX86" y="connsiteY86"/>
                      </a:cxn>
                      <a:cxn ang="0">
                        <a:pos x="connsiteX87" y="connsiteY87"/>
                      </a:cxn>
                      <a:cxn ang="0">
                        <a:pos x="connsiteX88" y="connsiteY88"/>
                      </a:cxn>
                      <a:cxn ang="0">
                        <a:pos x="connsiteX89" y="connsiteY89"/>
                      </a:cxn>
                      <a:cxn ang="0">
                        <a:pos x="connsiteX90" y="connsiteY90"/>
                      </a:cxn>
                      <a:cxn ang="0">
                        <a:pos x="connsiteX91" y="connsiteY91"/>
                      </a:cxn>
                      <a:cxn ang="0">
                        <a:pos x="connsiteX92" y="connsiteY92"/>
                      </a:cxn>
                      <a:cxn ang="0">
                        <a:pos x="connsiteX93" y="connsiteY93"/>
                      </a:cxn>
                      <a:cxn ang="0">
                        <a:pos x="connsiteX94" y="connsiteY94"/>
                      </a:cxn>
                      <a:cxn ang="0">
                        <a:pos x="connsiteX95" y="connsiteY95"/>
                      </a:cxn>
                      <a:cxn ang="0">
                        <a:pos x="connsiteX96" y="connsiteY96"/>
                      </a:cxn>
                      <a:cxn ang="0">
                        <a:pos x="connsiteX97" y="connsiteY97"/>
                      </a:cxn>
                      <a:cxn ang="0">
                        <a:pos x="connsiteX98" y="connsiteY98"/>
                      </a:cxn>
                      <a:cxn ang="0">
                        <a:pos x="connsiteX99" y="connsiteY99"/>
                      </a:cxn>
                      <a:cxn ang="0">
                        <a:pos x="connsiteX100" y="connsiteY100"/>
                      </a:cxn>
                      <a:cxn ang="0">
                        <a:pos x="connsiteX101" y="connsiteY101"/>
                      </a:cxn>
                      <a:cxn ang="0">
                        <a:pos x="connsiteX102" y="connsiteY102"/>
                      </a:cxn>
                      <a:cxn ang="0">
                        <a:pos x="connsiteX103" y="connsiteY103"/>
                      </a:cxn>
                      <a:cxn ang="0">
                        <a:pos x="connsiteX104" y="connsiteY104"/>
                      </a:cxn>
                      <a:cxn ang="0">
                        <a:pos x="connsiteX105" y="connsiteY105"/>
                      </a:cxn>
                      <a:cxn ang="0">
                        <a:pos x="connsiteX106" y="connsiteY106"/>
                      </a:cxn>
                      <a:cxn ang="0">
                        <a:pos x="connsiteX107" y="connsiteY107"/>
                      </a:cxn>
                      <a:cxn ang="0">
                        <a:pos x="connsiteX108" y="connsiteY108"/>
                      </a:cxn>
                      <a:cxn ang="0">
                        <a:pos x="connsiteX109" y="connsiteY109"/>
                      </a:cxn>
                      <a:cxn ang="0">
                        <a:pos x="connsiteX110" y="connsiteY110"/>
                      </a:cxn>
                      <a:cxn ang="0">
                        <a:pos x="connsiteX111" y="connsiteY111"/>
                      </a:cxn>
                    </a:cxnLst>
                    <a:rect l="l" t="t" r="r" b="b"/>
                    <a:pathLst>
                      <a:path w="11026" h="9021">
                        <a:moveTo>
                          <a:pt x="3943" y="77"/>
                        </a:moveTo>
                        <a:lnTo>
                          <a:pt x="4946" y="1080"/>
                        </a:lnTo>
                        <a:lnTo>
                          <a:pt x="6950" y="2082"/>
                        </a:lnTo>
                        <a:lnTo>
                          <a:pt x="6950" y="1080"/>
                        </a:lnTo>
                        <a:lnTo>
                          <a:pt x="6950" y="2082"/>
                        </a:lnTo>
                        <a:lnTo>
                          <a:pt x="6950" y="2082"/>
                        </a:lnTo>
                        <a:lnTo>
                          <a:pt x="6950" y="2082"/>
                        </a:lnTo>
                        <a:lnTo>
                          <a:pt x="6950" y="3084"/>
                        </a:lnTo>
                        <a:lnTo>
                          <a:pt x="5948" y="3084"/>
                        </a:lnTo>
                        <a:lnTo>
                          <a:pt x="5948" y="3084"/>
                        </a:lnTo>
                        <a:lnTo>
                          <a:pt x="5948" y="5089"/>
                        </a:lnTo>
                        <a:lnTo>
                          <a:pt x="6950" y="6091"/>
                        </a:lnTo>
                        <a:lnTo>
                          <a:pt x="7953" y="6091"/>
                        </a:lnTo>
                        <a:lnTo>
                          <a:pt x="8955" y="7094"/>
                        </a:lnTo>
                        <a:lnTo>
                          <a:pt x="8955" y="7094"/>
                        </a:lnTo>
                        <a:lnTo>
                          <a:pt x="8955" y="8096"/>
                        </a:lnTo>
                        <a:lnTo>
                          <a:pt x="9957" y="8096"/>
                        </a:lnTo>
                        <a:lnTo>
                          <a:pt x="9957" y="8096"/>
                        </a:lnTo>
                        <a:lnTo>
                          <a:pt x="10960" y="8096"/>
                        </a:lnTo>
                        <a:lnTo>
                          <a:pt x="10960" y="9098"/>
                        </a:lnTo>
                        <a:lnTo>
                          <a:pt x="10960" y="9098"/>
                        </a:lnTo>
                        <a:lnTo>
                          <a:pt x="9957" y="9098"/>
                        </a:lnTo>
                        <a:lnTo>
                          <a:pt x="9957" y="9098"/>
                        </a:lnTo>
                        <a:lnTo>
                          <a:pt x="9957" y="9098"/>
                        </a:lnTo>
                        <a:lnTo>
                          <a:pt x="8955" y="9098"/>
                        </a:lnTo>
                        <a:lnTo>
                          <a:pt x="8955" y="9098"/>
                        </a:lnTo>
                        <a:lnTo>
                          <a:pt x="8955" y="9098"/>
                        </a:lnTo>
                        <a:lnTo>
                          <a:pt x="8955" y="9098"/>
                        </a:lnTo>
                        <a:lnTo>
                          <a:pt x="7953" y="9098"/>
                        </a:lnTo>
                        <a:lnTo>
                          <a:pt x="7953" y="9098"/>
                        </a:lnTo>
                        <a:lnTo>
                          <a:pt x="7953" y="8096"/>
                        </a:lnTo>
                        <a:lnTo>
                          <a:pt x="7953" y="8096"/>
                        </a:lnTo>
                        <a:lnTo>
                          <a:pt x="6950" y="8096"/>
                        </a:lnTo>
                        <a:lnTo>
                          <a:pt x="3943" y="7094"/>
                        </a:lnTo>
                        <a:lnTo>
                          <a:pt x="2941" y="7094"/>
                        </a:lnTo>
                        <a:lnTo>
                          <a:pt x="2941" y="6091"/>
                        </a:lnTo>
                        <a:lnTo>
                          <a:pt x="1939" y="5089"/>
                        </a:lnTo>
                        <a:lnTo>
                          <a:pt x="936" y="5089"/>
                        </a:lnTo>
                        <a:lnTo>
                          <a:pt x="936" y="5089"/>
                        </a:lnTo>
                        <a:lnTo>
                          <a:pt x="936" y="5089"/>
                        </a:lnTo>
                        <a:lnTo>
                          <a:pt x="-66" y="5089"/>
                        </a:lnTo>
                        <a:lnTo>
                          <a:pt x="-66" y="4087"/>
                        </a:lnTo>
                        <a:lnTo>
                          <a:pt x="-66" y="3084"/>
                        </a:lnTo>
                        <a:lnTo>
                          <a:pt x="-66" y="3084"/>
                        </a:lnTo>
                        <a:lnTo>
                          <a:pt x="936" y="3084"/>
                        </a:lnTo>
                        <a:lnTo>
                          <a:pt x="936" y="3084"/>
                        </a:lnTo>
                        <a:lnTo>
                          <a:pt x="1939" y="3084"/>
                        </a:lnTo>
                        <a:lnTo>
                          <a:pt x="1939" y="3084"/>
                        </a:lnTo>
                        <a:lnTo>
                          <a:pt x="1939" y="3084"/>
                        </a:lnTo>
                        <a:lnTo>
                          <a:pt x="936" y="3084"/>
                        </a:lnTo>
                        <a:lnTo>
                          <a:pt x="936" y="4087"/>
                        </a:lnTo>
                        <a:lnTo>
                          <a:pt x="936" y="4087"/>
                        </a:lnTo>
                        <a:lnTo>
                          <a:pt x="936" y="5089"/>
                        </a:lnTo>
                        <a:lnTo>
                          <a:pt x="936" y="5089"/>
                        </a:lnTo>
                        <a:lnTo>
                          <a:pt x="1939" y="5089"/>
                        </a:lnTo>
                        <a:lnTo>
                          <a:pt x="1939" y="5089"/>
                        </a:lnTo>
                        <a:lnTo>
                          <a:pt x="1939" y="5089"/>
                        </a:lnTo>
                        <a:lnTo>
                          <a:pt x="1939" y="5089"/>
                        </a:lnTo>
                        <a:lnTo>
                          <a:pt x="2941" y="5089"/>
                        </a:lnTo>
                        <a:lnTo>
                          <a:pt x="2941" y="5089"/>
                        </a:lnTo>
                        <a:lnTo>
                          <a:pt x="3943" y="6091"/>
                        </a:lnTo>
                        <a:lnTo>
                          <a:pt x="3943" y="6091"/>
                        </a:lnTo>
                        <a:lnTo>
                          <a:pt x="3943" y="5089"/>
                        </a:lnTo>
                        <a:lnTo>
                          <a:pt x="3943" y="5089"/>
                        </a:lnTo>
                        <a:lnTo>
                          <a:pt x="2941" y="5089"/>
                        </a:lnTo>
                        <a:lnTo>
                          <a:pt x="2941" y="5089"/>
                        </a:lnTo>
                        <a:lnTo>
                          <a:pt x="2941" y="4087"/>
                        </a:lnTo>
                        <a:lnTo>
                          <a:pt x="2941" y="4087"/>
                        </a:lnTo>
                        <a:lnTo>
                          <a:pt x="2941" y="4087"/>
                        </a:lnTo>
                        <a:lnTo>
                          <a:pt x="3943" y="4087"/>
                        </a:lnTo>
                        <a:lnTo>
                          <a:pt x="3943" y="4087"/>
                        </a:lnTo>
                        <a:lnTo>
                          <a:pt x="3943" y="4087"/>
                        </a:lnTo>
                        <a:lnTo>
                          <a:pt x="3943" y="4087"/>
                        </a:lnTo>
                        <a:lnTo>
                          <a:pt x="3943" y="5089"/>
                        </a:lnTo>
                        <a:lnTo>
                          <a:pt x="3943" y="5089"/>
                        </a:lnTo>
                        <a:lnTo>
                          <a:pt x="4946" y="5089"/>
                        </a:lnTo>
                        <a:lnTo>
                          <a:pt x="4946" y="5089"/>
                        </a:lnTo>
                        <a:lnTo>
                          <a:pt x="4946" y="4087"/>
                        </a:lnTo>
                        <a:lnTo>
                          <a:pt x="3943" y="4087"/>
                        </a:lnTo>
                        <a:lnTo>
                          <a:pt x="3943" y="3084"/>
                        </a:lnTo>
                        <a:lnTo>
                          <a:pt x="3943" y="3084"/>
                        </a:lnTo>
                        <a:lnTo>
                          <a:pt x="3943" y="3084"/>
                        </a:lnTo>
                        <a:lnTo>
                          <a:pt x="4946" y="3084"/>
                        </a:lnTo>
                        <a:lnTo>
                          <a:pt x="4946" y="3084"/>
                        </a:lnTo>
                        <a:lnTo>
                          <a:pt x="4946" y="2082"/>
                        </a:lnTo>
                        <a:lnTo>
                          <a:pt x="4946" y="3084"/>
                        </a:lnTo>
                        <a:lnTo>
                          <a:pt x="4946" y="3084"/>
                        </a:lnTo>
                        <a:lnTo>
                          <a:pt x="4946" y="3084"/>
                        </a:lnTo>
                        <a:lnTo>
                          <a:pt x="4946" y="3084"/>
                        </a:lnTo>
                        <a:lnTo>
                          <a:pt x="4946" y="4087"/>
                        </a:lnTo>
                        <a:lnTo>
                          <a:pt x="4946" y="4087"/>
                        </a:lnTo>
                        <a:lnTo>
                          <a:pt x="5948" y="3084"/>
                        </a:lnTo>
                        <a:lnTo>
                          <a:pt x="5948" y="3084"/>
                        </a:lnTo>
                        <a:lnTo>
                          <a:pt x="5948" y="3084"/>
                        </a:lnTo>
                        <a:lnTo>
                          <a:pt x="5948" y="3084"/>
                        </a:lnTo>
                        <a:lnTo>
                          <a:pt x="5948" y="3084"/>
                        </a:lnTo>
                        <a:lnTo>
                          <a:pt x="5948" y="2082"/>
                        </a:lnTo>
                        <a:lnTo>
                          <a:pt x="5948" y="2082"/>
                        </a:lnTo>
                        <a:lnTo>
                          <a:pt x="4946" y="2082"/>
                        </a:lnTo>
                        <a:lnTo>
                          <a:pt x="4946" y="2082"/>
                        </a:lnTo>
                        <a:lnTo>
                          <a:pt x="3943" y="1080"/>
                        </a:lnTo>
                        <a:lnTo>
                          <a:pt x="3943" y="1080"/>
                        </a:lnTo>
                        <a:lnTo>
                          <a:pt x="2941" y="1080"/>
                        </a:lnTo>
                        <a:lnTo>
                          <a:pt x="2941" y="77"/>
                        </a:lnTo>
                        <a:lnTo>
                          <a:pt x="2941" y="77"/>
                        </a:lnTo>
                        <a:lnTo>
                          <a:pt x="2941" y="77"/>
                        </a:lnTo>
                        <a:lnTo>
                          <a:pt x="2941" y="1080"/>
                        </a:lnTo>
                        <a:lnTo>
                          <a:pt x="1939" y="1080"/>
                        </a:lnTo>
                        <a:lnTo>
                          <a:pt x="1939" y="77"/>
                        </a:lnTo>
                        <a:lnTo>
                          <a:pt x="1939" y="77"/>
                        </a:lnTo>
                        <a:lnTo>
                          <a:pt x="1939" y="77"/>
                        </a:lnTo>
                        <a:lnTo>
                          <a:pt x="2941" y="77"/>
                        </a:lnTo>
                        <a:close/>
                      </a:path>
                    </a:pathLst>
                  </a:custGeom>
                  <a:solidFill>
                    <a:srgbClr val="EEEEEE"/>
                  </a:solidFill>
                  <a:ln w="3429" cap="flat">
                    <a:solidFill>
                      <a:srgbClr val="AAAAAA"/>
                    </a:solidFill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algn="ctr"/>
                    <a:endParaRPr lang="en-GB"/>
                  </a:p>
                </p:txBody>
              </p:sp>
            </p:grpSp>
            <p:sp>
              <p:nvSpPr>
                <p:cNvPr id="33" name="Freeform: Shape 32">
                  <a:extLst>
                    <a:ext uri="{FF2B5EF4-FFF2-40B4-BE49-F238E27FC236}">
                      <a16:creationId xmlns:a16="http://schemas.microsoft.com/office/drawing/2014/main" id="{AAB45767-2199-4C5A-AF9D-B6A6F2FD531B}"/>
                    </a:ext>
                  </a:extLst>
                </p:cNvPr>
                <p:cNvSpPr/>
                <p:nvPr/>
              </p:nvSpPr>
              <p:spPr>
                <a:xfrm>
                  <a:off x="6805442" y="2568031"/>
                  <a:ext cx="342809" cy="276653"/>
                </a:xfrm>
                <a:custGeom>
                  <a:avLst/>
                  <a:gdLst>
                    <a:gd name="connsiteX0" fmla="*/ 4873 w 342809"/>
                    <a:gd name="connsiteY0" fmla="*/ 85290 h 276653"/>
                    <a:gd name="connsiteX1" fmla="*/ 32939 w 342809"/>
                    <a:gd name="connsiteY1" fmla="*/ 96316 h 276653"/>
                    <a:gd name="connsiteX2" fmla="*/ 50982 w 342809"/>
                    <a:gd name="connsiteY2" fmla="*/ 92307 h 276653"/>
                    <a:gd name="connsiteX3" fmla="*/ 52987 w 342809"/>
                    <a:gd name="connsiteY3" fmla="*/ 79276 h 276653"/>
                    <a:gd name="connsiteX4" fmla="*/ 72032 w 342809"/>
                    <a:gd name="connsiteY4" fmla="*/ 74264 h 276653"/>
                    <a:gd name="connsiteX5" fmla="*/ 84060 w 342809"/>
                    <a:gd name="connsiteY5" fmla="*/ 65243 h 276653"/>
                    <a:gd name="connsiteX6" fmla="*/ 83058 w 342809"/>
                    <a:gd name="connsiteY6" fmla="*/ 41186 h 276653"/>
                    <a:gd name="connsiteX7" fmla="*/ 103105 w 342809"/>
                    <a:gd name="connsiteY7" fmla="*/ 35172 h 276653"/>
                    <a:gd name="connsiteX8" fmla="*/ 104108 w 342809"/>
                    <a:gd name="connsiteY8" fmla="*/ 24146 h 276653"/>
                    <a:gd name="connsiteX9" fmla="*/ 118140 w 342809"/>
                    <a:gd name="connsiteY9" fmla="*/ 32165 h 276653"/>
                    <a:gd name="connsiteX10" fmla="*/ 126160 w 342809"/>
                    <a:gd name="connsiteY10" fmla="*/ 33167 h 276653"/>
                    <a:gd name="connsiteX11" fmla="*/ 140193 w 342809"/>
                    <a:gd name="connsiteY11" fmla="*/ 34169 h 276653"/>
                    <a:gd name="connsiteX12" fmla="*/ 160240 w 342809"/>
                    <a:gd name="connsiteY12" fmla="*/ 40184 h 276653"/>
                    <a:gd name="connsiteX13" fmla="*/ 168259 w 342809"/>
                    <a:gd name="connsiteY13" fmla="*/ 44193 h 276653"/>
                    <a:gd name="connsiteX14" fmla="*/ 184297 w 342809"/>
                    <a:gd name="connsiteY14" fmla="*/ 34169 h 276653"/>
                    <a:gd name="connsiteX15" fmla="*/ 194321 w 342809"/>
                    <a:gd name="connsiteY15" fmla="*/ 40184 h 276653"/>
                    <a:gd name="connsiteX16" fmla="*/ 198330 w 342809"/>
                    <a:gd name="connsiteY16" fmla="*/ 26151 h 276653"/>
                    <a:gd name="connsiteX17" fmla="*/ 213365 w 342809"/>
                    <a:gd name="connsiteY17" fmla="*/ 27153 h 276653"/>
                    <a:gd name="connsiteX18" fmla="*/ 216373 w 342809"/>
                    <a:gd name="connsiteY18" fmla="*/ 22141 h 276653"/>
                    <a:gd name="connsiteX19" fmla="*/ 215370 w 342809"/>
                    <a:gd name="connsiteY19" fmla="*/ 10113 h 276653"/>
                    <a:gd name="connsiteX20" fmla="*/ 223389 w 342809"/>
                    <a:gd name="connsiteY20" fmla="*/ 89 h 276653"/>
                    <a:gd name="connsiteX21" fmla="*/ 238424 w 342809"/>
                    <a:gd name="connsiteY21" fmla="*/ 6103 h 276653"/>
                    <a:gd name="connsiteX22" fmla="*/ 238424 w 342809"/>
                    <a:gd name="connsiteY22" fmla="*/ 16127 h 276653"/>
                    <a:gd name="connsiteX23" fmla="*/ 246444 w 342809"/>
                    <a:gd name="connsiteY23" fmla="*/ 17129 h 276653"/>
                    <a:gd name="connsiteX24" fmla="*/ 251456 w 342809"/>
                    <a:gd name="connsiteY24" fmla="*/ 42188 h 276653"/>
                    <a:gd name="connsiteX25" fmla="*/ 263484 w 342809"/>
                    <a:gd name="connsiteY25" fmla="*/ 52212 h 276653"/>
                    <a:gd name="connsiteX26" fmla="*/ 270500 w 342809"/>
                    <a:gd name="connsiteY26" fmla="*/ 46198 h 276653"/>
                    <a:gd name="connsiteX27" fmla="*/ 280524 w 342809"/>
                    <a:gd name="connsiteY27" fmla="*/ 43191 h 276653"/>
                    <a:gd name="connsiteX28" fmla="*/ 292552 w 342809"/>
                    <a:gd name="connsiteY28" fmla="*/ 29158 h 276653"/>
                    <a:gd name="connsiteX29" fmla="*/ 310595 w 342809"/>
                    <a:gd name="connsiteY29" fmla="*/ 32165 h 276653"/>
                    <a:gd name="connsiteX30" fmla="*/ 335654 w 342809"/>
                    <a:gd name="connsiteY30" fmla="*/ 32165 h 276653"/>
                    <a:gd name="connsiteX31" fmla="*/ 342671 w 342809"/>
                    <a:gd name="connsiteY31" fmla="*/ 40184 h 276653"/>
                    <a:gd name="connsiteX32" fmla="*/ 329640 w 342809"/>
                    <a:gd name="connsiteY32" fmla="*/ 44193 h 276653"/>
                    <a:gd name="connsiteX33" fmla="*/ 318614 w 342809"/>
                    <a:gd name="connsiteY33" fmla="*/ 49205 h 276653"/>
                    <a:gd name="connsiteX34" fmla="*/ 290548 w 342809"/>
                    <a:gd name="connsiteY34" fmla="*/ 53214 h 276653"/>
                    <a:gd name="connsiteX35" fmla="*/ 265488 w 342809"/>
                    <a:gd name="connsiteY35" fmla="*/ 59229 h 276653"/>
                    <a:gd name="connsiteX36" fmla="*/ 254463 w 342809"/>
                    <a:gd name="connsiteY36" fmla="*/ 72259 h 276653"/>
                    <a:gd name="connsiteX37" fmla="*/ 263484 w 342809"/>
                    <a:gd name="connsiteY37" fmla="*/ 85290 h 276653"/>
                    <a:gd name="connsiteX38" fmla="*/ 269498 w 342809"/>
                    <a:gd name="connsiteY38" fmla="*/ 100326 h 276653"/>
                    <a:gd name="connsiteX39" fmla="*/ 260477 w 342809"/>
                    <a:gd name="connsiteY39" fmla="*/ 113356 h 276653"/>
                    <a:gd name="connsiteX40" fmla="*/ 264486 w 342809"/>
                    <a:gd name="connsiteY40" fmla="*/ 124382 h 276653"/>
                    <a:gd name="connsiteX41" fmla="*/ 259474 w 342809"/>
                    <a:gd name="connsiteY41" fmla="*/ 135408 h 276653"/>
                    <a:gd name="connsiteX42" fmla="*/ 235417 w 342809"/>
                    <a:gd name="connsiteY42" fmla="*/ 134406 h 276653"/>
                    <a:gd name="connsiteX43" fmla="*/ 250453 w 342809"/>
                    <a:gd name="connsiteY43" fmla="*/ 154453 h 276653"/>
                    <a:gd name="connsiteX44" fmla="*/ 235417 w 342809"/>
                    <a:gd name="connsiteY44" fmla="*/ 162472 h 276653"/>
                    <a:gd name="connsiteX45" fmla="*/ 228401 w 342809"/>
                    <a:gd name="connsiteY45" fmla="*/ 180515 h 276653"/>
                    <a:gd name="connsiteX46" fmla="*/ 233413 w 342809"/>
                    <a:gd name="connsiteY46" fmla="*/ 198558 h 276653"/>
                    <a:gd name="connsiteX47" fmla="*/ 225394 w 342809"/>
                    <a:gd name="connsiteY47" fmla="*/ 206576 h 276653"/>
                    <a:gd name="connsiteX48" fmla="*/ 215370 w 342809"/>
                    <a:gd name="connsiteY48" fmla="*/ 204572 h 276653"/>
                    <a:gd name="connsiteX49" fmla="*/ 197328 w 342809"/>
                    <a:gd name="connsiteY49" fmla="*/ 208581 h 276653"/>
                    <a:gd name="connsiteX50" fmla="*/ 196325 w 342809"/>
                    <a:gd name="connsiteY50" fmla="*/ 216600 h 276653"/>
                    <a:gd name="connsiteX51" fmla="*/ 177280 w 342809"/>
                    <a:gd name="connsiteY51" fmla="*/ 216600 h 276653"/>
                    <a:gd name="connsiteX52" fmla="*/ 166254 w 342809"/>
                    <a:gd name="connsiteY52" fmla="*/ 233640 h 276653"/>
                    <a:gd name="connsiteX53" fmla="*/ 169261 w 342809"/>
                    <a:gd name="connsiteY53" fmla="*/ 259702 h 276653"/>
                    <a:gd name="connsiteX54" fmla="*/ 138188 w 342809"/>
                    <a:gd name="connsiteY54" fmla="*/ 271730 h 276653"/>
                    <a:gd name="connsiteX55" fmla="*/ 120145 w 342809"/>
                    <a:gd name="connsiteY55" fmla="*/ 269725 h 276653"/>
                    <a:gd name="connsiteX56" fmla="*/ 116136 w 342809"/>
                    <a:gd name="connsiteY56" fmla="*/ 275740 h 276653"/>
                    <a:gd name="connsiteX57" fmla="*/ 100098 w 342809"/>
                    <a:gd name="connsiteY57" fmla="*/ 271730 h 276653"/>
                    <a:gd name="connsiteX58" fmla="*/ 75039 w 342809"/>
                    <a:gd name="connsiteY58" fmla="*/ 276742 h 276653"/>
                    <a:gd name="connsiteX59" fmla="*/ 29932 w 342809"/>
                    <a:gd name="connsiteY59" fmla="*/ 260704 h 276653"/>
                    <a:gd name="connsiteX60" fmla="*/ 47975 w 342809"/>
                    <a:gd name="connsiteY60" fmla="*/ 233640 h 276653"/>
                    <a:gd name="connsiteX61" fmla="*/ 42963 w 342809"/>
                    <a:gd name="connsiteY61" fmla="*/ 214595 h 276653"/>
                    <a:gd name="connsiteX62" fmla="*/ 22916 w 342809"/>
                    <a:gd name="connsiteY62" fmla="*/ 209583 h 276653"/>
                    <a:gd name="connsiteX63" fmla="*/ 16902 w 342809"/>
                    <a:gd name="connsiteY63" fmla="*/ 189536 h 276653"/>
                    <a:gd name="connsiteX64" fmla="*/ 3871 w 342809"/>
                    <a:gd name="connsiteY64" fmla="*/ 165479 h 276653"/>
                    <a:gd name="connsiteX65" fmla="*/ 11890 w 342809"/>
                    <a:gd name="connsiteY65" fmla="*/ 149441 h 276653"/>
                    <a:gd name="connsiteX66" fmla="*/ -139 w 342809"/>
                    <a:gd name="connsiteY66" fmla="*/ 144430 h 276653"/>
                    <a:gd name="connsiteX67" fmla="*/ 2868 w 342809"/>
                    <a:gd name="connsiteY67" fmla="*/ 122378 h 276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342809" h="276653">
                      <a:moveTo>
                        <a:pt x="4873" y="85290"/>
                      </a:moveTo>
                      <a:lnTo>
                        <a:pt x="32939" y="96316"/>
                      </a:lnTo>
                      <a:lnTo>
                        <a:pt x="50982" y="92307"/>
                      </a:lnTo>
                      <a:lnTo>
                        <a:pt x="52987" y="79276"/>
                      </a:lnTo>
                      <a:lnTo>
                        <a:pt x="72032" y="74264"/>
                      </a:lnTo>
                      <a:lnTo>
                        <a:pt x="84060" y="65243"/>
                      </a:lnTo>
                      <a:lnTo>
                        <a:pt x="83058" y="41186"/>
                      </a:lnTo>
                      <a:lnTo>
                        <a:pt x="103105" y="35172"/>
                      </a:lnTo>
                      <a:lnTo>
                        <a:pt x="104108" y="24146"/>
                      </a:lnTo>
                      <a:lnTo>
                        <a:pt x="118140" y="32165"/>
                      </a:lnTo>
                      <a:lnTo>
                        <a:pt x="126160" y="33167"/>
                      </a:lnTo>
                      <a:lnTo>
                        <a:pt x="140193" y="34169"/>
                      </a:lnTo>
                      <a:lnTo>
                        <a:pt x="160240" y="40184"/>
                      </a:lnTo>
                      <a:lnTo>
                        <a:pt x="168259" y="44193"/>
                      </a:lnTo>
                      <a:lnTo>
                        <a:pt x="184297" y="34169"/>
                      </a:lnTo>
                      <a:lnTo>
                        <a:pt x="194321" y="40184"/>
                      </a:lnTo>
                      <a:lnTo>
                        <a:pt x="198330" y="26151"/>
                      </a:lnTo>
                      <a:lnTo>
                        <a:pt x="213365" y="27153"/>
                      </a:lnTo>
                      <a:lnTo>
                        <a:pt x="216373" y="22141"/>
                      </a:lnTo>
                      <a:lnTo>
                        <a:pt x="215370" y="10113"/>
                      </a:lnTo>
                      <a:lnTo>
                        <a:pt x="223389" y="89"/>
                      </a:lnTo>
                      <a:lnTo>
                        <a:pt x="238424" y="6103"/>
                      </a:lnTo>
                      <a:lnTo>
                        <a:pt x="238424" y="16127"/>
                      </a:lnTo>
                      <a:lnTo>
                        <a:pt x="246444" y="17129"/>
                      </a:lnTo>
                      <a:lnTo>
                        <a:pt x="251456" y="42188"/>
                      </a:lnTo>
                      <a:lnTo>
                        <a:pt x="263484" y="52212"/>
                      </a:lnTo>
                      <a:lnTo>
                        <a:pt x="270500" y="46198"/>
                      </a:lnTo>
                      <a:lnTo>
                        <a:pt x="280524" y="43191"/>
                      </a:lnTo>
                      <a:lnTo>
                        <a:pt x="292552" y="29158"/>
                      </a:lnTo>
                      <a:lnTo>
                        <a:pt x="310595" y="32165"/>
                      </a:lnTo>
                      <a:lnTo>
                        <a:pt x="335654" y="32165"/>
                      </a:lnTo>
                      <a:lnTo>
                        <a:pt x="342671" y="40184"/>
                      </a:lnTo>
                      <a:lnTo>
                        <a:pt x="329640" y="44193"/>
                      </a:lnTo>
                      <a:lnTo>
                        <a:pt x="318614" y="49205"/>
                      </a:lnTo>
                      <a:lnTo>
                        <a:pt x="290548" y="53214"/>
                      </a:lnTo>
                      <a:lnTo>
                        <a:pt x="265488" y="59229"/>
                      </a:lnTo>
                      <a:lnTo>
                        <a:pt x="254463" y="72259"/>
                      </a:lnTo>
                      <a:lnTo>
                        <a:pt x="263484" y="85290"/>
                      </a:lnTo>
                      <a:lnTo>
                        <a:pt x="269498" y="100326"/>
                      </a:lnTo>
                      <a:lnTo>
                        <a:pt x="260477" y="113356"/>
                      </a:lnTo>
                      <a:lnTo>
                        <a:pt x="264486" y="124382"/>
                      </a:lnTo>
                      <a:lnTo>
                        <a:pt x="259474" y="135408"/>
                      </a:lnTo>
                      <a:lnTo>
                        <a:pt x="235417" y="134406"/>
                      </a:lnTo>
                      <a:lnTo>
                        <a:pt x="250453" y="154453"/>
                      </a:lnTo>
                      <a:lnTo>
                        <a:pt x="235417" y="162472"/>
                      </a:lnTo>
                      <a:lnTo>
                        <a:pt x="228401" y="180515"/>
                      </a:lnTo>
                      <a:lnTo>
                        <a:pt x="233413" y="198558"/>
                      </a:lnTo>
                      <a:lnTo>
                        <a:pt x="225394" y="206576"/>
                      </a:lnTo>
                      <a:lnTo>
                        <a:pt x="215370" y="204572"/>
                      </a:lnTo>
                      <a:lnTo>
                        <a:pt x="197328" y="208581"/>
                      </a:lnTo>
                      <a:lnTo>
                        <a:pt x="196325" y="216600"/>
                      </a:lnTo>
                      <a:lnTo>
                        <a:pt x="177280" y="216600"/>
                      </a:lnTo>
                      <a:lnTo>
                        <a:pt x="166254" y="233640"/>
                      </a:lnTo>
                      <a:lnTo>
                        <a:pt x="169261" y="259702"/>
                      </a:lnTo>
                      <a:lnTo>
                        <a:pt x="138188" y="271730"/>
                      </a:lnTo>
                      <a:lnTo>
                        <a:pt x="120145" y="269725"/>
                      </a:lnTo>
                      <a:lnTo>
                        <a:pt x="116136" y="275740"/>
                      </a:lnTo>
                      <a:lnTo>
                        <a:pt x="100098" y="271730"/>
                      </a:lnTo>
                      <a:lnTo>
                        <a:pt x="75039" y="276742"/>
                      </a:lnTo>
                      <a:lnTo>
                        <a:pt x="29932" y="260704"/>
                      </a:lnTo>
                      <a:lnTo>
                        <a:pt x="47975" y="233640"/>
                      </a:lnTo>
                      <a:lnTo>
                        <a:pt x="42963" y="214595"/>
                      </a:lnTo>
                      <a:lnTo>
                        <a:pt x="22916" y="209583"/>
                      </a:lnTo>
                      <a:lnTo>
                        <a:pt x="16902" y="189536"/>
                      </a:lnTo>
                      <a:lnTo>
                        <a:pt x="3871" y="165479"/>
                      </a:lnTo>
                      <a:lnTo>
                        <a:pt x="11890" y="149441"/>
                      </a:lnTo>
                      <a:lnTo>
                        <a:pt x="-139" y="144430"/>
                      </a:lnTo>
                      <a:lnTo>
                        <a:pt x="2868" y="12237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8EBF8454-7BD6-42BD-A7EA-0D8645C26558}"/>
                    </a:ext>
                  </a:extLst>
                </p:cNvPr>
                <p:cNvSpPr/>
                <p:nvPr/>
              </p:nvSpPr>
              <p:spPr>
                <a:xfrm>
                  <a:off x="5580550" y="3865093"/>
                  <a:ext cx="331783" cy="407963"/>
                </a:xfrm>
                <a:custGeom>
                  <a:avLst/>
                  <a:gdLst>
                    <a:gd name="connsiteX0" fmla="*/ 328653 w 331783"/>
                    <a:gd name="connsiteY0" fmla="*/ 196536 h 407963"/>
                    <a:gd name="connsiteX1" fmla="*/ 330657 w 331783"/>
                    <a:gd name="connsiteY1" fmla="*/ 205557 h 407963"/>
                    <a:gd name="connsiteX2" fmla="*/ 327650 w 331783"/>
                    <a:gd name="connsiteY2" fmla="*/ 220593 h 407963"/>
                    <a:gd name="connsiteX3" fmla="*/ 331660 w 331783"/>
                    <a:gd name="connsiteY3" fmla="*/ 234626 h 407963"/>
                    <a:gd name="connsiteX4" fmla="*/ 327650 w 331783"/>
                    <a:gd name="connsiteY4" fmla="*/ 245652 h 407963"/>
                    <a:gd name="connsiteX5" fmla="*/ 329655 w 331783"/>
                    <a:gd name="connsiteY5" fmla="*/ 255676 h 407963"/>
                    <a:gd name="connsiteX6" fmla="*/ 274525 w 331783"/>
                    <a:gd name="connsiteY6" fmla="*/ 255676 h 407963"/>
                    <a:gd name="connsiteX7" fmla="*/ 270515 w 331783"/>
                    <a:gd name="connsiteY7" fmla="*/ 351903 h 407963"/>
                    <a:gd name="connsiteX8" fmla="*/ 287555 w 331783"/>
                    <a:gd name="connsiteY8" fmla="*/ 376962 h 407963"/>
                    <a:gd name="connsiteX9" fmla="*/ 304596 w 331783"/>
                    <a:gd name="connsiteY9" fmla="*/ 395005 h 407963"/>
                    <a:gd name="connsiteX10" fmla="*/ 255480 w 331783"/>
                    <a:gd name="connsiteY10" fmla="*/ 408035 h 407963"/>
                    <a:gd name="connsiteX11" fmla="*/ 192331 w 331783"/>
                    <a:gd name="connsiteY11" fmla="*/ 403024 h 407963"/>
                    <a:gd name="connsiteX12" fmla="*/ 174288 w 331783"/>
                    <a:gd name="connsiteY12" fmla="*/ 388991 h 407963"/>
                    <a:gd name="connsiteX13" fmla="*/ 67035 w 331783"/>
                    <a:gd name="connsiteY13" fmla="*/ 389993 h 407963"/>
                    <a:gd name="connsiteX14" fmla="*/ 63026 w 331783"/>
                    <a:gd name="connsiteY14" fmla="*/ 391998 h 407963"/>
                    <a:gd name="connsiteX15" fmla="*/ 47990 w 331783"/>
                    <a:gd name="connsiteY15" fmla="*/ 378967 h 407963"/>
                    <a:gd name="connsiteX16" fmla="*/ 30950 w 331783"/>
                    <a:gd name="connsiteY16" fmla="*/ 377964 h 407963"/>
                    <a:gd name="connsiteX17" fmla="*/ 14912 w 331783"/>
                    <a:gd name="connsiteY17" fmla="*/ 382976 h 407963"/>
                    <a:gd name="connsiteX18" fmla="*/ 1881 w 331783"/>
                    <a:gd name="connsiteY18" fmla="*/ 388991 h 407963"/>
                    <a:gd name="connsiteX19" fmla="*/ -124 w 331783"/>
                    <a:gd name="connsiteY19" fmla="*/ 369945 h 407963"/>
                    <a:gd name="connsiteX20" fmla="*/ 3886 w 331783"/>
                    <a:gd name="connsiteY20" fmla="*/ 342882 h 407963"/>
                    <a:gd name="connsiteX21" fmla="*/ 13909 w 331783"/>
                    <a:gd name="connsiteY21" fmla="*/ 315818 h 407963"/>
                    <a:gd name="connsiteX22" fmla="*/ 14912 w 331783"/>
                    <a:gd name="connsiteY22" fmla="*/ 302787 h 407963"/>
                    <a:gd name="connsiteX23" fmla="*/ 23933 w 331783"/>
                    <a:gd name="connsiteY23" fmla="*/ 275723 h 407963"/>
                    <a:gd name="connsiteX24" fmla="*/ 30950 w 331783"/>
                    <a:gd name="connsiteY24" fmla="*/ 262692 h 407963"/>
                    <a:gd name="connsiteX25" fmla="*/ 45985 w 331783"/>
                    <a:gd name="connsiteY25" fmla="*/ 242645 h 407963"/>
                    <a:gd name="connsiteX26" fmla="*/ 55006 w 331783"/>
                    <a:gd name="connsiteY26" fmla="*/ 229614 h 407963"/>
                    <a:gd name="connsiteX27" fmla="*/ 58014 w 331783"/>
                    <a:gd name="connsiteY27" fmla="*/ 207562 h 407963"/>
                    <a:gd name="connsiteX28" fmla="*/ 57011 w 331783"/>
                    <a:gd name="connsiteY28" fmla="*/ 190522 h 407963"/>
                    <a:gd name="connsiteX29" fmla="*/ 48992 w 331783"/>
                    <a:gd name="connsiteY29" fmla="*/ 179496 h 407963"/>
                    <a:gd name="connsiteX30" fmla="*/ 41976 w 331783"/>
                    <a:gd name="connsiteY30" fmla="*/ 161453 h 407963"/>
                    <a:gd name="connsiteX31" fmla="*/ 35962 w 331783"/>
                    <a:gd name="connsiteY31" fmla="*/ 142408 h 407963"/>
                    <a:gd name="connsiteX32" fmla="*/ 36964 w 331783"/>
                    <a:gd name="connsiteY32" fmla="*/ 136394 h 407963"/>
                    <a:gd name="connsiteX33" fmla="*/ 44983 w 331783"/>
                    <a:gd name="connsiteY33" fmla="*/ 124366 h 407963"/>
                    <a:gd name="connsiteX34" fmla="*/ 37967 w 331783"/>
                    <a:gd name="connsiteY34" fmla="*/ 95297 h 407963"/>
                    <a:gd name="connsiteX35" fmla="*/ 31952 w 331783"/>
                    <a:gd name="connsiteY35" fmla="*/ 75250 h 407963"/>
                    <a:gd name="connsiteX36" fmla="*/ 18921 w 331783"/>
                    <a:gd name="connsiteY36" fmla="*/ 56205 h 407963"/>
                    <a:gd name="connsiteX37" fmla="*/ 21928 w 331783"/>
                    <a:gd name="connsiteY37" fmla="*/ 50191 h 407963"/>
                    <a:gd name="connsiteX38" fmla="*/ 32955 w 331783"/>
                    <a:gd name="connsiteY38" fmla="*/ 46181 h 407963"/>
                    <a:gd name="connsiteX39" fmla="*/ 39971 w 331783"/>
                    <a:gd name="connsiteY39" fmla="*/ 46181 h 407963"/>
                    <a:gd name="connsiteX40" fmla="*/ 49994 w 331783"/>
                    <a:gd name="connsiteY40" fmla="*/ 43174 h 407963"/>
                    <a:gd name="connsiteX41" fmla="*/ 128179 w 331783"/>
                    <a:gd name="connsiteY41" fmla="*/ 43174 h 407963"/>
                    <a:gd name="connsiteX42" fmla="*/ 135196 w 331783"/>
                    <a:gd name="connsiteY42" fmla="*/ 66228 h 407963"/>
                    <a:gd name="connsiteX43" fmla="*/ 142212 w 331783"/>
                    <a:gd name="connsiteY43" fmla="*/ 84271 h 407963"/>
                    <a:gd name="connsiteX44" fmla="*/ 148227 w 331783"/>
                    <a:gd name="connsiteY44" fmla="*/ 94295 h 407963"/>
                    <a:gd name="connsiteX45" fmla="*/ 158250 w 331783"/>
                    <a:gd name="connsiteY45" fmla="*/ 109330 h 407963"/>
                    <a:gd name="connsiteX46" fmla="*/ 176293 w 331783"/>
                    <a:gd name="connsiteY46" fmla="*/ 107326 h 407963"/>
                    <a:gd name="connsiteX47" fmla="*/ 184312 w 331783"/>
                    <a:gd name="connsiteY47" fmla="*/ 103316 h 407963"/>
                    <a:gd name="connsiteX48" fmla="*/ 199347 w 331783"/>
                    <a:gd name="connsiteY48" fmla="*/ 107326 h 407963"/>
                    <a:gd name="connsiteX49" fmla="*/ 203357 w 331783"/>
                    <a:gd name="connsiteY49" fmla="*/ 99306 h 407963"/>
                    <a:gd name="connsiteX50" fmla="*/ 210373 w 331783"/>
                    <a:gd name="connsiteY50" fmla="*/ 82266 h 407963"/>
                    <a:gd name="connsiteX51" fmla="*/ 226411 w 331783"/>
                    <a:gd name="connsiteY51" fmla="*/ 81264 h 407963"/>
                    <a:gd name="connsiteX52" fmla="*/ 228416 w 331783"/>
                    <a:gd name="connsiteY52" fmla="*/ 75250 h 407963"/>
                    <a:gd name="connsiteX53" fmla="*/ 241447 w 331783"/>
                    <a:gd name="connsiteY53" fmla="*/ 75250 h 407963"/>
                    <a:gd name="connsiteX54" fmla="*/ 239442 w 331783"/>
                    <a:gd name="connsiteY54" fmla="*/ 86276 h 407963"/>
                    <a:gd name="connsiteX55" fmla="*/ 271518 w 331783"/>
                    <a:gd name="connsiteY55" fmla="*/ 86276 h 407963"/>
                    <a:gd name="connsiteX56" fmla="*/ 272520 w 331783"/>
                    <a:gd name="connsiteY56" fmla="*/ 105321 h 407963"/>
                    <a:gd name="connsiteX57" fmla="*/ 277532 w 331783"/>
                    <a:gd name="connsiteY57" fmla="*/ 116347 h 407963"/>
                    <a:gd name="connsiteX58" fmla="*/ 273523 w 331783"/>
                    <a:gd name="connsiteY58" fmla="*/ 135392 h 407963"/>
                    <a:gd name="connsiteX59" fmla="*/ 274525 w 331783"/>
                    <a:gd name="connsiteY59" fmla="*/ 153434 h 407963"/>
                    <a:gd name="connsiteX60" fmla="*/ 283546 w 331783"/>
                    <a:gd name="connsiteY60" fmla="*/ 164460 h 407963"/>
                    <a:gd name="connsiteX61" fmla="*/ 281541 w 331783"/>
                    <a:gd name="connsiteY61" fmla="*/ 200545 h 407963"/>
                    <a:gd name="connsiteX62" fmla="*/ 288558 w 331783"/>
                    <a:gd name="connsiteY62" fmla="*/ 198541 h 407963"/>
                    <a:gd name="connsiteX63" fmla="*/ 299584 w 331783"/>
                    <a:gd name="connsiteY63" fmla="*/ 198541 h 407963"/>
                    <a:gd name="connsiteX64" fmla="*/ 316624 w 331783"/>
                    <a:gd name="connsiteY64" fmla="*/ 194531 h 407963"/>
                    <a:gd name="connsiteX65" fmla="*/ 17919 w 331783"/>
                    <a:gd name="connsiteY65" fmla="*/ 41169 h 407963"/>
                    <a:gd name="connsiteX66" fmla="*/ 10902 w 331783"/>
                    <a:gd name="connsiteY66" fmla="*/ 18115 h 407963"/>
                    <a:gd name="connsiteX67" fmla="*/ 21928 w 331783"/>
                    <a:gd name="connsiteY67" fmla="*/ 5084 h 407963"/>
                    <a:gd name="connsiteX68" fmla="*/ 29947 w 331783"/>
                    <a:gd name="connsiteY68" fmla="*/ 72 h 407963"/>
                    <a:gd name="connsiteX69" fmla="*/ 39971 w 331783"/>
                    <a:gd name="connsiteY69" fmla="*/ 10096 h 407963"/>
                    <a:gd name="connsiteX70" fmla="*/ 29947 w 331783"/>
                    <a:gd name="connsiteY70" fmla="*/ 17113 h 407963"/>
                    <a:gd name="connsiteX71" fmla="*/ 25938 w 331783"/>
                    <a:gd name="connsiteY71" fmla="*/ 24129 h 407963"/>
                    <a:gd name="connsiteX72" fmla="*/ 24935 w 331783"/>
                    <a:gd name="connsiteY72" fmla="*/ 37160 h 4079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</a:cxnLst>
                  <a:rect l="l" t="t" r="r" b="b"/>
                  <a:pathLst>
                    <a:path w="331783" h="407963">
                      <a:moveTo>
                        <a:pt x="328653" y="196536"/>
                      </a:moveTo>
                      <a:lnTo>
                        <a:pt x="330657" y="205557"/>
                      </a:lnTo>
                      <a:lnTo>
                        <a:pt x="327650" y="220593"/>
                      </a:lnTo>
                      <a:lnTo>
                        <a:pt x="331660" y="234626"/>
                      </a:lnTo>
                      <a:lnTo>
                        <a:pt x="327650" y="245652"/>
                      </a:lnTo>
                      <a:lnTo>
                        <a:pt x="329655" y="255676"/>
                      </a:lnTo>
                      <a:lnTo>
                        <a:pt x="274525" y="255676"/>
                      </a:lnTo>
                      <a:lnTo>
                        <a:pt x="270515" y="351903"/>
                      </a:lnTo>
                      <a:lnTo>
                        <a:pt x="287555" y="376962"/>
                      </a:lnTo>
                      <a:lnTo>
                        <a:pt x="304596" y="395005"/>
                      </a:lnTo>
                      <a:lnTo>
                        <a:pt x="255480" y="408035"/>
                      </a:lnTo>
                      <a:lnTo>
                        <a:pt x="192331" y="403024"/>
                      </a:lnTo>
                      <a:lnTo>
                        <a:pt x="174288" y="388991"/>
                      </a:lnTo>
                      <a:lnTo>
                        <a:pt x="67035" y="389993"/>
                      </a:lnTo>
                      <a:lnTo>
                        <a:pt x="63026" y="391998"/>
                      </a:lnTo>
                      <a:lnTo>
                        <a:pt x="47990" y="378967"/>
                      </a:lnTo>
                      <a:lnTo>
                        <a:pt x="30950" y="377964"/>
                      </a:lnTo>
                      <a:lnTo>
                        <a:pt x="14912" y="382976"/>
                      </a:lnTo>
                      <a:lnTo>
                        <a:pt x="1881" y="388991"/>
                      </a:lnTo>
                      <a:lnTo>
                        <a:pt x="-124" y="369945"/>
                      </a:lnTo>
                      <a:lnTo>
                        <a:pt x="3886" y="342882"/>
                      </a:lnTo>
                      <a:lnTo>
                        <a:pt x="13909" y="315818"/>
                      </a:lnTo>
                      <a:lnTo>
                        <a:pt x="14912" y="302787"/>
                      </a:lnTo>
                      <a:lnTo>
                        <a:pt x="23933" y="275723"/>
                      </a:lnTo>
                      <a:lnTo>
                        <a:pt x="30950" y="262692"/>
                      </a:lnTo>
                      <a:lnTo>
                        <a:pt x="45985" y="242645"/>
                      </a:lnTo>
                      <a:lnTo>
                        <a:pt x="55006" y="229614"/>
                      </a:lnTo>
                      <a:lnTo>
                        <a:pt x="58014" y="207562"/>
                      </a:lnTo>
                      <a:lnTo>
                        <a:pt x="57011" y="190522"/>
                      </a:lnTo>
                      <a:lnTo>
                        <a:pt x="48992" y="179496"/>
                      </a:lnTo>
                      <a:lnTo>
                        <a:pt x="41976" y="161453"/>
                      </a:lnTo>
                      <a:lnTo>
                        <a:pt x="35962" y="142408"/>
                      </a:lnTo>
                      <a:lnTo>
                        <a:pt x="36964" y="136394"/>
                      </a:lnTo>
                      <a:lnTo>
                        <a:pt x="44983" y="124366"/>
                      </a:lnTo>
                      <a:lnTo>
                        <a:pt x="37967" y="95297"/>
                      </a:lnTo>
                      <a:lnTo>
                        <a:pt x="31952" y="75250"/>
                      </a:lnTo>
                      <a:lnTo>
                        <a:pt x="18921" y="56205"/>
                      </a:lnTo>
                      <a:lnTo>
                        <a:pt x="21928" y="50191"/>
                      </a:lnTo>
                      <a:lnTo>
                        <a:pt x="32955" y="46181"/>
                      </a:lnTo>
                      <a:lnTo>
                        <a:pt x="39971" y="46181"/>
                      </a:lnTo>
                      <a:lnTo>
                        <a:pt x="49994" y="43174"/>
                      </a:lnTo>
                      <a:lnTo>
                        <a:pt x="128179" y="43174"/>
                      </a:lnTo>
                      <a:lnTo>
                        <a:pt x="135196" y="66228"/>
                      </a:lnTo>
                      <a:lnTo>
                        <a:pt x="142212" y="84271"/>
                      </a:lnTo>
                      <a:lnTo>
                        <a:pt x="148227" y="94295"/>
                      </a:lnTo>
                      <a:lnTo>
                        <a:pt x="158250" y="109330"/>
                      </a:lnTo>
                      <a:lnTo>
                        <a:pt x="176293" y="107326"/>
                      </a:lnTo>
                      <a:lnTo>
                        <a:pt x="184312" y="103316"/>
                      </a:lnTo>
                      <a:lnTo>
                        <a:pt x="199347" y="107326"/>
                      </a:lnTo>
                      <a:lnTo>
                        <a:pt x="203357" y="99306"/>
                      </a:lnTo>
                      <a:lnTo>
                        <a:pt x="210373" y="82266"/>
                      </a:lnTo>
                      <a:lnTo>
                        <a:pt x="226411" y="81264"/>
                      </a:lnTo>
                      <a:lnTo>
                        <a:pt x="228416" y="75250"/>
                      </a:lnTo>
                      <a:lnTo>
                        <a:pt x="241447" y="75250"/>
                      </a:lnTo>
                      <a:lnTo>
                        <a:pt x="239442" y="86276"/>
                      </a:lnTo>
                      <a:lnTo>
                        <a:pt x="271518" y="86276"/>
                      </a:lnTo>
                      <a:lnTo>
                        <a:pt x="272520" y="105321"/>
                      </a:lnTo>
                      <a:lnTo>
                        <a:pt x="277532" y="116347"/>
                      </a:lnTo>
                      <a:lnTo>
                        <a:pt x="273523" y="135392"/>
                      </a:lnTo>
                      <a:lnTo>
                        <a:pt x="274525" y="153434"/>
                      </a:lnTo>
                      <a:lnTo>
                        <a:pt x="283546" y="164460"/>
                      </a:lnTo>
                      <a:lnTo>
                        <a:pt x="281541" y="200545"/>
                      </a:lnTo>
                      <a:lnTo>
                        <a:pt x="288558" y="198541"/>
                      </a:lnTo>
                      <a:lnTo>
                        <a:pt x="299584" y="198541"/>
                      </a:lnTo>
                      <a:lnTo>
                        <a:pt x="316624" y="194531"/>
                      </a:lnTo>
                      <a:close/>
                      <a:moveTo>
                        <a:pt x="17919" y="41169"/>
                      </a:moveTo>
                      <a:lnTo>
                        <a:pt x="10902" y="18115"/>
                      </a:lnTo>
                      <a:lnTo>
                        <a:pt x="21928" y="5084"/>
                      </a:lnTo>
                      <a:lnTo>
                        <a:pt x="29947" y="72"/>
                      </a:lnTo>
                      <a:lnTo>
                        <a:pt x="39971" y="10096"/>
                      </a:lnTo>
                      <a:lnTo>
                        <a:pt x="29947" y="17113"/>
                      </a:lnTo>
                      <a:lnTo>
                        <a:pt x="25938" y="24129"/>
                      </a:lnTo>
                      <a:lnTo>
                        <a:pt x="24935" y="3716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5" name="Freeform: Shape 34">
                  <a:extLst>
                    <a:ext uri="{FF2B5EF4-FFF2-40B4-BE49-F238E27FC236}">
                      <a16:creationId xmlns:a16="http://schemas.microsoft.com/office/drawing/2014/main" id="{F03C0DB1-52F7-4E6E-A6BD-398EA94B4F3A}"/>
                    </a:ext>
                  </a:extLst>
                </p:cNvPr>
                <p:cNvSpPr/>
                <p:nvPr/>
              </p:nvSpPr>
              <p:spPr>
                <a:xfrm>
                  <a:off x="5742934" y="2441733"/>
                  <a:ext cx="46109" cy="91215"/>
                </a:xfrm>
                <a:custGeom>
                  <a:avLst/>
                  <a:gdLst>
                    <a:gd name="connsiteX0" fmla="*/ 45985 w 46109"/>
                    <a:gd name="connsiteY0" fmla="*/ 55222 h 91215"/>
                    <a:gd name="connsiteX1" fmla="*/ 45985 w 46109"/>
                    <a:gd name="connsiteY1" fmla="*/ 63241 h 91215"/>
                    <a:gd name="connsiteX2" fmla="*/ 37966 w 46109"/>
                    <a:gd name="connsiteY2" fmla="*/ 67250 h 91215"/>
                    <a:gd name="connsiteX3" fmla="*/ 37966 w 46109"/>
                    <a:gd name="connsiteY3" fmla="*/ 77274 h 91215"/>
                    <a:gd name="connsiteX4" fmla="*/ 27942 w 46109"/>
                    <a:gd name="connsiteY4" fmla="*/ 91307 h 91215"/>
                    <a:gd name="connsiteX5" fmla="*/ 22930 w 46109"/>
                    <a:gd name="connsiteY5" fmla="*/ 89302 h 91215"/>
                    <a:gd name="connsiteX6" fmla="*/ 21928 w 46109"/>
                    <a:gd name="connsiteY6" fmla="*/ 83288 h 91215"/>
                    <a:gd name="connsiteX7" fmla="*/ 7895 w 46109"/>
                    <a:gd name="connsiteY7" fmla="*/ 73264 h 91215"/>
                    <a:gd name="connsiteX8" fmla="*/ 4888 w 46109"/>
                    <a:gd name="connsiteY8" fmla="*/ 58229 h 91215"/>
                    <a:gd name="connsiteX9" fmla="*/ 4888 w 46109"/>
                    <a:gd name="connsiteY9" fmla="*/ 38182 h 91215"/>
                    <a:gd name="connsiteX10" fmla="*/ 6893 w 46109"/>
                    <a:gd name="connsiteY10" fmla="*/ 29160 h 91215"/>
                    <a:gd name="connsiteX11" fmla="*/ 2883 w 46109"/>
                    <a:gd name="connsiteY11" fmla="*/ 24148 h 91215"/>
                    <a:gd name="connsiteX12" fmla="*/ -124 w 46109"/>
                    <a:gd name="connsiteY12" fmla="*/ 15127 h 91215"/>
                    <a:gd name="connsiteX13" fmla="*/ 9900 w 46109"/>
                    <a:gd name="connsiteY13" fmla="*/ 92 h 91215"/>
                    <a:gd name="connsiteX14" fmla="*/ 11905 w 46109"/>
                    <a:gd name="connsiteY14" fmla="*/ 6106 h 91215"/>
                    <a:gd name="connsiteX15" fmla="*/ 17919 w 46109"/>
                    <a:gd name="connsiteY15" fmla="*/ 3099 h 91215"/>
                    <a:gd name="connsiteX16" fmla="*/ 23933 w 46109"/>
                    <a:gd name="connsiteY16" fmla="*/ 11118 h 91215"/>
                    <a:gd name="connsiteX17" fmla="*/ 29947 w 46109"/>
                    <a:gd name="connsiteY17" fmla="*/ 14125 h 91215"/>
                    <a:gd name="connsiteX18" fmla="*/ 32954 w 46109"/>
                    <a:gd name="connsiteY18" fmla="*/ 25151 h 91215"/>
                    <a:gd name="connsiteX19" fmla="*/ 29947 w 46109"/>
                    <a:gd name="connsiteY19" fmla="*/ 35174 h 91215"/>
                    <a:gd name="connsiteX20" fmla="*/ 34959 w 46109"/>
                    <a:gd name="connsiteY20" fmla="*/ 48205 h 9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6109" h="91215">
                      <a:moveTo>
                        <a:pt x="45985" y="55222"/>
                      </a:moveTo>
                      <a:lnTo>
                        <a:pt x="45985" y="63241"/>
                      </a:lnTo>
                      <a:lnTo>
                        <a:pt x="37966" y="67250"/>
                      </a:lnTo>
                      <a:lnTo>
                        <a:pt x="37966" y="77274"/>
                      </a:lnTo>
                      <a:lnTo>
                        <a:pt x="27942" y="91307"/>
                      </a:lnTo>
                      <a:lnTo>
                        <a:pt x="22930" y="89302"/>
                      </a:lnTo>
                      <a:lnTo>
                        <a:pt x="21928" y="83288"/>
                      </a:lnTo>
                      <a:lnTo>
                        <a:pt x="7895" y="73264"/>
                      </a:lnTo>
                      <a:lnTo>
                        <a:pt x="4888" y="58229"/>
                      </a:lnTo>
                      <a:lnTo>
                        <a:pt x="4888" y="38182"/>
                      </a:lnTo>
                      <a:lnTo>
                        <a:pt x="6893" y="29160"/>
                      </a:lnTo>
                      <a:lnTo>
                        <a:pt x="2883" y="24148"/>
                      </a:lnTo>
                      <a:lnTo>
                        <a:pt x="-124" y="15127"/>
                      </a:lnTo>
                      <a:lnTo>
                        <a:pt x="9900" y="92"/>
                      </a:lnTo>
                      <a:lnTo>
                        <a:pt x="11905" y="6106"/>
                      </a:lnTo>
                      <a:lnTo>
                        <a:pt x="17919" y="3099"/>
                      </a:lnTo>
                      <a:lnTo>
                        <a:pt x="23933" y="11118"/>
                      </a:lnTo>
                      <a:lnTo>
                        <a:pt x="29947" y="14125"/>
                      </a:lnTo>
                      <a:lnTo>
                        <a:pt x="32954" y="25151"/>
                      </a:lnTo>
                      <a:lnTo>
                        <a:pt x="29947" y="35174"/>
                      </a:lnTo>
                      <a:lnTo>
                        <a:pt x="34959" y="48205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6" name="Freeform: Shape 35">
                  <a:extLst>
                    <a:ext uri="{FF2B5EF4-FFF2-40B4-BE49-F238E27FC236}">
                      <a16:creationId xmlns:a16="http://schemas.microsoft.com/office/drawing/2014/main" id="{75C6DB92-7BFB-44C9-AFB8-14AB66AB6F8C}"/>
                    </a:ext>
                  </a:extLst>
                </p:cNvPr>
                <p:cNvSpPr/>
                <p:nvPr/>
              </p:nvSpPr>
              <p:spPr>
                <a:xfrm>
                  <a:off x="6615995" y="2942916"/>
                  <a:ext cx="123290" cy="108255"/>
                </a:xfrm>
                <a:custGeom>
                  <a:avLst/>
                  <a:gdLst>
                    <a:gd name="connsiteX0" fmla="*/ -135 w 123290"/>
                    <a:gd name="connsiteY0" fmla="*/ 55216 h 108255"/>
                    <a:gd name="connsiteX1" fmla="*/ 3874 w 123290"/>
                    <a:gd name="connsiteY1" fmla="*/ 53211 h 108255"/>
                    <a:gd name="connsiteX2" fmla="*/ 5879 w 123290"/>
                    <a:gd name="connsiteY2" fmla="*/ 62232 h 108255"/>
                    <a:gd name="connsiteX3" fmla="*/ 25926 w 123290"/>
                    <a:gd name="connsiteY3" fmla="*/ 57220 h 108255"/>
                    <a:gd name="connsiteX4" fmla="*/ 47978 w 123290"/>
                    <a:gd name="connsiteY4" fmla="*/ 58223 h 108255"/>
                    <a:gd name="connsiteX5" fmla="*/ 63014 w 123290"/>
                    <a:gd name="connsiteY5" fmla="*/ 59225 h 108255"/>
                    <a:gd name="connsiteX6" fmla="*/ 79052 w 123290"/>
                    <a:gd name="connsiteY6" fmla="*/ 38175 h 108255"/>
                    <a:gd name="connsiteX7" fmla="*/ 97094 w 123290"/>
                    <a:gd name="connsiteY7" fmla="*/ 19130 h 108255"/>
                    <a:gd name="connsiteX8" fmla="*/ 111127 w 123290"/>
                    <a:gd name="connsiteY8" fmla="*/ 85 h 108255"/>
                    <a:gd name="connsiteX9" fmla="*/ 117141 w 123290"/>
                    <a:gd name="connsiteY9" fmla="*/ 11111 h 108255"/>
                    <a:gd name="connsiteX10" fmla="*/ 123156 w 123290"/>
                    <a:gd name="connsiteY10" fmla="*/ 34166 h 108255"/>
                    <a:gd name="connsiteX11" fmla="*/ 110125 w 123290"/>
                    <a:gd name="connsiteY11" fmla="*/ 34166 h 108255"/>
                    <a:gd name="connsiteX12" fmla="*/ 110125 w 123290"/>
                    <a:gd name="connsiteY12" fmla="*/ 54213 h 108255"/>
                    <a:gd name="connsiteX13" fmla="*/ 115137 w 123290"/>
                    <a:gd name="connsiteY13" fmla="*/ 58223 h 108255"/>
                    <a:gd name="connsiteX14" fmla="*/ 103109 w 123290"/>
                    <a:gd name="connsiteY14" fmla="*/ 64237 h 108255"/>
                    <a:gd name="connsiteX15" fmla="*/ 104111 w 123290"/>
                    <a:gd name="connsiteY15" fmla="*/ 77268 h 108255"/>
                    <a:gd name="connsiteX16" fmla="*/ 98097 w 123290"/>
                    <a:gd name="connsiteY16" fmla="*/ 89296 h 108255"/>
                    <a:gd name="connsiteX17" fmla="*/ 98097 w 123290"/>
                    <a:gd name="connsiteY17" fmla="*/ 101324 h 108255"/>
                    <a:gd name="connsiteX18" fmla="*/ 94087 w 123290"/>
                    <a:gd name="connsiteY18" fmla="*/ 108341 h 108255"/>
                    <a:gd name="connsiteX19" fmla="*/ 13898 w 123290"/>
                    <a:gd name="connsiteY19" fmla="*/ 92303 h 108255"/>
                    <a:gd name="connsiteX20" fmla="*/ 1869 w 123290"/>
                    <a:gd name="connsiteY20" fmla="*/ 62232 h 1082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23290" h="108255">
                      <a:moveTo>
                        <a:pt x="-135" y="55216"/>
                      </a:moveTo>
                      <a:lnTo>
                        <a:pt x="3874" y="53211"/>
                      </a:lnTo>
                      <a:lnTo>
                        <a:pt x="5879" y="62232"/>
                      </a:lnTo>
                      <a:lnTo>
                        <a:pt x="25926" y="57220"/>
                      </a:lnTo>
                      <a:lnTo>
                        <a:pt x="47978" y="58223"/>
                      </a:lnTo>
                      <a:lnTo>
                        <a:pt x="63014" y="59225"/>
                      </a:lnTo>
                      <a:lnTo>
                        <a:pt x="79052" y="38175"/>
                      </a:lnTo>
                      <a:lnTo>
                        <a:pt x="97094" y="19130"/>
                      </a:lnTo>
                      <a:lnTo>
                        <a:pt x="111127" y="85"/>
                      </a:lnTo>
                      <a:lnTo>
                        <a:pt x="117141" y="11111"/>
                      </a:lnTo>
                      <a:lnTo>
                        <a:pt x="123156" y="34166"/>
                      </a:lnTo>
                      <a:lnTo>
                        <a:pt x="110125" y="34166"/>
                      </a:lnTo>
                      <a:lnTo>
                        <a:pt x="110125" y="54213"/>
                      </a:lnTo>
                      <a:lnTo>
                        <a:pt x="115137" y="58223"/>
                      </a:lnTo>
                      <a:lnTo>
                        <a:pt x="103109" y="64237"/>
                      </a:lnTo>
                      <a:lnTo>
                        <a:pt x="104111" y="77268"/>
                      </a:lnTo>
                      <a:lnTo>
                        <a:pt x="98097" y="89296"/>
                      </a:lnTo>
                      <a:lnTo>
                        <a:pt x="98097" y="101324"/>
                      </a:lnTo>
                      <a:lnTo>
                        <a:pt x="94087" y="108341"/>
                      </a:lnTo>
                      <a:lnTo>
                        <a:pt x="13898" y="92303"/>
                      </a:lnTo>
                      <a:lnTo>
                        <a:pt x="1869" y="62232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7" name="Freeform: Shape 36">
                  <a:extLst>
                    <a:ext uri="{FF2B5EF4-FFF2-40B4-BE49-F238E27FC236}">
                      <a16:creationId xmlns:a16="http://schemas.microsoft.com/office/drawing/2014/main" id="{E9A77187-CBD6-4B8C-87F1-E994157227BE}"/>
                    </a:ext>
                  </a:extLst>
                </p:cNvPr>
                <p:cNvSpPr/>
                <p:nvPr/>
              </p:nvSpPr>
              <p:spPr>
                <a:xfrm>
                  <a:off x="3473576" y="4390333"/>
                  <a:ext cx="412975" cy="997354"/>
                </a:xfrm>
                <a:custGeom>
                  <a:avLst/>
                  <a:gdLst>
                    <a:gd name="connsiteX0" fmla="*/ 305624 w 412975"/>
                    <a:gd name="connsiteY0" fmla="*/ 987393 h 997354"/>
                    <a:gd name="connsiteX1" fmla="*/ 292593 w 412975"/>
                    <a:gd name="connsiteY1" fmla="*/ 987393 h 997354"/>
                    <a:gd name="connsiteX2" fmla="*/ 268536 w 412975"/>
                    <a:gd name="connsiteY2" fmla="*/ 987393 h 997354"/>
                    <a:gd name="connsiteX3" fmla="*/ 240470 w 412975"/>
                    <a:gd name="connsiteY3" fmla="*/ 922239 h 997354"/>
                    <a:gd name="connsiteX4" fmla="*/ 254503 w 412975"/>
                    <a:gd name="connsiteY4" fmla="*/ 936273 h 997354"/>
                    <a:gd name="connsiteX5" fmla="*/ 275553 w 412975"/>
                    <a:gd name="connsiteY5" fmla="*/ 957322 h 997354"/>
                    <a:gd name="connsiteX6" fmla="*/ 311638 w 412975"/>
                    <a:gd name="connsiteY6" fmla="*/ 975365 h 997354"/>
                    <a:gd name="connsiteX7" fmla="*/ 345718 w 412975"/>
                    <a:gd name="connsiteY7" fmla="*/ 982381 h 997354"/>
                    <a:gd name="connsiteX8" fmla="*/ 341709 w 412975"/>
                    <a:gd name="connsiteY8" fmla="*/ 996415 h 997354"/>
                    <a:gd name="connsiteX9" fmla="*/ 321661 w 412975"/>
                    <a:gd name="connsiteY9" fmla="*/ 997417 h 997354"/>
                    <a:gd name="connsiteX10" fmla="*/ 162285 w 412975"/>
                    <a:gd name="connsiteY10" fmla="*/ 13093 h 997354"/>
                    <a:gd name="connsiteX11" fmla="*/ 215411 w 412975"/>
                    <a:gd name="connsiteY11" fmla="*/ 62209 h 997354"/>
                    <a:gd name="connsiteX12" fmla="*/ 237463 w 412975"/>
                    <a:gd name="connsiteY12" fmla="*/ 67221 h 997354"/>
                    <a:gd name="connsiteX13" fmla="*/ 271543 w 412975"/>
                    <a:gd name="connsiteY13" fmla="*/ 89273 h 997354"/>
                    <a:gd name="connsiteX14" fmla="*/ 299609 w 412975"/>
                    <a:gd name="connsiteY14" fmla="*/ 101301 h 997354"/>
                    <a:gd name="connsiteX15" fmla="*/ 304621 w 412975"/>
                    <a:gd name="connsiteY15" fmla="*/ 114332 h 997354"/>
                    <a:gd name="connsiteX16" fmla="*/ 285576 w 412975"/>
                    <a:gd name="connsiteY16" fmla="*/ 160441 h 997354"/>
                    <a:gd name="connsiteX17" fmla="*/ 312640 w 412975"/>
                    <a:gd name="connsiteY17" fmla="*/ 168460 h 997354"/>
                    <a:gd name="connsiteX18" fmla="*/ 341709 w 412975"/>
                    <a:gd name="connsiteY18" fmla="*/ 173472 h 997354"/>
                    <a:gd name="connsiteX19" fmla="*/ 361756 w 412975"/>
                    <a:gd name="connsiteY19" fmla="*/ 168460 h 997354"/>
                    <a:gd name="connsiteX20" fmla="*/ 381803 w 412975"/>
                    <a:gd name="connsiteY20" fmla="*/ 145405 h 997354"/>
                    <a:gd name="connsiteX21" fmla="*/ 383808 w 412975"/>
                    <a:gd name="connsiteY21" fmla="*/ 118342 h 997354"/>
                    <a:gd name="connsiteX22" fmla="*/ 395837 w 412975"/>
                    <a:gd name="connsiteY22" fmla="*/ 112327 h 997354"/>
                    <a:gd name="connsiteX23" fmla="*/ 410872 w 412975"/>
                    <a:gd name="connsiteY23" fmla="*/ 130370 h 997354"/>
                    <a:gd name="connsiteX24" fmla="*/ 412877 w 412975"/>
                    <a:gd name="connsiteY24" fmla="*/ 154427 h 997354"/>
                    <a:gd name="connsiteX25" fmla="*/ 392830 w 412975"/>
                    <a:gd name="connsiteY25" fmla="*/ 171467 h 997354"/>
                    <a:gd name="connsiteX26" fmla="*/ 377794 w 412975"/>
                    <a:gd name="connsiteY26" fmla="*/ 183495 h 997354"/>
                    <a:gd name="connsiteX27" fmla="*/ 351732 w 412975"/>
                    <a:gd name="connsiteY27" fmla="*/ 212564 h 997354"/>
                    <a:gd name="connsiteX28" fmla="*/ 323666 w 412975"/>
                    <a:gd name="connsiteY28" fmla="*/ 253661 h 997354"/>
                    <a:gd name="connsiteX29" fmla="*/ 321661 w 412975"/>
                    <a:gd name="connsiteY29" fmla="*/ 277718 h 997354"/>
                    <a:gd name="connsiteX30" fmla="*/ 319657 w 412975"/>
                    <a:gd name="connsiteY30" fmla="*/ 308791 h 997354"/>
                    <a:gd name="connsiteX31" fmla="*/ 325671 w 412975"/>
                    <a:gd name="connsiteY31" fmla="*/ 338862 h 997354"/>
                    <a:gd name="connsiteX32" fmla="*/ 321661 w 412975"/>
                    <a:gd name="connsiteY32" fmla="*/ 345879 h 997354"/>
                    <a:gd name="connsiteX33" fmla="*/ 322664 w 412975"/>
                    <a:gd name="connsiteY33" fmla="*/ 365926 h 997354"/>
                    <a:gd name="connsiteX34" fmla="*/ 324668 w 412975"/>
                    <a:gd name="connsiteY34" fmla="*/ 380961 h 997354"/>
                    <a:gd name="connsiteX35" fmla="*/ 361756 w 412975"/>
                    <a:gd name="connsiteY35" fmla="*/ 407023 h 997354"/>
                    <a:gd name="connsiteX36" fmla="*/ 361756 w 412975"/>
                    <a:gd name="connsiteY36" fmla="*/ 428073 h 997354"/>
                    <a:gd name="connsiteX37" fmla="*/ 380801 w 412975"/>
                    <a:gd name="connsiteY37" fmla="*/ 441103 h 997354"/>
                    <a:gd name="connsiteX38" fmla="*/ 381803 w 412975"/>
                    <a:gd name="connsiteY38" fmla="*/ 456139 h 997354"/>
                    <a:gd name="connsiteX39" fmla="*/ 366768 w 412975"/>
                    <a:gd name="connsiteY39" fmla="*/ 494229 h 997354"/>
                    <a:gd name="connsiteX40" fmla="*/ 333690 w 412975"/>
                    <a:gd name="connsiteY40" fmla="*/ 510267 h 997354"/>
                    <a:gd name="connsiteX41" fmla="*/ 285576 w 412975"/>
                    <a:gd name="connsiteY41" fmla="*/ 517283 h 997354"/>
                    <a:gd name="connsiteX42" fmla="*/ 257510 w 412975"/>
                    <a:gd name="connsiteY42" fmla="*/ 514276 h 997354"/>
                    <a:gd name="connsiteX43" fmla="*/ 266531 w 412975"/>
                    <a:gd name="connsiteY43" fmla="*/ 532319 h 997354"/>
                    <a:gd name="connsiteX44" fmla="*/ 267534 w 412975"/>
                    <a:gd name="connsiteY44" fmla="*/ 554371 h 997354"/>
                    <a:gd name="connsiteX45" fmla="*/ 276555 w 412975"/>
                    <a:gd name="connsiteY45" fmla="*/ 569406 h 997354"/>
                    <a:gd name="connsiteX46" fmla="*/ 264526 w 412975"/>
                    <a:gd name="connsiteY46" fmla="*/ 580433 h 997354"/>
                    <a:gd name="connsiteX47" fmla="*/ 240470 w 412975"/>
                    <a:gd name="connsiteY47" fmla="*/ 584442 h 997354"/>
                    <a:gd name="connsiteX48" fmla="*/ 213406 w 412975"/>
                    <a:gd name="connsiteY48" fmla="*/ 573416 h 997354"/>
                    <a:gd name="connsiteX49" fmla="*/ 206389 w 412975"/>
                    <a:gd name="connsiteY49" fmla="*/ 581435 h 997354"/>
                    <a:gd name="connsiteX50" fmla="*/ 218418 w 412975"/>
                    <a:gd name="connsiteY50" fmla="*/ 610504 h 997354"/>
                    <a:gd name="connsiteX51" fmla="*/ 237463 w 412975"/>
                    <a:gd name="connsiteY51" fmla="*/ 619525 h 997354"/>
                    <a:gd name="connsiteX52" fmla="*/ 248489 w 412975"/>
                    <a:gd name="connsiteY52" fmla="*/ 610504 h 997354"/>
                    <a:gd name="connsiteX53" fmla="*/ 259515 w 412975"/>
                    <a:gd name="connsiteY53" fmla="*/ 625539 h 997354"/>
                    <a:gd name="connsiteX54" fmla="*/ 240470 w 412975"/>
                    <a:gd name="connsiteY54" fmla="*/ 635563 h 997354"/>
                    <a:gd name="connsiteX55" fmla="*/ 226437 w 412975"/>
                    <a:gd name="connsiteY55" fmla="*/ 653605 h 997354"/>
                    <a:gd name="connsiteX56" fmla="*/ 232451 w 412975"/>
                    <a:gd name="connsiteY56" fmla="*/ 683676 h 997354"/>
                    <a:gd name="connsiteX57" fmla="*/ 231448 w 412975"/>
                    <a:gd name="connsiteY57" fmla="*/ 699714 h 997354"/>
                    <a:gd name="connsiteX58" fmla="*/ 209396 w 412975"/>
                    <a:gd name="connsiteY58" fmla="*/ 699714 h 997354"/>
                    <a:gd name="connsiteX59" fmla="*/ 195363 w 412975"/>
                    <a:gd name="connsiteY59" fmla="*/ 714750 h 997354"/>
                    <a:gd name="connsiteX60" fmla="*/ 195363 w 412975"/>
                    <a:gd name="connsiteY60" fmla="*/ 736801 h 997354"/>
                    <a:gd name="connsiteX61" fmla="*/ 226437 w 412975"/>
                    <a:gd name="connsiteY61" fmla="*/ 758854 h 997354"/>
                    <a:gd name="connsiteX62" fmla="*/ 250493 w 412975"/>
                    <a:gd name="connsiteY62" fmla="*/ 764868 h 997354"/>
                    <a:gd name="connsiteX63" fmla="*/ 251496 w 412975"/>
                    <a:gd name="connsiteY63" fmla="*/ 790929 h 997354"/>
                    <a:gd name="connsiteX64" fmla="*/ 229444 w 412975"/>
                    <a:gd name="connsiteY64" fmla="*/ 807970 h 997354"/>
                    <a:gd name="connsiteX65" fmla="*/ 227439 w 412975"/>
                    <a:gd name="connsiteY65" fmla="*/ 842050 h 997354"/>
                    <a:gd name="connsiteX66" fmla="*/ 210399 w 412975"/>
                    <a:gd name="connsiteY66" fmla="*/ 854078 h 997354"/>
                    <a:gd name="connsiteX67" fmla="*/ 206389 w 412975"/>
                    <a:gd name="connsiteY67" fmla="*/ 867109 h 997354"/>
                    <a:gd name="connsiteX68" fmla="*/ 225434 w 412975"/>
                    <a:gd name="connsiteY68" fmla="*/ 897180 h 997354"/>
                    <a:gd name="connsiteX69" fmla="*/ 247486 w 412975"/>
                    <a:gd name="connsiteY69" fmla="*/ 914220 h 997354"/>
                    <a:gd name="connsiteX70" fmla="*/ 237463 w 412975"/>
                    <a:gd name="connsiteY70" fmla="*/ 913218 h 997354"/>
                    <a:gd name="connsiteX71" fmla="*/ 214408 w 412975"/>
                    <a:gd name="connsiteY71" fmla="*/ 908206 h 997354"/>
                    <a:gd name="connsiteX72" fmla="*/ 158276 w 412975"/>
                    <a:gd name="connsiteY72" fmla="*/ 904197 h 997354"/>
                    <a:gd name="connsiteX73" fmla="*/ 141236 w 412975"/>
                    <a:gd name="connsiteY73" fmla="*/ 887156 h 997354"/>
                    <a:gd name="connsiteX74" fmla="*/ 132214 w 412975"/>
                    <a:gd name="connsiteY74" fmla="*/ 866107 h 997354"/>
                    <a:gd name="connsiteX75" fmla="*/ 118181 w 412975"/>
                    <a:gd name="connsiteY75" fmla="*/ 868111 h 997354"/>
                    <a:gd name="connsiteX76" fmla="*/ 105150 w 412975"/>
                    <a:gd name="connsiteY76" fmla="*/ 857085 h 997354"/>
                    <a:gd name="connsiteX77" fmla="*/ 91117 w 412975"/>
                    <a:gd name="connsiteY77" fmla="*/ 826012 h 997354"/>
                    <a:gd name="connsiteX78" fmla="*/ 104148 w 412975"/>
                    <a:gd name="connsiteY78" fmla="*/ 812981 h 997354"/>
                    <a:gd name="connsiteX79" fmla="*/ 104148 w 412975"/>
                    <a:gd name="connsiteY79" fmla="*/ 794939 h 997354"/>
                    <a:gd name="connsiteX80" fmla="*/ 96129 w 412975"/>
                    <a:gd name="connsiteY80" fmla="*/ 779903 h 997354"/>
                    <a:gd name="connsiteX81" fmla="*/ 99136 w 412975"/>
                    <a:gd name="connsiteY81" fmla="*/ 754844 h 997354"/>
                    <a:gd name="connsiteX82" fmla="*/ 94124 w 412975"/>
                    <a:gd name="connsiteY82" fmla="*/ 714750 h 997354"/>
                    <a:gd name="connsiteX83" fmla="*/ 85103 w 412975"/>
                    <a:gd name="connsiteY83" fmla="*/ 697709 h 997354"/>
                    <a:gd name="connsiteX84" fmla="*/ 93122 w 412975"/>
                    <a:gd name="connsiteY84" fmla="*/ 691695 h 997354"/>
                    <a:gd name="connsiteX85" fmla="*/ 87108 w 412975"/>
                    <a:gd name="connsiteY85" fmla="*/ 680669 h 997354"/>
                    <a:gd name="connsiteX86" fmla="*/ 74077 w 412975"/>
                    <a:gd name="connsiteY86" fmla="*/ 674655 h 997354"/>
                    <a:gd name="connsiteX87" fmla="*/ 77084 w 412975"/>
                    <a:gd name="connsiteY87" fmla="*/ 662626 h 997354"/>
                    <a:gd name="connsiteX88" fmla="*/ 63051 w 412975"/>
                    <a:gd name="connsiteY88" fmla="*/ 651600 h 997354"/>
                    <a:gd name="connsiteX89" fmla="*/ 46011 w 412975"/>
                    <a:gd name="connsiteY89" fmla="*/ 616517 h 997354"/>
                    <a:gd name="connsiteX90" fmla="*/ 54030 w 412975"/>
                    <a:gd name="connsiteY90" fmla="*/ 610504 h 997354"/>
                    <a:gd name="connsiteX91" fmla="*/ 37992 w 412975"/>
                    <a:gd name="connsiteY91" fmla="*/ 574418 h 997354"/>
                    <a:gd name="connsiteX92" fmla="*/ 34985 w 412975"/>
                    <a:gd name="connsiteY92" fmla="*/ 543345 h 997354"/>
                    <a:gd name="connsiteX93" fmla="*/ 32980 w 412975"/>
                    <a:gd name="connsiteY93" fmla="*/ 516281 h 997354"/>
                    <a:gd name="connsiteX94" fmla="*/ 45008 w 412975"/>
                    <a:gd name="connsiteY94" fmla="*/ 505255 h 997354"/>
                    <a:gd name="connsiteX95" fmla="*/ 29973 w 412975"/>
                    <a:gd name="connsiteY95" fmla="*/ 476186 h 997354"/>
                    <a:gd name="connsiteX96" fmla="*/ 21954 w 412975"/>
                    <a:gd name="connsiteY96" fmla="*/ 448120 h 997354"/>
                    <a:gd name="connsiteX97" fmla="*/ 35987 w 412975"/>
                    <a:gd name="connsiteY97" fmla="*/ 429075 h 997354"/>
                    <a:gd name="connsiteX98" fmla="*/ 29973 w 412975"/>
                    <a:gd name="connsiteY98" fmla="*/ 404016 h 997354"/>
                    <a:gd name="connsiteX99" fmla="*/ 36989 w 412975"/>
                    <a:gd name="connsiteY99" fmla="*/ 373945 h 997354"/>
                    <a:gd name="connsiteX100" fmla="*/ 30975 w 412975"/>
                    <a:gd name="connsiteY100" fmla="*/ 345879 h 997354"/>
                    <a:gd name="connsiteX101" fmla="*/ 22956 w 412975"/>
                    <a:gd name="connsiteY101" fmla="*/ 340867 h 997354"/>
                    <a:gd name="connsiteX102" fmla="*/ -98 w 412975"/>
                    <a:gd name="connsiteY102" fmla="*/ 288744 h 997354"/>
                    <a:gd name="connsiteX103" fmla="*/ 9925 w 412975"/>
                    <a:gd name="connsiteY103" fmla="*/ 257670 h 997354"/>
                    <a:gd name="connsiteX104" fmla="*/ 1907 w 412975"/>
                    <a:gd name="connsiteY104" fmla="*/ 228602 h 997354"/>
                    <a:gd name="connsiteX105" fmla="*/ 5916 w 412975"/>
                    <a:gd name="connsiteY105" fmla="*/ 200535 h 997354"/>
                    <a:gd name="connsiteX106" fmla="*/ 18947 w 412975"/>
                    <a:gd name="connsiteY106" fmla="*/ 172469 h 997354"/>
                    <a:gd name="connsiteX107" fmla="*/ 33982 w 412975"/>
                    <a:gd name="connsiteY107" fmla="*/ 153424 h 997354"/>
                    <a:gd name="connsiteX108" fmla="*/ 23959 w 412975"/>
                    <a:gd name="connsiteY108" fmla="*/ 141396 h 997354"/>
                    <a:gd name="connsiteX109" fmla="*/ 27968 w 412975"/>
                    <a:gd name="connsiteY109" fmla="*/ 132375 h 997354"/>
                    <a:gd name="connsiteX110" fmla="*/ 20952 w 412975"/>
                    <a:gd name="connsiteY110" fmla="*/ 81254 h 997354"/>
                    <a:gd name="connsiteX111" fmla="*/ 47013 w 412975"/>
                    <a:gd name="connsiteY111" fmla="*/ 67221 h 997354"/>
                    <a:gd name="connsiteX112" fmla="*/ 53027 w 412975"/>
                    <a:gd name="connsiteY112" fmla="*/ 35145 h 997354"/>
                    <a:gd name="connsiteX113" fmla="*/ 49018 w 412975"/>
                    <a:gd name="connsiteY113" fmla="*/ 28129 h 997354"/>
                    <a:gd name="connsiteX114" fmla="*/ 68063 w 412975"/>
                    <a:gd name="connsiteY114" fmla="*/ 62 h 997354"/>
                    <a:gd name="connsiteX115" fmla="*/ 103146 w 412975"/>
                    <a:gd name="connsiteY115" fmla="*/ 8081 h 997354"/>
                    <a:gd name="connsiteX116" fmla="*/ 120186 w 412975"/>
                    <a:gd name="connsiteY116" fmla="*/ 30133 h 997354"/>
                    <a:gd name="connsiteX117" fmla="*/ 128205 w 412975"/>
                    <a:gd name="connsiteY117" fmla="*/ 5074 h 997354"/>
                    <a:gd name="connsiteX118" fmla="*/ 158276 w 412975"/>
                    <a:gd name="connsiteY118" fmla="*/ 7079 h 9973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</a:cxnLst>
                  <a:rect l="l" t="t" r="r" b="b"/>
                  <a:pathLst>
                    <a:path w="412975" h="997354">
                      <a:moveTo>
                        <a:pt x="305624" y="987393"/>
                      </a:moveTo>
                      <a:lnTo>
                        <a:pt x="292593" y="987393"/>
                      </a:lnTo>
                      <a:lnTo>
                        <a:pt x="268536" y="987393"/>
                      </a:lnTo>
                      <a:lnTo>
                        <a:pt x="240470" y="922239"/>
                      </a:lnTo>
                      <a:lnTo>
                        <a:pt x="254503" y="936273"/>
                      </a:lnTo>
                      <a:lnTo>
                        <a:pt x="275553" y="957322"/>
                      </a:lnTo>
                      <a:lnTo>
                        <a:pt x="311638" y="975365"/>
                      </a:lnTo>
                      <a:lnTo>
                        <a:pt x="345718" y="982381"/>
                      </a:lnTo>
                      <a:lnTo>
                        <a:pt x="341709" y="996415"/>
                      </a:lnTo>
                      <a:lnTo>
                        <a:pt x="321661" y="997417"/>
                      </a:lnTo>
                      <a:close/>
                      <a:moveTo>
                        <a:pt x="162285" y="13093"/>
                      </a:moveTo>
                      <a:lnTo>
                        <a:pt x="215411" y="62209"/>
                      </a:lnTo>
                      <a:lnTo>
                        <a:pt x="237463" y="67221"/>
                      </a:lnTo>
                      <a:lnTo>
                        <a:pt x="271543" y="89273"/>
                      </a:lnTo>
                      <a:lnTo>
                        <a:pt x="299609" y="101301"/>
                      </a:lnTo>
                      <a:lnTo>
                        <a:pt x="304621" y="114332"/>
                      </a:lnTo>
                      <a:lnTo>
                        <a:pt x="285576" y="160441"/>
                      </a:lnTo>
                      <a:lnTo>
                        <a:pt x="312640" y="168460"/>
                      </a:lnTo>
                      <a:lnTo>
                        <a:pt x="341709" y="173472"/>
                      </a:lnTo>
                      <a:lnTo>
                        <a:pt x="361756" y="168460"/>
                      </a:lnTo>
                      <a:lnTo>
                        <a:pt x="381803" y="145405"/>
                      </a:lnTo>
                      <a:lnTo>
                        <a:pt x="383808" y="118342"/>
                      </a:lnTo>
                      <a:lnTo>
                        <a:pt x="395837" y="112327"/>
                      </a:lnTo>
                      <a:lnTo>
                        <a:pt x="410872" y="130370"/>
                      </a:lnTo>
                      <a:lnTo>
                        <a:pt x="412877" y="154427"/>
                      </a:lnTo>
                      <a:lnTo>
                        <a:pt x="392830" y="171467"/>
                      </a:lnTo>
                      <a:lnTo>
                        <a:pt x="377794" y="183495"/>
                      </a:lnTo>
                      <a:lnTo>
                        <a:pt x="351732" y="212564"/>
                      </a:lnTo>
                      <a:lnTo>
                        <a:pt x="323666" y="253661"/>
                      </a:lnTo>
                      <a:lnTo>
                        <a:pt x="321661" y="277718"/>
                      </a:lnTo>
                      <a:lnTo>
                        <a:pt x="319657" y="308791"/>
                      </a:lnTo>
                      <a:lnTo>
                        <a:pt x="325671" y="338862"/>
                      </a:lnTo>
                      <a:lnTo>
                        <a:pt x="321661" y="345879"/>
                      </a:lnTo>
                      <a:lnTo>
                        <a:pt x="322664" y="365926"/>
                      </a:lnTo>
                      <a:lnTo>
                        <a:pt x="324668" y="380961"/>
                      </a:lnTo>
                      <a:lnTo>
                        <a:pt x="361756" y="407023"/>
                      </a:lnTo>
                      <a:lnTo>
                        <a:pt x="361756" y="428073"/>
                      </a:lnTo>
                      <a:lnTo>
                        <a:pt x="380801" y="441103"/>
                      </a:lnTo>
                      <a:lnTo>
                        <a:pt x="381803" y="456139"/>
                      </a:lnTo>
                      <a:lnTo>
                        <a:pt x="366768" y="494229"/>
                      </a:lnTo>
                      <a:lnTo>
                        <a:pt x="333690" y="510267"/>
                      </a:lnTo>
                      <a:lnTo>
                        <a:pt x="285576" y="517283"/>
                      </a:lnTo>
                      <a:lnTo>
                        <a:pt x="257510" y="514276"/>
                      </a:lnTo>
                      <a:lnTo>
                        <a:pt x="266531" y="532319"/>
                      </a:lnTo>
                      <a:lnTo>
                        <a:pt x="267534" y="554371"/>
                      </a:lnTo>
                      <a:lnTo>
                        <a:pt x="276555" y="569406"/>
                      </a:lnTo>
                      <a:lnTo>
                        <a:pt x="264526" y="580433"/>
                      </a:lnTo>
                      <a:lnTo>
                        <a:pt x="240470" y="584442"/>
                      </a:lnTo>
                      <a:lnTo>
                        <a:pt x="213406" y="573416"/>
                      </a:lnTo>
                      <a:lnTo>
                        <a:pt x="206389" y="581435"/>
                      </a:lnTo>
                      <a:lnTo>
                        <a:pt x="218418" y="610504"/>
                      </a:lnTo>
                      <a:lnTo>
                        <a:pt x="237463" y="619525"/>
                      </a:lnTo>
                      <a:lnTo>
                        <a:pt x="248489" y="610504"/>
                      </a:lnTo>
                      <a:lnTo>
                        <a:pt x="259515" y="625539"/>
                      </a:lnTo>
                      <a:lnTo>
                        <a:pt x="240470" y="635563"/>
                      </a:lnTo>
                      <a:lnTo>
                        <a:pt x="226437" y="653605"/>
                      </a:lnTo>
                      <a:lnTo>
                        <a:pt x="232451" y="683676"/>
                      </a:lnTo>
                      <a:lnTo>
                        <a:pt x="231448" y="699714"/>
                      </a:lnTo>
                      <a:lnTo>
                        <a:pt x="209396" y="699714"/>
                      </a:lnTo>
                      <a:lnTo>
                        <a:pt x="195363" y="714750"/>
                      </a:lnTo>
                      <a:lnTo>
                        <a:pt x="195363" y="736801"/>
                      </a:lnTo>
                      <a:lnTo>
                        <a:pt x="226437" y="758854"/>
                      </a:lnTo>
                      <a:lnTo>
                        <a:pt x="250493" y="764868"/>
                      </a:lnTo>
                      <a:lnTo>
                        <a:pt x="251496" y="790929"/>
                      </a:lnTo>
                      <a:lnTo>
                        <a:pt x="229444" y="807970"/>
                      </a:lnTo>
                      <a:lnTo>
                        <a:pt x="227439" y="842050"/>
                      </a:lnTo>
                      <a:lnTo>
                        <a:pt x="210399" y="854078"/>
                      </a:lnTo>
                      <a:lnTo>
                        <a:pt x="206389" y="867109"/>
                      </a:lnTo>
                      <a:lnTo>
                        <a:pt x="225434" y="897180"/>
                      </a:lnTo>
                      <a:lnTo>
                        <a:pt x="247486" y="914220"/>
                      </a:lnTo>
                      <a:lnTo>
                        <a:pt x="237463" y="913218"/>
                      </a:lnTo>
                      <a:lnTo>
                        <a:pt x="214408" y="908206"/>
                      </a:lnTo>
                      <a:lnTo>
                        <a:pt x="158276" y="904197"/>
                      </a:lnTo>
                      <a:lnTo>
                        <a:pt x="141236" y="887156"/>
                      </a:lnTo>
                      <a:lnTo>
                        <a:pt x="132214" y="866107"/>
                      </a:lnTo>
                      <a:lnTo>
                        <a:pt x="118181" y="868111"/>
                      </a:lnTo>
                      <a:lnTo>
                        <a:pt x="105150" y="857085"/>
                      </a:lnTo>
                      <a:lnTo>
                        <a:pt x="91117" y="826012"/>
                      </a:lnTo>
                      <a:lnTo>
                        <a:pt x="104148" y="812981"/>
                      </a:lnTo>
                      <a:lnTo>
                        <a:pt x="104148" y="794939"/>
                      </a:lnTo>
                      <a:lnTo>
                        <a:pt x="96129" y="779903"/>
                      </a:lnTo>
                      <a:lnTo>
                        <a:pt x="99136" y="754844"/>
                      </a:lnTo>
                      <a:lnTo>
                        <a:pt x="94124" y="714750"/>
                      </a:lnTo>
                      <a:lnTo>
                        <a:pt x="85103" y="697709"/>
                      </a:lnTo>
                      <a:lnTo>
                        <a:pt x="93122" y="691695"/>
                      </a:lnTo>
                      <a:lnTo>
                        <a:pt x="87108" y="680669"/>
                      </a:lnTo>
                      <a:lnTo>
                        <a:pt x="74077" y="674655"/>
                      </a:lnTo>
                      <a:lnTo>
                        <a:pt x="77084" y="662626"/>
                      </a:lnTo>
                      <a:lnTo>
                        <a:pt x="63051" y="651600"/>
                      </a:lnTo>
                      <a:lnTo>
                        <a:pt x="46011" y="616517"/>
                      </a:lnTo>
                      <a:lnTo>
                        <a:pt x="54030" y="610504"/>
                      </a:lnTo>
                      <a:lnTo>
                        <a:pt x="37992" y="574418"/>
                      </a:lnTo>
                      <a:lnTo>
                        <a:pt x="34985" y="543345"/>
                      </a:lnTo>
                      <a:lnTo>
                        <a:pt x="32980" y="516281"/>
                      </a:lnTo>
                      <a:lnTo>
                        <a:pt x="45008" y="505255"/>
                      </a:lnTo>
                      <a:lnTo>
                        <a:pt x="29973" y="476186"/>
                      </a:lnTo>
                      <a:lnTo>
                        <a:pt x="21954" y="448120"/>
                      </a:lnTo>
                      <a:lnTo>
                        <a:pt x="35987" y="429075"/>
                      </a:lnTo>
                      <a:lnTo>
                        <a:pt x="29973" y="404016"/>
                      </a:lnTo>
                      <a:lnTo>
                        <a:pt x="36989" y="373945"/>
                      </a:lnTo>
                      <a:lnTo>
                        <a:pt x="30975" y="345879"/>
                      </a:lnTo>
                      <a:lnTo>
                        <a:pt x="22956" y="340867"/>
                      </a:lnTo>
                      <a:lnTo>
                        <a:pt x="-98" y="288744"/>
                      </a:lnTo>
                      <a:lnTo>
                        <a:pt x="9925" y="257670"/>
                      </a:lnTo>
                      <a:lnTo>
                        <a:pt x="1907" y="228602"/>
                      </a:lnTo>
                      <a:lnTo>
                        <a:pt x="5916" y="200535"/>
                      </a:lnTo>
                      <a:lnTo>
                        <a:pt x="18947" y="172469"/>
                      </a:lnTo>
                      <a:lnTo>
                        <a:pt x="33982" y="153424"/>
                      </a:lnTo>
                      <a:lnTo>
                        <a:pt x="23959" y="141396"/>
                      </a:lnTo>
                      <a:lnTo>
                        <a:pt x="27968" y="132375"/>
                      </a:lnTo>
                      <a:lnTo>
                        <a:pt x="20952" y="81254"/>
                      </a:lnTo>
                      <a:lnTo>
                        <a:pt x="47013" y="67221"/>
                      </a:lnTo>
                      <a:lnTo>
                        <a:pt x="53027" y="35145"/>
                      </a:lnTo>
                      <a:lnTo>
                        <a:pt x="49018" y="28129"/>
                      </a:lnTo>
                      <a:lnTo>
                        <a:pt x="68063" y="62"/>
                      </a:lnTo>
                      <a:lnTo>
                        <a:pt x="103146" y="8081"/>
                      </a:lnTo>
                      <a:lnTo>
                        <a:pt x="120186" y="30133"/>
                      </a:lnTo>
                      <a:lnTo>
                        <a:pt x="128205" y="5074"/>
                      </a:lnTo>
                      <a:lnTo>
                        <a:pt x="158276" y="7079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8" name="Freeform: Shape 37">
                  <a:extLst>
                    <a:ext uri="{FF2B5EF4-FFF2-40B4-BE49-F238E27FC236}">
                      <a16:creationId xmlns:a16="http://schemas.microsoft.com/office/drawing/2014/main" id="{BC3F281C-D794-464F-9847-0E6995142074}"/>
                    </a:ext>
                  </a:extLst>
                </p:cNvPr>
                <p:cNvSpPr/>
                <p:nvPr/>
              </p:nvSpPr>
              <p:spPr>
                <a:xfrm>
                  <a:off x="6340344" y="2484834"/>
                  <a:ext cx="85201" cy="75177"/>
                </a:xfrm>
                <a:custGeom>
                  <a:avLst/>
                  <a:gdLst>
                    <a:gd name="connsiteX0" fmla="*/ -131 w 85201"/>
                    <a:gd name="connsiteY0" fmla="*/ 5103 h 75177"/>
                    <a:gd name="connsiteX1" fmla="*/ 32947 w 85201"/>
                    <a:gd name="connsiteY1" fmla="*/ 91 h 75177"/>
                    <a:gd name="connsiteX2" fmla="*/ 39963 w 85201"/>
                    <a:gd name="connsiteY2" fmla="*/ 8110 h 75177"/>
                    <a:gd name="connsiteX3" fmla="*/ 49987 w 85201"/>
                    <a:gd name="connsiteY3" fmla="*/ 13122 h 75177"/>
                    <a:gd name="connsiteX4" fmla="*/ 45977 w 85201"/>
                    <a:gd name="connsiteY4" fmla="*/ 20139 h 75177"/>
                    <a:gd name="connsiteX5" fmla="*/ 61013 w 85201"/>
                    <a:gd name="connsiteY5" fmla="*/ 31165 h 75177"/>
                    <a:gd name="connsiteX6" fmla="*/ 56001 w 85201"/>
                    <a:gd name="connsiteY6" fmla="*/ 40186 h 75177"/>
                    <a:gd name="connsiteX7" fmla="*/ 68029 w 85201"/>
                    <a:gd name="connsiteY7" fmla="*/ 48205 h 75177"/>
                    <a:gd name="connsiteX8" fmla="*/ 80058 w 85201"/>
                    <a:gd name="connsiteY8" fmla="*/ 53217 h 75177"/>
                    <a:gd name="connsiteX9" fmla="*/ 85070 w 85201"/>
                    <a:gd name="connsiteY9" fmla="*/ 74266 h 75177"/>
                    <a:gd name="connsiteX10" fmla="*/ 76048 w 85201"/>
                    <a:gd name="connsiteY10" fmla="*/ 75269 h 75177"/>
                    <a:gd name="connsiteX11" fmla="*/ 63018 w 85201"/>
                    <a:gd name="connsiteY11" fmla="*/ 58228 h 75177"/>
                    <a:gd name="connsiteX12" fmla="*/ 62015 w 85201"/>
                    <a:gd name="connsiteY12" fmla="*/ 53217 h 75177"/>
                    <a:gd name="connsiteX13" fmla="*/ 50989 w 85201"/>
                    <a:gd name="connsiteY13" fmla="*/ 53217 h 75177"/>
                    <a:gd name="connsiteX14" fmla="*/ 41967 w 85201"/>
                    <a:gd name="connsiteY14" fmla="*/ 45198 h 75177"/>
                    <a:gd name="connsiteX15" fmla="*/ 36956 w 85201"/>
                    <a:gd name="connsiteY15" fmla="*/ 46200 h 75177"/>
                    <a:gd name="connsiteX16" fmla="*/ 25930 w 85201"/>
                    <a:gd name="connsiteY16" fmla="*/ 37179 h 75177"/>
                    <a:gd name="connsiteX17" fmla="*/ 5883 w 85201"/>
                    <a:gd name="connsiteY17" fmla="*/ 30162 h 75177"/>
                    <a:gd name="connsiteX18" fmla="*/ 5883 w 85201"/>
                    <a:gd name="connsiteY18" fmla="*/ 15127 h 75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85201" h="75177">
                      <a:moveTo>
                        <a:pt x="-131" y="5103"/>
                      </a:moveTo>
                      <a:lnTo>
                        <a:pt x="32947" y="91"/>
                      </a:lnTo>
                      <a:lnTo>
                        <a:pt x="39963" y="8110"/>
                      </a:lnTo>
                      <a:lnTo>
                        <a:pt x="49987" y="13122"/>
                      </a:lnTo>
                      <a:lnTo>
                        <a:pt x="45977" y="20139"/>
                      </a:lnTo>
                      <a:lnTo>
                        <a:pt x="61013" y="31165"/>
                      </a:lnTo>
                      <a:lnTo>
                        <a:pt x="56001" y="40186"/>
                      </a:lnTo>
                      <a:lnTo>
                        <a:pt x="68029" y="48205"/>
                      </a:lnTo>
                      <a:lnTo>
                        <a:pt x="80058" y="53217"/>
                      </a:lnTo>
                      <a:lnTo>
                        <a:pt x="85070" y="74266"/>
                      </a:lnTo>
                      <a:lnTo>
                        <a:pt x="76048" y="75269"/>
                      </a:lnTo>
                      <a:lnTo>
                        <a:pt x="63018" y="58228"/>
                      </a:lnTo>
                      <a:lnTo>
                        <a:pt x="62015" y="53217"/>
                      </a:lnTo>
                      <a:lnTo>
                        <a:pt x="50989" y="53217"/>
                      </a:lnTo>
                      <a:lnTo>
                        <a:pt x="41967" y="45198"/>
                      </a:lnTo>
                      <a:lnTo>
                        <a:pt x="36956" y="46200"/>
                      </a:lnTo>
                      <a:lnTo>
                        <a:pt x="25930" y="37179"/>
                      </a:lnTo>
                      <a:lnTo>
                        <a:pt x="5883" y="30162"/>
                      </a:lnTo>
                      <a:lnTo>
                        <a:pt x="5883" y="15127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39" name="Freeform: Shape 38">
                  <a:extLst>
                    <a:ext uri="{FF2B5EF4-FFF2-40B4-BE49-F238E27FC236}">
                      <a16:creationId xmlns:a16="http://schemas.microsoft.com/office/drawing/2014/main" id="{1C93D9C7-63B0-473C-A43E-3B230A748A9D}"/>
                    </a:ext>
                  </a:extLst>
                </p:cNvPr>
                <p:cNvSpPr/>
                <p:nvPr/>
              </p:nvSpPr>
              <p:spPr>
                <a:xfrm>
                  <a:off x="8178684" y="4053538"/>
                  <a:ext cx="1064513" cy="994347"/>
                </a:xfrm>
                <a:custGeom>
                  <a:avLst/>
                  <a:gdLst>
                    <a:gd name="connsiteX0" fmla="*/ 658395 w 1064513"/>
                    <a:gd name="connsiteY0" fmla="*/ 910215 h 994347"/>
                    <a:gd name="connsiteX1" fmla="*/ 675435 w 1064513"/>
                    <a:gd name="connsiteY1" fmla="*/ 920239 h 994347"/>
                    <a:gd name="connsiteX2" fmla="*/ 691473 w 1064513"/>
                    <a:gd name="connsiteY2" fmla="*/ 916229 h 994347"/>
                    <a:gd name="connsiteX3" fmla="*/ 714527 w 1064513"/>
                    <a:gd name="connsiteY3" fmla="*/ 910215 h 994347"/>
                    <a:gd name="connsiteX4" fmla="*/ 727558 w 1064513"/>
                    <a:gd name="connsiteY4" fmla="*/ 912220 h 994347"/>
                    <a:gd name="connsiteX5" fmla="*/ 706508 w 1064513"/>
                    <a:gd name="connsiteY5" fmla="*/ 947303 h 994347"/>
                    <a:gd name="connsiteX6" fmla="*/ 691473 w 1064513"/>
                    <a:gd name="connsiteY6" fmla="*/ 958328 h 994347"/>
                    <a:gd name="connsiteX7" fmla="*/ 672428 w 1064513"/>
                    <a:gd name="connsiteY7" fmla="*/ 982385 h 994347"/>
                    <a:gd name="connsiteX8" fmla="*/ 669421 w 1064513"/>
                    <a:gd name="connsiteY8" fmla="*/ 974366 h 994347"/>
                    <a:gd name="connsiteX9" fmla="*/ 638348 w 1064513"/>
                    <a:gd name="connsiteY9" fmla="*/ 994414 h 994347"/>
                    <a:gd name="connsiteX10" fmla="*/ 634338 w 1064513"/>
                    <a:gd name="connsiteY10" fmla="*/ 993411 h 994347"/>
                    <a:gd name="connsiteX11" fmla="*/ 620305 w 1064513"/>
                    <a:gd name="connsiteY11" fmla="*/ 992409 h 994347"/>
                    <a:gd name="connsiteX12" fmla="*/ 622310 w 1064513"/>
                    <a:gd name="connsiteY12" fmla="*/ 966347 h 994347"/>
                    <a:gd name="connsiteX13" fmla="*/ 632334 w 1064513"/>
                    <a:gd name="connsiteY13" fmla="*/ 947303 h 994347"/>
                    <a:gd name="connsiteX14" fmla="*/ 635341 w 1064513"/>
                    <a:gd name="connsiteY14" fmla="*/ 921241 h 994347"/>
                    <a:gd name="connsiteX15" fmla="*/ 644361 w 1064513"/>
                    <a:gd name="connsiteY15" fmla="*/ 907208 h 994347"/>
                    <a:gd name="connsiteX16" fmla="*/ 895956 w 1064513"/>
                    <a:gd name="connsiteY16" fmla="*/ 93286 h 994347"/>
                    <a:gd name="connsiteX17" fmla="*/ 901970 w 1064513"/>
                    <a:gd name="connsiteY17" fmla="*/ 117343 h 994347"/>
                    <a:gd name="connsiteX18" fmla="*/ 921015 w 1064513"/>
                    <a:gd name="connsiteY18" fmla="*/ 105315 h 994347"/>
                    <a:gd name="connsiteX19" fmla="*/ 927029 w 1064513"/>
                    <a:gd name="connsiteY19" fmla="*/ 118345 h 994347"/>
                    <a:gd name="connsiteX20" fmla="*/ 938055 w 1064513"/>
                    <a:gd name="connsiteY20" fmla="*/ 130374 h 994347"/>
                    <a:gd name="connsiteX21" fmla="*/ 933043 w 1064513"/>
                    <a:gd name="connsiteY21" fmla="*/ 143405 h 994347"/>
                    <a:gd name="connsiteX22" fmla="*/ 934046 w 1064513"/>
                    <a:gd name="connsiteY22" fmla="*/ 169466 h 994347"/>
                    <a:gd name="connsiteX23" fmla="*/ 935048 w 1064513"/>
                    <a:gd name="connsiteY23" fmla="*/ 184502 h 994347"/>
                    <a:gd name="connsiteX24" fmla="*/ 941062 w 1064513"/>
                    <a:gd name="connsiteY24" fmla="*/ 188511 h 994347"/>
                    <a:gd name="connsiteX25" fmla="*/ 943067 w 1064513"/>
                    <a:gd name="connsiteY25" fmla="*/ 214573 h 994347"/>
                    <a:gd name="connsiteX26" fmla="*/ 937053 w 1064513"/>
                    <a:gd name="connsiteY26" fmla="*/ 229608 h 994347"/>
                    <a:gd name="connsiteX27" fmla="*/ 941062 w 1064513"/>
                    <a:gd name="connsiteY27" fmla="*/ 250658 h 994347"/>
                    <a:gd name="connsiteX28" fmla="*/ 966121 w 1064513"/>
                    <a:gd name="connsiteY28" fmla="*/ 265693 h 994347"/>
                    <a:gd name="connsiteX29" fmla="*/ 981157 w 1064513"/>
                    <a:gd name="connsiteY29" fmla="*/ 280729 h 994347"/>
                    <a:gd name="connsiteX30" fmla="*/ 996192 w 1064513"/>
                    <a:gd name="connsiteY30" fmla="*/ 293760 h 994347"/>
                    <a:gd name="connsiteX31" fmla="*/ 991181 w 1064513"/>
                    <a:gd name="connsiteY31" fmla="*/ 300776 h 994347"/>
                    <a:gd name="connsiteX32" fmla="*/ 1001204 w 1064513"/>
                    <a:gd name="connsiteY32" fmla="*/ 319821 h 994347"/>
                    <a:gd name="connsiteX33" fmla="*/ 1004211 w 1064513"/>
                    <a:gd name="connsiteY33" fmla="*/ 352899 h 994347"/>
                    <a:gd name="connsiteX34" fmla="*/ 1016240 w 1064513"/>
                    <a:gd name="connsiteY34" fmla="*/ 345883 h 994347"/>
                    <a:gd name="connsiteX35" fmla="*/ 1023256 w 1064513"/>
                    <a:gd name="connsiteY35" fmla="*/ 358913 h 994347"/>
                    <a:gd name="connsiteX36" fmla="*/ 1031275 w 1064513"/>
                    <a:gd name="connsiteY36" fmla="*/ 354904 h 994347"/>
                    <a:gd name="connsiteX37" fmla="*/ 1027266 w 1064513"/>
                    <a:gd name="connsiteY37" fmla="*/ 386979 h 994347"/>
                    <a:gd name="connsiteX38" fmla="*/ 1041299 w 1064513"/>
                    <a:gd name="connsiteY38" fmla="*/ 405022 h 994347"/>
                    <a:gd name="connsiteX39" fmla="*/ 1050320 w 1064513"/>
                    <a:gd name="connsiteY39" fmla="*/ 417050 h 994347"/>
                    <a:gd name="connsiteX40" fmla="*/ 1064353 w 1064513"/>
                    <a:gd name="connsiteY40" fmla="*/ 441108 h 994347"/>
                    <a:gd name="connsiteX41" fmla="*/ 1063351 w 1064513"/>
                    <a:gd name="connsiteY41" fmla="*/ 465164 h 994347"/>
                    <a:gd name="connsiteX42" fmla="*/ 1058339 w 1064513"/>
                    <a:gd name="connsiteY42" fmla="*/ 482204 h 994347"/>
                    <a:gd name="connsiteX43" fmla="*/ 1050320 w 1064513"/>
                    <a:gd name="connsiteY43" fmla="*/ 501249 h 994347"/>
                    <a:gd name="connsiteX44" fmla="*/ 1053327 w 1064513"/>
                    <a:gd name="connsiteY44" fmla="*/ 527311 h 994347"/>
                    <a:gd name="connsiteX45" fmla="*/ 1042301 w 1064513"/>
                    <a:gd name="connsiteY45" fmla="*/ 553372 h 994347"/>
                    <a:gd name="connsiteX46" fmla="*/ 1032277 w 1064513"/>
                    <a:gd name="connsiteY46" fmla="*/ 567405 h 994347"/>
                    <a:gd name="connsiteX47" fmla="*/ 1014235 w 1064513"/>
                    <a:gd name="connsiteY47" fmla="*/ 594469 h 994347"/>
                    <a:gd name="connsiteX48" fmla="*/ 1007218 w 1064513"/>
                    <a:gd name="connsiteY48" fmla="*/ 612512 h 994347"/>
                    <a:gd name="connsiteX49" fmla="*/ 993185 w 1064513"/>
                    <a:gd name="connsiteY49" fmla="*/ 633562 h 994347"/>
                    <a:gd name="connsiteX50" fmla="*/ 969128 w 1064513"/>
                    <a:gd name="connsiteY50" fmla="*/ 661628 h 994347"/>
                    <a:gd name="connsiteX51" fmla="*/ 943067 w 1064513"/>
                    <a:gd name="connsiteY51" fmla="*/ 675661 h 994347"/>
                    <a:gd name="connsiteX52" fmla="*/ 923020 w 1064513"/>
                    <a:gd name="connsiteY52" fmla="*/ 699718 h 994347"/>
                    <a:gd name="connsiteX53" fmla="*/ 906982 w 1064513"/>
                    <a:gd name="connsiteY53" fmla="*/ 714753 h 994347"/>
                    <a:gd name="connsiteX54" fmla="*/ 885932 w 1064513"/>
                    <a:gd name="connsiteY54" fmla="*/ 740815 h 994347"/>
                    <a:gd name="connsiteX55" fmla="*/ 868892 w 1064513"/>
                    <a:gd name="connsiteY55" fmla="*/ 755850 h 994347"/>
                    <a:gd name="connsiteX56" fmla="*/ 849847 w 1064513"/>
                    <a:gd name="connsiteY56" fmla="*/ 777902 h 994347"/>
                    <a:gd name="connsiteX57" fmla="*/ 835814 w 1064513"/>
                    <a:gd name="connsiteY57" fmla="*/ 798952 h 994347"/>
                    <a:gd name="connsiteX58" fmla="*/ 831804 w 1064513"/>
                    <a:gd name="connsiteY58" fmla="*/ 807973 h 994347"/>
                    <a:gd name="connsiteX59" fmla="*/ 811757 w 1064513"/>
                    <a:gd name="connsiteY59" fmla="*/ 818999 h 994347"/>
                    <a:gd name="connsiteX60" fmla="*/ 782689 w 1064513"/>
                    <a:gd name="connsiteY60" fmla="*/ 820002 h 994347"/>
                    <a:gd name="connsiteX61" fmla="*/ 753620 w 1064513"/>
                    <a:gd name="connsiteY61" fmla="*/ 832030 h 994347"/>
                    <a:gd name="connsiteX62" fmla="*/ 735577 w 1064513"/>
                    <a:gd name="connsiteY62" fmla="*/ 844059 h 994347"/>
                    <a:gd name="connsiteX63" fmla="*/ 712523 w 1064513"/>
                    <a:gd name="connsiteY63" fmla="*/ 857090 h 994347"/>
                    <a:gd name="connsiteX64" fmla="*/ 699492 w 1064513"/>
                    <a:gd name="connsiteY64" fmla="*/ 844059 h 994347"/>
                    <a:gd name="connsiteX65" fmla="*/ 687464 w 1064513"/>
                    <a:gd name="connsiteY65" fmla="*/ 838044 h 994347"/>
                    <a:gd name="connsiteX66" fmla="*/ 700494 w 1064513"/>
                    <a:gd name="connsiteY66" fmla="*/ 823009 h 994347"/>
                    <a:gd name="connsiteX67" fmla="*/ 683454 w 1064513"/>
                    <a:gd name="connsiteY67" fmla="*/ 828021 h 994347"/>
                    <a:gd name="connsiteX68" fmla="*/ 649373 w 1064513"/>
                    <a:gd name="connsiteY68" fmla="*/ 850073 h 994347"/>
                    <a:gd name="connsiteX69" fmla="*/ 632334 w 1064513"/>
                    <a:gd name="connsiteY69" fmla="*/ 842054 h 994347"/>
                    <a:gd name="connsiteX70" fmla="*/ 621307 w 1064513"/>
                    <a:gd name="connsiteY70" fmla="*/ 837042 h 994347"/>
                    <a:gd name="connsiteX71" fmla="*/ 608277 w 1064513"/>
                    <a:gd name="connsiteY71" fmla="*/ 835037 h 994347"/>
                    <a:gd name="connsiteX72" fmla="*/ 589231 w 1064513"/>
                    <a:gd name="connsiteY72" fmla="*/ 826016 h 994347"/>
                    <a:gd name="connsiteX73" fmla="*/ 583217 w 1064513"/>
                    <a:gd name="connsiteY73" fmla="*/ 807973 h 994347"/>
                    <a:gd name="connsiteX74" fmla="*/ 590234 w 1064513"/>
                    <a:gd name="connsiteY74" fmla="*/ 784919 h 994347"/>
                    <a:gd name="connsiteX75" fmla="*/ 591236 w 1064513"/>
                    <a:gd name="connsiteY75" fmla="*/ 769884 h 994347"/>
                    <a:gd name="connsiteX76" fmla="*/ 585222 w 1064513"/>
                    <a:gd name="connsiteY76" fmla="*/ 757855 h 994347"/>
                    <a:gd name="connsiteX77" fmla="*/ 563170 w 1064513"/>
                    <a:gd name="connsiteY77" fmla="*/ 753846 h 994347"/>
                    <a:gd name="connsiteX78" fmla="*/ 578206 w 1064513"/>
                    <a:gd name="connsiteY78" fmla="*/ 738810 h 994347"/>
                    <a:gd name="connsiteX79" fmla="*/ 582215 w 1064513"/>
                    <a:gd name="connsiteY79" fmla="*/ 716758 h 994347"/>
                    <a:gd name="connsiteX80" fmla="*/ 560163 w 1064513"/>
                    <a:gd name="connsiteY80" fmla="*/ 737808 h 994347"/>
                    <a:gd name="connsiteX81" fmla="*/ 535104 w 1064513"/>
                    <a:gd name="connsiteY81" fmla="*/ 742820 h 994347"/>
                    <a:gd name="connsiteX82" fmla="*/ 556153 w 1064513"/>
                    <a:gd name="connsiteY82" fmla="*/ 726782 h 994347"/>
                    <a:gd name="connsiteX83" fmla="*/ 568182 w 1064513"/>
                    <a:gd name="connsiteY83" fmla="*/ 708739 h 994347"/>
                    <a:gd name="connsiteX84" fmla="*/ 585222 w 1064513"/>
                    <a:gd name="connsiteY84" fmla="*/ 694706 h 994347"/>
                    <a:gd name="connsiteX85" fmla="*/ 592239 w 1064513"/>
                    <a:gd name="connsiteY85" fmla="*/ 671652 h 994347"/>
                    <a:gd name="connsiteX86" fmla="*/ 561165 w 1064513"/>
                    <a:gd name="connsiteY86" fmla="*/ 697713 h 994347"/>
                    <a:gd name="connsiteX87" fmla="*/ 540116 w 1064513"/>
                    <a:gd name="connsiteY87" fmla="*/ 707737 h 994347"/>
                    <a:gd name="connsiteX88" fmla="*/ 520068 w 1064513"/>
                    <a:gd name="connsiteY88" fmla="*/ 731794 h 994347"/>
                    <a:gd name="connsiteX89" fmla="*/ 506035 w 1064513"/>
                    <a:gd name="connsiteY89" fmla="*/ 719765 h 994347"/>
                    <a:gd name="connsiteX90" fmla="*/ 514054 w 1064513"/>
                    <a:gd name="connsiteY90" fmla="*/ 703727 h 994347"/>
                    <a:gd name="connsiteX91" fmla="*/ 507038 w 1064513"/>
                    <a:gd name="connsiteY91" fmla="*/ 681675 h 994347"/>
                    <a:gd name="connsiteX92" fmla="*/ 499018 w 1064513"/>
                    <a:gd name="connsiteY92" fmla="*/ 670649 h 994347"/>
                    <a:gd name="connsiteX93" fmla="*/ 506035 w 1064513"/>
                    <a:gd name="connsiteY93" fmla="*/ 663633 h 994347"/>
                    <a:gd name="connsiteX94" fmla="*/ 480976 w 1064513"/>
                    <a:gd name="connsiteY94" fmla="*/ 644588 h 994347"/>
                    <a:gd name="connsiteX95" fmla="*/ 463936 w 1064513"/>
                    <a:gd name="connsiteY95" fmla="*/ 644588 h 994347"/>
                    <a:gd name="connsiteX96" fmla="*/ 444891 w 1064513"/>
                    <a:gd name="connsiteY96" fmla="*/ 629552 h 994347"/>
                    <a:gd name="connsiteX97" fmla="*/ 397780 w 1064513"/>
                    <a:gd name="connsiteY97" fmla="*/ 632559 h 994347"/>
                    <a:gd name="connsiteX98" fmla="*/ 360692 w 1064513"/>
                    <a:gd name="connsiteY98" fmla="*/ 642583 h 994347"/>
                    <a:gd name="connsiteX99" fmla="*/ 328616 w 1064513"/>
                    <a:gd name="connsiteY99" fmla="*/ 653609 h 994347"/>
                    <a:gd name="connsiteX100" fmla="*/ 304560 w 1064513"/>
                    <a:gd name="connsiteY100" fmla="*/ 651604 h 994347"/>
                    <a:gd name="connsiteX101" fmla="*/ 271482 w 1064513"/>
                    <a:gd name="connsiteY101" fmla="*/ 666640 h 994347"/>
                    <a:gd name="connsiteX102" fmla="*/ 247425 w 1064513"/>
                    <a:gd name="connsiteY102" fmla="*/ 673656 h 994347"/>
                    <a:gd name="connsiteX103" fmla="*/ 236399 w 1064513"/>
                    <a:gd name="connsiteY103" fmla="*/ 689694 h 994347"/>
                    <a:gd name="connsiteX104" fmla="*/ 221363 w 1064513"/>
                    <a:gd name="connsiteY104" fmla="*/ 701723 h 994347"/>
                    <a:gd name="connsiteX105" fmla="*/ 200313 w 1064513"/>
                    <a:gd name="connsiteY105" fmla="*/ 702725 h 994347"/>
                    <a:gd name="connsiteX106" fmla="*/ 183273 w 1064513"/>
                    <a:gd name="connsiteY106" fmla="*/ 704730 h 994347"/>
                    <a:gd name="connsiteX107" fmla="*/ 163226 w 1064513"/>
                    <a:gd name="connsiteY107" fmla="*/ 699718 h 994347"/>
                    <a:gd name="connsiteX108" fmla="*/ 143178 w 1064513"/>
                    <a:gd name="connsiteY108" fmla="*/ 702725 h 994347"/>
                    <a:gd name="connsiteX109" fmla="*/ 125136 w 1064513"/>
                    <a:gd name="connsiteY109" fmla="*/ 704730 h 994347"/>
                    <a:gd name="connsiteX110" fmla="*/ 104086 w 1064513"/>
                    <a:gd name="connsiteY110" fmla="*/ 720768 h 994347"/>
                    <a:gd name="connsiteX111" fmla="*/ 97070 w 1064513"/>
                    <a:gd name="connsiteY111" fmla="*/ 718763 h 994347"/>
                    <a:gd name="connsiteX112" fmla="*/ 81032 w 1064513"/>
                    <a:gd name="connsiteY112" fmla="*/ 727784 h 994347"/>
                    <a:gd name="connsiteX113" fmla="*/ 64994 w 1064513"/>
                    <a:gd name="connsiteY113" fmla="*/ 736806 h 994347"/>
                    <a:gd name="connsiteX114" fmla="*/ 46951 w 1064513"/>
                    <a:gd name="connsiteY114" fmla="*/ 735803 h 994347"/>
                    <a:gd name="connsiteX115" fmla="*/ 29911 w 1064513"/>
                    <a:gd name="connsiteY115" fmla="*/ 735803 h 994347"/>
                    <a:gd name="connsiteX116" fmla="*/ 10866 w 1064513"/>
                    <a:gd name="connsiteY116" fmla="*/ 716758 h 994347"/>
                    <a:gd name="connsiteX117" fmla="*/ -160 w 1064513"/>
                    <a:gd name="connsiteY117" fmla="*/ 710744 h 994347"/>
                    <a:gd name="connsiteX118" fmla="*/ 6857 w 1064513"/>
                    <a:gd name="connsiteY118" fmla="*/ 693704 h 994347"/>
                    <a:gd name="connsiteX119" fmla="*/ 20890 w 1064513"/>
                    <a:gd name="connsiteY119" fmla="*/ 689694 h 994347"/>
                    <a:gd name="connsiteX120" fmla="*/ 27906 w 1064513"/>
                    <a:gd name="connsiteY120" fmla="*/ 682678 h 994347"/>
                    <a:gd name="connsiteX121" fmla="*/ 30914 w 1064513"/>
                    <a:gd name="connsiteY121" fmla="*/ 671652 h 994347"/>
                    <a:gd name="connsiteX122" fmla="*/ 41940 w 1064513"/>
                    <a:gd name="connsiteY122" fmla="*/ 650602 h 994347"/>
                    <a:gd name="connsiteX123" fmla="*/ 44946 w 1064513"/>
                    <a:gd name="connsiteY123" fmla="*/ 632559 h 994347"/>
                    <a:gd name="connsiteX124" fmla="*/ 40937 w 1064513"/>
                    <a:gd name="connsiteY124" fmla="*/ 602488 h 994347"/>
                    <a:gd name="connsiteX125" fmla="*/ 42942 w 1064513"/>
                    <a:gd name="connsiteY125" fmla="*/ 585448 h 994347"/>
                    <a:gd name="connsiteX126" fmla="*/ 48956 w 1064513"/>
                    <a:gd name="connsiteY126" fmla="*/ 567405 h 994347"/>
                    <a:gd name="connsiteX127" fmla="*/ 43944 w 1064513"/>
                    <a:gd name="connsiteY127" fmla="*/ 548361 h 994347"/>
                    <a:gd name="connsiteX128" fmla="*/ 45949 w 1064513"/>
                    <a:gd name="connsiteY128" fmla="*/ 539339 h 994347"/>
                    <a:gd name="connsiteX129" fmla="*/ 37930 w 1064513"/>
                    <a:gd name="connsiteY129" fmla="*/ 527311 h 994347"/>
                    <a:gd name="connsiteX130" fmla="*/ 40937 w 1064513"/>
                    <a:gd name="connsiteY130" fmla="*/ 503254 h 994347"/>
                    <a:gd name="connsiteX131" fmla="*/ 31916 w 1064513"/>
                    <a:gd name="connsiteY131" fmla="*/ 479197 h 994347"/>
                    <a:gd name="connsiteX132" fmla="*/ 31916 w 1064513"/>
                    <a:gd name="connsiteY132" fmla="*/ 467169 h 994347"/>
                    <a:gd name="connsiteX133" fmla="*/ 39935 w 1064513"/>
                    <a:gd name="connsiteY133" fmla="*/ 480200 h 994347"/>
                    <a:gd name="connsiteX134" fmla="*/ 37930 w 1064513"/>
                    <a:gd name="connsiteY134" fmla="*/ 452133 h 994347"/>
                    <a:gd name="connsiteX135" fmla="*/ 48956 w 1064513"/>
                    <a:gd name="connsiteY135" fmla="*/ 460152 h 994347"/>
                    <a:gd name="connsiteX136" fmla="*/ 53968 w 1064513"/>
                    <a:gd name="connsiteY136" fmla="*/ 472181 h 994347"/>
                    <a:gd name="connsiteX137" fmla="*/ 56975 w 1064513"/>
                    <a:gd name="connsiteY137" fmla="*/ 457145 h 994347"/>
                    <a:gd name="connsiteX138" fmla="*/ 49958 w 1064513"/>
                    <a:gd name="connsiteY138" fmla="*/ 433088 h 994347"/>
                    <a:gd name="connsiteX139" fmla="*/ 48956 w 1064513"/>
                    <a:gd name="connsiteY139" fmla="*/ 423065 h 994347"/>
                    <a:gd name="connsiteX140" fmla="*/ 44946 w 1064513"/>
                    <a:gd name="connsiteY140" fmla="*/ 414043 h 994347"/>
                    <a:gd name="connsiteX141" fmla="*/ 50961 w 1064513"/>
                    <a:gd name="connsiteY141" fmla="*/ 397003 h 994347"/>
                    <a:gd name="connsiteX142" fmla="*/ 57977 w 1064513"/>
                    <a:gd name="connsiteY142" fmla="*/ 389987 h 994347"/>
                    <a:gd name="connsiteX143" fmla="*/ 63992 w 1064513"/>
                    <a:gd name="connsiteY143" fmla="*/ 373949 h 994347"/>
                    <a:gd name="connsiteX144" fmla="*/ 64994 w 1064513"/>
                    <a:gd name="connsiteY144" fmla="*/ 356908 h 994347"/>
                    <a:gd name="connsiteX145" fmla="*/ 79027 w 1064513"/>
                    <a:gd name="connsiteY145" fmla="*/ 334857 h 994347"/>
                    <a:gd name="connsiteX146" fmla="*/ 77022 w 1064513"/>
                    <a:gd name="connsiteY146" fmla="*/ 357911 h 994347"/>
                    <a:gd name="connsiteX147" fmla="*/ 92058 w 1064513"/>
                    <a:gd name="connsiteY147" fmla="*/ 336861 h 994347"/>
                    <a:gd name="connsiteX148" fmla="*/ 115112 w 1064513"/>
                    <a:gd name="connsiteY148" fmla="*/ 326837 h 994347"/>
                    <a:gd name="connsiteX149" fmla="*/ 130148 w 1064513"/>
                    <a:gd name="connsiteY149" fmla="*/ 313807 h 994347"/>
                    <a:gd name="connsiteX150" fmla="*/ 152200 w 1064513"/>
                    <a:gd name="connsiteY150" fmla="*/ 302781 h 994347"/>
                    <a:gd name="connsiteX151" fmla="*/ 164228 w 1064513"/>
                    <a:gd name="connsiteY151" fmla="*/ 300776 h 994347"/>
                    <a:gd name="connsiteX152" fmla="*/ 171245 w 1064513"/>
                    <a:gd name="connsiteY152" fmla="*/ 304786 h 994347"/>
                    <a:gd name="connsiteX153" fmla="*/ 193297 w 1064513"/>
                    <a:gd name="connsiteY153" fmla="*/ 292757 h 994347"/>
                    <a:gd name="connsiteX154" fmla="*/ 210337 w 1064513"/>
                    <a:gd name="connsiteY154" fmla="*/ 289750 h 994347"/>
                    <a:gd name="connsiteX155" fmla="*/ 215349 w 1064513"/>
                    <a:gd name="connsiteY155" fmla="*/ 282733 h 994347"/>
                    <a:gd name="connsiteX156" fmla="*/ 222365 w 1064513"/>
                    <a:gd name="connsiteY156" fmla="*/ 280729 h 994347"/>
                    <a:gd name="connsiteX157" fmla="*/ 237401 w 1064513"/>
                    <a:gd name="connsiteY157" fmla="*/ 280729 h 994347"/>
                    <a:gd name="connsiteX158" fmla="*/ 266470 w 1064513"/>
                    <a:gd name="connsiteY158" fmla="*/ 272710 h 994347"/>
                    <a:gd name="connsiteX159" fmla="*/ 283510 w 1064513"/>
                    <a:gd name="connsiteY159" fmla="*/ 258677 h 994347"/>
                    <a:gd name="connsiteX160" fmla="*/ 292531 w 1064513"/>
                    <a:gd name="connsiteY160" fmla="*/ 242639 h 994347"/>
                    <a:gd name="connsiteX161" fmla="*/ 310574 w 1064513"/>
                    <a:gd name="connsiteY161" fmla="*/ 227603 h 994347"/>
                    <a:gd name="connsiteX162" fmla="*/ 314583 w 1064513"/>
                    <a:gd name="connsiteY162" fmla="*/ 215575 h 994347"/>
                    <a:gd name="connsiteX163" fmla="*/ 317590 w 1064513"/>
                    <a:gd name="connsiteY163" fmla="*/ 198535 h 994347"/>
                    <a:gd name="connsiteX164" fmla="*/ 340645 w 1064513"/>
                    <a:gd name="connsiteY164" fmla="*/ 173476 h 994347"/>
                    <a:gd name="connsiteX165" fmla="*/ 347661 w 1064513"/>
                    <a:gd name="connsiteY165" fmla="*/ 199537 h 994347"/>
                    <a:gd name="connsiteX166" fmla="*/ 359690 w 1064513"/>
                    <a:gd name="connsiteY166" fmla="*/ 193523 h 994347"/>
                    <a:gd name="connsiteX167" fmla="*/ 352673 w 1064513"/>
                    <a:gd name="connsiteY167" fmla="*/ 179490 h 994347"/>
                    <a:gd name="connsiteX168" fmla="*/ 362697 w 1064513"/>
                    <a:gd name="connsiteY168" fmla="*/ 164454 h 994347"/>
                    <a:gd name="connsiteX169" fmla="*/ 373723 w 1064513"/>
                    <a:gd name="connsiteY169" fmla="*/ 170469 h 994347"/>
                    <a:gd name="connsiteX170" fmla="*/ 380739 w 1064513"/>
                    <a:gd name="connsiteY170" fmla="*/ 147414 h 994347"/>
                    <a:gd name="connsiteX171" fmla="*/ 396777 w 1064513"/>
                    <a:gd name="connsiteY171" fmla="*/ 133381 h 994347"/>
                    <a:gd name="connsiteX172" fmla="*/ 404796 w 1064513"/>
                    <a:gd name="connsiteY172" fmla="*/ 121352 h 994347"/>
                    <a:gd name="connsiteX173" fmla="*/ 418829 w 1064513"/>
                    <a:gd name="connsiteY173" fmla="*/ 116341 h 994347"/>
                    <a:gd name="connsiteX174" fmla="*/ 420834 w 1064513"/>
                    <a:gd name="connsiteY174" fmla="*/ 107319 h 994347"/>
                    <a:gd name="connsiteX175" fmla="*/ 431860 w 1064513"/>
                    <a:gd name="connsiteY175" fmla="*/ 111329 h 994347"/>
                    <a:gd name="connsiteX176" fmla="*/ 433865 w 1064513"/>
                    <a:gd name="connsiteY176" fmla="*/ 103310 h 994347"/>
                    <a:gd name="connsiteX177" fmla="*/ 445893 w 1064513"/>
                    <a:gd name="connsiteY177" fmla="*/ 99301 h 994347"/>
                    <a:gd name="connsiteX178" fmla="*/ 458924 w 1064513"/>
                    <a:gd name="connsiteY178" fmla="*/ 95291 h 994347"/>
                    <a:gd name="connsiteX179" fmla="*/ 476967 w 1064513"/>
                    <a:gd name="connsiteY179" fmla="*/ 109324 h 994347"/>
                    <a:gd name="connsiteX180" fmla="*/ 488995 w 1064513"/>
                    <a:gd name="connsiteY180" fmla="*/ 126364 h 994347"/>
                    <a:gd name="connsiteX181" fmla="*/ 505033 w 1064513"/>
                    <a:gd name="connsiteY181" fmla="*/ 127367 h 994347"/>
                    <a:gd name="connsiteX182" fmla="*/ 522073 w 1064513"/>
                    <a:gd name="connsiteY182" fmla="*/ 129372 h 994347"/>
                    <a:gd name="connsiteX183" fmla="*/ 518064 w 1064513"/>
                    <a:gd name="connsiteY183" fmla="*/ 113334 h 994347"/>
                    <a:gd name="connsiteX184" fmla="*/ 534101 w 1064513"/>
                    <a:gd name="connsiteY184" fmla="*/ 89277 h 994347"/>
                    <a:gd name="connsiteX185" fmla="*/ 547132 w 1064513"/>
                    <a:gd name="connsiteY185" fmla="*/ 81258 h 994347"/>
                    <a:gd name="connsiteX186" fmla="*/ 544125 w 1064513"/>
                    <a:gd name="connsiteY186" fmla="*/ 73239 h 994347"/>
                    <a:gd name="connsiteX187" fmla="*/ 558158 w 1064513"/>
                    <a:gd name="connsiteY187" fmla="*/ 56199 h 994347"/>
                    <a:gd name="connsiteX188" fmla="*/ 575199 w 1064513"/>
                    <a:gd name="connsiteY188" fmla="*/ 45173 h 994347"/>
                    <a:gd name="connsiteX189" fmla="*/ 588229 w 1064513"/>
                    <a:gd name="connsiteY189" fmla="*/ 49182 h 994347"/>
                    <a:gd name="connsiteX190" fmla="*/ 611284 w 1064513"/>
                    <a:gd name="connsiteY190" fmla="*/ 43168 h 994347"/>
                    <a:gd name="connsiteX191" fmla="*/ 613288 w 1064513"/>
                    <a:gd name="connsiteY191" fmla="*/ 28132 h 994347"/>
                    <a:gd name="connsiteX192" fmla="*/ 594243 w 1064513"/>
                    <a:gd name="connsiteY192" fmla="*/ 18109 h 994347"/>
                    <a:gd name="connsiteX193" fmla="*/ 609279 w 1064513"/>
                    <a:gd name="connsiteY193" fmla="*/ 14099 h 994347"/>
                    <a:gd name="connsiteX194" fmla="*/ 626319 w 1064513"/>
                    <a:gd name="connsiteY194" fmla="*/ 21116 h 994347"/>
                    <a:gd name="connsiteX195" fmla="*/ 638348 w 1064513"/>
                    <a:gd name="connsiteY195" fmla="*/ 33144 h 994347"/>
                    <a:gd name="connsiteX196" fmla="*/ 660400 w 1064513"/>
                    <a:gd name="connsiteY196" fmla="*/ 41163 h 994347"/>
                    <a:gd name="connsiteX197" fmla="*/ 668419 w 1064513"/>
                    <a:gd name="connsiteY197" fmla="*/ 38156 h 994347"/>
                    <a:gd name="connsiteX198" fmla="*/ 683454 w 1064513"/>
                    <a:gd name="connsiteY198" fmla="*/ 47177 h 994347"/>
                    <a:gd name="connsiteX199" fmla="*/ 699492 w 1064513"/>
                    <a:gd name="connsiteY199" fmla="*/ 39159 h 994347"/>
                    <a:gd name="connsiteX200" fmla="*/ 709515 w 1064513"/>
                    <a:gd name="connsiteY200" fmla="*/ 41163 h 994347"/>
                    <a:gd name="connsiteX201" fmla="*/ 716532 w 1064513"/>
                    <a:gd name="connsiteY201" fmla="*/ 36151 h 994347"/>
                    <a:gd name="connsiteX202" fmla="*/ 726556 w 1064513"/>
                    <a:gd name="connsiteY202" fmla="*/ 51187 h 994347"/>
                    <a:gd name="connsiteX203" fmla="*/ 717535 w 1064513"/>
                    <a:gd name="connsiteY203" fmla="*/ 67225 h 994347"/>
                    <a:gd name="connsiteX204" fmla="*/ 705506 w 1064513"/>
                    <a:gd name="connsiteY204" fmla="*/ 79253 h 994347"/>
                    <a:gd name="connsiteX205" fmla="*/ 696485 w 1064513"/>
                    <a:gd name="connsiteY205" fmla="*/ 80256 h 994347"/>
                    <a:gd name="connsiteX206" fmla="*/ 697487 w 1064513"/>
                    <a:gd name="connsiteY206" fmla="*/ 92284 h 994347"/>
                    <a:gd name="connsiteX207" fmla="*/ 688466 w 1064513"/>
                    <a:gd name="connsiteY207" fmla="*/ 107319 h 994347"/>
                    <a:gd name="connsiteX208" fmla="*/ 676437 w 1064513"/>
                    <a:gd name="connsiteY208" fmla="*/ 122355 h 994347"/>
                    <a:gd name="connsiteX209" fmla="*/ 676437 w 1064513"/>
                    <a:gd name="connsiteY209" fmla="*/ 130374 h 994347"/>
                    <a:gd name="connsiteX210" fmla="*/ 695483 w 1064513"/>
                    <a:gd name="connsiteY210" fmla="*/ 147414 h 994347"/>
                    <a:gd name="connsiteX211" fmla="*/ 713525 w 1064513"/>
                    <a:gd name="connsiteY211" fmla="*/ 157438 h 994347"/>
                    <a:gd name="connsiteX212" fmla="*/ 725554 w 1064513"/>
                    <a:gd name="connsiteY212" fmla="*/ 167461 h 994347"/>
                    <a:gd name="connsiteX213" fmla="*/ 741591 w 1064513"/>
                    <a:gd name="connsiteY213" fmla="*/ 185504 h 994347"/>
                    <a:gd name="connsiteX214" fmla="*/ 748608 w 1064513"/>
                    <a:gd name="connsiteY214" fmla="*/ 185504 h 994347"/>
                    <a:gd name="connsiteX215" fmla="*/ 761638 w 1064513"/>
                    <a:gd name="connsiteY215" fmla="*/ 193523 h 994347"/>
                    <a:gd name="connsiteX216" fmla="*/ 763643 w 1064513"/>
                    <a:gd name="connsiteY216" fmla="*/ 202544 h 994347"/>
                    <a:gd name="connsiteX217" fmla="*/ 786698 w 1064513"/>
                    <a:gd name="connsiteY217" fmla="*/ 212568 h 994347"/>
                    <a:gd name="connsiteX218" fmla="*/ 806745 w 1064513"/>
                    <a:gd name="connsiteY218" fmla="*/ 202544 h 994347"/>
                    <a:gd name="connsiteX219" fmla="*/ 814764 w 1064513"/>
                    <a:gd name="connsiteY219" fmla="*/ 186506 h 994347"/>
                    <a:gd name="connsiteX220" fmla="*/ 822783 w 1064513"/>
                    <a:gd name="connsiteY220" fmla="*/ 172473 h 994347"/>
                    <a:gd name="connsiteX221" fmla="*/ 828797 w 1064513"/>
                    <a:gd name="connsiteY221" fmla="*/ 156435 h 994347"/>
                    <a:gd name="connsiteX222" fmla="*/ 840826 w 1064513"/>
                    <a:gd name="connsiteY222" fmla="*/ 132378 h 994347"/>
                    <a:gd name="connsiteX223" fmla="*/ 839823 w 1064513"/>
                    <a:gd name="connsiteY223" fmla="*/ 117343 h 994347"/>
                    <a:gd name="connsiteX224" fmla="*/ 842831 w 1064513"/>
                    <a:gd name="connsiteY224" fmla="*/ 108322 h 994347"/>
                    <a:gd name="connsiteX225" fmla="*/ 841828 w 1064513"/>
                    <a:gd name="connsiteY225" fmla="*/ 91281 h 994347"/>
                    <a:gd name="connsiteX226" fmla="*/ 848844 w 1064513"/>
                    <a:gd name="connsiteY226" fmla="*/ 68227 h 994347"/>
                    <a:gd name="connsiteX227" fmla="*/ 854858 w 1064513"/>
                    <a:gd name="connsiteY227" fmla="*/ 62213 h 994347"/>
                    <a:gd name="connsiteX228" fmla="*/ 851851 w 1064513"/>
                    <a:gd name="connsiteY228" fmla="*/ 52189 h 994347"/>
                    <a:gd name="connsiteX229" fmla="*/ 860873 w 1064513"/>
                    <a:gd name="connsiteY229" fmla="*/ 36151 h 994347"/>
                    <a:gd name="connsiteX230" fmla="*/ 867890 w 1064513"/>
                    <a:gd name="connsiteY230" fmla="*/ 20114 h 994347"/>
                    <a:gd name="connsiteX231" fmla="*/ 869894 w 1064513"/>
                    <a:gd name="connsiteY231" fmla="*/ 11092 h 994347"/>
                    <a:gd name="connsiteX232" fmla="*/ 880920 w 1064513"/>
                    <a:gd name="connsiteY232" fmla="*/ 66 h 994347"/>
                    <a:gd name="connsiteX233" fmla="*/ 885932 w 1064513"/>
                    <a:gd name="connsiteY233" fmla="*/ 14099 h 994347"/>
                    <a:gd name="connsiteX234" fmla="*/ 885932 w 1064513"/>
                    <a:gd name="connsiteY234" fmla="*/ 33144 h 994347"/>
                    <a:gd name="connsiteX235" fmla="*/ 891946 w 1064513"/>
                    <a:gd name="connsiteY235" fmla="*/ 37154 h 994347"/>
                    <a:gd name="connsiteX236" fmla="*/ 891946 w 1064513"/>
                    <a:gd name="connsiteY236" fmla="*/ 50185 h 994347"/>
                    <a:gd name="connsiteX237" fmla="*/ 898963 w 1064513"/>
                    <a:gd name="connsiteY237" fmla="*/ 65220 h 994347"/>
                    <a:gd name="connsiteX238" fmla="*/ 898963 w 1064513"/>
                    <a:gd name="connsiteY238" fmla="*/ 82260 h 9943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</a:cxnLst>
                  <a:rect l="l" t="t" r="r" b="b"/>
                  <a:pathLst>
                    <a:path w="1064513" h="994347">
                      <a:moveTo>
                        <a:pt x="658395" y="910215"/>
                      </a:moveTo>
                      <a:lnTo>
                        <a:pt x="675435" y="920239"/>
                      </a:lnTo>
                      <a:lnTo>
                        <a:pt x="691473" y="916229"/>
                      </a:lnTo>
                      <a:lnTo>
                        <a:pt x="714527" y="910215"/>
                      </a:lnTo>
                      <a:lnTo>
                        <a:pt x="727558" y="912220"/>
                      </a:lnTo>
                      <a:lnTo>
                        <a:pt x="706508" y="947303"/>
                      </a:lnTo>
                      <a:lnTo>
                        <a:pt x="691473" y="958328"/>
                      </a:lnTo>
                      <a:lnTo>
                        <a:pt x="672428" y="982385"/>
                      </a:lnTo>
                      <a:lnTo>
                        <a:pt x="669421" y="974366"/>
                      </a:lnTo>
                      <a:lnTo>
                        <a:pt x="638348" y="994414"/>
                      </a:lnTo>
                      <a:lnTo>
                        <a:pt x="634338" y="993411"/>
                      </a:lnTo>
                      <a:lnTo>
                        <a:pt x="620305" y="992409"/>
                      </a:lnTo>
                      <a:lnTo>
                        <a:pt x="622310" y="966347"/>
                      </a:lnTo>
                      <a:lnTo>
                        <a:pt x="632334" y="947303"/>
                      </a:lnTo>
                      <a:lnTo>
                        <a:pt x="635341" y="921241"/>
                      </a:lnTo>
                      <a:lnTo>
                        <a:pt x="644361" y="907208"/>
                      </a:lnTo>
                      <a:close/>
                      <a:moveTo>
                        <a:pt x="895956" y="93286"/>
                      </a:moveTo>
                      <a:lnTo>
                        <a:pt x="901970" y="117343"/>
                      </a:lnTo>
                      <a:lnTo>
                        <a:pt x="921015" y="105315"/>
                      </a:lnTo>
                      <a:lnTo>
                        <a:pt x="927029" y="118345"/>
                      </a:lnTo>
                      <a:lnTo>
                        <a:pt x="938055" y="130374"/>
                      </a:lnTo>
                      <a:lnTo>
                        <a:pt x="933043" y="143405"/>
                      </a:lnTo>
                      <a:lnTo>
                        <a:pt x="934046" y="169466"/>
                      </a:lnTo>
                      <a:lnTo>
                        <a:pt x="935048" y="184502"/>
                      </a:lnTo>
                      <a:lnTo>
                        <a:pt x="941062" y="188511"/>
                      </a:lnTo>
                      <a:lnTo>
                        <a:pt x="943067" y="214573"/>
                      </a:lnTo>
                      <a:lnTo>
                        <a:pt x="937053" y="229608"/>
                      </a:lnTo>
                      <a:lnTo>
                        <a:pt x="941062" y="250658"/>
                      </a:lnTo>
                      <a:lnTo>
                        <a:pt x="966121" y="265693"/>
                      </a:lnTo>
                      <a:lnTo>
                        <a:pt x="981157" y="280729"/>
                      </a:lnTo>
                      <a:lnTo>
                        <a:pt x="996192" y="293760"/>
                      </a:lnTo>
                      <a:lnTo>
                        <a:pt x="991181" y="300776"/>
                      </a:lnTo>
                      <a:lnTo>
                        <a:pt x="1001204" y="319821"/>
                      </a:lnTo>
                      <a:lnTo>
                        <a:pt x="1004211" y="352899"/>
                      </a:lnTo>
                      <a:lnTo>
                        <a:pt x="1016240" y="345883"/>
                      </a:lnTo>
                      <a:lnTo>
                        <a:pt x="1023256" y="358913"/>
                      </a:lnTo>
                      <a:lnTo>
                        <a:pt x="1031275" y="354904"/>
                      </a:lnTo>
                      <a:lnTo>
                        <a:pt x="1027266" y="386979"/>
                      </a:lnTo>
                      <a:lnTo>
                        <a:pt x="1041299" y="405022"/>
                      </a:lnTo>
                      <a:lnTo>
                        <a:pt x="1050320" y="417050"/>
                      </a:lnTo>
                      <a:lnTo>
                        <a:pt x="1064353" y="441108"/>
                      </a:lnTo>
                      <a:lnTo>
                        <a:pt x="1063351" y="465164"/>
                      </a:lnTo>
                      <a:lnTo>
                        <a:pt x="1058339" y="482204"/>
                      </a:lnTo>
                      <a:lnTo>
                        <a:pt x="1050320" y="501249"/>
                      </a:lnTo>
                      <a:lnTo>
                        <a:pt x="1053327" y="527311"/>
                      </a:lnTo>
                      <a:lnTo>
                        <a:pt x="1042301" y="553372"/>
                      </a:lnTo>
                      <a:lnTo>
                        <a:pt x="1032277" y="567405"/>
                      </a:lnTo>
                      <a:lnTo>
                        <a:pt x="1014235" y="594469"/>
                      </a:lnTo>
                      <a:lnTo>
                        <a:pt x="1007218" y="612512"/>
                      </a:lnTo>
                      <a:lnTo>
                        <a:pt x="993185" y="633562"/>
                      </a:lnTo>
                      <a:lnTo>
                        <a:pt x="969128" y="661628"/>
                      </a:lnTo>
                      <a:lnTo>
                        <a:pt x="943067" y="675661"/>
                      </a:lnTo>
                      <a:lnTo>
                        <a:pt x="923020" y="699718"/>
                      </a:lnTo>
                      <a:lnTo>
                        <a:pt x="906982" y="714753"/>
                      </a:lnTo>
                      <a:lnTo>
                        <a:pt x="885932" y="740815"/>
                      </a:lnTo>
                      <a:lnTo>
                        <a:pt x="868892" y="755850"/>
                      </a:lnTo>
                      <a:lnTo>
                        <a:pt x="849847" y="777902"/>
                      </a:lnTo>
                      <a:lnTo>
                        <a:pt x="835814" y="798952"/>
                      </a:lnTo>
                      <a:lnTo>
                        <a:pt x="831804" y="807973"/>
                      </a:lnTo>
                      <a:lnTo>
                        <a:pt x="811757" y="818999"/>
                      </a:lnTo>
                      <a:lnTo>
                        <a:pt x="782689" y="820002"/>
                      </a:lnTo>
                      <a:lnTo>
                        <a:pt x="753620" y="832030"/>
                      </a:lnTo>
                      <a:lnTo>
                        <a:pt x="735577" y="844059"/>
                      </a:lnTo>
                      <a:lnTo>
                        <a:pt x="712523" y="857090"/>
                      </a:lnTo>
                      <a:lnTo>
                        <a:pt x="699492" y="844059"/>
                      </a:lnTo>
                      <a:lnTo>
                        <a:pt x="687464" y="838044"/>
                      </a:lnTo>
                      <a:lnTo>
                        <a:pt x="700494" y="823009"/>
                      </a:lnTo>
                      <a:lnTo>
                        <a:pt x="683454" y="828021"/>
                      </a:lnTo>
                      <a:lnTo>
                        <a:pt x="649373" y="850073"/>
                      </a:lnTo>
                      <a:lnTo>
                        <a:pt x="632334" y="842054"/>
                      </a:lnTo>
                      <a:lnTo>
                        <a:pt x="621307" y="837042"/>
                      </a:lnTo>
                      <a:lnTo>
                        <a:pt x="608277" y="835037"/>
                      </a:lnTo>
                      <a:lnTo>
                        <a:pt x="589231" y="826016"/>
                      </a:lnTo>
                      <a:lnTo>
                        <a:pt x="583217" y="807973"/>
                      </a:lnTo>
                      <a:lnTo>
                        <a:pt x="590234" y="784919"/>
                      </a:lnTo>
                      <a:lnTo>
                        <a:pt x="591236" y="769884"/>
                      </a:lnTo>
                      <a:lnTo>
                        <a:pt x="585222" y="757855"/>
                      </a:lnTo>
                      <a:lnTo>
                        <a:pt x="563170" y="753846"/>
                      </a:lnTo>
                      <a:lnTo>
                        <a:pt x="578206" y="738810"/>
                      </a:lnTo>
                      <a:lnTo>
                        <a:pt x="582215" y="716758"/>
                      </a:lnTo>
                      <a:lnTo>
                        <a:pt x="560163" y="737808"/>
                      </a:lnTo>
                      <a:lnTo>
                        <a:pt x="535104" y="742820"/>
                      </a:lnTo>
                      <a:lnTo>
                        <a:pt x="556153" y="726782"/>
                      </a:lnTo>
                      <a:lnTo>
                        <a:pt x="568182" y="708739"/>
                      </a:lnTo>
                      <a:lnTo>
                        <a:pt x="585222" y="694706"/>
                      </a:lnTo>
                      <a:lnTo>
                        <a:pt x="592239" y="671652"/>
                      </a:lnTo>
                      <a:lnTo>
                        <a:pt x="561165" y="697713"/>
                      </a:lnTo>
                      <a:lnTo>
                        <a:pt x="540116" y="707737"/>
                      </a:lnTo>
                      <a:lnTo>
                        <a:pt x="520068" y="731794"/>
                      </a:lnTo>
                      <a:lnTo>
                        <a:pt x="506035" y="719765"/>
                      </a:lnTo>
                      <a:lnTo>
                        <a:pt x="514054" y="703727"/>
                      </a:lnTo>
                      <a:lnTo>
                        <a:pt x="507038" y="681675"/>
                      </a:lnTo>
                      <a:lnTo>
                        <a:pt x="499018" y="670649"/>
                      </a:lnTo>
                      <a:lnTo>
                        <a:pt x="506035" y="663633"/>
                      </a:lnTo>
                      <a:lnTo>
                        <a:pt x="480976" y="644588"/>
                      </a:lnTo>
                      <a:lnTo>
                        <a:pt x="463936" y="644588"/>
                      </a:lnTo>
                      <a:lnTo>
                        <a:pt x="444891" y="629552"/>
                      </a:lnTo>
                      <a:lnTo>
                        <a:pt x="397780" y="632559"/>
                      </a:lnTo>
                      <a:lnTo>
                        <a:pt x="360692" y="642583"/>
                      </a:lnTo>
                      <a:lnTo>
                        <a:pt x="328616" y="653609"/>
                      </a:lnTo>
                      <a:lnTo>
                        <a:pt x="304560" y="651604"/>
                      </a:lnTo>
                      <a:lnTo>
                        <a:pt x="271482" y="666640"/>
                      </a:lnTo>
                      <a:lnTo>
                        <a:pt x="247425" y="673656"/>
                      </a:lnTo>
                      <a:lnTo>
                        <a:pt x="236399" y="689694"/>
                      </a:lnTo>
                      <a:lnTo>
                        <a:pt x="221363" y="701723"/>
                      </a:lnTo>
                      <a:lnTo>
                        <a:pt x="200313" y="702725"/>
                      </a:lnTo>
                      <a:lnTo>
                        <a:pt x="183273" y="704730"/>
                      </a:lnTo>
                      <a:lnTo>
                        <a:pt x="163226" y="699718"/>
                      </a:lnTo>
                      <a:lnTo>
                        <a:pt x="143178" y="702725"/>
                      </a:lnTo>
                      <a:lnTo>
                        <a:pt x="125136" y="704730"/>
                      </a:lnTo>
                      <a:lnTo>
                        <a:pt x="104086" y="720768"/>
                      </a:lnTo>
                      <a:lnTo>
                        <a:pt x="97070" y="718763"/>
                      </a:lnTo>
                      <a:lnTo>
                        <a:pt x="81032" y="727784"/>
                      </a:lnTo>
                      <a:lnTo>
                        <a:pt x="64994" y="736806"/>
                      </a:lnTo>
                      <a:lnTo>
                        <a:pt x="46951" y="735803"/>
                      </a:lnTo>
                      <a:lnTo>
                        <a:pt x="29911" y="735803"/>
                      </a:lnTo>
                      <a:lnTo>
                        <a:pt x="10866" y="716758"/>
                      </a:lnTo>
                      <a:lnTo>
                        <a:pt x="-160" y="710744"/>
                      </a:lnTo>
                      <a:lnTo>
                        <a:pt x="6857" y="693704"/>
                      </a:lnTo>
                      <a:lnTo>
                        <a:pt x="20890" y="689694"/>
                      </a:lnTo>
                      <a:lnTo>
                        <a:pt x="27906" y="682678"/>
                      </a:lnTo>
                      <a:lnTo>
                        <a:pt x="30914" y="671652"/>
                      </a:lnTo>
                      <a:lnTo>
                        <a:pt x="41940" y="650602"/>
                      </a:lnTo>
                      <a:lnTo>
                        <a:pt x="44946" y="632559"/>
                      </a:lnTo>
                      <a:lnTo>
                        <a:pt x="40937" y="602488"/>
                      </a:lnTo>
                      <a:lnTo>
                        <a:pt x="42942" y="585448"/>
                      </a:lnTo>
                      <a:lnTo>
                        <a:pt x="48956" y="567405"/>
                      </a:lnTo>
                      <a:lnTo>
                        <a:pt x="43944" y="548361"/>
                      </a:lnTo>
                      <a:lnTo>
                        <a:pt x="45949" y="539339"/>
                      </a:lnTo>
                      <a:lnTo>
                        <a:pt x="37930" y="527311"/>
                      </a:lnTo>
                      <a:lnTo>
                        <a:pt x="40937" y="503254"/>
                      </a:lnTo>
                      <a:lnTo>
                        <a:pt x="31916" y="479197"/>
                      </a:lnTo>
                      <a:lnTo>
                        <a:pt x="31916" y="467169"/>
                      </a:lnTo>
                      <a:lnTo>
                        <a:pt x="39935" y="480200"/>
                      </a:lnTo>
                      <a:lnTo>
                        <a:pt x="37930" y="452133"/>
                      </a:lnTo>
                      <a:lnTo>
                        <a:pt x="48956" y="460152"/>
                      </a:lnTo>
                      <a:lnTo>
                        <a:pt x="53968" y="472181"/>
                      </a:lnTo>
                      <a:lnTo>
                        <a:pt x="56975" y="457145"/>
                      </a:lnTo>
                      <a:lnTo>
                        <a:pt x="49958" y="433088"/>
                      </a:lnTo>
                      <a:lnTo>
                        <a:pt x="48956" y="423065"/>
                      </a:lnTo>
                      <a:lnTo>
                        <a:pt x="44946" y="414043"/>
                      </a:lnTo>
                      <a:lnTo>
                        <a:pt x="50961" y="397003"/>
                      </a:lnTo>
                      <a:lnTo>
                        <a:pt x="57977" y="389987"/>
                      </a:lnTo>
                      <a:lnTo>
                        <a:pt x="63992" y="373949"/>
                      </a:lnTo>
                      <a:lnTo>
                        <a:pt x="64994" y="356908"/>
                      </a:lnTo>
                      <a:lnTo>
                        <a:pt x="79027" y="334857"/>
                      </a:lnTo>
                      <a:lnTo>
                        <a:pt x="77022" y="357911"/>
                      </a:lnTo>
                      <a:lnTo>
                        <a:pt x="92058" y="336861"/>
                      </a:lnTo>
                      <a:lnTo>
                        <a:pt x="115112" y="326837"/>
                      </a:lnTo>
                      <a:lnTo>
                        <a:pt x="130148" y="313807"/>
                      </a:lnTo>
                      <a:lnTo>
                        <a:pt x="152200" y="302781"/>
                      </a:lnTo>
                      <a:lnTo>
                        <a:pt x="164228" y="300776"/>
                      </a:lnTo>
                      <a:lnTo>
                        <a:pt x="171245" y="304786"/>
                      </a:lnTo>
                      <a:lnTo>
                        <a:pt x="193297" y="292757"/>
                      </a:lnTo>
                      <a:lnTo>
                        <a:pt x="210337" y="289750"/>
                      </a:lnTo>
                      <a:lnTo>
                        <a:pt x="215349" y="282733"/>
                      </a:lnTo>
                      <a:lnTo>
                        <a:pt x="222365" y="280729"/>
                      </a:lnTo>
                      <a:lnTo>
                        <a:pt x="237401" y="280729"/>
                      </a:lnTo>
                      <a:lnTo>
                        <a:pt x="266470" y="272710"/>
                      </a:lnTo>
                      <a:lnTo>
                        <a:pt x="283510" y="258677"/>
                      </a:lnTo>
                      <a:lnTo>
                        <a:pt x="292531" y="242639"/>
                      </a:lnTo>
                      <a:lnTo>
                        <a:pt x="310574" y="227603"/>
                      </a:lnTo>
                      <a:lnTo>
                        <a:pt x="314583" y="215575"/>
                      </a:lnTo>
                      <a:lnTo>
                        <a:pt x="317590" y="198535"/>
                      </a:lnTo>
                      <a:lnTo>
                        <a:pt x="340645" y="173476"/>
                      </a:lnTo>
                      <a:lnTo>
                        <a:pt x="347661" y="199537"/>
                      </a:lnTo>
                      <a:lnTo>
                        <a:pt x="359690" y="193523"/>
                      </a:lnTo>
                      <a:lnTo>
                        <a:pt x="352673" y="179490"/>
                      </a:lnTo>
                      <a:lnTo>
                        <a:pt x="362697" y="164454"/>
                      </a:lnTo>
                      <a:lnTo>
                        <a:pt x="373723" y="170469"/>
                      </a:lnTo>
                      <a:lnTo>
                        <a:pt x="380739" y="147414"/>
                      </a:lnTo>
                      <a:lnTo>
                        <a:pt x="396777" y="133381"/>
                      </a:lnTo>
                      <a:lnTo>
                        <a:pt x="404796" y="121352"/>
                      </a:lnTo>
                      <a:lnTo>
                        <a:pt x="418829" y="116341"/>
                      </a:lnTo>
                      <a:lnTo>
                        <a:pt x="420834" y="107319"/>
                      </a:lnTo>
                      <a:lnTo>
                        <a:pt x="431860" y="111329"/>
                      </a:lnTo>
                      <a:lnTo>
                        <a:pt x="433865" y="103310"/>
                      </a:lnTo>
                      <a:lnTo>
                        <a:pt x="445893" y="99301"/>
                      </a:lnTo>
                      <a:lnTo>
                        <a:pt x="458924" y="95291"/>
                      </a:lnTo>
                      <a:lnTo>
                        <a:pt x="476967" y="109324"/>
                      </a:lnTo>
                      <a:lnTo>
                        <a:pt x="488995" y="126364"/>
                      </a:lnTo>
                      <a:lnTo>
                        <a:pt x="505033" y="127367"/>
                      </a:lnTo>
                      <a:lnTo>
                        <a:pt x="522073" y="129372"/>
                      </a:lnTo>
                      <a:lnTo>
                        <a:pt x="518064" y="113334"/>
                      </a:lnTo>
                      <a:lnTo>
                        <a:pt x="534101" y="89277"/>
                      </a:lnTo>
                      <a:lnTo>
                        <a:pt x="547132" y="81258"/>
                      </a:lnTo>
                      <a:lnTo>
                        <a:pt x="544125" y="73239"/>
                      </a:lnTo>
                      <a:lnTo>
                        <a:pt x="558158" y="56199"/>
                      </a:lnTo>
                      <a:lnTo>
                        <a:pt x="575199" y="45173"/>
                      </a:lnTo>
                      <a:lnTo>
                        <a:pt x="588229" y="49182"/>
                      </a:lnTo>
                      <a:lnTo>
                        <a:pt x="611284" y="43168"/>
                      </a:lnTo>
                      <a:lnTo>
                        <a:pt x="613288" y="28132"/>
                      </a:lnTo>
                      <a:lnTo>
                        <a:pt x="594243" y="18109"/>
                      </a:lnTo>
                      <a:lnTo>
                        <a:pt x="609279" y="14099"/>
                      </a:lnTo>
                      <a:lnTo>
                        <a:pt x="626319" y="21116"/>
                      </a:lnTo>
                      <a:lnTo>
                        <a:pt x="638348" y="33144"/>
                      </a:lnTo>
                      <a:lnTo>
                        <a:pt x="660400" y="41163"/>
                      </a:lnTo>
                      <a:lnTo>
                        <a:pt x="668419" y="38156"/>
                      </a:lnTo>
                      <a:lnTo>
                        <a:pt x="683454" y="47177"/>
                      </a:lnTo>
                      <a:lnTo>
                        <a:pt x="699492" y="39159"/>
                      </a:lnTo>
                      <a:lnTo>
                        <a:pt x="709515" y="41163"/>
                      </a:lnTo>
                      <a:lnTo>
                        <a:pt x="716532" y="36151"/>
                      </a:lnTo>
                      <a:lnTo>
                        <a:pt x="726556" y="51187"/>
                      </a:lnTo>
                      <a:lnTo>
                        <a:pt x="717535" y="67225"/>
                      </a:lnTo>
                      <a:lnTo>
                        <a:pt x="705506" y="79253"/>
                      </a:lnTo>
                      <a:lnTo>
                        <a:pt x="696485" y="80256"/>
                      </a:lnTo>
                      <a:lnTo>
                        <a:pt x="697487" y="92284"/>
                      </a:lnTo>
                      <a:lnTo>
                        <a:pt x="688466" y="107319"/>
                      </a:lnTo>
                      <a:lnTo>
                        <a:pt x="676437" y="122355"/>
                      </a:lnTo>
                      <a:lnTo>
                        <a:pt x="676437" y="130374"/>
                      </a:lnTo>
                      <a:lnTo>
                        <a:pt x="695483" y="147414"/>
                      </a:lnTo>
                      <a:lnTo>
                        <a:pt x="713525" y="157438"/>
                      </a:lnTo>
                      <a:lnTo>
                        <a:pt x="725554" y="167461"/>
                      </a:lnTo>
                      <a:lnTo>
                        <a:pt x="741591" y="185504"/>
                      </a:lnTo>
                      <a:lnTo>
                        <a:pt x="748608" y="185504"/>
                      </a:lnTo>
                      <a:lnTo>
                        <a:pt x="761638" y="193523"/>
                      </a:lnTo>
                      <a:lnTo>
                        <a:pt x="763643" y="202544"/>
                      </a:lnTo>
                      <a:lnTo>
                        <a:pt x="786698" y="212568"/>
                      </a:lnTo>
                      <a:lnTo>
                        <a:pt x="806745" y="202544"/>
                      </a:lnTo>
                      <a:lnTo>
                        <a:pt x="814764" y="186506"/>
                      </a:lnTo>
                      <a:lnTo>
                        <a:pt x="822783" y="172473"/>
                      </a:lnTo>
                      <a:lnTo>
                        <a:pt x="828797" y="156435"/>
                      </a:lnTo>
                      <a:lnTo>
                        <a:pt x="840826" y="132378"/>
                      </a:lnTo>
                      <a:lnTo>
                        <a:pt x="839823" y="117343"/>
                      </a:lnTo>
                      <a:lnTo>
                        <a:pt x="842831" y="108322"/>
                      </a:lnTo>
                      <a:lnTo>
                        <a:pt x="841828" y="91281"/>
                      </a:lnTo>
                      <a:lnTo>
                        <a:pt x="848844" y="68227"/>
                      </a:lnTo>
                      <a:lnTo>
                        <a:pt x="854858" y="62213"/>
                      </a:lnTo>
                      <a:lnTo>
                        <a:pt x="851851" y="52189"/>
                      </a:lnTo>
                      <a:lnTo>
                        <a:pt x="860873" y="36151"/>
                      </a:lnTo>
                      <a:lnTo>
                        <a:pt x="867890" y="20114"/>
                      </a:lnTo>
                      <a:lnTo>
                        <a:pt x="869894" y="11092"/>
                      </a:lnTo>
                      <a:lnTo>
                        <a:pt x="880920" y="66"/>
                      </a:lnTo>
                      <a:lnTo>
                        <a:pt x="885932" y="14099"/>
                      </a:lnTo>
                      <a:lnTo>
                        <a:pt x="885932" y="33144"/>
                      </a:lnTo>
                      <a:lnTo>
                        <a:pt x="891946" y="37154"/>
                      </a:lnTo>
                      <a:lnTo>
                        <a:pt x="891946" y="50185"/>
                      </a:lnTo>
                      <a:lnTo>
                        <a:pt x="898963" y="65220"/>
                      </a:lnTo>
                      <a:lnTo>
                        <a:pt x="898963" y="82260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0" name="Freeform: Shape 39">
                  <a:extLst>
                    <a:ext uri="{FF2B5EF4-FFF2-40B4-BE49-F238E27FC236}">
                      <a16:creationId xmlns:a16="http://schemas.microsoft.com/office/drawing/2014/main" id="{D21C7D03-22C6-4D86-8FEF-2385F04336EE}"/>
                    </a:ext>
                  </a:extLst>
                </p:cNvPr>
                <p:cNvSpPr/>
                <p:nvPr/>
              </p:nvSpPr>
              <p:spPr>
                <a:xfrm>
                  <a:off x="5498356" y="2253288"/>
                  <a:ext cx="174411" cy="77182"/>
                </a:xfrm>
                <a:custGeom>
                  <a:avLst/>
                  <a:gdLst>
                    <a:gd name="connsiteX0" fmla="*/ 174290 w 174411"/>
                    <a:gd name="connsiteY0" fmla="*/ 27158 h 77182"/>
                    <a:gd name="connsiteX1" fmla="*/ 173288 w 174411"/>
                    <a:gd name="connsiteY1" fmla="*/ 39186 h 77182"/>
                    <a:gd name="connsiteX2" fmla="*/ 160257 w 174411"/>
                    <a:gd name="connsiteY2" fmla="*/ 39186 h 77182"/>
                    <a:gd name="connsiteX3" fmla="*/ 165269 w 174411"/>
                    <a:gd name="connsiteY3" fmla="*/ 45201 h 77182"/>
                    <a:gd name="connsiteX4" fmla="*/ 158252 w 174411"/>
                    <a:gd name="connsiteY4" fmla="*/ 64246 h 77182"/>
                    <a:gd name="connsiteX5" fmla="*/ 154243 w 174411"/>
                    <a:gd name="connsiteY5" fmla="*/ 69257 h 77182"/>
                    <a:gd name="connsiteX6" fmla="*/ 134195 w 174411"/>
                    <a:gd name="connsiteY6" fmla="*/ 70260 h 77182"/>
                    <a:gd name="connsiteX7" fmla="*/ 122167 w 174411"/>
                    <a:gd name="connsiteY7" fmla="*/ 77276 h 77182"/>
                    <a:gd name="connsiteX8" fmla="*/ 103122 w 174411"/>
                    <a:gd name="connsiteY8" fmla="*/ 74269 h 77182"/>
                    <a:gd name="connsiteX9" fmla="*/ 68039 w 174411"/>
                    <a:gd name="connsiteY9" fmla="*/ 67253 h 77182"/>
                    <a:gd name="connsiteX10" fmla="*/ 62025 w 174411"/>
                    <a:gd name="connsiteY10" fmla="*/ 57229 h 77182"/>
                    <a:gd name="connsiteX11" fmla="*/ 38971 w 174411"/>
                    <a:gd name="connsiteY11" fmla="*/ 62241 h 77182"/>
                    <a:gd name="connsiteX12" fmla="*/ 36966 w 174411"/>
                    <a:gd name="connsiteY12" fmla="*/ 67253 h 77182"/>
                    <a:gd name="connsiteX13" fmla="*/ 21931 w 174411"/>
                    <a:gd name="connsiteY13" fmla="*/ 63243 h 77182"/>
                    <a:gd name="connsiteX14" fmla="*/ 8900 w 174411"/>
                    <a:gd name="connsiteY14" fmla="*/ 62241 h 77182"/>
                    <a:gd name="connsiteX15" fmla="*/ 8900 w 174411"/>
                    <a:gd name="connsiteY15" fmla="*/ 59234 h 77182"/>
                    <a:gd name="connsiteX16" fmla="*/ 1883 w 174411"/>
                    <a:gd name="connsiteY16" fmla="*/ 58231 h 77182"/>
                    <a:gd name="connsiteX17" fmla="*/ 2886 w 174411"/>
                    <a:gd name="connsiteY17" fmla="*/ 57229 h 77182"/>
                    <a:gd name="connsiteX18" fmla="*/ 2886 w 174411"/>
                    <a:gd name="connsiteY18" fmla="*/ 56227 h 77182"/>
                    <a:gd name="connsiteX19" fmla="*/ 881 w 174411"/>
                    <a:gd name="connsiteY19" fmla="*/ 55224 h 77182"/>
                    <a:gd name="connsiteX20" fmla="*/ 1883 w 174411"/>
                    <a:gd name="connsiteY20" fmla="*/ 54222 h 77182"/>
                    <a:gd name="connsiteX21" fmla="*/ -122 w 174411"/>
                    <a:gd name="connsiteY21" fmla="*/ 52217 h 77182"/>
                    <a:gd name="connsiteX22" fmla="*/ 2886 w 174411"/>
                    <a:gd name="connsiteY22" fmla="*/ 49210 h 77182"/>
                    <a:gd name="connsiteX23" fmla="*/ 881 w 174411"/>
                    <a:gd name="connsiteY23" fmla="*/ 45201 h 77182"/>
                    <a:gd name="connsiteX24" fmla="*/ 8900 w 174411"/>
                    <a:gd name="connsiteY24" fmla="*/ 43196 h 77182"/>
                    <a:gd name="connsiteX25" fmla="*/ 20928 w 174411"/>
                    <a:gd name="connsiteY25" fmla="*/ 51215 h 77182"/>
                    <a:gd name="connsiteX26" fmla="*/ 23935 w 174411"/>
                    <a:gd name="connsiteY26" fmla="*/ 43196 h 77182"/>
                    <a:gd name="connsiteX27" fmla="*/ 44985 w 174411"/>
                    <a:gd name="connsiteY27" fmla="*/ 45201 h 77182"/>
                    <a:gd name="connsiteX28" fmla="*/ 61023 w 174411"/>
                    <a:gd name="connsiteY28" fmla="*/ 39186 h 77182"/>
                    <a:gd name="connsiteX29" fmla="*/ 72049 w 174411"/>
                    <a:gd name="connsiteY29" fmla="*/ 40189 h 77182"/>
                    <a:gd name="connsiteX30" fmla="*/ 80068 w 174411"/>
                    <a:gd name="connsiteY30" fmla="*/ 46203 h 77182"/>
                    <a:gd name="connsiteX31" fmla="*/ 82073 w 174411"/>
                    <a:gd name="connsiteY31" fmla="*/ 41191 h 77182"/>
                    <a:gd name="connsiteX32" fmla="*/ 77061 w 174411"/>
                    <a:gd name="connsiteY32" fmla="*/ 22146 h 77182"/>
                    <a:gd name="connsiteX33" fmla="*/ 85080 w 174411"/>
                    <a:gd name="connsiteY33" fmla="*/ 18137 h 77182"/>
                    <a:gd name="connsiteX34" fmla="*/ 93099 w 174411"/>
                    <a:gd name="connsiteY34" fmla="*/ 5106 h 77182"/>
                    <a:gd name="connsiteX35" fmla="*/ 111141 w 174411"/>
                    <a:gd name="connsiteY35" fmla="*/ 14127 h 77182"/>
                    <a:gd name="connsiteX36" fmla="*/ 123170 w 174411"/>
                    <a:gd name="connsiteY36" fmla="*/ 2099 h 77182"/>
                    <a:gd name="connsiteX37" fmla="*/ 131188 w 174411"/>
                    <a:gd name="connsiteY37" fmla="*/ 94 h 77182"/>
                    <a:gd name="connsiteX38" fmla="*/ 150234 w 174411"/>
                    <a:gd name="connsiteY38" fmla="*/ 9115 h 77182"/>
                    <a:gd name="connsiteX39" fmla="*/ 161259 w 174411"/>
                    <a:gd name="connsiteY39" fmla="*/ 8113 h 77182"/>
                    <a:gd name="connsiteX40" fmla="*/ 172285 w 174411"/>
                    <a:gd name="connsiteY40" fmla="*/ 13125 h 77182"/>
                    <a:gd name="connsiteX41" fmla="*/ 170281 w 174411"/>
                    <a:gd name="connsiteY41" fmla="*/ 17134 h 77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74411" h="77182">
                      <a:moveTo>
                        <a:pt x="174290" y="27158"/>
                      </a:moveTo>
                      <a:lnTo>
                        <a:pt x="173288" y="39186"/>
                      </a:lnTo>
                      <a:lnTo>
                        <a:pt x="160257" y="39186"/>
                      </a:lnTo>
                      <a:lnTo>
                        <a:pt x="165269" y="45201"/>
                      </a:lnTo>
                      <a:lnTo>
                        <a:pt x="158252" y="64246"/>
                      </a:lnTo>
                      <a:lnTo>
                        <a:pt x="154243" y="69257"/>
                      </a:lnTo>
                      <a:lnTo>
                        <a:pt x="134195" y="70260"/>
                      </a:lnTo>
                      <a:lnTo>
                        <a:pt x="122167" y="77276"/>
                      </a:lnTo>
                      <a:lnTo>
                        <a:pt x="103122" y="74269"/>
                      </a:lnTo>
                      <a:lnTo>
                        <a:pt x="68039" y="67253"/>
                      </a:lnTo>
                      <a:lnTo>
                        <a:pt x="62025" y="57229"/>
                      </a:lnTo>
                      <a:lnTo>
                        <a:pt x="38971" y="62241"/>
                      </a:lnTo>
                      <a:lnTo>
                        <a:pt x="36966" y="67253"/>
                      </a:lnTo>
                      <a:lnTo>
                        <a:pt x="21931" y="63243"/>
                      </a:lnTo>
                      <a:lnTo>
                        <a:pt x="8900" y="62241"/>
                      </a:lnTo>
                      <a:lnTo>
                        <a:pt x="8900" y="59234"/>
                      </a:lnTo>
                      <a:lnTo>
                        <a:pt x="1883" y="58231"/>
                      </a:lnTo>
                      <a:lnTo>
                        <a:pt x="2886" y="57229"/>
                      </a:lnTo>
                      <a:lnTo>
                        <a:pt x="2886" y="56227"/>
                      </a:lnTo>
                      <a:lnTo>
                        <a:pt x="881" y="55224"/>
                      </a:lnTo>
                      <a:lnTo>
                        <a:pt x="1883" y="54222"/>
                      </a:lnTo>
                      <a:lnTo>
                        <a:pt x="-122" y="52217"/>
                      </a:lnTo>
                      <a:lnTo>
                        <a:pt x="2886" y="49210"/>
                      </a:lnTo>
                      <a:lnTo>
                        <a:pt x="881" y="45201"/>
                      </a:lnTo>
                      <a:lnTo>
                        <a:pt x="8900" y="43196"/>
                      </a:lnTo>
                      <a:lnTo>
                        <a:pt x="20928" y="51215"/>
                      </a:lnTo>
                      <a:lnTo>
                        <a:pt x="23935" y="43196"/>
                      </a:lnTo>
                      <a:lnTo>
                        <a:pt x="44985" y="45201"/>
                      </a:lnTo>
                      <a:lnTo>
                        <a:pt x="61023" y="39186"/>
                      </a:lnTo>
                      <a:lnTo>
                        <a:pt x="72049" y="40189"/>
                      </a:lnTo>
                      <a:lnTo>
                        <a:pt x="80068" y="46203"/>
                      </a:lnTo>
                      <a:lnTo>
                        <a:pt x="82073" y="41191"/>
                      </a:lnTo>
                      <a:lnTo>
                        <a:pt x="77061" y="22146"/>
                      </a:lnTo>
                      <a:lnTo>
                        <a:pt x="85080" y="18137"/>
                      </a:lnTo>
                      <a:lnTo>
                        <a:pt x="93099" y="5106"/>
                      </a:lnTo>
                      <a:lnTo>
                        <a:pt x="111141" y="14127"/>
                      </a:lnTo>
                      <a:lnTo>
                        <a:pt x="123170" y="2099"/>
                      </a:lnTo>
                      <a:lnTo>
                        <a:pt x="131188" y="94"/>
                      </a:lnTo>
                      <a:lnTo>
                        <a:pt x="150234" y="9115"/>
                      </a:lnTo>
                      <a:lnTo>
                        <a:pt x="161259" y="8113"/>
                      </a:lnTo>
                      <a:lnTo>
                        <a:pt x="172285" y="13125"/>
                      </a:lnTo>
                      <a:lnTo>
                        <a:pt x="170281" y="17134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1" name="Freeform: Shape 40">
                  <a:extLst>
                    <a:ext uri="{FF2B5EF4-FFF2-40B4-BE49-F238E27FC236}">
                      <a16:creationId xmlns:a16="http://schemas.microsoft.com/office/drawing/2014/main" id="{7B168E54-0E97-47D3-BE82-A9B98B46861C}"/>
                    </a:ext>
                  </a:extLst>
                </p:cNvPr>
                <p:cNvSpPr/>
                <p:nvPr/>
              </p:nvSpPr>
              <p:spPr>
                <a:xfrm>
                  <a:off x="6373422" y="2466792"/>
                  <a:ext cx="139328" cy="107253"/>
                </a:xfrm>
                <a:custGeom>
                  <a:avLst/>
                  <a:gdLst>
                    <a:gd name="connsiteX0" fmla="*/ 42969 w 139328"/>
                    <a:gd name="connsiteY0" fmla="*/ 93311 h 107253"/>
                    <a:gd name="connsiteX1" fmla="*/ 24927 w 139328"/>
                    <a:gd name="connsiteY1" fmla="*/ 89302 h 107253"/>
                    <a:gd name="connsiteX2" fmla="*/ 9892 w 139328"/>
                    <a:gd name="connsiteY2" fmla="*/ 75269 h 107253"/>
                    <a:gd name="connsiteX3" fmla="*/ 3877 w 139328"/>
                    <a:gd name="connsiteY3" fmla="*/ 64243 h 107253"/>
                    <a:gd name="connsiteX4" fmla="*/ 8889 w 139328"/>
                    <a:gd name="connsiteY4" fmla="*/ 63240 h 107253"/>
                    <a:gd name="connsiteX5" fmla="*/ 17910 w 139328"/>
                    <a:gd name="connsiteY5" fmla="*/ 71259 h 107253"/>
                    <a:gd name="connsiteX6" fmla="*/ 28936 w 139328"/>
                    <a:gd name="connsiteY6" fmla="*/ 71259 h 107253"/>
                    <a:gd name="connsiteX7" fmla="*/ 29939 w 139328"/>
                    <a:gd name="connsiteY7" fmla="*/ 76271 h 107253"/>
                    <a:gd name="connsiteX8" fmla="*/ 73040 w 139328"/>
                    <a:gd name="connsiteY8" fmla="*/ 13122 h 107253"/>
                    <a:gd name="connsiteX9" fmla="*/ 85069 w 139328"/>
                    <a:gd name="connsiteY9" fmla="*/ 1094 h 107253"/>
                    <a:gd name="connsiteX10" fmla="*/ 101107 w 139328"/>
                    <a:gd name="connsiteY10" fmla="*/ 17131 h 107253"/>
                    <a:gd name="connsiteX11" fmla="*/ 118147 w 139328"/>
                    <a:gd name="connsiteY11" fmla="*/ 38181 h 107253"/>
                    <a:gd name="connsiteX12" fmla="*/ 129173 w 139328"/>
                    <a:gd name="connsiteY12" fmla="*/ 39184 h 107253"/>
                    <a:gd name="connsiteX13" fmla="*/ 139196 w 139328"/>
                    <a:gd name="connsiteY13" fmla="*/ 48205 h 107253"/>
                    <a:gd name="connsiteX14" fmla="*/ 119149 w 139328"/>
                    <a:gd name="connsiteY14" fmla="*/ 50209 h 107253"/>
                    <a:gd name="connsiteX15" fmla="*/ 119149 w 139328"/>
                    <a:gd name="connsiteY15" fmla="*/ 73264 h 107253"/>
                    <a:gd name="connsiteX16" fmla="*/ 117145 w 139328"/>
                    <a:gd name="connsiteY16" fmla="*/ 84290 h 107253"/>
                    <a:gd name="connsiteX17" fmla="*/ 109125 w 139328"/>
                    <a:gd name="connsiteY17" fmla="*/ 91307 h 107253"/>
                    <a:gd name="connsiteX18" fmla="*/ 113135 w 139328"/>
                    <a:gd name="connsiteY18" fmla="*/ 106342 h 107253"/>
                    <a:gd name="connsiteX19" fmla="*/ 107121 w 139328"/>
                    <a:gd name="connsiteY19" fmla="*/ 107344 h 107253"/>
                    <a:gd name="connsiteX20" fmla="*/ 89078 w 139328"/>
                    <a:gd name="connsiteY20" fmla="*/ 91307 h 107253"/>
                    <a:gd name="connsiteX21" fmla="*/ 94090 w 139328"/>
                    <a:gd name="connsiteY21" fmla="*/ 77273 h 107253"/>
                    <a:gd name="connsiteX22" fmla="*/ 85069 w 139328"/>
                    <a:gd name="connsiteY22" fmla="*/ 68252 h 107253"/>
                    <a:gd name="connsiteX23" fmla="*/ 77050 w 139328"/>
                    <a:gd name="connsiteY23" fmla="*/ 70257 h 107253"/>
                    <a:gd name="connsiteX24" fmla="*/ 51991 w 139328"/>
                    <a:gd name="connsiteY24" fmla="*/ 92309 h 107253"/>
                    <a:gd name="connsiteX25" fmla="*/ 46979 w 139328"/>
                    <a:gd name="connsiteY25" fmla="*/ 71259 h 107253"/>
                    <a:gd name="connsiteX26" fmla="*/ 34951 w 139328"/>
                    <a:gd name="connsiteY26" fmla="*/ 66247 h 107253"/>
                    <a:gd name="connsiteX27" fmla="*/ 22922 w 139328"/>
                    <a:gd name="connsiteY27" fmla="*/ 58228 h 107253"/>
                    <a:gd name="connsiteX28" fmla="*/ 27934 w 139328"/>
                    <a:gd name="connsiteY28" fmla="*/ 49207 h 107253"/>
                    <a:gd name="connsiteX29" fmla="*/ 12898 w 139328"/>
                    <a:gd name="connsiteY29" fmla="*/ 38181 h 107253"/>
                    <a:gd name="connsiteX30" fmla="*/ 16908 w 139328"/>
                    <a:gd name="connsiteY30" fmla="*/ 31165 h 107253"/>
                    <a:gd name="connsiteX31" fmla="*/ 6885 w 139328"/>
                    <a:gd name="connsiteY31" fmla="*/ 26153 h 107253"/>
                    <a:gd name="connsiteX32" fmla="*/ -132 w 139328"/>
                    <a:gd name="connsiteY32" fmla="*/ 18134 h 107253"/>
                    <a:gd name="connsiteX33" fmla="*/ 4880 w 139328"/>
                    <a:gd name="connsiteY33" fmla="*/ 13122 h 107253"/>
                    <a:gd name="connsiteX34" fmla="*/ 24927 w 139328"/>
                    <a:gd name="connsiteY34" fmla="*/ 22143 h 107253"/>
                    <a:gd name="connsiteX35" fmla="*/ 37958 w 139328"/>
                    <a:gd name="connsiteY35" fmla="*/ 23146 h 107253"/>
                    <a:gd name="connsiteX36" fmla="*/ 40965 w 139328"/>
                    <a:gd name="connsiteY36" fmla="*/ 20139 h 107253"/>
                    <a:gd name="connsiteX37" fmla="*/ 25929 w 139328"/>
                    <a:gd name="connsiteY37" fmla="*/ 4101 h 107253"/>
                    <a:gd name="connsiteX38" fmla="*/ 30941 w 139328"/>
                    <a:gd name="connsiteY38" fmla="*/ 91 h 107253"/>
                    <a:gd name="connsiteX39" fmla="*/ 37958 w 139328"/>
                    <a:gd name="connsiteY39" fmla="*/ 1094 h 107253"/>
                    <a:gd name="connsiteX40" fmla="*/ 59007 w 139328"/>
                    <a:gd name="connsiteY40" fmla="*/ 19136 h 107253"/>
                    <a:gd name="connsiteX41" fmla="*/ 70033 w 139328"/>
                    <a:gd name="connsiteY41" fmla="*/ 21141 h 1072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</a:cxnLst>
                  <a:rect l="l" t="t" r="r" b="b"/>
                  <a:pathLst>
                    <a:path w="139328" h="107253">
                      <a:moveTo>
                        <a:pt x="42969" y="93311"/>
                      </a:moveTo>
                      <a:lnTo>
                        <a:pt x="24927" y="89302"/>
                      </a:lnTo>
                      <a:lnTo>
                        <a:pt x="9892" y="75269"/>
                      </a:lnTo>
                      <a:lnTo>
                        <a:pt x="3877" y="64243"/>
                      </a:lnTo>
                      <a:lnTo>
                        <a:pt x="8889" y="63240"/>
                      </a:lnTo>
                      <a:lnTo>
                        <a:pt x="17910" y="71259"/>
                      </a:lnTo>
                      <a:lnTo>
                        <a:pt x="28936" y="71259"/>
                      </a:lnTo>
                      <a:lnTo>
                        <a:pt x="29939" y="76271"/>
                      </a:lnTo>
                      <a:close/>
                      <a:moveTo>
                        <a:pt x="73040" y="13122"/>
                      </a:moveTo>
                      <a:lnTo>
                        <a:pt x="85069" y="1094"/>
                      </a:lnTo>
                      <a:lnTo>
                        <a:pt x="101107" y="17131"/>
                      </a:lnTo>
                      <a:lnTo>
                        <a:pt x="118147" y="38181"/>
                      </a:lnTo>
                      <a:lnTo>
                        <a:pt x="129173" y="39184"/>
                      </a:lnTo>
                      <a:lnTo>
                        <a:pt x="139196" y="48205"/>
                      </a:lnTo>
                      <a:lnTo>
                        <a:pt x="119149" y="50209"/>
                      </a:lnTo>
                      <a:lnTo>
                        <a:pt x="119149" y="73264"/>
                      </a:lnTo>
                      <a:lnTo>
                        <a:pt x="117145" y="84290"/>
                      </a:lnTo>
                      <a:lnTo>
                        <a:pt x="109125" y="91307"/>
                      </a:lnTo>
                      <a:lnTo>
                        <a:pt x="113135" y="106342"/>
                      </a:lnTo>
                      <a:lnTo>
                        <a:pt x="107121" y="107344"/>
                      </a:lnTo>
                      <a:lnTo>
                        <a:pt x="89078" y="91307"/>
                      </a:lnTo>
                      <a:lnTo>
                        <a:pt x="94090" y="77273"/>
                      </a:lnTo>
                      <a:lnTo>
                        <a:pt x="85069" y="68252"/>
                      </a:lnTo>
                      <a:lnTo>
                        <a:pt x="77050" y="70257"/>
                      </a:lnTo>
                      <a:lnTo>
                        <a:pt x="51991" y="92309"/>
                      </a:lnTo>
                      <a:lnTo>
                        <a:pt x="46979" y="71259"/>
                      </a:lnTo>
                      <a:lnTo>
                        <a:pt x="34951" y="66247"/>
                      </a:lnTo>
                      <a:lnTo>
                        <a:pt x="22922" y="58228"/>
                      </a:lnTo>
                      <a:lnTo>
                        <a:pt x="27934" y="49207"/>
                      </a:lnTo>
                      <a:lnTo>
                        <a:pt x="12898" y="38181"/>
                      </a:lnTo>
                      <a:lnTo>
                        <a:pt x="16908" y="31165"/>
                      </a:lnTo>
                      <a:lnTo>
                        <a:pt x="6885" y="26153"/>
                      </a:lnTo>
                      <a:lnTo>
                        <a:pt x="-132" y="18134"/>
                      </a:lnTo>
                      <a:lnTo>
                        <a:pt x="4880" y="13122"/>
                      </a:lnTo>
                      <a:lnTo>
                        <a:pt x="24927" y="22143"/>
                      </a:lnTo>
                      <a:lnTo>
                        <a:pt x="37958" y="23146"/>
                      </a:lnTo>
                      <a:lnTo>
                        <a:pt x="40965" y="20139"/>
                      </a:lnTo>
                      <a:lnTo>
                        <a:pt x="25929" y="4101"/>
                      </a:lnTo>
                      <a:lnTo>
                        <a:pt x="30941" y="91"/>
                      </a:lnTo>
                      <a:lnTo>
                        <a:pt x="37958" y="1094"/>
                      </a:lnTo>
                      <a:lnTo>
                        <a:pt x="59007" y="19136"/>
                      </a:lnTo>
                      <a:lnTo>
                        <a:pt x="70033" y="21141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2" name="Freeform: Shape 41">
                  <a:extLst>
                    <a:ext uri="{FF2B5EF4-FFF2-40B4-BE49-F238E27FC236}">
                      <a16:creationId xmlns:a16="http://schemas.microsoft.com/office/drawing/2014/main" id="{ADA8A268-B2F4-4089-9F2C-21EB6A7BFA46}"/>
                    </a:ext>
                  </a:extLst>
                </p:cNvPr>
                <p:cNvSpPr/>
                <p:nvPr/>
              </p:nvSpPr>
              <p:spPr>
                <a:xfrm>
                  <a:off x="6048655" y="3801944"/>
                  <a:ext cx="46109" cy="65153"/>
                </a:xfrm>
                <a:custGeom>
                  <a:avLst/>
                  <a:gdLst>
                    <a:gd name="connsiteX0" fmla="*/ 7891 w 46109"/>
                    <a:gd name="connsiteY0" fmla="*/ 65229 h 65153"/>
                    <a:gd name="connsiteX1" fmla="*/ 5887 w 46109"/>
                    <a:gd name="connsiteY1" fmla="*/ 28141 h 65153"/>
                    <a:gd name="connsiteX2" fmla="*/ -128 w 46109"/>
                    <a:gd name="connsiteY2" fmla="*/ 15111 h 65153"/>
                    <a:gd name="connsiteX3" fmla="*/ 15911 w 46109"/>
                    <a:gd name="connsiteY3" fmla="*/ 17115 h 65153"/>
                    <a:gd name="connsiteX4" fmla="*/ 23929 w 46109"/>
                    <a:gd name="connsiteY4" fmla="*/ 75 h 65153"/>
                    <a:gd name="connsiteX5" fmla="*/ 37962 w 46109"/>
                    <a:gd name="connsiteY5" fmla="*/ 2080 h 65153"/>
                    <a:gd name="connsiteX6" fmla="*/ 39967 w 46109"/>
                    <a:gd name="connsiteY6" fmla="*/ 14108 h 65153"/>
                    <a:gd name="connsiteX7" fmla="*/ 45982 w 46109"/>
                    <a:gd name="connsiteY7" fmla="*/ 21125 h 65153"/>
                    <a:gd name="connsiteX8" fmla="*/ 45982 w 46109"/>
                    <a:gd name="connsiteY8" fmla="*/ 30146 h 65153"/>
                    <a:gd name="connsiteX9" fmla="*/ 38965 w 46109"/>
                    <a:gd name="connsiteY9" fmla="*/ 37162 h 65153"/>
                    <a:gd name="connsiteX10" fmla="*/ 28941 w 46109"/>
                    <a:gd name="connsiteY10" fmla="*/ 52198 h 65153"/>
                    <a:gd name="connsiteX11" fmla="*/ 18918 w 46109"/>
                    <a:gd name="connsiteY11" fmla="*/ 63224 h 651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6109" h="65153">
                      <a:moveTo>
                        <a:pt x="7891" y="65229"/>
                      </a:moveTo>
                      <a:lnTo>
                        <a:pt x="5887" y="28141"/>
                      </a:lnTo>
                      <a:lnTo>
                        <a:pt x="-128" y="15111"/>
                      </a:lnTo>
                      <a:lnTo>
                        <a:pt x="15911" y="17115"/>
                      </a:lnTo>
                      <a:lnTo>
                        <a:pt x="23929" y="75"/>
                      </a:lnTo>
                      <a:lnTo>
                        <a:pt x="37962" y="2080"/>
                      </a:lnTo>
                      <a:lnTo>
                        <a:pt x="39967" y="14108"/>
                      </a:lnTo>
                      <a:lnTo>
                        <a:pt x="45982" y="21125"/>
                      </a:lnTo>
                      <a:lnTo>
                        <a:pt x="45982" y="30146"/>
                      </a:lnTo>
                      <a:lnTo>
                        <a:pt x="38965" y="37162"/>
                      </a:lnTo>
                      <a:lnTo>
                        <a:pt x="28941" y="52198"/>
                      </a:lnTo>
                      <a:lnTo>
                        <a:pt x="18918" y="63224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3" name="Freeform: Shape 42">
                  <a:extLst>
                    <a:ext uri="{FF2B5EF4-FFF2-40B4-BE49-F238E27FC236}">
                      <a16:creationId xmlns:a16="http://schemas.microsoft.com/office/drawing/2014/main" id="{F364FE50-0C22-404A-8BC4-E6FEB5C4C96E}"/>
                    </a:ext>
                  </a:extLst>
                </p:cNvPr>
                <p:cNvSpPr/>
                <p:nvPr/>
              </p:nvSpPr>
              <p:spPr>
                <a:xfrm>
                  <a:off x="5331963" y="2182120"/>
                  <a:ext cx="84199" cy="57134"/>
                </a:xfrm>
                <a:custGeom>
                  <a:avLst/>
                  <a:gdLst>
                    <a:gd name="connsiteX0" fmla="*/ 34964 w 84199"/>
                    <a:gd name="connsiteY0" fmla="*/ 6109 h 57134"/>
                    <a:gd name="connsiteX1" fmla="*/ 56014 w 84199"/>
                    <a:gd name="connsiteY1" fmla="*/ 95 h 57134"/>
                    <a:gd name="connsiteX2" fmla="*/ 71049 w 84199"/>
                    <a:gd name="connsiteY2" fmla="*/ 13126 h 57134"/>
                    <a:gd name="connsiteX3" fmla="*/ 84080 w 84199"/>
                    <a:gd name="connsiteY3" fmla="*/ 20142 h 57134"/>
                    <a:gd name="connsiteX4" fmla="*/ 82075 w 84199"/>
                    <a:gd name="connsiteY4" fmla="*/ 39187 h 57134"/>
                    <a:gd name="connsiteX5" fmla="*/ 76061 w 84199"/>
                    <a:gd name="connsiteY5" fmla="*/ 40190 h 57134"/>
                    <a:gd name="connsiteX6" fmla="*/ 74056 w 84199"/>
                    <a:gd name="connsiteY6" fmla="*/ 57230 h 57134"/>
                    <a:gd name="connsiteX7" fmla="*/ 53007 w 84199"/>
                    <a:gd name="connsiteY7" fmla="*/ 43197 h 57134"/>
                    <a:gd name="connsiteX8" fmla="*/ 40978 w 84199"/>
                    <a:gd name="connsiteY8" fmla="*/ 46204 h 57134"/>
                    <a:gd name="connsiteX9" fmla="*/ 24940 w 84199"/>
                    <a:gd name="connsiteY9" fmla="*/ 32171 h 57134"/>
                    <a:gd name="connsiteX10" fmla="*/ 13914 w 84199"/>
                    <a:gd name="connsiteY10" fmla="*/ 20142 h 57134"/>
                    <a:gd name="connsiteX11" fmla="*/ 2888 w 84199"/>
                    <a:gd name="connsiteY11" fmla="*/ 20142 h 57134"/>
                    <a:gd name="connsiteX12" fmla="*/ -119 w 84199"/>
                    <a:gd name="connsiteY12" fmla="*/ 10119 h 57134"/>
                    <a:gd name="connsiteX13" fmla="*/ 17924 w 84199"/>
                    <a:gd name="connsiteY13" fmla="*/ 4105 h 571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84199" h="57134">
                      <a:moveTo>
                        <a:pt x="34964" y="6109"/>
                      </a:moveTo>
                      <a:lnTo>
                        <a:pt x="56014" y="95"/>
                      </a:lnTo>
                      <a:lnTo>
                        <a:pt x="71049" y="13126"/>
                      </a:lnTo>
                      <a:lnTo>
                        <a:pt x="84080" y="20142"/>
                      </a:lnTo>
                      <a:lnTo>
                        <a:pt x="82075" y="39187"/>
                      </a:lnTo>
                      <a:lnTo>
                        <a:pt x="76061" y="40190"/>
                      </a:lnTo>
                      <a:lnTo>
                        <a:pt x="74056" y="57230"/>
                      </a:lnTo>
                      <a:lnTo>
                        <a:pt x="53007" y="43197"/>
                      </a:lnTo>
                      <a:lnTo>
                        <a:pt x="40978" y="46204"/>
                      </a:lnTo>
                      <a:lnTo>
                        <a:pt x="24940" y="32171"/>
                      </a:lnTo>
                      <a:lnTo>
                        <a:pt x="13914" y="20142"/>
                      </a:lnTo>
                      <a:lnTo>
                        <a:pt x="2888" y="20142"/>
                      </a:lnTo>
                      <a:lnTo>
                        <a:pt x="-119" y="10119"/>
                      </a:lnTo>
                      <a:lnTo>
                        <a:pt x="17924" y="4105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4" name="Freeform: Shape 43">
                  <a:extLst>
                    <a:ext uri="{FF2B5EF4-FFF2-40B4-BE49-F238E27FC236}">
                      <a16:creationId xmlns:a16="http://schemas.microsoft.com/office/drawing/2014/main" id="{52C83EE1-3EAC-47B3-89E9-999C47AACF23}"/>
                    </a:ext>
                  </a:extLst>
                </p:cNvPr>
                <p:cNvSpPr/>
                <p:nvPr/>
              </p:nvSpPr>
              <p:spPr>
                <a:xfrm>
                  <a:off x="5293874" y="3360903"/>
                  <a:ext cx="81191" cy="184435"/>
                </a:xfrm>
                <a:custGeom>
                  <a:avLst/>
                  <a:gdLst>
                    <a:gd name="connsiteX0" fmla="*/ 52005 w 81191"/>
                    <a:gd name="connsiteY0" fmla="*/ 180506 h 184435"/>
                    <a:gd name="connsiteX1" fmla="*/ 29952 w 81191"/>
                    <a:gd name="connsiteY1" fmla="*/ 184515 h 184435"/>
                    <a:gd name="connsiteX2" fmla="*/ 22936 w 81191"/>
                    <a:gd name="connsiteY2" fmla="*/ 163465 h 184435"/>
                    <a:gd name="connsiteX3" fmla="*/ 23938 w 81191"/>
                    <a:gd name="connsiteY3" fmla="*/ 94302 h 184435"/>
                    <a:gd name="connsiteX4" fmla="*/ 18926 w 81191"/>
                    <a:gd name="connsiteY4" fmla="*/ 87286 h 184435"/>
                    <a:gd name="connsiteX5" fmla="*/ 17924 w 81191"/>
                    <a:gd name="connsiteY5" fmla="*/ 73252 h 184435"/>
                    <a:gd name="connsiteX6" fmla="*/ 8903 w 81191"/>
                    <a:gd name="connsiteY6" fmla="*/ 62226 h 184435"/>
                    <a:gd name="connsiteX7" fmla="*/ -119 w 81191"/>
                    <a:gd name="connsiteY7" fmla="*/ 53205 h 184435"/>
                    <a:gd name="connsiteX8" fmla="*/ 3891 w 81191"/>
                    <a:gd name="connsiteY8" fmla="*/ 37167 h 184435"/>
                    <a:gd name="connsiteX9" fmla="*/ 12912 w 81191"/>
                    <a:gd name="connsiteY9" fmla="*/ 34160 h 184435"/>
                    <a:gd name="connsiteX10" fmla="*/ 17924 w 81191"/>
                    <a:gd name="connsiteY10" fmla="*/ 21129 h 184435"/>
                    <a:gd name="connsiteX11" fmla="*/ 30955 w 81191"/>
                    <a:gd name="connsiteY11" fmla="*/ 18122 h 184435"/>
                    <a:gd name="connsiteX12" fmla="*/ 36969 w 81191"/>
                    <a:gd name="connsiteY12" fmla="*/ 9101 h 184435"/>
                    <a:gd name="connsiteX13" fmla="*/ 45990 w 81191"/>
                    <a:gd name="connsiteY13" fmla="*/ 80 h 184435"/>
                    <a:gd name="connsiteX14" fmla="*/ 55012 w 81191"/>
                    <a:gd name="connsiteY14" fmla="*/ 80 h 184435"/>
                    <a:gd name="connsiteX15" fmla="*/ 76061 w 81191"/>
                    <a:gd name="connsiteY15" fmla="*/ 17120 h 184435"/>
                    <a:gd name="connsiteX16" fmla="*/ 75059 w 81191"/>
                    <a:gd name="connsiteY16" fmla="*/ 27144 h 184435"/>
                    <a:gd name="connsiteX17" fmla="*/ 81073 w 81191"/>
                    <a:gd name="connsiteY17" fmla="*/ 45186 h 184435"/>
                    <a:gd name="connsiteX18" fmla="*/ 75059 w 81191"/>
                    <a:gd name="connsiteY18" fmla="*/ 57215 h 184435"/>
                    <a:gd name="connsiteX19" fmla="*/ 78066 w 81191"/>
                    <a:gd name="connsiteY19" fmla="*/ 66236 h 184435"/>
                    <a:gd name="connsiteX20" fmla="*/ 65035 w 81191"/>
                    <a:gd name="connsiteY20" fmla="*/ 84279 h 184435"/>
                    <a:gd name="connsiteX21" fmla="*/ 57016 w 81191"/>
                    <a:gd name="connsiteY21" fmla="*/ 93300 h 184435"/>
                    <a:gd name="connsiteX22" fmla="*/ 52005 w 81191"/>
                    <a:gd name="connsiteY22" fmla="*/ 112345 h 184435"/>
                    <a:gd name="connsiteX23" fmla="*/ 53007 w 81191"/>
                    <a:gd name="connsiteY23" fmla="*/ 132392 h 1844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1191" h="184435">
                      <a:moveTo>
                        <a:pt x="52005" y="180506"/>
                      </a:moveTo>
                      <a:lnTo>
                        <a:pt x="29952" y="184515"/>
                      </a:lnTo>
                      <a:lnTo>
                        <a:pt x="22936" y="163465"/>
                      </a:lnTo>
                      <a:lnTo>
                        <a:pt x="23938" y="94302"/>
                      </a:lnTo>
                      <a:lnTo>
                        <a:pt x="18926" y="87286"/>
                      </a:lnTo>
                      <a:lnTo>
                        <a:pt x="17924" y="73252"/>
                      </a:lnTo>
                      <a:lnTo>
                        <a:pt x="8903" y="62226"/>
                      </a:lnTo>
                      <a:lnTo>
                        <a:pt x="-119" y="53205"/>
                      </a:lnTo>
                      <a:lnTo>
                        <a:pt x="3891" y="37167"/>
                      </a:lnTo>
                      <a:lnTo>
                        <a:pt x="12912" y="34160"/>
                      </a:lnTo>
                      <a:lnTo>
                        <a:pt x="17924" y="21129"/>
                      </a:lnTo>
                      <a:lnTo>
                        <a:pt x="30955" y="18122"/>
                      </a:lnTo>
                      <a:lnTo>
                        <a:pt x="36969" y="9101"/>
                      </a:lnTo>
                      <a:lnTo>
                        <a:pt x="45990" y="80"/>
                      </a:lnTo>
                      <a:lnTo>
                        <a:pt x="55012" y="80"/>
                      </a:lnTo>
                      <a:lnTo>
                        <a:pt x="76061" y="17120"/>
                      </a:lnTo>
                      <a:lnTo>
                        <a:pt x="75059" y="27144"/>
                      </a:lnTo>
                      <a:lnTo>
                        <a:pt x="81073" y="45186"/>
                      </a:lnTo>
                      <a:lnTo>
                        <a:pt x="75059" y="57215"/>
                      </a:lnTo>
                      <a:lnTo>
                        <a:pt x="78066" y="66236"/>
                      </a:lnTo>
                      <a:lnTo>
                        <a:pt x="65035" y="84279"/>
                      </a:lnTo>
                      <a:lnTo>
                        <a:pt x="57016" y="93300"/>
                      </a:lnTo>
                      <a:lnTo>
                        <a:pt x="52005" y="112345"/>
                      </a:lnTo>
                      <a:lnTo>
                        <a:pt x="53007" y="132392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5" name="Freeform: Shape 44">
                  <a:extLst>
                    <a:ext uri="{FF2B5EF4-FFF2-40B4-BE49-F238E27FC236}">
                      <a16:creationId xmlns:a16="http://schemas.microsoft.com/office/drawing/2014/main" id="{2E0DEBDE-EA92-4EF9-81BE-76AE126B7548}"/>
                    </a:ext>
                  </a:extLst>
                </p:cNvPr>
                <p:cNvSpPr/>
                <p:nvPr/>
              </p:nvSpPr>
              <p:spPr>
                <a:xfrm>
                  <a:off x="5128483" y="3273697"/>
                  <a:ext cx="203480" cy="166392"/>
                </a:xfrm>
                <a:custGeom>
                  <a:avLst/>
                  <a:gdLst>
                    <a:gd name="connsiteX0" fmla="*/ 70048 w 203480"/>
                    <a:gd name="connsiteY0" fmla="*/ 165471 h 166392"/>
                    <a:gd name="connsiteX1" fmla="*/ 52006 w 203480"/>
                    <a:gd name="connsiteY1" fmla="*/ 157453 h 166392"/>
                    <a:gd name="connsiteX2" fmla="*/ 38975 w 203480"/>
                    <a:gd name="connsiteY2" fmla="*/ 159457 h 166392"/>
                    <a:gd name="connsiteX3" fmla="*/ 29954 w 203480"/>
                    <a:gd name="connsiteY3" fmla="*/ 166474 h 166392"/>
                    <a:gd name="connsiteX4" fmla="*/ 17925 w 203480"/>
                    <a:gd name="connsiteY4" fmla="*/ 160460 h 166392"/>
                    <a:gd name="connsiteX5" fmla="*/ 13916 w 203480"/>
                    <a:gd name="connsiteY5" fmla="*/ 150436 h 166392"/>
                    <a:gd name="connsiteX6" fmla="*/ 1888 w 203480"/>
                    <a:gd name="connsiteY6" fmla="*/ 143419 h 166392"/>
                    <a:gd name="connsiteX7" fmla="*/ -117 w 203480"/>
                    <a:gd name="connsiteY7" fmla="*/ 126379 h 166392"/>
                    <a:gd name="connsiteX8" fmla="*/ 6899 w 203480"/>
                    <a:gd name="connsiteY8" fmla="*/ 113348 h 166392"/>
                    <a:gd name="connsiteX9" fmla="*/ 6899 w 203480"/>
                    <a:gd name="connsiteY9" fmla="*/ 103325 h 166392"/>
                    <a:gd name="connsiteX10" fmla="*/ 27949 w 203480"/>
                    <a:gd name="connsiteY10" fmla="*/ 78266 h 166392"/>
                    <a:gd name="connsiteX11" fmla="*/ 31959 w 203480"/>
                    <a:gd name="connsiteY11" fmla="*/ 57216 h 166392"/>
                    <a:gd name="connsiteX12" fmla="*/ 38975 w 203480"/>
                    <a:gd name="connsiteY12" fmla="*/ 50199 h 166392"/>
                    <a:gd name="connsiteX13" fmla="*/ 52006 w 203480"/>
                    <a:gd name="connsiteY13" fmla="*/ 54209 h 166392"/>
                    <a:gd name="connsiteX14" fmla="*/ 63032 w 203480"/>
                    <a:gd name="connsiteY14" fmla="*/ 48195 h 166392"/>
                    <a:gd name="connsiteX15" fmla="*/ 67041 w 203480"/>
                    <a:gd name="connsiteY15" fmla="*/ 40176 h 166392"/>
                    <a:gd name="connsiteX16" fmla="*/ 87089 w 203480"/>
                    <a:gd name="connsiteY16" fmla="*/ 26143 h 166392"/>
                    <a:gd name="connsiteX17" fmla="*/ 92101 w 203480"/>
                    <a:gd name="connsiteY17" fmla="*/ 17121 h 166392"/>
                    <a:gd name="connsiteX18" fmla="*/ 117160 w 203480"/>
                    <a:gd name="connsiteY18" fmla="*/ 4091 h 166392"/>
                    <a:gd name="connsiteX19" fmla="*/ 131193 w 203480"/>
                    <a:gd name="connsiteY19" fmla="*/ 81 h 166392"/>
                    <a:gd name="connsiteX20" fmla="*/ 138209 w 203480"/>
                    <a:gd name="connsiteY20" fmla="*/ 6095 h 166392"/>
                    <a:gd name="connsiteX21" fmla="*/ 155250 w 203480"/>
                    <a:gd name="connsiteY21" fmla="*/ 6095 h 166392"/>
                    <a:gd name="connsiteX22" fmla="*/ 153245 w 203480"/>
                    <a:gd name="connsiteY22" fmla="*/ 20128 h 166392"/>
                    <a:gd name="connsiteX23" fmla="*/ 156252 w 203480"/>
                    <a:gd name="connsiteY23" fmla="*/ 34162 h 166392"/>
                    <a:gd name="connsiteX24" fmla="*/ 171287 w 203480"/>
                    <a:gd name="connsiteY24" fmla="*/ 54209 h 166392"/>
                    <a:gd name="connsiteX25" fmla="*/ 172290 w 203480"/>
                    <a:gd name="connsiteY25" fmla="*/ 68242 h 166392"/>
                    <a:gd name="connsiteX26" fmla="*/ 203363 w 203480"/>
                    <a:gd name="connsiteY26" fmla="*/ 75258 h 166392"/>
                    <a:gd name="connsiteX27" fmla="*/ 202361 w 203480"/>
                    <a:gd name="connsiteY27" fmla="*/ 96308 h 166392"/>
                    <a:gd name="connsiteX28" fmla="*/ 196347 w 203480"/>
                    <a:gd name="connsiteY28" fmla="*/ 105329 h 166392"/>
                    <a:gd name="connsiteX29" fmla="*/ 183316 w 203480"/>
                    <a:gd name="connsiteY29" fmla="*/ 108337 h 166392"/>
                    <a:gd name="connsiteX30" fmla="*/ 178304 w 203480"/>
                    <a:gd name="connsiteY30" fmla="*/ 121367 h 166392"/>
                    <a:gd name="connsiteX31" fmla="*/ 169283 w 203480"/>
                    <a:gd name="connsiteY31" fmla="*/ 124374 h 166392"/>
                    <a:gd name="connsiteX32" fmla="*/ 146228 w 203480"/>
                    <a:gd name="connsiteY32" fmla="*/ 124374 h 166392"/>
                    <a:gd name="connsiteX33" fmla="*/ 133197 w 203480"/>
                    <a:gd name="connsiteY33" fmla="*/ 121367 h 166392"/>
                    <a:gd name="connsiteX34" fmla="*/ 125179 w 203480"/>
                    <a:gd name="connsiteY34" fmla="*/ 126379 h 166392"/>
                    <a:gd name="connsiteX35" fmla="*/ 113150 w 203480"/>
                    <a:gd name="connsiteY35" fmla="*/ 124374 h 166392"/>
                    <a:gd name="connsiteX36" fmla="*/ 67041 w 203480"/>
                    <a:gd name="connsiteY36" fmla="*/ 125377 h 166392"/>
                    <a:gd name="connsiteX37" fmla="*/ 66039 w 203480"/>
                    <a:gd name="connsiteY37" fmla="*/ 143419 h 1663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203480" h="166392">
                      <a:moveTo>
                        <a:pt x="70048" y="165471"/>
                      </a:moveTo>
                      <a:lnTo>
                        <a:pt x="52006" y="157453"/>
                      </a:lnTo>
                      <a:lnTo>
                        <a:pt x="38975" y="159457"/>
                      </a:lnTo>
                      <a:lnTo>
                        <a:pt x="29954" y="166474"/>
                      </a:lnTo>
                      <a:lnTo>
                        <a:pt x="17925" y="160460"/>
                      </a:lnTo>
                      <a:lnTo>
                        <a:pt x="13916" y="150436"/>
                      </a:lnTo>
                      <a:lnTo>
                        <a:pt x="1888" y="143419"/>
                      </a:lnTo>
                      <a:lnTo>
                        <a:pt x="-117" y="126379"/>
                      </a:lnTo>
                      <a:lnTo>
                        <a:pt x="6899" y="113348"/>
                      </a:lnTo>
                      <a:lnTo>
                        <a:pt x="6899" y="103325"/>
                      </a:lnTo>
                      <a:lnTo>
                        <a:pt x="27949" y="78266"/>
                      </a:lnTo>
                      <a:lnTo>
                        <a:pt x="31959" y="57216"/>
                      </a:lnTo>
                      <a:lnTo>
                        <a:pt x="38975" y="50199"/>
                      </a:lnTo>
                      <a:lnTo>
                        <a:pt x="52006" y="54209"/>
                      </a:lnTo>
                      <a:lnTo>
                        <a:pt x="63032" y="48195"/>
                      </a:lnTo>
                      <a:lnTo>
                        <a:pt x="67041" y="40176"/>
                      </a:lnTo>
                      <a:lnTo>
                        <a:pt x="87089" y="26143"/>
                      </a:lnTo>
                      <a:lnTo>
                        <a:pt x="92101" y="17121"/>
                      </a:lnTo>
                      <a:lnTo>
                        <a:pt x="117160" y="4091"/>
                      </a:lnTo>
                      <a:lnTo>
                        <a:pt x="131193" y="81"/>
                      </a:lnTo>
                      <a:lnTo>
                        <a:pt x="138209" y="6095"/>
                      </a:lnTo>
                      <a:lnTo>
                        <a:pt x="155250" y="6095"/>
                      </a:lnTo>
                      <a:lnTo>
                        <a:pt x="153245" y="20128"/>
                      </a:lnTo>
                      <a:lnTo>
                        <a:pt x="156252" y="34162"/>
                      </a:lnTo>
                      <a:lnTo>
                        <a:pt x="171287" y="54209"/>
                      </a:lnTo>
                      <a:lnTo>
                        <a:pt x="172290" y="68242"/>
                      </a:lnTo>
                      <a:lnTo>
                        <a:pt x="203363" y="75258"/>
                      </a:lnTo>
                      <a:lnTo>
                        <a:pt x="202361" y="96308"/>
                      </a:lnTo>
                      <a:lnTo>
                        <a:pt x="196347" y="105329"/>
                      </a:lnTo>
                      <a:lnTo>
                        <a:pt x="183316" y="108337"/>
                      </a:lnTo>
                      <a:lnTo>
                        <a:pt x="178304" y="121367"/>
                      </a:lnTo>
                      <a:lnTo>
                        <a:pt x="169283" y="124374"/>
                      </a:lnTo>
                      <a:lnTo>
                        <a:pt x="146228" y="124374"/>
                      </a:lnTo>
                      <a:lnTo>
                        <a:pt x="133197" y="121367"/>
                      </a:lnTo>
                      <a:lnTo>
                        <a:pt x="125179" y="126379"/>
                      </a:lnTo>
                      <a:lnTo>
                        <a:pt x="113150" y="124374"/>
                      </a:lnTo>
                      <a:lnTo>
                        <a:pt x="67041" y="125377"/>
                      </a:lnTo>
                      <a:lnTo>
                        <a:pt x="66039" y="143419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6" name="Freeform: Shape 45">
                  <a:extLst>
                    <a:ext uri="{FF2B5EF4-FFF2-40B4-BE49-F238E27FC236}">
                      <a16:creationId xmlns:a16="http://schemas.microsoft.com/office/drawing/2014/main" id="{026C598E-7925-4AD2-91CE-346076E50153}"/>
                    </a:ext>
                  </a:extLst>
                </p:cNvPr>
                <p:cNvSpPr/>
                <p:nvPr/>
              </p:nvSpPr>
              <p:spPr>
                <a:xfrm>
                  <a:off x="7561226" y="2930887"/>
                  <a:ext cx="137324" cy="175414"/>
                </a:xfrm>
                <a:custGeom>
                  <a:avLst/>
                  <a:gdLst>
                    <a:gd name="connsiteX0" fmla="*/ 134170 w 137324"/>
                    <a:gd name="connsiteY0" fmla="*/ 133400 h 175414"/>
                    <a:gd name="connsiteX1" fmla="*/ 137178 w 137324"/>
                    <a:gd name="connsiteY1" fmla="*/ 155452 h 175414"/>
                    <a:gd name="connsiteX2" fmla="*/ 127154 w 137324"/>
                    <a:gd name="connsiteY2" fmla="*/ 150440 h 175414"/>
                    <a:gd name="connsiteX3" fmla="*/ 132166 w 137324"/>
                    <a:gd name="connsiteY3" fmla="*/ 175499 h 175414"/>
                    <a:gd name="connsiteX4" fmla="*/ 122142 w 137324"/>
                    <a:gd name="connsiteY4" fmla="*/ 159461 h 175414"/>
                    <a:gd name="connsiteX5" fmla="*/ 119135 w 137324"/>
                    <a:gd name="connsiteY5" fmla="*/ 144426 h 175414"/>
                    <a:gd name="connsiteX6" fmla="*/ 111116 w 137324"/>
                    <a:gd name="connsiteY6" fmla="*/ 129390 h 175414"/>
                    <a:gd name="connsiteX7" fmla="*/ 98085 w 137324"/>
                    <a:gd name="connsiteY7" fmla="*/ 111348 h 175414"/>
                    <a:gd name="connsiteX8" fmla="*/ 74028 w 137324"/>
                    <a:gd name="connsiteY8" fmla="*/ 110345 h 175414"/>
                    <a:gd name="connsiteX9" fmla="*/ 78038 w 137324"/>
                    <a:gd name="connsiteY9" fmla="*/ 123376 h 175414"/>
                    <a:gd name="connsiteX10" fmla="*/ 72024 w 137324"/>
                    <a:gd name="connsiteY10" fmla="*/ 139414 h 175414"/>
                    <a:gd name="connsiteX11" fmla="*/ 59995 w 137324"/>
                    <a:gd name="connsiteY11" fmla="*/ 133400 h 175414"/>
                    <a:gd name="connsiteX12" fmla="*/ 56988 w 137324"/>
                    <a:gd name="connsiteY12" fmla="*/ 139414 h 175414"/>
                    <a:gd name="connsiteX13" fmla="*/ 48969 w 137324"/>
                    <a:gd name="connsiteY13" fmla="*/ 136407 h 175414"/>
                    <a:gd name="connsiteX14" fmla="*/ 38945 w 137324"/>
                    <a:gd name="connsiteY14" fmla="*/ 133400 h 175414"/>
                    <a:gd name="connsiteX15" fmla="*/ 30926 w 137324"/>
                    <a:gd name="connsiteY15" fmla="*/ 108341 h 175414"/>
                    <a:gd name="connsiteX16" fmla="*/ 18898 w 137324"/>
                    <a:gd name="connsiteY16" fmla="*/ 85286 h 175414"/>
                    <a:gd name="connsiteX17" fmla="*/ 20903 w 137324"/>
                    <a:gd name="connsiteY17" fmla="*/ 67244 h 175414"/>
                    <a:gd name="connsiteX18" fmla="*/ 2860 w 137324"/>
                    <a:gd name="connsiteY18" fmla="*/ 59225 h 175414"/>
                    <a:gd name="connsiteX19" fmla="*/ 6870 w 137324"/>
                    <a:gd name="connsiteY19" fmla="*/ 48199 h 175414"/>
                    <a:gd name="connsiteX20" fmla="*/ 21905 w 137324"/>
                    <a:gd name="connsiteY20" fmla="*/ 37173 h 175414"/>
                    <a:gd name="connsiteX21" fmla="*/ -147 w 137324"/>
                    <a:gd name="connsiteY21" fmla="*/ 21135 h 175414"/>
                    <a:gd name="connsiteX22" fmla="*/ 5867 w 137324"/>
                    <a:gd name="connsiteY22" fmla="*/ 85 h 175414"/>
                    <a:gd name="connsiteX23" fmla="*/ 28922 w 137324"/>
                    <a:gd name="connsiteY23" fmla="*/ 13116 h 175414"/>
                    <a:gd name="connsiteX24" fmla="*/ 40950 w 137324"/>
                    <a:gd name="connsiteY24" fmla="*/ 15121 h 175414"/>
                    <a:gd name="connsiteX25" fmla="*/ 46965 w 137324"/>
                    <a:gd name="connsiteY25" fmla="*/ 36170 h 175414"/>
                    <a:gd name="connsiteX26" fmla="*/ 73026 w 137324"/>
                    <a:gd name="connsiteY26" fmla="*/ 40180 h 175414"/>
                    <a:gd name="connsiteX27" fmla="*/ 97083 w 137324"/>
                    <a:gd name="connsiteY27" fmla="*/ 40180 h 175414"/>
                    <a:gd name="connsiteX28" fmla="*/ 112118 w 137324"/>
                    <a:gd name="connsiteY28" fmla="*/ 45192 h 175414"/>
                    <a:gd name="connsiteX29" fmla="*/ 105102 w 137324"/>
                    <a:gd name="connsiteY29" fmla="*/ 70251 h 175414"/>
                    <a:gd name="connsiteX30" fmla="*/ 93073 w 137324"/>
                    <a:gd name="connsiteY30" fmla="*/ 72255 h 175414"/>
                    <a:gd name="connsiteX31" fmla="*/ 88061 w 137324"/>
                    <a:gd name="connsiteY31" fmla="*/ 89296 h 175414"/>
                    <a:gd name="connsiteX32" fmla="*/ 104099 w 137324"/>
                    <a:gd name="connsiteY32" fmla="*/ 105334 h 175414"/>
                    <a:gd name="connsiteX33" fmla="*/ 106104 w 137324"/>
                    <a:gd name="connsiteY33" fmla="*/ 86289 h 175414"/>
                    <a:gd name="connsiteX34" fmla="*/ 113121 w 137324"/>
                    <a:gd name="connsiteY34" fmla="*/ 85286 h 1754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37324" h="175414">
                      <a:moveTo>
                        <a:pt x="134170" y="133400"/>
                      </a:moveTo>
                      <a:lnTo>
                        <a:pt x="137178" y="155452"/>
                      </a:lnTo>
                      <a:lnTo>
                        <a:pt x="127154" y="150440"/>
                      </a:lnTo>
                      <a:lnTo>
                        <a:pt x="132166" y="175499"/>
                      </a:lnTo>
                      <a:lnTo>
                        <a:pt x="122142" y="159461"/>
                      </a:lnTo>
                      <a:lnTo>
                        <a:pt x="119135" y="144426"/>
                      </a:lnTo>
                      <a:lnTo>
                        <a:pt x="111116" y="129390"/>
                      </a:lnTo>
                      <a:lnTo>
                        <a:pt x="98085" y="111348"/>
                      </a:lnTo>
                      <a:lnTo>
                        <a:pt x="74028" y="110345"/>
                      </a:lnTo>
                      <a:lnTo>
                        <a:pt x="78038" y="123376"/>
                      </a:lnTo>
                      <a:lnTo>
                        <a:pt x="72024" y="139414"/>
                      </a:lnTo>
                      <a:lnTo>
                        <a:pt x="59995" y="133400"/>
                      </a:lnTo>
                      <a:lnTo>
                        <a:pt x="56988" y="139414"/>
                      </a:lnTo>
                      <a:lnTo>
                        <a:pt x="48969" y="136407"/>
                      </a:lnTo>
                      <a:lnTo>
                        <a:pt x="38945" y="133400"/>
                      </a:lnTo>
                      <a:lnTo>
                        <a:pt x="30926" y="108341"/>
                      </a:lnTo>
                      <a:lnTo>
                        <a:pt x="18898" y="85286"/>
                      </a:lnTo>
                      <a:lnTo>
                        <a:pt x="20903" y="67244"/>
                      </a:lnTo>
                      <a:lnTo>
                        <a:pt x="2860" y="59225"/>
                      </a:lnTo>
                      <a:lnTo>
                        <a:pt x="6870" y="48199"/>
                      </a:lnTo>
                      <a:lnTo>
                        <a:pt x="21905" y="37173"/>
                      </a:lnTo>
                      <a:lnTo>
                        <a:pt x="-147" y="21135"/>
                      </a:lnTo>
                      <a:lnTo>
                        <a:pt x="5867" y="85"/>
                      </a:lnTo>
                      <a:lnTo>
                        <a:pt x="28922" y="13116"/>
                      </a:lnTo>
                      <a:lnTo>
                        <a:pt x="40950" y="15121"/>
                      </a:lnTo>
                      <a:lnTo>
                        <a:pt x="46965" y="36170"/>
                      </a:lnTo>
                      <a:lnTo>
                        <a:pt x="73026" y="40180"/>
                      </a:lnTo>
                      <a:lnTo>
                        <a:pt x="97083" y="40180"/>
                      </a:lnTo>
                      <a:lnTo>
                        <a:pt x="112118" y="45192"/>
                      </a:lnTo>
                      <a:lnTo>
                        <a:pt x="105102" y="70251"/>
                      </a:lnTo>
                      <a:lnTo>
                        <a:pt x="93073" y="72255"/>
                      </a:lnTo>
                      <a:lnTo>
                        <a:pt x="88061" y="89296"/>
                      </a:lnTo>
                      <a:lnTo>
                        <a:pt x="104099" y="105334"/>
                      </a:lnTo>
                      <a:lnTo>
                        <a:pt x="106104" y="86289"/>
                      </a:lnTo>
                      <a:lnTo>
                        <a:pt x="113121" y="85286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7" name="Freeform: Shape 46">
                  <a:extLst>
                    <a:ext uri="{FF2B5EF4-FFF2-40B4-BE49-F238E27FC236}">
                      <a16:creationId xmlns:a16="http://schemas.microsoft.com/office/drawing/2014/main" id="{BD1D6C61-6589-47A7-AB9F-B850C0843D08}"/>
                    </a:ext>
                  </a:extLst>
                </p:cNvPr>
                <p:cNvSpPr/>
                <p:nvPr/>
              </p:nvSpPr>
              <p:spPr>
                <a:xfrm>
                  <a:off x="5813099" y="2395624"/>
                  <a:ext cx="149352" cy="89210"/>
                </a:xfrm>
                <a:custGeom>
                  <a:avLst/>
                  <a:gdLst>
                    <a:gd name="connsiteX0" fmla="*/ 4887 w 149352"/>
                    <a:gd name="connsiteY0" fmla="*/ 92 h 89210"/>
                    <a:gd name="connsiteX1" fmla="*/ 13908 w 149352"/>
                    <a:gd name="connsiteY1" fmla="*/ 12121 h 89210"/>
                    <a:gd name="connsiteX2" fmla="*/ 22929 w 149352"/>
                    <a:gd name="connsiteY2" fmla="*/ 10116 h 89210"/>
                    <a:gd name="connsiteX3" fmla="*/ 41974 w 149352"/>
                    <a:gd name="connsiteY3" fmla="*/ 15128 h 89210"/>
                    <a:gd name="connsiteX4" fmla="*/ 77057 w 149352"/>
                    <a:gd name="connsiteY4" fmla="*/ 16130 h 89210"/>
                    <a:gd name="connsiteX5" fmla="*/ 88083 w 149352"/>
                    <a:gd name="connsiteY5" fmla="*/ 9113 h 89210"/>
                    <a:gd name="connsiteX6" fmla="*/ 116150 w 149352"/>
                    <a:gd name="connsiteY6" fmla="*/ 2097 h 89210"/>
                    <a:gd name="connsiteX7" fmla="*/ 135194 w 149352"/>
                    <a:gd name="connsiteY7" fmla="*/ 12121 h 89210"/>
                    <a:gd name="connsiteX8" fmla="*/ 149228 w 149352"/>
                    <a:gd name="connsiteY8" fmla="*/ 16130 h 89210"/>
                    <a:gd name="connsiteX9" fmla="*/ 138201 w 149352"/>
                    <a:gd name="connsiteY9" fmla="*/ 28158 h 89210"/>
                    <a:gd name="connsiteX10" fmla="*/ 132187 w 149352"/>
                    <a:gd name="connsiteY10" fmla="*/ 49208 h 89210"/>
                    <a:gd name="connsiteX11" fmla="*/ 142211 w 149352"/>
                    <a:gd name="connsiteY11" fmla="*/ 66248 h 89210"/>
                    <a:gd name="connsiteX12" fmla="*/ 121161 w 149352"/>
                    <a:gd name="connsiteY12" fmla="*/ 62239 h 89210"/>
                    <a:gd name="connsiteX13" fmla="*/ 97104 w 149352"/>
                    <a:gd name="connsiteY13" fmla="*/ 72263 h 89210"/>
                    <a:gd name="connsiteX14" fmla="*/ 99109 w 149352"/>
                    <a:gd name="connsiteY14" fmla="*/ 86296 h 89210"/>
                    <a:gd name="connsiteX15" fmla="*/ 77057 w 149352"/>
                    <a:gd name="connsiteY15" fmla="*/ 89303 h 89210"/>
                    <a:gd name="connsiteX16" fmla="*/ 58012 w 149352"/>
                    <a:gd name="connsiteY16" fmla="*/ 79279 h 89210"/>
                    <a:gd name="connsiteX17" fmla="*/ 39969 w 149352"/>
                    <a:gd name="connsiteY17" fmla="*/ 87298 h 89210"/>
                    <a:gd name="connsiteX18" fmla="*/ 21927 w 149352"/>
                    <a:gd name="connsiteY18" fmla="*/ 86296 h 89210"/>
                    <a:gd name="connsiteX19" fmla="*/ 17917 w 149352"/>
                    <a:gd name="connsiteY19" fmla="*/ 66248 h 89210"/>
                    <a:gd name="connsiteX20" fmla="*/ 4887 w 149352"/>
                    <a:gd name="connsiteY20" fmla="*/ 57227 h 89210"/>
                    <a:gd name="connsiteX21" fmla="*/ 7893 w 149352"/>
                    <a:gd name="connsiteY21" fmla="*/ 53218 h 89210"/>
                    <a:gd name="connsiteX22" fmla="*/ 4887 w 149352"/>
                    <a:gd name="connsiteY22" fmla="*/ 49208 h 89210"/>
                    <a:gd name="connsiteX23" fmla="*/ 7893 w 149352"/>
                    <a:gd name="connsiteY23" fmla="*/ 40187 h 89210"/>
                    <a:gd name="connsiteX24" fmla="*/ 16915 w 149352"/>
                    <a:gd name="connsiteY24" fmla="*/ 30163 h 89210"/>
                    <a:gd name="connsiteX25" fmla="*/ 3884 w 149352"/>
                    <a:gd name="connsiteY25" fmla="*/ 17132 h 89210"/>
                    <a:gd name="connsiteX26" fmla="*/ -125 w 149352"/>
                    <a:gd name="connsiteY26" fmla="*/ 7109 h 89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9352" h="89210">
                      <a:moveTo>
                        <a:pt x="4887" y="92"/>
                      </a:moveTo>
                      <a:lnTo>
                        <a:pt x="13908" y="12121"/>
                      </a:lnTo>
                      <a:lnTo>
                        <a:pt x="22929" y="10116"/>
                      </a:lnTo>
                      <a:lnTo>
                        <a:pt x="41974" y="15128"/>
                      </a:lnTo>
                      <a:lnTo>
                        <a:pt x="77057" y="16130"/>
                      </a:lnTo>
                      <a:lnTo>
                        <a:pt x="88083" y="9113"/>
                      </a:lnTo>
                      <a:lnTo>
                        <a:pt x="116150" y="2097"/>
                      </a:lnTo>
                      <a:lnTo>
                        <a:pt x="135194" y="12121"/>
                      </a:lnTo>
                      <a:lnTo>
                        <a:pt x="149228" y="16130"/>
                      </a:lnTo>
                      <a:lnTo>
                        <a:pt x="138201" y="28158"/>
                      </a:lnTo>
                      <a:lnTo>
                        <a:pt x="132187" y="49208"/>
                      </a:lnTo>
                      <a:lnTo>
                        <a:pt x="142211" y="66248"/>
                      </a:lnTo>
                      <a:lnTo>
                        <a:pt x="121161" y="62239"/>
                      </a:lnTo>
                      <a:lnTo>
                        <a:pt x="97104" y="72263"/>
                      </a:lnTo>
                      <a:lnTo>
                        <a:pt x="99109" y="86296"/>
                      </a:lnTo>
                      <a:lnTo>
                        <a:pt x="77057" y="89303"/>
                      </a:lnTo>
                      <a:lnTo>
                        <a:pt x="58012" y="79279"/>
                      </a:lnTo>
                      <a:lnTo>
                        <a:pt x="39969" y="87298"/>
                      </a:lnTo>
                      <a:lnTo>
                        <a:pt x="21927" y="86296"/>
                      </a:lnTo>
                      <a:lnTo>
                        <a:pt x="17917" y="66248"/>
                      </a:lnTo>
                      <a:lnTo>
                        <a:pt x="4887" y="57227"/>
                      </a:lnTo>
                      <a:lnTo>
                        <a:pt x="7893" y="53218"/>
                      </a:lnTo>
                      <a:lnTo>
                        <a:pt x="4887" y="49208"/>
                      </a:lnTo>
                      <a:lnTo>
                        <a:pt x="7893" y="40187"/>
                      </a:lnTo>
                      <a:lnTo>
                        <a:pt x="16915" y="30163"/>
                      </a:lnTo>
                      <a:lnTo>
                        <a:pt x="3884" y="17132"/>
                      </a:lnTo>
                      <a:lnTo>
                        <a:pt x="-125" y="7109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8" name="Freeform: Shape 47">
                  <a:extLst>
                    <a:ext uri="{FF2B5EF4-FFF2-40B4-BE49-F238E27FC236}">
                      <a16:creationId xmlns:a16="http://schemas.microsoft.com/office/drawing/2014/main" id="{EA3DFE4C-B7AD-4DCE-B370-199FC4BE251D}"/>
                    </a:ext>
                  </a:extLst>
                </p:cNvPr>
                <p:cNvSpPr/>
                <p:nvPr/>
              </p:nvSpPr>
              <p:spPr>
                <a:xfrm>
                  <a:off x="3231004" y="2913847"/>
                  <a:ext cx="50118" cy="100236"/>
                </a:xfrm>
                <a:custGeom>
                  <a:avLst/>
                  <a:gdLst>
                    <a:gd name="connsiteX0" fmla="*/ 22961 w 50118"/>
                    <a:gd name="connsiteY0" fmla="*/ 98318 h 100236"/>
                    <a:gd name="connsiteX1" fmla="*/ 16947 w 50118"/>
                    <a:gd name="connsiteY1" fmla="*/ 100322 h 100236"/>
                    <a:gd name="connsiteX2" fmla="*/ 11935 w 50118"/>
                    <a:gd name="connsiteY2" fmla="*/ 83282 h 100236"/>
                    <a:gd name="connsiteX3" fmla="*/ 3916 w 50118"/>
                    <a:gd name="connsiteY3" fmla="*/ 74261 h 100236"/>
                    <a:gd name="connsiteX4" fmla="*/ 11935 w 50118"/>
                    <a:gd name="connsiteY4" fmla="*/ 55216 h 100236"/>
                    <a:gd name="connsiteX5" fmla="*/ 19954 w 50118"/>
                    <a:gd name="connsiteY5" fmla="*/ 56218 h 100236"/>
                    <a:gd name="connsiteX6" fmla="*/ 25968 w 50118"/>
                    <a:gd name="connsiteY6" fmla="*/ 81278 h 100236"/>
                    <a:gd name="connsiteX7" fmla="*/ 28976 w 50118"/>
                    <a:gd name="connsiteY7" fmla="*/ 13117 h 100236"/>
                    <a:gd name="connsiteX8" fmla="*/ -93 w 50118"/>
                    <a:gd name="connsiteY8" fmla="*/ 18128 h 100236"/>
                    <a:gd name="connsiteX9" fmla="*/ -93 w 50118"/>
                    <a:gd name="connsiteY9" fmla="*/ 7102 h 100236"/>
                    <a:gd name="connsiteX10" fmla="*/ 11935 w 50118"/>
                    <a:gd name="connsiteY10" fmla="*/ 5098 h 100236"/>
                    <a:gd name="connsiteX11" fmla="*/ 28976 w 50118"/>
                    <a:gd name="connsiteY11" fmla="*/ 6100 h 100236"/>
                    <a:gd name="connsiteX12" fmla="*/ 50025 w 50118"/>
                    <a:gd name="connsiteY12" fmla="*/ 13117 h 100236"/>
                    <a:gd name="connsiteX13" fmla="*/ 42006 w 50118"/>
                    <a:gd name="connsiteY13" fmla="*/ 35169 h 100236"/>
                    <a:gd name="connsiteX14" fmla="*/ 37997 w 50118"/>
                    <a:gd name="connsiteY14" fmla="*/ 31159 h 100236"/>
                    <a:gd name="connsiteX15" fmla="*/ 41004 w 50118"/>
                    <a:gd name="connsiteY15" fmla="*/ 15121 h 100236"/>
                    <a:gd name="connsiteX16" fmla="*/ 30980 w 50118"/>
                    <a:gd name="connsiteY16" fmla="*/ 3093 h 100236"/>
                    <a:gd name="connsiteX17" fmla="*/ 31983 w 50118"/>
                    <a:gd name="connsiteY17" fmla="*/ 86 h 100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0118" h="100236">
                      <a:moveTo>
                        <a:pt x="22961" y="98318"/>
                      </a:moveTo>
                      <a:lnTo>
                        <a:pt x="16947" y="100322"/>
                      </a:lnTo>
                      <a:lnTo>
                        <a:pt x="11935" y="83282"/>
                      </a:lnTo>
                      <a:lnTo>
                        <a:pt x="3916" y="74261"/>
                      </a:lnTo>
                      <a:lnTo>
                        <a:pt x="11935" y="55216"/>
                      </a:lnTo>
                      <a:lnTo>
                        <a:pt x="19954" y="56218"/>
                      </a:lnTo>
                      <a:lnTo>
                        <a:pt x="25968" y="81278"/>
                      </a:lnTo>
                      <a:close/>
                      <a:moveTo>
                        <a:pt x="28976" y="13117"/>
                      </a:moveTo>
                      <a:lnTo>
                        <a:pt x="-93" y="18128"/>
                      </a:lnTo>
                      <a:lnTo>
                        <a:pt x="-93" y="7102"/>
                      </a:lnTo>
                      <a:lnTo>
                        <a:pt x="11935" y="5098"/>
                      </a:lnTo>
                      <a:lnTo>
                        <a:pt x="28976" y="6100"/>
                      </a:lnTo>
                      <a:close/>
                      <a:moveTo>
                        <a:pt x="50025" y="13117"/>
                      </a:moveTo>
                      <a:lnTo>
                        <a:pt x="42006" y="35169"/>
                      </a:lnTo>
                      <a:lnTo>
                        <a:pt x="37997" y="31159"/>
                      </a:lnTo>
                      <a:lnTo>
                        <a:pt x="41004" y="15121"/>
                      </a:lnTo>
                      <a:lnTo>
                        <a:pt x="30980" y="3093"/>
                      </a:lnTo>
                      <a:lnTo>
                        <a:pt x="31983" y="86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49" name="Freeform: Shape 48">
                  <a:extLst>
                    <a:ext uri="{FF2B5EF4-FFF2-40B4-BE49-F238E27FC236}">
                      <a16:creationId xmlns:a16="http://schemas.microsoft.com/office/drawing/2014/main" id="{E2DB4D98-8B20-418C-8D4E-64C8D9D6E649}"/>
                    </a:ext>
                  </a:extLst>
                </p:cNvPr>
                <p:cNvSpPr/>
                <p:nvPr/>
              </p:nvSpPr>
              <p:spPr>
                <a:xfrm>
                  <a:off x="5650716" y="2365553"/>
                  <a:ext cx="95224" cy="77182"/>
                </a:xfrm>
                <a:custGeom>
                  <a:avLst/>
                  <a:gdLst>
                    <a:gd name="connsiteX0" fmla="*/ 78062 w 95224"/>
                    <a:gd name="connsiteY0" fmla="*/ 11119 h 77182"/>
                    <a:gd name="connsiteX1" fmla="*/ 87083 w 95224"/>
                    <a:gd name="connsiteY1" fmla="*/ 11119 h 77182"/>
                    <a:gd name="connsiteX2" fmla="*/ 82071 w 95224"/>
                    <a:gd name="connsiteY2" fmla="*/ 24149 h 77182"/>
                    <a:gd name="connsiteX3" fmla="*/ 95102 w 95224"/>
                    <a:gd name="connsiteY3" fmla="*/ 36178 h 77182"/>
                    <a:gd name="connsiteX4" fmla="*/ 92095 w 95224"/>
                    <a:gd name="connsiteY4" fmla="*/ 50211 h 77182"/>
                    <a:gd name="connsiteX5" fmla="*/ 87083 w 95224"/>
                    <a:gd name="connsiteY5" fmla="*/ 51213 h 77182"/>
                    <a:gd name="connsiteX6" fmla="*/ 83074 w 95224"/>
                    <a:gd name="connsiteY6" fmla="*/ 54220 h 77182"/>
                    <a:gd name="connsiteX7" fmla="*/ 75054 w 95224"/>
                    <a:gd name="connsiteY7" fmla="*/ 61237 h 77182"/>
                    <a:gd name="connsiteX8" fmla="*/ 73050 w 95224"/>
                    <a:gd name="connsiteY8" fmla="*/ 77275 h 77182"/>
                    <a:gd name="connsiteX9" fmla="*/ 50998 w 95224"/>
                    <a:gd name="connsiteY9" fmla="*/ 66249 h 77182"/>
                    <a:gd name="connsiteX10" fmla="*/ 40974 w 95224"/>
                    <a:gd name="connsiteY10" fmla="*/ 53218 h 77182"/>
                    <a:gd name="connsiteX11" fmla="*/ 30951 w 95224"/>
                    <a:gd name="connsiteY11" fmla="*/ 47204 h 77182"/>
                    <a:gd name="connsiteX12" fmla="*/ 18922 w 95224"/>
                    <a:gd name="connsiteY12" fmla="*/ 36178 h 77182"/>
                    <a:gd name="connsiteX13" fmla="*/ 12908 w 95224"/>
                    <a:gd name="connsiteY13" fmla="*/ 26154 h 77182"/>
                    <a:gd name="connsiteX14" fmla="*/ -123 w 95224"/>
                    <a:gd name="connsiteY14" fmla="*/ 12121 h 77182"/>
                    <a:gd name="connsiteX15" fmla="*/ 3887 w 95224"/>
                    <a:gd name="connsiteY15" fmla="*/ 93 h 77182"/>
                    <a:gd name="connsiteX16" fmla="*/ 13910 w 95224"/>
                    <a:gd name="connsiteY16" fmla="*/ 7109 h 77182"/>
                    <a:gd name="connsiteX17" fmla="*/ 17920 w 95224"/>
                    <a:gd name="connsiteY17" fmla="*/ 1095 h 77182"/>
                    <a:gd name="connsiteX18" fmla="*/ 28946 w 95224"/>
                    <a:gd name="connsiteY18" fmla="*/ 93 h 77182"/>
                    <a:gd name="connsiteX19" fmla="*/ 49995 w 95224"/>
                    <a:gd name="connsiteY19" fmla="*/ 5105 h 77182"/>
                    <a:gd name="connsiteX20" fmla="*/ 67036 w 95224"/>
                    <a:gd name="connsiteY20" fmla="*/ 5105 h 771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95224" h="77182">
                      <a:moveTo>
                        <a:pt x="78062" y="11119"/>
                      </a:moveTo>
                      <a:lnTo>
                        <a:pt x="87083" y="11119"/>
                      </a:lnTo>
                      <a:lnTo>
                        <a:pt x="82071" y="24149"/>
                      </a:lnTo>
                      <a:lnTo>
                        <a:pt x="95102" y="36178"/>
                      </a:lnTo>
                      <a:lnTo>
                        <a:pt x="92095" y="50211"/>
                      </a:lnTo>
                      <a:lnTo>
                        <a:pt x="87083" y="51213"/>
                      </a:lnTo>
                      <a:lnTo>
                        <a:pt x="83074" y="54220"/>
                      </a:lnTo>
                      <a:lnTo>
                        <a:pt x="75054" y="61237"/>
                      </a:lnTo>
                      <a:lnTo>
                        <a:pt x="73050" y="77275"/>
                      </a:lnTo>
                      <a:lnTo>
                        <a:pt x="50998" y="66249"/>
                      </a:lnTo>
                      <a:lnTo>
                        <a:pt x="40974" y="53218"/>
                      </a:lnTo>
                      <a:lnTo>
                        <a:pt x="30951" y="47204"/>
                      </a:lnTo>
                      <a:lnTo>
                        <a:pt x="18922" y="36178"/>
                      </a:lnTo>
                      <a:lnTo>
                        <a:pt x="12908" y="26154"/>
                      </a:lnTo>
                      <a:lnTo>
                        <a:pt x="-123" y="12121"/>
                      </a:lnTo>
                      <a:lnTo>
                        <a:pt x="3887" y="93"/>
                      </a:lnTo>
                      <a:lnTo>
                        <a:pt x="13910" y="7109"/>
                      </a:lnTo>
                      <a:lnTo>
                        <a:pt x="17920" y="1095"/>
                      </a:lnTo>
                      <a:lnTo>
                        <a:pt x="28946" y="93"/>
                      </a:lnTo>
                      <a:lnTo>
                        <a:pt x="49995" y="5105"/>
                      </a:lnTo>
                      <a:lnTo>
                        <a:pt x="67036" y="5105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0" name="Freeform: Shape 49">
                  <a:extLst>
                    <a:ext uri="{FF2B5EF4-FFF2-40B4-BE49-F238E27FC236}">
                      <a16:creationId xmlns:a16="http://schemas.microsoft.com/office/drawing/2014/main" id="{BEE091D3-B20D-47EE-A2EA-4226A7565A9D}"/>
                    </a:ext>
                  </a:extLst>
                </p:cNvPr>
                <p:cNvSpPr/>
                <p:nvPr/>
              </p:nvSpPr>
              <p:spPr>
                <a:xfrm>
                  <a:off x="5802073" y="2047803"/>
                  <a:ext cx="210496" cy="139328"/>
                </a:xfrm>
                <a:custGeom>
                  <a:avLst/>
                  <a:gdLst>
                    <a:gd name="connsiteX0" fmla="*/ -126 w 210496"/>
                    <a:gd name="connsiteY0" fmla="*/ 64248 h 139328"/>
                    <a:gd name="connsiteX1" fmla="*/ 21927 w 210496"/>
                    <a:gd name="connsiteY1" fmla="*/ 64248 h 139328"/>
                    <a:gd name="connsiteX2" fmla="*/ 43978 w 210496"/>
                    <a:gd name="connsiteY2" fmla="*/ 53222 h 139328"/>
                    <a:gd name="connsiteX3" fmla="*/ 46986 w 210496"/>
                    <a:gd name="connsiteY3" fmla="*/ 37184 h 139328"/>
                    <a:gd name="connsiteX4" fmla="*/ 64026 w 210496"/>
                    <a:gd name="connsiteY4" fmla="*/ 28162 h 139328"/>
                    <a:gd name="connsiteX5" fmla="*/ 59014 w 210496"/>
                    <a:gd name="connsiteY5" fmla="*/ 15132 h 139328"/>
                    <a:gd name="connsiteX6" fmla="*/ 72045 w 210496"/>
                    <a:gd name="connsiteY6" fmla="*/ 11122 h 139328"/>
                    <a:gd name="connsiteX7" fmla="*/ 94097 w 210496"/>
                    <a:gd name="connsiteY7" fmla="*/ 96 h 139328"/>
                    <a:gd name="connsiteX8" fmla="*/ 118154 w 210496"/>
                    <a:gd name="connsiteY8" fmla="*/ 7113 h 139328"/>
                    <a:gd name="connsiteX9" fmla="*/ 123165 w 210496"/>
                    <a:gd name="connsiteY9" fmla="*/ 14129 h 139328"/>
                    <a:gd name="connsiteX10" fmla="*/ 134191 w 210496"/>
                    <a:gd name="connsiteY10" fmla="*/ 10120 h 139328"/>
                    <a:gd name="connsiteX11" fmla="*/ 157246 w 210496"/>
                    <a:gd name="connsiteY11" fmla="*/ 17136 h 139328"/>
                    <a:gd name="connsiteX12" fmla="*/ 161255 w 210496"/>
                    <a:gd name="connsiteY12" fmla="*/ 30167 h 139328"/>
                    <a:gd name="connsiteX13" fmla="*/ 158248 w 210496"/>
                    <a:gd name="connsiteY13" fmla="*/ 38186 h 139328"/>
                    <a:gd name="connsiteX14" fmla="*/ 176291 w 210496"/>
                    <a:gd name="connsiteY14" fmla="*/ 57231 h 139328"/>
                    <a:gd name="connsiteX15" fmla="*/ 186314 w 210496"/>
                    <a:gd name="connsiteY15" fmla="*/ 62243 h 139328"/>
                    <a:gd name="connsiteX16" fmla="*/ 186314 w 210496"/>
                    <a:gd name="connsiteY16" fmla="*/ 67255 h 139328"/>
                    <a:gd name="connsiteX17" fmla="*/ 202353 w 210496"/>
                    <a:gd name="connsiteY17" fmla="*/ 72267 h 139328"/>
                    <a:gd name="connsiteX18" fmla="*/ 210371 w 210496"/>
                    <a:gd name="connsiteY18" fmla="*/ 80286 h 139328"/>
                    <a:gd name="connsiteX19" fmla="*/ 203355 w 210496"/>
                    <a:gd name="connsiteY19" fmla="*/ 86300 h 139328"/>
                    <a:gd name="connsiteX20" fmla="*/ 184309 w 210496"/>
                    <a:gd name="connsiteY20" fmla="*/ 85297 h 139328"/>
                    <a:gd name="connsiteX21" fmla="*/ 180300 w 210496"/>
                    <a:gd name="connsiteY21" fmla="*/ 88304 h 139328"/>
                    <a:gd name="connsiteX22" fmla="*/ 188319 w 210496"/>
                    <a:gd name="connsiteY22" fmla="*/ 98328 h 139328"/>
                    <a:gd name="connsiteX23" fmla="*/ 197341 w 210496"/>
                    <a:gd name="connsiteY23" fmla="*/ 116371 h 139328"/>
                    <a:gd name="connsiteX24" fmla="*/ 177293 w 210496"/>
                    <a:gd name="connsiteY24" fmla="*/ 118375 h 139328"/>
                    <a:gd name="connsiteX25" fmla="*/ 172282 w 210496"/>
                    <a:gd name="connsiteY25" fmla="*/ 124390 h 139328"/>
                    <a:gd name="connsiteX26" fmla="*/ 173284 w 210496"/>
                    <a:gd name="connsiteY26" fmla="*/ 139425 h 139328"/>
                    <a:gd name="connsiteX27" fmla="*/ 163260 w 210496"/>
                    <a:gd name="connsiteY27" fmla="*/ 136418 h 139328"/>
                    <a:gd name="connsiteX28" fmla="*/ 143213 w 210496"/>
                    <a:gd name="connsiteY28" fmla="*/ 137420 h 139328"/>
                    <a:gd name="connsiteX29" fmla="*/ 136196 w 210496"/>
                    <a:gd name="connsiteY29" fmla="*/ 130404 h 139328"/>
                    <a:gd name="connsiteX30" fmla="*/ 128177 w 210496"/>
                    <a:gd name="connsiteY30" fmla="*/ 135416 h 139328"/>
                    <a:gd name="connsiteX31" fmla="*/ 119156 w 210496"/>
                    <a:gd name="connsiteY31" fmla="*/ 131406 h 139328"/>
                    <a:gd name="connsiteX32" fmla="*/ 100111 w 210496"/>
                    <a:gd name="connsiteY32" fmla="*/ 131406 h 139328"/>
                    <a:gd name="connsiteX33" fmla="*/ 74049 w 210496"/>
                    <a:gd name="connsiteY33" fmla="*/ 124390 h 139328"/>
                    <a:gd name="connsiteX34" fmla="*/ 49993 w 210496"/>
                    <a:gd name="connsiteY34" fmla="*/ 122385 h 139328"/>
                    <a:gd name="connsiteX35" fmla="*/ 32952 w 210496"/>
                    <a:gd name="connsiteY35" fmla="*/ 122385 h 139328"/>
                    <a:gd name="connsiteX36" fmla="*/ 21927 w 210496"/>
                    <a:gd name="connsiteY36" fmla="*/ 130404 h 139328"/>
                    <a:gd name="connsiteX37" fmla="*/ 10900 w 210496"/>
                    <a:gd name="connsiteY37" fmla="*/ 131406 h 139328"/>
                    <a:gd name="connsiteX38" fmla="*/ 8895 w 210496"/>
                    <a:gd name="connsiteY38" fmla="*/ 118375 h 139328"/>
                    <a:gd name="connsiteX39" fmla="*/ -126 w 210496"/>
                    <a:gd name="connsiteY39" fmla="*/ 105345 h 139328"/>
                    <a:gd name="connsiteX40" fmla="*/ 11903 w 210496"/>
                    <a:gd name="connsiteY40" fmla="*/ 99330 h 139328"/>
                    <a:gd name="connsiteX41" fmla="*/ 10900 w 210496"/>
                    <a:gd name="connsiteY41" fmla="*/ 88304 h 139328"/>
                    <a:gd name="connsiteX42" fmla="*/ 2881 w 210496"/>
                    <a:gd name="connsiteY42" fmla="*/ 77278 h 1393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10496" h="139328">
                      <a:moveTo>
                        <a:pt x="-126" y="64248"/>
                      </a:moveTo>
                      <a:lnTo>
                        <a:pt x="21927" y="64248"/>
                      </a:lnTo>
                      <a:lnTo>
                        <a:pt x="43978" y="53222"/>
                      </a:lnTo>
                      <a:lnTo>
                        <a:pt x="46986" y="37184"/>
                      </a:lnTo>
                      <a:lnTo>
                        <a:pt x="64026" y="28162"/>
                      </a:lnTo>
                      <a:lnTo>
                        <a:pt x="59014" y="15132"/>
                      </a:lnTo>
                      <a:lnTo>
                        <a:pt x="72045" y="11122"/>
                      </a:lnTo>
                      <a:lnTo>
                        <a:pt x="94097" y="96"/>
                      </a:lnTo>
                      <a:lnTo>
                        <a:pt x="118154" y="7113"/>
                      </a:lnTo>
                      <a:lnTo>
                        <a:pt x="123165" y="14129"/>
                      </a:lnTo>
                      <a:lnTo>
                        <a:pt x="134191" y="10120"/>
                      </a:lnTo>
                      <a:lnTo>
                        <a:pt x="157246" y="17136"/>
                      </a:lnTo>
                      <a:lnTo>
                        <a:pt x="161255" y="30167"/>
                      </a:lnTo>
                      <a:lnTo>
                        <a:pt x="158248" y="38186"/>
                      </a:lnTo>
                      <a:lnTo>
                        <a:pt x="176291" y="57231"/>
                      </a:lnTo>
                      <a:lnTo>
                        <a:pt x="186314" y="62243"/>
                      </a:lnTo>
                      <a:lnTo>
                        <a:pt x="186314" y="67255"/>
                      </a:lnTo>
                      <a:lnTo>
                        <a:pt x="202353" y="72267"/>
                      </a:lnTo>
                      <a:lnTo>
                        <a:pt x="210371" y="80286"/>
                      </a:lnTo>
                      <a:lnTo>
                        <a:pt x="203355" y="86300"/>
                      </a:lnTo>
                      <a:lnTo>
                        <a:pt x="184309" y="85297"/>
                      </a:lnTo>
                      <a:lnTo>
                        <a:pt x="180300" y="88304"/>
                      </a:lnTo>
                      <a:lnTo>
                        <a:pt x="188319" y="98328"/>
                      </a:lnTo>
                      <a:lnTo>
                        <a:pt x="197341" y="116371"/>
                      </a:lnTo>
                      <a:lnTo>
                        <a:pt x="177293" y="118375"/>
                      </a:lnTo>
                      <a:lnTo>
                        <a:pt x="172282" y="124390"/>
                      </a:lnTo>
                      <a:lnTo>
                        <a:pt x="173284" y="139425"/>
                      </a:lnTo>
                      <a:lnTo>
                        <a:pt x="163260" y="136418"/>
                      </a:lnTo>
                      <a:lnTo>
                        <a:pt x="143213" y="137420"/>
                      </a:lnTo>
                      <a:lnTo>
                        <a:pt x="136196" y="130404"/>
                      </a:lnTo>
                      <a:lnTo>
                        <a:pt x="128177" y="135416"/>
                      </a:lnTo>
                      <a:lnTo>
                        <a:pt x="119156" y="131406"/>
                      </a:lnTo>
                      <a:lnTo>
                        <a:pt x="100111" y="131406"/>
                      </a:lnTo>
                      <a:lnTo>
                        <a:pt x="74049" y="124390"/>
                      </a:lnTo>
                      <a:lnTo>
                        <a:pt x="49993" y="122385"/>
                      </a:lnTo>
                      <a:lnTo>
                        <a:pt x="32952" y="122385"/>
                      </a:lnTo>
                      <a:lnTo>
                        <a:pt x="21927" y="130404"/>
                      </a:lnTo>
                      <a:lnTo>
                        <a:pt x="10900" y="131406"/>
                      </a:lnTo>
                      <a:lnTo>
                        <a:pt x="8895" y="118375"/>
                      </a:lnTo>
                      <a:lnTo>
                        <a:pt x="-126" y="105345"/>
                      </a:lnTo>
                      <a:lnTo>
                        <a:pt x="11903" y="99330"/>
                      </a:lnTo>
                      <a:lnTo>
                        <a:pt x="10900" y="88304"/>
                      </a:lnTo>
                      <a:lnTo>
                        <a:pt x="2881" y="77278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1" name="Freeform: Shape 50">
                  <a:extLst>
                    <a:ext uri="{FF2B5EF4-FFF2-40B4-BE49-F238E27FC236}">
                      <a16:creationId xmlns:a16="http://schemas.microsoft.com/office/drawing/2014/main" id="{3AA7AE68-3A3B-433D-B22C-B4468E81F0D9}"/>
                    </a:ext>
                  </a:extLst>
                </p:cNvPr>
                <p:cNvSpPr/>
                <p:nvPr/>
              </p:nvSpPr>
              <p:spPr>
                <a:xfrm>
                  <a:off x="2918265" y="3171455"/>
                  <a:ext cx="38089" cy="79187"/>
                </a:xfrm>
                <a:custGeom>
                  <a:avLst/>
                  <a:gdLst>
                    <a:gd name="connsiteX0" fmla="*/ 8932 w 38089"/>
                    <a:gd name="connsiteY0" fmla="*/ 21133 h 79187"/>
                    <a:gd name="connsiteX1" fmla="*/ 8932 w 38089"/>
                    <a:gd name="connsiteY1" fmla="*/ 17123 h 79187"/>
                    <a:gd name="connsiteX2" fmla="*/ 11939 w 38089"/>
                    <a:gd name="connsiteY2" fmla="*/ 15118 h 79187"/>
                    <a:gd name="connsiteX3" fmla="*/ 16951 w 38089"/>
                    <a:gd name="connsiteY3" fmla="*/ 19128 h 79187"/>
                    <a:gd name="connsiteX4" fmla="*/ 28979 w 38089"/>
                    <a:gd name="connsiteY4" fmla="*/ 83 h 79187"/>
                    <a:gd name="connsiteX5" fmla="*/ 33991 w 38089"/>
                    <a:gd name="connsiteY5" fmla="*/ 83 h 79187"/>
                    <a:gd name="connsiteX6" fmla="*/ 32989 w 38089"/>
                    <a:gd name="connsiteY6" fmla="*/ 5095 h 79187"/>
                    <a:gd name="connsiteX7" fmla="*/ 38001 w 38089"/>
                    <a:gd name="connsiteY7" fmla="*/ 5095 h 79187"/>
                    <a:gd name="connsiteX8" fmla="*/ 36998 w 38089"/>
                    <a:gd name="connsiteY8" fmla="*/ 13114 h 79187"/>
                    <a:gd name="connsiteX9" fmla="*/ 30984 w 38089"/>
                    <a:gd name="connsiteY9" fmla="*/ 26144 h 79187"/>
                    <a:gd name="connsiteX10" fmla="*/ 31987 w 38089"/>
                    <a:gd name="connsiteY10" fmla="*/ 31156 h 79187"/>
                    <a:gd name="connsiteX11" fmla="*/ 27977 w 38089"/>
                    <a:gd name="connsiteY11" fmla="*/ 41180 h 79187"/>
                    <a:gd name="connsiteX12" fmla="*/ 29982 w 38089"/>
                    <a:gd name="connsiteY12" fmla="*/ 44187 h 79187"/>
                    <a:gd name="connsiteX13" fmla="*/ 24970 w 38089"/>
                    <a:gd name="connsiteY13" fmla="*/ 59222 h 79187"/>
                    <a:gd name="connsiteX14" fmla="*/ 18956 w 38089"/>
                    <a:gd name="connsiteY14" fmla="*/ 67241 h 79187"/>
                    <a:gd name="connsiteX15" fmla="*/ 13944 w 38089"/>
                    <a:gd name="connsiteY15" fmla="*/ 68244 h 79187"/>
                    <a:gd name="connsiteX16" fmla="*/ 7930 w 38089"/>
                    <a:gd name="connsiteY16" fmla="*/ 79270 h 79187"/>
                    <a:gd name="connsiteX17" fmla="*/ -89 w 38089"/>
                    <a:gd name="connsiteY17" fmla="*/ 79270 h 79187"/>
                    <a:gd name="connsiteX18" fmla="*/ 5925 w 38089"/>
                    <a:gd name="connsiteY18" fmla="*/ 45189 h 791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38089" h="79187">
                      <a:moveTo>
                        <a:pt x="8932" y="21133"/>
                      </a:moveTo>
                      <a:lnTo>
                        <a:pt x="8932" y="17123"/>
                      </a:lnTo>
                      <a:lnTo>
                        <a:pt x="11939" y="15118"/>
                      </a:lnTo>
                      <a:lnTo>
                        <a:pt x="16951" y="19128"/>
                      </a:lnTo>
                      <a:lnTo>
                        <a:pt x="28979" y="83"/>
                      </a:lnTo>
                      <a:lnTo>
                        <a:pt x="33991" y="83"/>
                      </a:lnTo>
                      <a:lnTo>
                        <a:pt x="32989" y="5095"/>
                      </a:lnTo>
                      <a:lnTo>
                        <a:pt x="38001" y="5095"/>
                      </a:lnTo>
                      <a:lnTo>
                        <a:pt x="36998" y="13114"/>
                      </a:lnTo>
                      <a:lnTo>
                        <a:pt x="30984" y="26144"/>
                      </a:lnTo>
                      <a:lnTo>
                        <a:pt x="31987" y="31156"/>
                      </a:lnTo>
                      <a:lnTo>
                        <a:pt x="27977" y="41180"/>
                      </a:lnTo>
                      <a:lnTo>
                        <a:pt x="29982" y="44187"/>
                      </a:lnTo>
                      <a:lnTo>
                        <a:pt x="24970" y="59222"/>
                      </a:lnTo>
                      <a:lnTo>
                        <a:pt x="18956" y="67241"/>
                      </a:lnTo>
                      <a:lnTo>
                        <a:pt x="13944" y="68244"/>
                      </a:lnTo>
                      <a:lnTo>
                        <a:pt x="7930" y="79270"/>
                      </a:lnTo>
                      <a:lnTo>
                        <a:pt x="-89" y="79270"/>
                      </a:lnTo>
                      <a:lnTo>
                        <a:pt x="5925" y="45189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2" name="Freeform: Shape 51">
                  <a:extLst>
                    <a:ext uri="{FF2B5EF4-FFF2-40B4-BE49-F238E27FC236}">
                      <a16:creationId xmlns:a16="http://schemas.microsoft.com/office/drawing/2014/main" id="{6AB041A7-209F-49F1-BA8C-472AE0D4367A}"/>
                    </a:ext>
                  </a:extLst>
                </p:cNvPr>
                <p:cNvSpPr/>
                <p:nvPr/>
              </p:nvSpPr>
              <p:spPr>
                <a:xfrm>
                  <a:off x="3427467" y="4025471"/>
                  <a:ext cx="333788" cy="396937"/>
                </a:xfrm>
                <a:custGeom>
                  <a:avLst/>
                  <a:gdLst>
                    <a:gd name="connsiteX0" fmla="*/ 95128 w 333788"/>
                    <a:gd name="connsiteY0" fmla="*/ 392998 h 396937"/>
                    <a:gd name="connsiteX1" fmla="*/ 77085 w 333788"/>
                    <a:gd name="connsiteY1" fmla="*/ 397007 h 396937"/>
                    <a:gd name="connsiteX2" fmla="*/ 62050 w 333788"/>
                    <a:gd name="connsiteY2" fmla="*/ 354908 h 396937"/>
                    <a:gd name="connsiteX3" fmla="*/ 44007 w 333788"/>
                    <a:gd name="connsiteY3" fmla="*/ 320828 h 396937"/>
                    <a:gd name="connsiteX4" fmla="*/ 49019 w 333788"/>
                    <a:gd name="connsiteY4" fmla="*/ 291759 h 396937"/>
                    <a:gd name="connsiteX5" fmla="*/ 33984 w 333788"/>
                    <a:gd name="connsiteY5" fmla="*/ 278728 h 396937"/>
                    <a:gd name="connsiteX6" fmla="*/ 28972 w 333788"/>
                    <a:gd name="connsiteY6" fmla="*/ 257679 h 396937"/>
                    <a:gd name="connsiteX7" fmla="*/ 13936 w 333788"/>
                    <a:gd name="connsiteY7" fmla="*/ 236629 h 396937"/>
                    <a:gd name="connsiteX8" fmla="*/ 26967 w 333788"/>
                    <a:gd name="connsiteY8" fmla="*/ 204553 h 396937"/>
                    <a:gd name="connsiteX9" fmla="*/ 13936 w 333788"/>
                    <a:gd name="connsiteY9" fmla="*/ 178492 h 396937"/>
                    <a:gd name="connsiteX10" fmla="*/ 18948 w 333788"/>
                    <a:gd name="connsiteY10" fmla="*/ 168468 h 396937"/>
                    <a:gd name="connsiteX11" fmla="*/ 12934 w 333788"/>
                    <a:gd name="connsiteY11" fmla="*/ 157442 h 396937"/>
                    <a:gd name="connsiteX12" fmla="*/ 21955 w 333788"/>
                    <a:gd name="connsiteY12" fmla="*/ 142406 h 396937"/>
                    <a:gd name="connsiteX13" fmla="*/ 20953 w 333788"/>
                    <a:gd name="connsiteY13" fmla="*/ 116345 h 396937"/>
                    <a:gd name="connsiteX14" fmla="*/ 20953 w 333788"/>
                    <a:gd name="connsiteY14" fmla="*/ 95295 h 396937"/>
                    <a:gd name="connsiteX15" fmla="*/ 25964 w 333788"/>
                    <a:gd name="connsiteY15" fmla="*/ 85271 h 396937"/>
                    <a:gd name="connsiteX16" fmla="*/ -97 w 333788"/>
                    <a:gd name="connsiteY16" fmla="*/ 36156 h 396937"/>
                    <a:gd name="connsiteX17" fmla="*/ 19950 w 333788"/>
                    <a:gd name="connsiteY17" fmla="*/ 39163 h 396937"/>
                    <a:gd name="connsiteX18" fmla="*/ 32981 w 333788"/>
                    <a:gd name="connsiteY18" fmla="*/ 38160 h 396937"/>
                    <a:gd name="connsiteX19" fmla="*/ 38995 w 333788"/>
                    <a:gd name="connsiteY19" fmla="*/ 29139 h 396937"/>
                    <a:gd name="connsiteX20" fmla="*/ 61047 w 333788"/>
                    <a:gd name="connsiteY20" fmla="*/ 17111 h 396937"/>
                    <a:gd name="connsiteX21" fmla="*/ 75080 w 333788"/>
                    <a:gd name="connsiteY21" fmla="*/ 6085 h 396937"/>
                    <a:gd name="connsiteX22" fmla="*/ 109161 w 333788"/>
                    <a:gd name="connsiteY22" fmla="*/ 70 h 396937"/>
                    <a:gd name="connsiteX23" fmla="*/ 107156 w 333788"/>
                    <a:gd name="connsiteY23" fmla="*/ 23125 h 396937"/>
                    <a:gd name="connsiteX24" fmla="*/ 111166 w 333788"/>
                    <a:gd name="connsiteY24" fmla="*/ 35153 h 396937"/>
                    <a:gd name="connsiteX25" fmla="*/ 110163 w 333788"/>
                    <a:gd name="connsiteY25" fmla="*/ 55200 h 396937"/>
                    <a:gd name="connsiteX26" fmla="*/ 141237 w 333788"/>
                    <a:gd name="connsiteY26" fmla="*/ 82264 h 396937"/>
                    <a:gd name="connsiteX27" fmla="*/ 171308 w 333788"/>
                    <a:gd name="connsiteY27" fmla="*/ 87276 h 396937"/>
                    <a:gd name="connsiteX28" fmla="*/ 182334 w 333788"/>
                    <a:gd name="connsiteY28" fmla="*/ 98302 h 396937"/>
                    <a:gd name="connsiteX29" fmla="*/ 200376 w 333788"/>
                    <a:gd name="connsiteY29" fmla="*/ 104316 h 396937"/>
                    <a:gd name="connsiteX30" fmla="*/ 211402 w 333788"/>
                    <a:gd name="connsiteY30" fmla="*/ 113338 h 396937"/>
                    <a:gd name="connsiteX31" fmla="*/ 228443 w 333788"/>
                    <a:gd name="connsiteY31" fmla="*/ 113338 h 396937"/>
                    <a:gd name="connsiteX32" fmla="*/ 244480 w 333788"/>
                    <a:gd name="connsiteY32" fmla="*/ 121357 h 396937"/>
                    <a:gd name="connsiteX33" fmla="*/ 246485 w 333788"/>
                    <a:gd name="connsiteY33" fmla="*/ 139399 h 396937"/>
                    <a:gd name="connsiteX34" fmla="*/ 252499 w 333788"/>
                    <a:gd name="connsiteY34" fmla="*/ 148421 h 396937"/>
                    <a:gd name="connsiteX35" fmla="*/ 253502 w 333788"/>
                    <a:gd name="connsiteY35" fmla="*/ 161451 h 396937"/>
                    <a:gd name="connsiteX36" fmla="*/ 246485 w 333788"/>
                    <a:gd name="connsiteY36" fmla="*/ 161451 h 396937"/>
                    <a:gd name="connsiteX37" fmla="*/ 258514 w 333788"/>
                    <a:gd name="connsiteY37" fmla="*/ 196534 h 396937"/>
                    <a:gd name="connsiteX38" fmla="*/ 309634 w 333788"/>
                    <a:gd name="connsiteY38" fmla="*/ 198539 h 396937"/>
                    <a:gd name="connsiteX39" fmla="*/ 306627 w 333788"/>
                    <a:gd name="connsiteY39" fmla="*/ 215579 h 396937"/>
                    <a:gd name="connsiteX40" fmla="*/ 310636 w 333788"/>
                    <a:gd name="connsiteY40" fmla="*/ 227608 h 396937"/>
                    <a:gd name="connsiteX41" fmla="*/ 325672 w 333788"/>
                    <a:gd name="connsiteY41" fmla="*/ 235626 h 396937"/>
                    <a:gd name="connsiteX42" fmla="*/ 333691 w 333788"/>
                    <a:gd name="connsiteY42" fmla="*/ 254671 h 396937"/>
                    <a:gd name="connsiteX43" fmla="*/ 330684 w 333788"/>
                    <a:gd name="connsiteY43" fmla="*/ 278728 h 396937"/>
                    <a:gd name="connsiteX44" fmla="*/ 324670 w 333788"/>
                    <a:gd name="connsiteY44" fmla="*/ 291759 h 396937"/>
                    <a:gd name="connsiteX45" fmla="*/ 328679 w 333788"/>
                    <a:gd name="connsiteY45" fmla="*/ 308799 h 396937"/>
                    <a:gd name="connsiteX46" fmla="*/ 321663 w 333788"/>
                    <a:gd name="connsiteY46" fmla="*/ 314813 h 396937"/>
                    <a:gd name="connsiteX47" fmla="*/ 319658 w 333788"/>
                    <a:gd name="connsiteY47" fmla="*/ 305792 h 396937"/>
                    <a:gd name="connsiteX48" fmla="*/ 293596 w 333788"/>
                    <a:gd name="connsiteY48" fmla="*/ 290757 h 396937"/>
                    <a:gd name="connsiteX49" fmla="*/ 269540 w 333788"/>
                    <a:gd name="connsiteY49" fmla="*/ 289754 h 396937"/>
                    <a:gd name="connsiteX50" fmla="*/ 224433 w 333788"/>
                    <a:gd name="connsiteY50" fmla="*/ 298776 h 396937"/>
                    <a:gd name="connsiteX51" fmla="*/ 214409 w 333788"/>
                    <a:gd name="connsiteY51" fmla="*/ 325839 h 396937"/>
                    <a:gd name="connsiteX52" fmla="*/ 215412 w 333788"/>
                    <a:gd name="connsiteY52" fmla="*/ 341877 h 396937"/>
                    <a:gd name="connsiteX53" fmla="*/ 208395 w 333788"/>
                    <a:gd name="connsiteY53" fmla="*/ 377963 h 396937"/>
                    <a:gd name="connsiteX54" fmla="*/ 204386 w 333788"/>
                    <a:gd name="connsiteY54" fmla="*/ 371948 h 396937"/>
                    <a:gd name="connsiteX55" fmla="*/ 174315 w 333788"/>
                    <a:gd name="connsiteY55" fmla="*/ 369943 h 396937"/>
                    <a:gd name="connsiteX56" fmla="*/ 166296 w 333788"/>
                    <a:gd name="connsiteY56" fmla="*/ 395003 h 396937"/>
                    <a:gd name="connsiteX57" fmla="*/ 149256 w 333788"/>
                    <a:gd name="connsiteY57" fmla="*/ 372951 h 396937"/>
                    <a:gd name="connsiteX58" fmla="*/ 114173 w 333788"/>
                    <a:gd name="connsiteY58" fmla="*/ 364932 h 3969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</a:cxnLst>
                  <a:rect l="l" t="t" r="r" b="b"/>
                  <a:pathLst>
                    <a:path w="333788" h="396937">
                      <a:moveTo>
                        <a:pt x="95128" y="392998"/>
                      </a:moveTo>
                      <a:lnTo>
                        <a:pt x="77085" y="397007"/>
                      </a:lnTo>
                      <a:lnTo>
                        <a:pt x="62050" y="354908"/>
                      </a:lnTo>
                      <a:lnTo>
                        <a:pt x="44007" y="320828"/>
                      </a:lnTo>
                      <a:lnTo>
                        <a:pt x="49019" y="291759"/>
                      </a:lnTo>
                      <a:lnTo>
                        <a:pt x="33984" y="278728"/>
                      </a:lnTo>
                      <a:lnTo>
                        <a:pt x="28972" y="257679"/>
                      </a:lnTo>
                      <a:lnTo>
                        <a:pt x="13936" y="236629"/>
                      </a:lnTo>
                      <a:lnTo>
                        <a:pt x="26967" y="204553"/>
                      </a:lnTo>
                      <a:lnTo>
                        <a:pt x="13936" y="178492"/>
                      </a:lnTo>
                      <a:lnTo>
                        <a:pt x="18948" y="168468"/>
                      </a:lnTo>
                      <a:lnTo>
                        <a:pt x="12934" y="157442"/>
                      </a:lnTo>
                      <a:lnTo>
                        <a:pt x="21955" y="142406"/>
                      </a:lnTo>
                      <a:lnTo>
                        <a:pt x="20953" y="116345"/>
                      </a:lnTo>
                      <a:lnTo>
                        <a:pt x="20953" y="95295"/>
                      </a:lnTo>
                      <a:lnTo>
                        <a:pt x="25964" y="85271"/>
                      </a:lnTo>
                      <a:lnTo>
                        <a:pt x="-97" y="36156"/>
                      </a:lnTo>
                      <a:lnTo>
                        <a:pt x="19950" y="39163"/>
                      </a:lnTo>
                      <a:lnTo>
                        <a:pt x="32981" y="38160"/>
                      </a:lnTo>
                      <a:lnTo>
                        <a:pt x="38995" y="29139"/>
                      </a:lnTo>
                      <a:lnTo>
                        <a:pt x="61047" y="17111"/>
                      </a:lnTo>
                      <a:lnTo>
                        <a:pt x="75080" y="6085"/>
                      </a:lnTo>
                      <a:lnTo>
                        <a:pt x="109161" y="70"/>
                      </a:lnTo>
                      <a:lnTo>
                        <a:pt x="107156" y="23125"/>
                      </a:lnTo>
                      <a:lnTo>
                        <a:pt x="111166" y="35153"/>
                      </a:lnTo>
                      <a:lnTo>
                        <a:pt x="110163" y="55200"/>
                      </a:lnTo>
                      <a:lnTo>
                        <a:pt x="141237" y="82264"/>
                      </a:lnTo>
                      <a:lnTo>
                        <a:pt x="171308" y="87276"/>
                      </a:lnTo>
                      <a:lnTo>
                        <a:pt x="182334" y="98302"/>
                      </a:lnTo>
                      <a:lnTo>
                        <a:pt x="200376" y="104316"/>
                      </a:lnTo>
                      <a:lnTo>
                        <a:pt x="211402" y="113338"/>
                      </a:lnTo>
                      <a:lnTo>
                        <a:pt x="228443" y="113338"/>
                      </a:lnTo>
                      <a:lnTo>
                        <a:pt x="244480" y="121357"/>
                      </a:lnTo>
                      <a:lnTo>
                        <a:pt x="246485" y="139399"/>
                      </a:lnTo>
                      <a:lnTo>
                        <a:pt x="252499" y="148421"/>
                      </a:lnTo>
                      <a:lnTo>
                        <a:pt x="253502" y="161451"/>
                      </a:lnTo>
                      <a:lnTo>
                        <a:pt x="246485" y="161451"/>
                      </a:lnTo>
                      <a:lnTo>
                        <a:pt x="258514" y="196534"/>
                      </a:lnTo>
                      <a:lnTo>
                        <a:pt x="309634" y="198539"/>
                      </a:lnTo>
                      <a:lnTo>
                        <a:pt x="306627" y="215579"/>
                      </a:lnTo>
                      <a:lnTo>
                        <a:pt x="310636" y="227608"/>
                      </a:lnTo>
                      <a:lnTo>
                        <a:pt x="325672" y="235626"/>
                      </a:lnTo>
                      <a:lnTo>
                        <a:pt x="333691" y="254671"/>
                      </a:lnTo>
                      <a:lnTo>
                        <a:pt x="330684" y="278728"/>
                      </a:lnTo>
                      <a:lnTo>
                        <a:pt x="324670" y="291759"/>
                      </a:lnTo>
                      <a:lnTo>
                        <a:pt x="328679" y="308799"/>
                      </a:lnTo>
                      <a:lnTo>
                        <a:pt x="321663" y="314813"/>
                      </a:lnTo>
                      <a:lnTo>
                        <a:pt x="319658" y="305792"/>
                      </a:lnTo>
                      <a:lnTo>
                        <a:pt x="293596" y="290757"/>
                      </a:lnTo>
                      <a:lnTo>
                        <a:pt x="269540" y="289754"/>
                      </a:lnTo>
                      <a:lnTo>
                        <a:pt x="224433" y="298776"/>
                      </a:lnTo>
                      <a:lnTo>
                        <a:pt x="214409" y="325839"/>
                      </a:lnTo>
                      <a:lnTo>
                        <a:pt x="215412" y="341877"/>
                      </a:lnTo>
                      <a:lnTo>
                        <a:pt x="208395" y="377963"/>
                      </a:lnTo>
                      <a:lnTo>
                        <a:pt x="204386" y="371948"/>
                      </a:lnTo>
                      <a:lnTo>
                        <a:pt x="174315" y="369943"/>
                      </a:lnTo>
                      <a:lnTo>
                        <a:pt x="166296" y="395003"/>
                      </a:lnTo>
                      <a:lnTo>
                        <a:pt x="149256" y="372951"/>
                      </a:lnTo>
                      <a:lnTo>
                        <a:pt x="114173" y="364932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4" name="Freeform: Shape 53">
                  <a:extLst>
                    <a:ext uri="{FF2B5EF4-FFF2-40B4-BE49-F238E27FC236}">
                      <a16:creationId xmlns:a16="http://schemas.microsoft.com/office/drawing/2014/main" id="{F301143D-5B46-4DC7-9B63-09850D00F42A}"/>
                    </a:ext>
                  </a:extLst>
                </p:cNvPr>
                <p:cNvSpPr/>
                <p:nvPr/>
              </p:nvSpPr>
              <p:spPr>
                <a:xfrm>
                  <a:off x="8320018" y="3566388"/>
                  <a:ext cx="32075" cy="43101"/>
                </a:xfrm>
                <a:custGeom>
                  <a:avLst/>
                  <a:gdLst>
                    <a:gd name="connsiteX0" fmla="*/ -155 w 32075"/>
                    <a:gd name="connsiteY0" fmla="*/ 28144 h 43101"/>
                    <a:gd name="connsiteX1" fmla="*/ 9868 w 32075"/>
                    <a:gd name="connsiteY1" fmla="*/ 16116 h 43101"/>
                    <a:gd name="connsiteX2" fmla="*/ 31920 w 32075"/>
                    <a:gd name="connsiteY2" fmla="*/ 78 h 43101"/>
                    <a:gd name="connsiteX3" fmla="*/ 30918 w 32075"/>
                    <a:gd name="connsiteY3" fmla="*/ 15114 h 43101"/>
                    <a:gd name="connsiteX4" fmla="*/ 30918 w 32075"/>
                    <a:gd name="connsiteY4" fmla="*/ 34159 h 43101"/>
                    <a:gd name="connsiteX5" fmla="*/ 17887 w 32075"/>
                    <a:gd name="connsiteY5" fmla="*/ 33156 h 43101"/>
                    <a:gd name="connsiteX6" fmla="*/ 12875 w 32075"/>
                    <a:gd name="connsiteY6" fmla="*/ 43180 h 431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2075" h="43101">
                      <a:moveTo>
                        <a:pt x="-155" y="28144"/>
                      </a:moveTo>
                      <a:lnTo>
                        <a:pt x="9868" y="16116"/>
                      </a:lnTo>
                      <a:lnTo>
                        <a:pt x="31920" y="78"/>
                      </a:lnTo>
                      <a:lnTo>
                        <a:pt x="30918" y="15114"/>
                      </a:lnTo>
                      <a:lnTo>
                        <a:pt x="30918" y="34159"/>
                      </a:lnTo>
                      <a:lnTo>
                        <a:pt x="17887" y="33156"/>
                      </a:lnTo>
                      <a:lnTo>
                        <a:pt x="12875" y="4318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5" name="Freeform: Shape 54">
                  <a:extLst>
                    <a:ext uri="{FF2B5EF4-FFF2-40B4-BE49-F238E27FC236}">
                      <a16:creationId xmlns:a16="http://schemas.microsoft.com/office/drawing/2014/main" id="{653DA436-B692-43BB-AFF6-9FFE6E0ABC21}"/>
                    </a:ext>
                  </a:extLst>
                </p:cNvPr>
                <p:cNvSpPr/>
                <p:nvPr/>
              </p:nvSpPr>
              <p:spPr>
                <a:xfrm>
                  <a:off x="7568243" y="2875757"/>
                  <a:ext cx="86203" cy="47111"/>
                </a:xfrm>
                <a:custGeom>
                  <a:avLst/>
                  <a:gdLst>
                    <a:gd name="connsiteX0" fmla="*/ 71021 w 86203"/>
                    <a:gd name="connsiteY0" fmla="*/ 15122 h 47111"/>
                    <a:gd name="connsiteX1" fmla="*/ 84052 w 86203"/>
                    <a:gd name="connsiteY1" fmla="*/ 25146 h 47111"/>
                    <a:gd name="connsiteX2" fmla="*/ 86057 w 86203"/>
                    <a:gd name="connsiteY2" fmla="*/ 44191 h 47111"/>
                    <a:gd name="connsiteX3" fmla="*/ 65007 w 86203"/>
                    <a:gd name="connsiteY3" fmla="*/ 45193 h 47111"/>
                    <a:gd name="connsiteX4" fmla="*/ 42955 w 86203"/>
                    <a:gd name="connsiteY4" fmla="*/ 43188 h 47111"/>
                    <a:gd name="connsiteX5" fmla="*/ 26917 w 86203"/>
                    <a:gd name="connsiteY5" fmla="*/ 47198 h 47111"/>
                    <a:gd name="connsiteX6" fmla="*/ 1858 w 86203"/>
                    <a:gd name="connsiteY6" fmla="*/ 36172 h 47111"/>
                    <a:gd name="connsiteX7" fmla="*/ -146 w 86203"/>
                    <a:gd name="connsiteY7" fmla="*/ 30158 h 47111"/>
                    <a:gd name="connsiteX8" fmla="*/ 11881 w 86203"/>
                    <a:gd name="connsiteY8" fmla="*/ 7103 h 47111"/>
                    <a:gd name="connsiteX9" fmla="*/ 24913 w 86203"/>
                    <a:gd name="connsiteY9" fmla="*/ 87 h 47111"/>
                    <a:gd name="connsiteX10" fmla="*/ 44960 w 86203"/>
                    <a:gd name="connsiteY10" fmla="*/ 7103 h 47111"/>
                    <a:gd name="connsiteX11" fmla="*/ 57991 w 86203"/>
                    <a:gd name="connsiteY11" fmla="*/ 7103 h 4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86203" h="47111">
                      <a:moveTo>
                        <a:pt x="71021" y="15122"/>
                      </a:moveTo>
                      <a:lnTo>
                        <a:pt x="84052" y="25146"/>
                      </a:lnTo>
                      <a:lnTo>
                        <a:pt x="86057" y="44191"/>
                      </a:lnTo>
                      <a:lnTo>
                        <a:pt x="65007" y="45193"/>
                      </a:lnTo>
                      <a:lnTo>
                        <a:pt x="42955" y="43188"/>
                      </a:lnTo>
                      <a:lnTo>
                        <a:pt x="26917" y="47198"/>
                      </a:lnTo>
                      <a:lnTo>
                        <a:pt x="1858" y="36172"/>
                      </a:lnTo>
                      <a:lnTo>
                        <a:pt x="-146" y="30158"/>
                      </a:lnTo>
                      <a:lnTo>
                        <a:pt x="11881" y="7103"/>
                      </a:lnTo>
                      <a:lnTo>
                        <a:pt x="24913" y="87"/>
                      </a:lnTo>
                      <a:lnTo>
                        <a:pt x="44960" y="7103"/>
                      </a:lnTo>
                      <a:lnTo>
                        <a:pt x="57991" y="7103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6" name="Freeform: Shape 55">
                  <a:extLst>
                    <a:ext uri="{FF2B5EF4-FFF2-40B4-BE49-F238E27FC236}">
                      <a16:creationId xmlns:a16="http://schemas.microsoft.com/office/drawing/2014/main" id="{44179B7A-B54F-4701-97E3-E6B5325A5B94}"/>
                    </a:ext>
                  </a:extLst>
                </p:cNvPr>
                <p:cNvSpPr/>
                <p:nvPr/>
              </p:nvSpPr>
              <p:spPr>
                <a:xfrm>
                  <a:off x="5791047" y="4265037"/>
                  <a:ext cx="251594" cy="276653"/>
                </a:xfrm>
                <a:custGeom>
                  <a:avLst/>
                  <a:gdLst>
                    <a:gd name="connsiteX0" fmla="*/ 251469 w 251594"/>
                    <a:gd name="connsiteY0" fmla="*/ 133383 h 276653"/>
                    <a:gd name="connsiteX1" fmla="*/ 213379 w 251594"/>
                    <a:gd name="connsiteY1" fmla="*/ 155435 h 276653"/>
                    <a:gd name="connsiteX2" fmla="*/ 189322 w 251594"/>
                    <a:gd name="connsiteY2" fmla="*/ 178490 h 276653"/>
                    <a:gd name="connsiteX3" fmla="*/ 179298 w 251594"/>
                    <a:gd name="connsiteY3" fmla="*/ 198537 h 276653"/>
                    <a:gd name="connsiteX4" fmla="*/ 171279 w 251594"/>
                    <a:gd name="connsiteY4" fmla="*/ 209563 h 276653"/>
                    <a:gd name="connsiteX5" fmla="*/ 157246 w 251594"/>
                    <a:gd name="connsiteY5" fmla="*/ 212570 h 276653"/>
                    <a:gd name="connsiteX6" fmla="*/ 152234 w 251594"/>
                    <a:gd name="connsiteY6" fmla="*/ 226603 h 276653"/>
                    <a:gd name="connsiteX7" fmla="*/ 148225 w 251594"/>
                    <a:gd name="connsiteY7" fmla="*/ 236627 h 276653"/>
                    <a:gd name="connsiteX8" fmla="*/ 132187 w 251594"/>
                    <a:gd name="connsiteY8" fmla="*/ 243643 h 276653"/>
                    <a:gd name="connsiteX9" fmla="*/ 111137 w 251594"/>
                    <a:gd name="connsiteY9" fmla="*/ 241638 h 276653"/>
                    <a:gd name="connsiteX10" fmla="*/ 99109 w 251594"/>
                    <a:gd name="connsiteY10" fmla="*/ 233620 h 276653"/>
                    <a:gd name="connsiteX11" fmla="*/ 88083 w 251594"/>
                    <a:gd name="connsiteY11" fmla="*/ 229610 h 276653"/>
                    <a:gd name="connsiteX12" fmla="*/ 75052 w 251594"/>
                    <a:gd name="connsiteY12" fmla="*/ 236627 h 276653"/>
                    <a:gd name="connsiteX13" fmla="*/ 68036 w 251594"/>
                    <a:gd name="connsiteY13" fmla="*/ 250660 h 276653"/>
                    <a:gd name="connsiteX14" fmla="*/ 55004 w 251594"/>
                    <a:gd name="connsiteY14" fmla="*/ 260683 h 276653"/>
                    <a:gd name="connsiteX15" fmla="*/ 41974 w 251594"/>
                    <a:gd name="connsiteY15" fmla="*/ 273714 h 276653"/>
                    <a:gd name="connsiteX16" fmla="*/ 22929 w 251594"/>
                    <a:gd name="connsiteY16" fmla="*/ 276721 h 276653"/>
                    <a:gd name="connsiteX17" fmla="*/ 17917 w 251594"/>
                    <a:gd name="connsiteY17" fmla="*/ 265695 h 276653"/>
                    <a:gd name="connsiteX18" fmla="*/ 20924 w 251594"/>
                    <a:gd name="connsiteY18" fmla="*/ 247653 h 276653"/>
                    <a:gd name="connsiteX19" fmla="*/ 6891 w 251594"/>
                    <a:gd name="connsiteY19" fmla="*/ 218584 h 276653"/>
                    <a:gd name="connsiteX20" fmla="*/ -126 w 251594"/>
                    <a:gd name="connsiteY20" fmla="*/ 214575 h 276653"/>
                    <a:gd name="connsiteX21" fmla="*/ 2882 w 251594"/>
                    <a:gd name="connsiteY21" fmla="*/ 126366 h 276653"/>
                    <a:gd name="connsiteX22" fmla="*/ 28943 w 251594"/>
                    <a:gd name="connsiteY22" fmla="*/ 125364 h 276653"/>
                    <a:gd name="connsiteX23" fmla="*/ 32953 w 251594"/>
                    <a:gd name="connsiteY23" fmla="*/ 17108 h 276653"/>
                    <a:gd name="connsiteX24" fmla="*/ 51997 w 251594"/>
                    <a:gd name="connsiteY24" fmla="*/ 16106 h 276653"/>
                    <a:gd name="connsiteX25" fmla="*/ 93095 w 251594"/>
                    <a:gd name="connsiteY25" fmla="*/ 6082 h 276653"/>
                    <a:gd name="connsiteX26" fmla="*/ 103119 w 251594"/>
                    <a:gd name="connsiteY26" fmla="*/ 18111 h 276653"/>
                    <a:gd name="connsiteX27" fmla="*/ 120158 w 251594"/>
                    <a:gd name="connsiteY27" fmla="*/ 6082 h 276653"/>
                    <a:gd name="connsiteX28" fmla="*/ 128178 w 251594"/>
                    <a:gd name="connsiteY28" fmla="*/ 6082 h 276653"/>
                    <a:gd name="connsiteX29" fmla="*/ 143213 w 251594"/>
                    <a:gd name="connsiteY29" fmla="*/ 68 h 276653"/>
                    <a:gd name="connsiteX30" fmla="*/ 148225 w 251594"/>
                    <a:gd name="connsiteY30" fmla="*/ 2073 h 276653"/>
                    <a:gd name="connsiteX31" fmla="*/ 157246 w 251594"/>
                    <a:gd name="connsiteY31" fmla="*/ 26130 h 276653"/>
                    <a:gd name="connsiteX32" fmla="*/ 162258 w 251594"/>
                    <a:gd name="connsiteY32" fmla="*/ 31142 h 276653"/>
                    <a:gd name="connsiteX33" fmla="*/ 169274 w 251594"/>
                    <a:gd name="connsiteY33" fmla="*/ 49184 h 276653"/>
                    <a:gd name="connsiteX34" fmla="*/ 198343 w 251594"/>
                    <a:gd name="connsiteY34" fmla="*/ 82262 h 276653"/>
                    <a:gd name="connsiteX35" fmla="*/ 209369 w 251594"/>
                    <a:gd name="connsiteY35" fmla="*/ 85269 h 276653"/>
                    <a:gd name="connsiteX36" fmla="*/ 208367 w 251594"/>
                    <a:gd name="connsiteY36" fmla="*/ 96295 h 276653"/>
                    <a:gd name="connsiteX37" fmla="*/ 215383 w 251594"/>
                    <a:gd name="connsiteY37" fmla="*/ 115340 h 276653"/>
                    <a:gd name="connsiteX38" fmla="*/ 235430 w 251594"/>
                    <a:gd name="connsiteY38" fmla="*/ 120352 h 2766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51594" h="276653">
                      <a:moveTo>
                        <a:pt x="251469" y="133383"/>
                      </a:moveTo>
                      <a:lnTo>
                        <a:pt x="213379" y="155435"/>
                      </a:lnTo>
                      <a:lnTo>
                        <a:pt x="189322" y="178490"/>
                      </a:lnTo>
                      <a:lnTo>
                        <a:pt x="179298" y="198537"/>
                      </a:lnTo>
                      <a:lnTo>
                        <a:pt x="171279" y="209563"/>
                      </a:lnTo>
                      <a:lnTo>
                        <a:pt x="157246" y="212570"/>
                      </a:lnTo>
                      <a:lnTo>
                        <a:pt x="152234" y="226603"/>
                      </a:lnTo>
                      <a:lnTo>
                        <a:pt x="148225" y="236627"/>
                      </a:lnTo>
                      <a:lnTo>
                        <a:pt x="132187" y="243643"/>
                      </a:lnTo>
                      <a:lnTo>
                        <a:pt x="111137" y="241638"/>
                      </a:lnTo>
                      <a:lnTo>
                        <a:pt x="99109" y="233620"/>
                      </a:lnTo>
                      <a:lnTo>
                        <a:pt x="88083" y="229610"/>
                      </a:lnTo>
                      <a:lnTo>
                        <a:pt x="75052" y="236627"/>
                      </a:lnTo>
                      <a:lnTo>
                        <a:pt x="68036" y="250660"/>
                      </a:lnTo>
                      <a:lnTo>
                        <a:pt x="55004" y="260683"/>
                      </a:lnTo>
                      <a:lnTo>
                        <a:pt x="41974" y="273714"/>
                      </a:lnTo>
                      <a:lnTo>
                        <a:pt x="22929" y="276721"/>
                      </a:lnTo>
                      <a:lnTo>
                        <a:pt x="17917" y="265695"/>
                      </a:lnTo>
                      <a:lnTo>
                        <a:pt x="20924" y="247653"/>
                      </a:lnTo>
                      <a:lnTo>
                        <a:pt x="6891" y="218584"/>
                      </a:lnTo>
                      <a:lnTo>
                        <a:pt x="-126" y="214575"/>
                      </a:lnTo>
                      <a:lnTo>
                        <a:pt x="2882" y="126366"/>
                      </a:lnTo>
                      <a:lnTo>
                        <a:pt x="28943" y="125364"/>
                      </a:lnTo>
                      <a:lnTo>
                        <a:pt x="32953" y="17108"/>
                      </a:lnTo>
                      <a:lnTo>
                        <a:pt x="51997" y="16106"/>
                      </a:lnTo>
                      <a:lnTo>
                        <a:pt x="93095" y="6082"/>
                      </a:lnTo>
                      <a:lnTo>
                        <a:pt x="103119" y="18111"/>
                      </a:lnTo>
                      <a:lnTo>
                        <a:pt x="120158" y="6082"/>
                      </a:lnTo>
                      <a:lnTo>
                        <a:pt x="128178" y="6082"/>
                      </a:lnTo>
                      <a:lnTo>
                        <a:pt x="143213" y="68"/>
                      </a:lnTo>
                      <a:lnTo>
                        <a:pt x="148225" y="2073"/>
                      </a:lnTo>
                      <a:lnTo>
                        <a:pt x="157246" y="26130"/>
                      </a:lnTo>
                      <a:lnTo>
                        <a:pt x="162258" y="31142"/>
                      </a:lnTo>
                      <a:lnTo>
                        <a:pt x="169274" y="49184"/>
                      </a:lnTo>
                      <a:lnTo>
                        <a:pt x="198343" y="82262"/>
                      </a:lnTo>
                      <a:lnTo>
                        <a:pt x="209369" y="85269"/>
                      </a:lnTo>
                      <a:lnTo>
                        <a:pt x="208367" y="96295"/>
                      </a:lnTo>
                      <a:lnTo>
                        <a:pt x="215383" y="115340"/>
                      </a:lnTo>
                      <a:lnTo>
                        <a:pt x="235430" y="120352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7" name="Freeform: Shape 56">
                  <a:extLst>
                    <a:ext uri="{FF2B5EF4-FFF2-40B4-BE49-F238E27FC236}">
                      <a16:creationId xmlns:a16="http://schemas.microsoft.com/office/drawing/2014/main" id="{078C6898-4895-4A4F-B634-00BC919DFFAB}"/>
                    </a:ext>
                  </a:extLst>
                </p:cNvPr>
                <p:cNvSpPr/>
                <p:nvPr/>
              </p:nvSpPr>
              <p:spPr>
                <a:xfrm>
                  <a:off x="5659737" y="3393981"/>
                  <a:ext cx="343811" cy="268634"/>
                </a:xfrm>
                <a:custGeom>
                  <a:avLst/>
                  <a:gdLst>
                    <a:gd name="connsiteX0" fmla="*/ 20925 w 343811"/>
                    <a:gd name="connsiteY0" fmla="*/ 112344 h 268634"/>
                    <a:gd name="connsiteX1" fmla="*/ 42977 w 343811"/>
                    <a:gd name="connsiteY1" fmla="*/ 110339 h 268634"/>
                    <a:gd name="connsiteX2" fmla="*/ 47989 w 343811"/>
                    <a:gd name="connsiteY2" fmla="*/ 102320 h 268634"/>
                    <a:gd name="connsiteX3" fmla="*/ 51999 w 343811"/>
                    <a:gd name="connsiteY3" fmla="*/ 103323 h 268634"/>
                    <a:gd name="connsiteX4" fmla="*/ 59015 w 343811"/>
                    <a:gd name="connsiteY4" fmla="*/ 110339 h 268634"/>
                    <a:gd name="connsiteX5" fmla="*/ 92093 w 343811"/>
                    <a:gd name="connsiteY5" fmla="*/ 98311 h 268634"/>
                    <a:gd name="connsiteX6" fmla="*/ 103119 w 343811"/>
                    <a:gd name="connsiteY6" fmla="*/ 86282 h 268634"/>
                    <a:gd name="connsiteX7" fmla="*/ 117152 w 343811"/>
                    <a:gd name="connsiteY7" fmla="*/ 76259 h 268634"/>
                    <a:gd name="connsiteX8" fmla="*/ 114145 w 343811"/>
                    <a:gd name="connsiteY8" fmla="*/ 65233 h 268634"/>
                    <a:gd name="connsiteX9" fmla="*/ 122164 w 343811"/>
                    <a:gd name="connsiteY9" fmla="*/ 62226 h 268634"/>
                    <a:gd name="connsiteX10" fmla="*/ 147223 w 343811"/>
                    <a:gd name="connsiteY10" fmla="*/ 64230 h 268634"/>
                    <a:gd name="connsiteX11" fmla="*/ 172283 w 343811"/>
                    <a:gd name="connsiteY11" fmla="*/ 50197 h 268634"/>
                    <a:gd name="connsiteX12" fmla="*/ 191327 w 343811"/>
                    <a:gd name="connsiteY12" fmla="*/ 17119 h 268634"/>
                    <a:gd name="connsiteX13" fmla="*/ 204358 w 343811"/>
                    <a:gd name="connsiteY13" fmla="*/ 5091 h 268634"/>
                    <a:gd name="connsiteX14" fmla="*/ 221398 w 343811"/>
                    <a:gd name="connsiteY14" fmla="*/ 79 h 268634"/>
                    <a:gd name="connsiteX15" fmla="*/ 224406 w 343811"/>
                    <a:gd name="connsiteY15" fmla="*/ 13110 h 268634"/>
                    <a:gd name="connsiteX16" fmla="*/ 240443 w 343811"/>
                    <a:gd name="connsiteY16" fmla="*/ 32155 h 268634"/>
                    <a:gd name="connsiteX17" fmla="*/ 240443 w 343811"/>
                    <a:gd name="connsiteY17" fmla="*/ 44183 h 268634"/>
                    <a:gd name="connsiteX18" fmla="*/ 236434 w 343811"/>
                    <a:gd name="connsiteY18" fmla="*/ 57214 h 268634"/>
                    <a:gd name="connsiteX19" fmla="*/ 238438 w 343811"/>
                    <a:gd name="connsiteY19" fmla="*/ 66235 h 268634"/>
                    <a:gd name="connsiteX20" fmla="*/ 247460 w 343811"/>
                    <a:gd name="connsiteY20" fmla="*/ 75256 h 268634"/>
                    <a:gd name="connsiteX21" fmla="*/ 267507 w 343811"/>
                    <a:gd name="connsiteY21" fmla="*/ 88287 h 268634"/>
                    <a:gd name="connsiteX22" fmla="*/ 282543 w 343811"/>
                    <a:gd name="connsiteY22" fmla="*/ 100316 h 268634"/>
                    <a:gd name="connsiteX23" fmla="*/ 282543 w 343811"/>
                    <a:gd name="connsiteY23" fmla="*/ 110339 h 268634"/>
                    <a:gd name="connsiteX24" fmla="*/ 301587 w 343811"/>
                    <a:gd name="connsiteY24" fmla="*/ 126377 h 268634"/>
                    <a:gd name="connsiteX25" fmla="*/ 312614 w 343811"/>
                    <a:gd name="connsiteY25" fmla="*/ 139408 h 268634"/>
                    <a:gd name="connsiteX26" fmla="*/ 319630 w 343811"/>
                    <a:gd name="connsiteY26" fmla="*/ 157451 h 268634"/>
                    <a:gd name="connsiteX27" fmla="*/ 339678 w 343811"/>
                    <a:gd name="connsiteY27" fmla="*/ 169479 h 268634"/>
                    <a:gd name="connsiteX28" fmla="*/ 343687 w 343811"/>
                    <a:gd name="connsiteY28" fmla="*/ 178500 h 268634"/>
                    <a:gd name="connsiteX29" fmla="*/ 334666 w 343811"/>
                    <a:gd name="connsiteY29" fmla="*/ 181507 h 268634"/>
                    <a:gd name="connsiteX30" fmla="*/ 317626 w 343811"/>
                    <a:gd name="connsiteY30" fmla="*/ 181507 h 268634"/>
                    <a:gd name="connsiteX31" fmla="*/ 297578 w 343811"/>
                    <a:gd name="connsiteY31" fmla="*/ 177498 h 268634"/>
                    <a:gd name="connsiteX32" fmla="*/ 287555 w 343811"/>
                    <a:gd name="connsiteY32" fmla="*/ 180505 h 268634"/>
                    <a:gd name="connsiteX33" fmla="*/ 283545 w 343811"/>
                    <a:gd name="connsiteY33" fmla="*/ 187521 h 268634"/>
                    <a:gd name="connsiteX34" fmla="*/ 275526 w 343811"/>
                    <a:gd name="connsiteY34" fmla="*/ 188524 h 268634"/>
                    <a:gd name="connsiteX35" fmla="*/ 264500 w 343811"/>
                    <a:gd name="connsiteY35" fmla="*/ 182510 h 268634"/>
                    <a:gd name="connsiteX36" fmla="*/ 235431 w 343811"/>
                    <a:gd name="connsiteY36" fmla="*/ 197545 h 268634"/>
                    <a:gd name="connsiteX37" fmla="*/ 223403 w 343811"/>
                    <a:gd name="connsiteY37" fmla="*/ 194538 h 268634"/>
                    <a:gd name="connsiteX38" fmla="*/ 219394 w 343811"/>
                    <a:gd name="connsiteY38" fmla="*/ 196543 h 268634"/>
                    <a:gd name="connsiteX39" fmla="*/ 211374 w 343811"/>
                    <a:gd name="connsiteY39" fmla="*/ 214585 h 268634"/>
                    <a:gd name="connsiteX40" fmla="*/ 191327 w 343811"/>
                    <a:gd name="connsiteY40" fmla="*/ 209574 h 268634"/>
                    <a:gd name="connsiteX41" fmla="*/ 172283 w 343811"/>
                    <a:gd name="connsiteY41" fmla="*/ 206566 h 268634"/>
                    <a:gd name="connsiteX42" fmla="*/ 155242 w 343811"/>
                    <a:gd name="connsiteY42" fmla="*/ 195540 h 268634"/>
                    <a:gd name="connsiteX43" fmla="*/ 133190 w 343811"/>
                    <a:gd name="connsiteY43" fmla="*/ 184514 h 268634"/>
                    <a:gd name="connsiteX44" fmla="*/ 119157 w 343811"/>
                    <a:gd name="connsiteY44" fmla="*/ 194538 h 268634"/>
                    <a:gd name="connsiteX45" fmla="*/ 108131 w 343811"/>
                    <a:gd name="connsiteY45" fmla="*/ 209574 h 268634"/>
                    <a:gd name="connsiteX46" fmla="*/ 106126 w 343811"/>
                    <a:gd name="connsiteY46" fmla="*/ 230623 h 268634"/>
                    <a:gd name="connsiteX47" fmla="*/ 89086 w 343811"/>
                    <a:gd name="connsiteY47" fmla="*/ 229621 h 268634"/>
                    <a:gd name="connsiteX48" fmla="*/ 71043 w 343811"/>
                    <a:gd name="connsiteY48" fmla="*/ 224609 h 268634"/>
                    <a:gd name="connsiteX49" fmla="*/ 55006 w 343811"/>
                    <a:gd name="connsiteY49" fmla="*/ 240647 h 268634"/>
                    <a:gd name="connsiteX50" fmla="*/ 40972 w 343811"/>
                    <a:gd name="connsiteY50" fmla="*/ 268713 h 268634"/>
                    <a:gd name="connsiteX51" fmla="*/ 38968 w 343811"/>
                    <a:gd name="connsiteY51" fmla="*/ 259692 h 268634"/>
                    <a:gd name="connsiteX52" fmla="*/ 36963 w 343811"/>
                    <a:gd name="connsiteY52" fmla="*/ 245659 h 268634"/>
                    <a:gd name="connsiteX53" fmla="*/ 24935 w 343811"/>
                    <a:gd name="connsiteY53" fmla="*/ 235635 h 268634"/>
                    <a:gd name="connsiteX54" fmla="*/ 14911 w 343811"/>
                    <a:gd name="connsiteY54" fmla="*/ 220599 h 268634"/>
                    <a:gd name="connsiteX55" fmla="*/ 12906 w 343811"/>
                    <a:gd name="connsiteY55" fmla="*/ 209574 h 268634"/>
                    <a:gd name="connsiteX56" fmla="*/ -125 w 343811"/>
                    <a:gd name="connsiteY56" fmla="*/ 193536 h 268634"/>
                    <a:gd name="connsiteX57" fmla="*/ 1880 w 343811"/>
                    <a:gd name="connsiteY57" fmla="*/ 184514 h 268634"/>
                    <a:gd name="connsiteX58" fmla="*/ -125 w 343811"/>
                    <a:gd name="connsiteY58" fmla="*/ 172486 h 268634"/>
                    <a:gd name="connsiteX59" fmla="*/ 877 w 343811"/>
                    <a:gd name="connsiteY59" fmla="*/ 148429 h 268634"/>
                    <a:gd name="connsiteX60" fmla="*/ 7894 w 343811"/>
                    <a:gd name="connsiteY60" fmla="*/ 143417 h 2686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343811" h="268634">
                      <a:moveTo>
                        <a:pt x="20925" y="112344"/>
                      </a:moveTo>
                      <a:lnTo>
                        <a:pt x="42977" y="110339"/>
                      </a:lnTo>
                      <a:lnTo>
                        <a:pt x="47989" y="102320"/>
                      </a:lnTo>
                      <a:lnTo>
                        <a:pt x="51999" y="103323"/>
                      </a:lnTo>
                      <a:lnTo>
                        <a:pt x="59015" y="110339"/>
                      </a:lnTo>
                      <a:lnTo>
                        <a:pt x="92093" y="98311"/>
                      </a:lnTo>
                      <a:lnTo>
                        <a:pt x="103119" y="86282"/>
                      </a:lnTo>
                      <a:lnTo>
                        <a:pt x="117152" y="76259"/>
                      </a:lnTo>
                      <a:lnTo>
                        <a:pt x="114145" y="65233"/>
                      </a:lnTo>
                      <a:lnTo>
                        <a:pt x="122164" y="62226"/>
                      </a:lnTo>
                      <a:lnTo>
                        <a:pt x="147223" y="64230"/>
                      </a:lnTo>
                      <a:lnTo>
                        <a:pt x="172283" y="50197"/>
                      </a:lnTo>
                      <a:lnTo>
                        <a:pt x="191327" y="17119"/>
                      </a:lnTo>
                      <a:lnTo>
                        <a:pt x="204358" y="5091"/>
                      </a:lnTo>
                      <a:lnTo>
                        <a:pt x="221398" y="79"/>
                      </a:lnTo>
                      <a:lnTo>
                        <a:pt x="224406" y="13110"/>
                      </a:lnTo>
                      <a:lnTo>
                        <a:pt x="240443" y="32155"/>
                      </a:lnTo>
                      <a:lnTo>
                        <a:pt x="240443" y="44183"/>
                      </a:lnTo>
                      <a:lnTo>
                        <a:pt x="236434" y="57214"/>
                      </a:lnTo>
                      <a:lnTo>
                        <a:pt x="238438" y="66235"/>
                      </a:lnTo>
                      <a:lnTo>
                        <a:pt x="247460" y="75256"/>
                      </a:lnTo>
                      <a:lnTo>
                        <a:pt x="267507" y="88287"/>
                      </a:lnTo>
                      <a:lnTo>
                        <a:pt x="282543" y="100316"/>
                      </a:lnTo>
                      <a:lnTo>
                        <a:pt x="282543" y="110339"/>
                      </a:lnTo>
                      <a:lnTo>
                        <a:pt x="301587" y="126377"/>
                      </a:lnTo>
                      <a:lnTo>
                        <a:pt x="312614" y="139408"/>
                      </a:lnTo>
                      <a:lnTo>
                        <a:pt x="319630" y="157451"/>
                      </a:lnTo>
                      <a:lnTo>
                        <a:pt x="339678" y="169479"/>
                      </a:lnTo>
                      <a:lnTo>
                        <a:pt x="343687" y="178500"/>
                      </a:lnTo>
                      <a:lnTo>
                        <a:pt x="334666" y="181507"/>
                      </a:lnTo>
                      <a:lnTo>
                        <a:pt x="317626" y="181507"/>
                      </a:lnTo>
                      <a:lnTo>
                        <a:pt x="297578" y="177498"/>
                      </a:lnTo>
                      <a:lnTo>
                        <a:pt x="287555" y="180505"/>
                      </a:lnTo>
                      <a:lnTo>
                        <a:pt x="283545" y="187521"/>
                      </a:lnTo>
                      <a:lnTo>
                        <a:pt x="275526" y="188524"/>
                      </a:lnTo>
                      <a:lnTo>
                        <a:pt x="264500" y="182510"/>
                      </a:lnTo>
                      <a:lnTo>
                        <a:pt x="235431" y="197545"/>
                      </a:lnTo>
                      <a:lnTo>
                        <a:pt x="223403" y="194538"/>
                      </a:lnTo>
                      <a:lnTo>
                        <a:pt x="219394" y="196543"/>
                      </a:lnTo>
                      <a:lnTo>
                        <a:pt x="211374" y="214585"/>
                      </a:lnTo>
                      <a:lnTo>
                        <a:pt x="191327" y="209574"/>
                      </a:lnTo>
                      <a:lnTo>
                        <a:pt x="172283" y="206566"/>
                      </a:lnTo>
                      <a:lnTo>
                        <a:pt x="155242" y="195540"/>
                      </a:lnTo>
                      <a:lnTo>
                        <a:pt x="133190" y="184514"/>
                      </a:lnTo>
                      <a:lnTo>
                        <a:pt x="119157" y="194538"/>
                      </a:lnTo>
                      <a:lnTo>
                        <a:pt x="108131" y="209574"/>
                      </a:lnTo>
                      <a:lnTo>
                        <a:pt x="106126" y="230623"/>
                      </a:lnTo>
                      <a:lnTo>
                        <a:pt x="89086" y="229621"/>
                      </a:lnTo>
                      <a:lnTo>
                        <a:pt x="71043" y="224609"/>
                      </a:lnTo>
                      <a:lnTo>
                        <a:pt x="55006" y="240647"/>
                      </a:lnTo>
                      <a:lnTo>
                        <a:pt x="40972" y="268713"/>
                      </a:lnTo>
                      <a:lnTo>
                        <a:pt x="38968" y="259692"/>
                      </a:lnTo>
                      <a:lnTo>
                        <a:pt x="36963" y="245659"/>
                      </a:lnTo>
                      <a:lnTo>
                        <a:pt x="24935" y="235635"/>
                      </a:lnTo>
                      <a:lnTo>
                        <a:pt x="14911" y="220599"/>
                      </a:lnTo>
                      <a:lnTo>
                        <a:pt x="12906" y="209574"/>
                      </a:lnTo>
                      <a:lnTo>
                        <a:pt x="-125" y="193536"/>
                      </a:lnTo>
                      <a:lnTo>
                        <a:pt x="1880" y="184514"/>
                      </a:lnTo>
                      <a:lnTo>
                        <a:pt x="-125" y="172486"/>
                      </a:lnTo>
                      <a:lnTo>
                        <a:pt x="877" y="148429"/>
                      </a:lnTo>
                      <a:lnTo>
                        <a:pt x="7894" y="143417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8" name="Freeform: Shape 57">
                  <a:extLst>
                    <a:ext uri="{FF2B5EF4-FFF2-40B4-BE49-F238E27FC236}">
                      <a16:creationId xmlns:a16="http://schemas.microsoft.com/office/drawing/2014/main" id="{1420EA69-FCB3-4995-9AFF-4887A9D34F9A}"/>
                    </a:ext>
                  </a:extLst>
                </p:cNvPr>
                <p:cNvSpPr/>
                <p:nvPr/>
              </p:nvSpPr>
              <p:spPr>
                <a:xfrm>
                  <a:off x="2268732" y="1380227"/>
                  <a:ext cx="2021772" cy="1091576"/>
                </a:xfrm>
                <a:custGeom>
                  <a:avLst/>
                  <a:gdLst>
                    <a:gd name="connsiteX0" fmla="*/ 1495437 w 2021772"/>
                    <a:gd name="connsiteY0" fmla="*/ 946332 h 1091576"/>
                    <a:gd name="connsiteX1" fmla="*/ 1511475 w 2021772"/>
                    <a:gd name="connsiteY1" fmla="*/ 950342 h 1091576"/>
                    <a:gd name="connsiteX2" fmla="*/ 1534530 w 2021772"/>
                    <a:gd name="connsiteY2" fmla="*/ 949339 h 1091576"/>
                    <a:gd name="connsiteX3" fmla="*/ 1518492 w 2021772"/>
                    <a:gd name="connsiteY3" fmla="*/ 962370 h 1091576"/>
                    <a:gd name="connsiteX4" fmla="*/ 1509470 w 2021772"/>
                    <a:gd name="connsiteY4" fmla="*/ 963373 h 1091576"/>
                    <a:gd name="connsiteX5" fmla="*/ 1483409 w 2021772"/>
                    <a:gd name="connsiteY5" fmla="*/ 951344 h 1091576"/>
                    <a:gd name="connsiteX6" fmla="*/ 1480402 w 2021772"/>
                    <a:gd name="connsiteY6" fmla="*/ 941321 h 1091576"/>
                    <a:gd name="connsiteX7" fmla="*/ 1492430 w 2021772"/>
                    <a:gd name="connsiteY7" fmla="*/ 932299 h 1091576"/>
                    <a:gd name="connsiteX8" fmla="*/ 1563598 w 2021772"/>
                    <a:gd name="connsiteY8" fmla="*/ 871155 h 1091576"/>
                    <a:gd name="connsiteX9" fmla="*/ 1552572 w 2021772"/>
                    <a:gd name="connsiteY9" fmla="*/ 872157 h 1091576"/>
                    <a:gd name="connsiteX10" fmla="*/ 1525508 w 2021772"/>
                    <a:gd name="connsiteY10" fmla="*/ 863136 h 1091576"/>
                    <a:gd name="connsiteX11" fmla="*/ 1508468 w 2021772"/>
                    <a:gd name="connsiteY11" fmla="*/ 849103 h 1091576"/>
                    <a:gd name="connsiteX12" fmla="*/ 1517490 w 2021772"/>
                    <a:gd name="connsiteY12" fmla="*/ 846096 h 1091576"/>
                    <a:gd name="connsiteX13" fmla="*/ 1545556 w 2021772"/>
                    <a:gd name="connsiteY13" fmla="*/ 854115 h 1091576"/>
                    <a:gd name="connsiteX14" fmla="*/ 1564601 w 2021772"/>
                    <a:gd name="connsiteY14" fmla="*/ 866143 h 1091576"/>
                    <a:gd name="connsiteX15" fmla="*/ 114177 w 2021772"/>
                    <a:gd name="connsiteY15" fmla="*/ 889197 h 1091576"/>
                    <a:gd name="connsiteX16" fmla="*/ 99141 w 2021772"/>
                    <a:gd name="connsiteY16" fmla="*/ 893207 h 1091576"/>
                    <a:gd name="connsiteX17" fmla="*/ 70072 w 2021772"/>
                    <a:gd name="connsiteY17" fmla="*/ 879174 h 1091576"/>
                    <a:gd name="connsiteX18" fmla="*/ 70072 w 2021772"/>
                    <a:gd name="connsiteY18" fmla="*/ 869150 h 1091576"/>
                    <a:gd name="connsiteX19" fmla="*/ 56039 w 2021772"/>
                    <a:gd name="connsiteY19" fmla="*/ 859126 h 1091576"/>
                    <a:gd name="connsiteX20" fmla="*/ 57042 w 2021772"/>
                    <a:gd name="connsiteY20" fmla="*/ 850105 h 1091576"/>
                    <a:gd name="connsiteX21" fmla="*/ 36994 w 2021772"/>
                    <a:gd name="connsiteY21" fmla="*/ 845093 h 1091576"/>
                    <a:gd name="connsiteX22" fmla="*/ 40001 w 2021772"/>
                    <a:gd name="connsiteY22" fmla="*/ 829055 h 1091576"/>
                    <a:gd name="connsiteX23" fmla="*/ 47018 w 2021772"/>
                    <a:gd name="connsiteY23" fmla="*/ 823041 h 1091576"/>
                    <a:gd name="connsiteX24" fmla="*/ 66063 w 2021772"/>
                    <a:gd name="connsiteY24" fmla="*/ 829055 h 1091576"/>
                    <a:gd name="connsiteX25" fmla="*/ 77089 w 2021772"/>
                    <a:gd name="connsiteY25" fmla="*/ 833065 h 1091576"/>
                    <a:gd name="connsiteX26" fmla="*/ 97136 w 2021772"/>
                    <a:gd name="connsiteY26" fmla="*/ 836072 h 1091576"/>
                    <a:gd name="connsiteX27" fmla="*/ 97136 w 2021772"/>
                    <a:gd name="connsiteY27" fmla="*/ 846096 h 1091576"/>
                    <a:gd name="connsiteX28" fmla="*/ 100143 w 2021772"/>
                    <a:gd name="connsiteY28" fmla="*/ 860129 h 1091576"/>
                    <a:gd name="connsiteX29" fmla="*/ 115179 w 2021772"/>
                    <a:gd name="connsiteY29" fmla="*/ 872157 h 1091576"/>
                    <a:gd name="connsiteX30" fmla="*/ 1710946 w 2021772"/>
                    <a:gd name="connsiteY30" fmla="*/ 825046 h 1091576"/>
                    <a:gd name="connsiteX31" fmla="*/ 1686889 w 2021772"/>
                    <a:gd name="connsiteY31" fmla="*/ 850105 h 1091576"/>
                    <a:gd name="connsiteX32" fmla="*/ 1704932 w 2021772"/>
                    <a:gd name="connsiteY32" fmla="*/ 841084 h 1091576"/>
                    <a:gd name="connsiteX33" fmla="*/ 1718965 w 2021772"/>
                    <a:gd name="connsiteY33" fmla="*/ 847098 h 1091576"/>
                    <a:gd name="connsiteX34" fmla="*/ 1707939 w 2021772"/>
                    <a:gd name="connsiteY34" fmla="*/ 857122 h 1091576"/>
                    <a:gd name="connsiteX35" fmla="*/ 1725982 w 2021772"/>
                    <a:gd name="connsiteY35" fmla="*/ 865141 h 1091576"/>
                    <a:gd name="connsiteX36" fmla="*/ 1739013 w 2021772"/>
                    <a:gd name="connsiteY36" fmla="*/ 858124 h 1091576"/>
                    <a:gd name="connsiteX37" fmla="*/ 1759060 w 2021772"/>
                    <a:gd name="connsiteY37" fmla="*/ 867145 h 1091576"/>
                    <a:gd name="connsiteX38" fmla="*/ 1746029 w 2021772"/>
                    <a:gd name="connsiteY38" fmla="*/ 888195 h 1091576"/>
                    <a:gd name="connsiteX39" fmla="*/ 1764072 w 2021772"/>
                    <a:gd name="connsiteY39" fmla="*/ 883183 h 1091576"/>
                    <a:gd name="connsiteX40" fmla="*/ 1762067 w 2021772"/>
                    <a:gd name="connsiteY40" fmla="*/ 899221 h 1091576"/>
                    <a:gd name="connsiteX41" fmla="*/ 1765074 w 2021772"/>
                    <a:gd name="connsiteY41" fmla="*/ 917264 h 1091576"/>
                    <a:gd name="connsiteX42" fmla="*/ 1748034 w 2021772"/>
                    <a:gd name="connsiteY42" fmla="*/ 943325 h 1091576"/>
                    <a:gd name="connsiteX43" fmla="*/ 1737008 w 2021772"/>
                    <a:gd name="connsiteY43" fmla="*/ 944328 h 1091576"/>
                    <a:gd name="connsiteX44" fmla="*/ 1722975 w 2021772"/>
                    <a:gd name="connsiteY44" fmla="*/ 939316 h 1091576"/>
                    <a:gd name="connsiteX45" fmla="*/ 1735003 w 2021772"/>
                    <a:gd name="connsiteY45" fmla="*/ 915259 h 1091576"/>
                    <a:gd name="connsiteX46" fmla="*/ 1728989 w 2021772"/>
                    <a:gd name="connsiteY46" fmla="*/ 911250 h 1091576"/>
                    <a:gd name="connsiteX47" fmla="*/ 1694908 w 2021772"/>
                    <a:gd name="connsiteY47" fmla="*/ 936309 h 1091576"/>
                    <a:gd name="connsiteX48" fmla="*/ 1680875 w 2021772"/>
                    <a:gd name="connsiteY48" fmla="*/ 935306 h 1091576"/>
                    <a:gd name="connsiteX49" fmla="*/ 1700922 w 2021772"/>
                    <a:gd name="connsiteY49" fmla="*/ 922276 h 1091576"/>
                    <a:gd name="connsiteX50" fmla="*/ 1680875 w 2021772"/>
                    <a:gd name="connsiteY50" fmla="*/ 914257 h 1091576"/>
                    <a:gd name="connsiteX51" fmla="*/ 1654814 w 2021772"/>
                    <a:gd name="connsiteY51" fmla="*/ 916261 h 1091576"/>
                    <a:gd name="connsiteX52" fmla="*/ 1609707 w 2021772"/>
                    <a:gd name="connsiteY52" fmla="*/ 915259 h 1091576"/>
                    <a:gd name="connsiteX53" fmla="*/ 1608705 w 2021772"/>
                    <a:gd name="connsiteY53" fmla="*/ 907240 h 1091576"/>
                    <a:gd name="connsiteX54" fmla="*/ 1626747 w 2021772"/>
                    <a:gd name="connsiteY54" fmla="*/ 896214 h 1091576"/>
                    <a:gd name="connsiteX55" fmla="*/ 1618729 w 2021772"/>
                    <a:gd name="connsiteY55" fmla="*/ 888195 h 1091576"/>
                    <a:gd name="connsiteX56" fmla="*/ 1643788 w 2021772"/>
                    <a:gd name="connsiteY56" fmla="*/ 871155 h 1091576"/>
                    <a:gd name="connsiteX57" fmla="*/ 1682880 w 2021772"/>
                    <a:gd name="connsiteY57" fmla="*/ 824044 h 1091576"/>
                    <a:gd name="connsiteX58" fmla="*/ 1701925 w 2021772"/>
                    <a:gd name="connsiteY58" fmla="*/ 808006 h 1091576"/>
                    <a:gd name="connsiteX59" fmla="*/ 1724979 w 2021772"/>
                    <a:gd name="connsiteY59" fmla="*/ 797982 h 1091576"/>
                    <a:gd name="connsiteX60" fmla="*/ 1736005 w 2021772"/>
                    <a:gd name="connsiteY60" fmla="*/ 798985 h 1091576"/>
                    <a:gd name="connsiteX61" fmla="*/ 1728989 w 2021772"/>
                    <a:gd name="connsiteY61" fmla="*/ 807003 h 1091576"/>
                    <a:gd name="connsiteX62" fmla="*/ 21959 w 2021772"/>
                    <a:gd name="connsiteY62" fmla="*/ 727817 h 1091576"/>
                    <a:gd name="connsiteX63" fmla="*/ 21959 w 2021772"/>
                    <a:gd name="connsiteY63" fmla="*/ 727817 h 1091576"/>
                    <a:gd name="connsiteX64" fmla="*/ 21959 w 2021772"/>
                    <a:gd name="connsiteY64" fmla="*/ 727817 h 1091576"/>
                    <a:gd name="connsiteX65" fmla="*/ 21959 w 2021772"/>
                    <a:gd name="connsiteY65" fmla="*/ 727817 h 1091576"/>
                    <a:gd name="connsiteX66" fmla="*/ 46016 w 2021772"/>
                    <a:gd name="connsiteY66" fmla="*/ 725812 h 1091576"/>
                    <a:gd name="connsiteX67" fmla="*/ 11935 w 2021772"/>
                    <a:gd name="connsiteY67" fmla="*/ 758890 h 1091576"/>
                    <a:gd name="connsiteX68" fmla="*/ 12937 w 2021772"/>
                    <a:gd name="connsiteY68" fmla="*/ 781944 h 1091576"/>
                    <a:gd name="connsiteX69" fmla="*/ 3916 w 2021772"/>
                    <a:gd name="connsiteY69" fmla="*/ 781944 h 1091576"/>
                    <a:gd name="connsiteX70" fmla="*/ 909 w 2021772"/>
                    <a:gd name="connsiteY70" fmla="*/ 767911 h 1091576"/>
                    <a:gd name="connsiteX71" fmla="*/ 3916 w 2021772"/>
                    <a:gd name="connsiteY71" fmla="*/ 754880 h 1091576"/>
                    <a:gd name="connsiteX72" fmla="*/ -93 w 2021772"/>
                    <a:gd name="connsiteY72" fmla="*/ 745859 h 1091576"/>
                    <a:gd name="connsiteX73" fmla="*/ 5921 w 2021772"/>
                    <a:gd name="connsiteY73" fmla="*/ 733831 h 1091576"/>
                    <a:gd name="connsiteX74" fmla="*/ 14942 w 2021772"/>
                    <a:gd name="connsiteY74" fmla="*/ 723807 h 1091576"/>
                    <a:gd name="connsiteX75" fmla="*/ 1350094 w 2021772"/>
                    <a:gd name="connsiteY75" fmla="*/ 500279 h 1091576"/>
                    <a:gd name="connsiteX76" fmla="*/ 1333054 w 2021772"/>
                    <a:gd name="connsiteY76" fmla="*/ 515315 h 1091576"/>
                    <a:gd name="connsiteX77" fmla="*/ 1325035 w 2021772"/>
                    <a:gd name="connsiteY77" fmla="*/ 512308 h 1091576"/>
                    <a:gd name="connsiteX78" fmla="*/ 1324033 w 2021772"/>
                    <a:gd name="connsiteY78" fmla="*/ 504289 h 1091576"/>
                    <a:gd name="connsiteX79" fmla="*/ 1326038 w 2021772"/>
                    <a:gd name="connsiteY79" fmla="*/ 502284 h 1091576"/>
                    <a:gd name="connsiteX80" fmla="*/ 1339068 w 2021772"/>
                    <a:gd name="connsiteY80" fmla="*/ 494265 h 1091576"/>
                    <a:gd name="connsiteX81" fmla="*/ 1348090 w 2021772"/>
                    <a:gd name="connsiteY81" fmla="*/ 495268 h 1091576"/>
                    <a:gd name="connsiteX82" fmla="*/ 1303985 w 2021772"/>
                    <a:gd name="connsiteY82" fmla="*/ 485244 h 1091576"/>
                    <a:gd name="connsiteX83" fmla="*/ 1269905 w 2021772"/>
                    <a:gd name="connsiteY83" fmla="*/ 500279 h 1091576"/>
                    <a:gd name="connsiteX84" fmla="*/ 1255872 w 2021772"/>
                    <a:gd name="connsiteY84" fmla="*/ 500279 h 1091576"/>
                    <a:gd name="connsiteX85" fmla="*/ 1255872 w 2021772"/>
                    <a:gd name="connsiteY85" fmla="*/ 492260 h 1091576"/>
                    <a:gd name="connsiteX86" fmla="*/ 1279929 w 2021772"/>
                    <a:gd name="connsiteY86" fmla="*/ 480232 h 1091576"/>
                    <a:gd name="connsiteX87" fmla="*/ 1307995 w 2021772"/>
                    <a:gd name="connsiteY87" fmla="*/ 480232 h 1091576"/>
                    <a:gd name="connsiteX88" fmla="*/ 1289952 w 2021772"/>
                    <a:gd name="connsiteY88" fmla="*/ 407059 h 1091576"/>
                    <a:gd name="connsiteX89" fmla="*/ 1284940 w 2021772"/>
                    <a:gd name="connsiteY89" fmla="*/ 418085 h 1091576"/>
                    <a:gd name="connsiteX90" fmla="*/ 1297971 w 2021772"/>
                    <a:gd name="connsiteY90" fmla="*/ 414076 h 1091576"/>
                    <a:gd name="connsiteX91" fmla="*/ 1304988 w 2021772"/>
                    <a:gd name="connsiteY91" fmla="*/ 421092 h 1091576"/>
                    <a:gd name="connsiteX92" fmla="*/ 1321026 w 2021772"/>
                    <a:gd name="connsiteY92" fmla="*/ 430114 h 1091576"/>
                    <a:gd name="connsiteX93" fmla="*/ 1339068 w 2021772"/>
                    <a:gd name="connsiteY93" fmla="*/ 438133 h 1091576"/>
                    <a:gd name="connsiteX94" fmla="*/ 1333054 w 2021772"/>
                    <a:gd name="connsiteY94" fmla="*/ 451163 h 1091576"/>
                    <a:gd name="connsiteX95" fmla="*/ 1349092 w 2021772"/>
                    <a:gd name="connsiteY95" fmla="*/ 449159 h 1091576"/>
                    <a:gd name="connsiteX96" fmla="*/ 1358113 w 2021772"/>
                    <a:gd name="connsiteY96" fmla="*/ 458180 h 1091576"/>
                    <a:gd name="connsiteX97" fmla="*/ 1335059 w 2021772"/>
                    <a:gd name="connsiteY97" fmla="*/ 466199 h 1091576"/>
                    <a:gd name="connsiteX98" fmla="*/ 1306993 w 2021772"/>
                    <a:gd name="connsiteY98" fmla="*/ 460185 h 1091576"/>
                    <a:gd name="connsiteX99" fmla="*/ 1302983 w 2021772"/>
                    <a:gd name="connsiteY99" fmla="*/ 448156 h 1091576"/>
                    <a:gd name="connsiteX100" fmla="*/ 1273914 w 2021772"/>
                    <a:gd name="connsiteY100" fmla="*/ 462189 h 1091576"/>
                    <a:gd name="connsiteX101" fmla="*/ 1234822 w 2021772"/>
                    <a:gd name="connsiteY101" fmla="*/ 476223 h 1091576"/>
                    <a:gd name="connsiteX102" fmla="*/ 1237829 w 2021772"/>
                    <a:gd name="connsiteY102" fmla="*/ 460185 h 1091576"/>
                    <a:gd name="connsiteX103" fmla="*/ 1208761 w 2021772"/>
                    <a:gd name="connsiteY103" fmla="*/ 463192 h 1091576"/>
                    <a:gd name="connsiteX104" fmla="*/ 1235825 w 2021772"/>
                    <a:gd name="connsiteY104" fmla="*/ 450161 h 1091576"/>
                    <a:gd name="connsiteX105" fmla="*/ 1252865 w 2021772"/>
                    <a:gd name="connsiteY105" fmla="*/ 429111 h 1091576"/>
                    <a:gd name="connsiteX106" fmla="*/ 1275919 w 2021772"/>
                    <a:gd name="connsiteY106" fmla="*/ 404052 h 1091576"/>
                    <a:gd name="connsiteX107" fmla="*/ 1501452 w 2021772"/>
                    <a:gd name="connsiteY107" fmla="*/ 367967 h 1091576"/>
                    <a:gd name="connsiteX108" fmla="*/ 1478397 w 2021772"/>
                    <a:gd name="connsiteY108" fmla="*/ 368969 h 1091576"/>
                    <a:gd name="connsiteX109" fmla="*/ 1481404 w 2021772"/>
                    <a:gd name="connsiteY109" fmla="*/ 355939 h 1091576"/>
                    <a:gd name="connsiteX110" fmla="*/ 1499447 w 2021772"/>
                    <a:gd name="connsiteY110" fmla="*/ 341905 h 1091576"/>
                    <a:gd name="connsiteX111" fmla="*/ 1519494 w 2021772"/>
                    <a:gd name="connsiteY111" fmla="*/ 337896 h 1091576"/>
                    <a:gd name="connsiteX112" fmla="*/ 1530520 w 2021772"/>
                    <a:gd name="connsiteY112" fmla="*/ 344913 h 1091576"/>
                    <a:gd name="connsiteX113" fmla="*/ 1523504 w 2021772"/>
                    <a:gd name="connsiteY113" fmla="*/ 355939 h 1091576"/>
                    <a:gd name="connsiteX114" fmla="*/ 1519494 w 2021772"/>
                    <a:gd name="connsiteY114" fmla="*/ 359948 h 1091576"/>
                    <a:gd name="connsiteX115" fmla="*/ 1150623 w 2021772"/>
                    <a:gd name="connsiteY115" fmla="*/ 316846 h 1091576"/>
                    <a:gd name="connsiteX116" fmla="*/ 1130576 w 2021772"/>
                    <a:gd name="connsiteY116" fmla="*/ 325868 h 1091576"/>
                    <a:gd name="connsiteX117" fmla="*/ 1111531 w 2021772"/>
                    <a:gd name="connsiteY117" fmla="*/ 317849 h 1091576"/>
                    <a:gd name="connsiteX118" fmla="*/ 1093488 w 2021772"/>
                    <a:gd name="connsiteY118" fmla="*/ 320856 h 1091576"/>
                    <a:gd name="connsiteX119" fmla="*/ 1076448 w 2021772"/>
                    <a:gd name="connsiteY119" fmla="*/ 309830 h 1091576"/>
                    <a:gd name="connsiteX120" fmla="*/ 1100505 w 2021772"/>
                    <a:gd name="connsiteY120" fmla="*/ 301811 h 1091576"/>
                    <a:gd name="connsiteX121" fmla="*/ 1123559 w 2021772"/>
                    <a:gd name="connsiteY121" fmla="*/ 290785 h 1091576"/>
                    <a:gd name="connsiteX122" fmla="*/ 1137593 w 2021772"/>
                    <a:gd name="connsiteY122" fmla="*/ 297801 h 1091576"/>
                    <a:gd name="connsiteX123" fmla="*/ 1145612 w 2021772"/>
                    <a:gd name="connsiteY123" fmla="*/ 302813 h 1091576"/>
                    <a:gd name="connsiteX124" fmla="*/ 1146614 w 2021772"/>
                    <a:gd name="connsiteY124" fmla="*/ 307825 h 1091576"/>
                    <a:gd name="connsiteX125" fmla="*/ 1399210 w 2021772"/>
                    <a:gd name="connsiteY125" fmla="*/ 988432 h 1091576"/>
                    <a:gd name="connsiteX126" fmla="*/ 1389186 w 2021772"/>
                    <a:gd name="connsiteY126" fmla="*/ 971392 h 1091576"/>
                    <a:gd name="connsiteX127" fmla="*/ 1403220 w 2021772"/>
                    <a:gd name="connsiteY127" fmla="*/ 931297 h 1091576"/>
                    <a:gd name="connsiteX128" fmla="*/ 1396203 w 2021772"/>
                    <a:gd name="connsiteY128" fmla="*/ 923278 h 1091576"/>
                    <a:gd name="connsiteX129" fmla="*/ 1378161 w 2021772"/>
                    <a:gd name="connsiteY129" fmla="*/ 928290 h 1091576"/>
                    <a:gd name="connsiteX130" fmla="*/ 1373149 w 2021772"/>
                    <a:gd name="connsiteY130" fmla="*/ 920271 h 1091576"/>
                    <a:gd name="connsiteX131" fmla="*/ 1347087 w 2021772"/>
                    <a:gd name="connsiteY131" fmla="*/ 942323 h 1091576"/>
                    <a:gd name="connsiteX132" fmla="*/ 1332052 w 2021772"/>
                    <a:gd name="connsiteY132" fmla="*/ 965377 h 1091576"/>
                    <a:gd name="connsiteX133" fmla="*/ 1319021 w 2021772"/>
                    <a:gd name="connsiteY133" fmla="*/ 978408 h 1091576"/>
                    <a:gd name="connsiteX134" fmla="*/ 1306993 w 2021772"/>
                    <a:gd name="connsiteY134" fmla="*/ 983420 h 1091576"/>
                    <a:gd name="connsiteX135" fmla="*/ 1298974 w 2021772"/>
                    <a:gd name="connsiteY135" fmla="*/ 985425 h 1091576"/>
                    <a:gd name="connsiteX136" fmla="*/ 1293962 w 2021772"/>
                    <a:gd name="connsiteY136" fmla="*/ 992441 h 1091576"/>
                    <a:gd name="connsiteX137" fmla="*/ 1249858 w 2021772"/>
                    <a:gd name="connsiteY137" fmla="*/ 992441 h 1091576"/>
                    <a:gd name="connsiteX138" fmla="*/ 1213772 w 2021772"/>
                    <a:gd name="connsiteY138" fmla="*/ 992441 h 1091576"/>
                    <a:gd name="connsiteX139" fmla="*/ 1200742 w 2021772"/>
                    <a:gd name="connsiteY139" fmla="*/ 998455 h 1091576"/>
                    <a:gd name="connsiteX140" fmla="*/ 1167664 w 2021772"/>
                    <a:gd name="connsiteY140" fmla="*/ 1019505 h 1091576"/>
                    <a:gd name="connsiteX141" fmla="*/ 1163654 w 2021772"/>
                    <a:gd name="connsiteY141" fmla="*/ 1021510 h 1091576"/>
                    <a:gd name="connsiteX142" fmla="*/ 1151626 w 2021772"/>
                    <a:gd name="connsiteY142" fmla="*/ 1033538 h 1091576"/>
                    <a:gd name="connsiteX143" fmla="*/ 1129574 w 2021772"/>
                    <a:gd name="connsiteY143" fmla="*/ 1033538 h 1091576"/>
                    <a:gd name="connsiteX144" fmla="*/ 1105517 w 2021772"/>
                    <a:gd name="connsiteY144" fmla="*/ 1033538 h 1091576"/>
                    <a:gd name="connsiteX145" fmla="*/ 1092486 w 2021772"/>
                    <a:gd name="connsiteY145" fmla="*/ 1038550 h 1091576"/>
                    <a:gd name="connsiteX146" fmla="*/ 1094491 w 2021772"/>
                    <a:gd name="connsiteY146" fmla="*/ 1044564 h 1091576"/>
                    <a:gd name="connsiteX147" fmla="*/ 1093488 w 2021772"/>
                    <a:gd name="connsiteY147" fmla="*/ 1053586 h 1091576"/>
                    <a:gd name="connsiteX148" fmla="*/ 1091484 w 2021772"/>
                    <a:gd name="connsiteY148" fmla="*/ 1056593 h 1091576"/>
                    <a:gd name="connsiteX149" fmla="*/ 1054396 w 2021772"/>
                    <a:gd name="connsiteY149" fmla="*/ 1070626 h 1091576"/>
                    <a:gd name="connsiteX150" fmla="*/ 1028335 w 2021772"/>
                    <a:gd name="connsiteY150" fmla="*/ 1075638 h 1091576"/>
                    <a:gd name="connsiteX151" fmla="*/ 994254 w 2021772"/>
                    <a:gd name="connsiteY151" fmla="*/ 1091676 h 1091576"/>
                    <a:gd name="connsiteX152" fmla="*/ 988240 w 2021772"/>
                    <a:gd name="connsiteY152" fmla="*/ 1091676 h 1091576"/>
                    <a:gd name="connsiteX153" fmla="*/ 981224 w 2021772"/>
                    <a:gd name="connsiteY153" fmla="*/ 1086664 h 1091576"/>
                    <a:gd name="connsiteX154" fmla="*/ 980221 w 2021772"/>
                    <a:gd name="connsiteY154" fmla="*/ 1082654 h 1091576"/>
                    <a:gd name="connsiteX155" fmla="*/ 982226 w 2021772"/>
                    <a:gd name="connsiteY155" fmla="*/ 1079647 h 1091576"/>
                    <a:gd name="connsiteX156" fmla="*/ 991247 w 2021772"/>
                    <a:gd name="connsiteY156" fmla="*/ 1069623 h 1091576"/>
                    <a:gd name="connsiteX157" fmla="*/ 1008287 w 2021772"/>
                    <a:gd name="connsiteY157" fmla="*/ 1052583 h 1091576"/>
                    <a:gd name="connsiteX158" fmla="*/ 1022321 w 2021772"/>
                    <a:gd name="connsiteY158" fmla="*/ 1035543 h 1091576"/>
                    <a:gd name="connsiteX159" fmla="*/ 1028335 w 2021772"/>
                    <a:gd name="connsiteY159" fmla="*/ 1009481 h 1091576"/>
                    <a:gd name="connsiteX160" fmla="*/ 1033346 w 2021772"/>
                    <a:gd name="connsiteY160" fmla="*/ 982418 h 1091576"/>
                    <a:gd name="connsiteX161" fmla="*/ 1014301 w 2021772"/>
                    <a:gd name="connsiteY161" fmla="*/ 968384 h 1091576"/>
                    <a:gd name="connsiteX162" fmla="*/ 1019313 w 2021772"/>
                    <a:gd name="connsiteY162" fmla="*/ 963373 h 1091576"/>
                    <a:gd name="connsiteX163" fmla="*/ 1017309 w 2021772"/>
                    <a:gd name="connsiteY163" fmla="*/ 959363 h 1091576"/>
                    <a:gd name="connsiteX164" fmla="*/ 1011295 w 2021772"/>
                    <a:gd name="connsiteY164" fmla="*/ 959363 h 1091576"/>
                    <a:gd name="connsiteX165" fmla="*/ 1008287 w 2021772"/>
                    <a:gd name="connsiteY165" fmla="*/ 954351 h 1091576"/>
                    <a:gd name="connsiteX166" fmla="*/ 1010292 w 2021772"/>
                    <a:gd name="connsiteY166" fmla="*/ 947335 h 1091576"/>
                    <a:gd name="connsiteX167" fmla="*/ 1004278 w 2021772"/>
                    <a:gd name="connsiteY167" fmla="*/ 950342 h 1091576"/>
                    <a:gd name="connsiteX168" fmla="*/ 998264 w 2021772"/>
                    <a:gd name="connsiteY168" fmla="*/ 950342 h 1091576"/>
                    <a:gd name="connsiteX169" fmla="*/ 1001271 w 2021772"/>
                    <a:gd name="connsiteY169" fmla="*/ 947335 h 1091576"/>
                    <a:gd name="connsiteX170" fmla="*/ 996259 w 2021772"/>
                    <a:gd name="connsiteY170" fmla="*/ 944328 h 1091576"/>
                    <a:gd name="connsiteX171" fmla="*/ 997261 w 2021772"/>
                    <a:gd name="connsiteY171" fmla="*/ 936309 h 1091576"/>
                    <a:gd name="connsiteX172" fmla="*/ 983228 w 2021772"/>
                    <a:gd name="connsiteY172" fmla="*/ 927287 h 1091576"/>
                    <a:gd name="connsiteX173" fmla="*/ 968193 w 2021772"/>
                    <a:gd name="connsiteY173" fmla="*/ 917264 h 1091576"/>
                    <a:gd name="connsiteX174" fmla="*/ 950150 w 2021772"/>
                    <a:gd name="connsiteY174" fmla="*/ 905235 h 1091576"/>
                    <a:gd name="connsiteX175" fmla="*/ 933110 w 2021772"/>
                    <a:gd name="connsiteY175" fmla="*/ 895212 h 1091576"/>
                    <a:gd name="connsiteX176" fmla="*/ 909053 w 2021772"/>
                    <a:gd name="connsiteY176" fmla="*/ 903231 h 1091576"/>
                    <a:gd name="connsiteX177" fmla="*/ 901034 w 2021772"/>
                    <a:gd name="connsiteY177" fmla="*/ 903231 h 1091576"/>
                    <a:gd name="connsiteX178" fmla="*/ 875975 w 2021772"/>
                    <a:gd name="connsiteY178" fmla="*/ 896214 h 1091576"/>
                    <a:gd name="connsiteX179" fmla="*/ 854925 w 2021772"/>
                    <a:gd name="connsiteY179" fmla="*/ 899221 h 1091576"/>
                    <a:gd name="connsiteX180" fmla="*/ 835880 w 2021772"/>
                    <a:gd name="connsiteY180" fmla="*/ 890200 h 1091576"/>
                    <a:gd name="connsiteX181" fmla="*/ 814831 w 2021772"/>
                    <a:gd name="connsiteY181" fmla="*/ 886190 h 1091576"/>
                    <a:gd name="connsiteX182" fmla="*/ 798793 w 2021772"/>
                    <a:gd name="connsiteY182" fmla="*/ 884186 h 1091576"/>
                    <a:gd name="connsiteX183" fmla="*/ 794783 w 2021772"/>
                    <a:gd name="connsiteY183" fmla="*/ 879174 h 1091576"/>
                    <a:gd name="connsiteX184" fmla="*/ 798793 w 2021772"/>
                    <a:gd name="connsiteY184" fmla="*/ 863136 h 1091576"/>
                    <a:gd name="connsiteX185" fmla="*/ 790774 w 2021772"/>
                    <a:gd name="connsiteY185" fmla="*/ 863136 h 1091576"/>
                    <a:gd name="connsiteX186" fmla="*/ 784760 w 2021772"/>
                    <a:gd name="connsiteY186" fmla="*/ 874162 h 1091576"/>
                    <a:gd name="connsiteX187" fmla="*/ 736646 w 2021772"/>
                    <a:gd name="connsiteY187" fmla="*/ 874162 h 1091576"/>
                    <a:gd name="connsiteX188" fmla="*/ 656457 w 2021772"/>
                    <a:gd name="connsiteY188" fmla="*/ 874162 h 1091576"/>
                    <a:gd name="connsiteX189" fmla="*/ 577270 w 2021772"/>
                    <a:gd name="connsiteY189" fmla="*/ 874162 h 1091576"/>
                    <a:gd name="connsiteX190" fmla="*/ 507104 w 2021772"/>
                    <a:gd name="connsiteY190" fmla="*/ 874162 h 1091576"/>
                    <a:gd name="connsiteX191" fmla="*/ 436939 w 2021772"/>
                    <a:gd name="connsiteY191" fmla="*/ 874162 h 1091576"/>
                    <a:gd name="connsiteX192" fmla="*/ 368778 w 2021772"/>
                    <a:gd name="connsiteY192" fmla="*/ 874162 h 1091576"/>
                    <a:gd name="connsiteX193" fmla="*/ 297610 w 2021772"/>
                    <a:gd name="connsiteY193" fmla="*/ 874162 h 1091576"/>
                    <a:gd name="connsiteX194" fmla="*/ 274555 w 2021772"/>
                    <a:gd name="connsiteY194" fmla="*/ 874162 h 1091576"/>
                    <a:gd name="connsiteX195" fmla="*/ 205392 w 2021772"/>
                    <a:gd name="connsiteY195" fmla="*/ 874162 h 1091576"/>
                    <a:gd name="connsiteX196" fmla="*/ 139236 w 2021772"/>
                    <a:gd name="connsiteY196" fmla="*/ 874162 h 1091576"/>
                    <a:gd name="connsiteX197" fmla="*/ 136229 w 2021772"/>
                    <a:gd name="connsiteY197" fmla="*/ 874162 h 1091576"/>
                    <a:gd name="connsiteX198" fmla="*/ 110167 w 2021772"/>
                    <a:gd name="connsiteY198" fmla="*/ 845093 h 1091576"/>
                    <a:gd name="connsiteX199" fmla="*/ 102148 w 2021772"/>
                    <a:gd name="connsiteY199" fmla="*/ 833065 h 1091576"/>
                    <a:gd name="connsiteX200" fmla="*/ 69070 w 2021772"/>
                    <a:gd name="connsiteY200" fmla="*/ 821037 h 1091576"/>
                    <a:gd name="connsiteX201" fmla="*/ 76087 w 2021772"/>
                    <a:gd name="connsiteY201" fmla="*/ 794975 h 1091576"/>
                    <a:gd name="connsiteX202" fmla="*/ 92124 w 2021772"/>
                    <a:gd name="connsiteY202" fmla="*/ 776932 h 1091576"/>
                    <a:gd name="connsiteX203" fmla="*/ 73079 w 2021772"/>
                    <a:gd name="connsiteY203" fmla="*/ 764904 h 1091576"/>
                    <a:gd name="connsiteX204" fmla="*/ 88115 w 2021772"/>
                    <a:gd name="connsiteY204" fmla="*/ 741850 h 1091576"/>
                    <a:gd name="connsiteX205" fmla="*/ 78091 w 2021772"/>
                    <a:gd name="connsiteY205" fmla="*/ 720800 h 1091576"/>
                    <a:gd name="connsiteX206" fmla="*/ 90120 w 2021772"/>
                    <a:gd name="connsiteY206" fmla="*/ 705764 h 1091576"/>
                    <a:gd name="connsiteX207" fmla="*/ 114177 w 2021772"/>
                    <a:gd name="connsiteY207" fmla="*/ 692734 h 1091576"/>
                    <a:gd name="connsiteX208" fmla="*/ 128210 w 2021772"/>
                    <a:gd name="connsiteY208" fmla="*/ 674691 h 1091576"/>
                    <a:gd name="connsiteX209" fmla="*/ 107160 w 2021772"/>
                    <a:gd name="connsiteY209" fmla="*/ 656649 h 1091576"/>
                    <a:gd name="connsiteX210" fmla="*/ 113174 w 2021772"/>
                    <a:gd name="connsiteY210" fmla="*/ 624573 h 1091576"/>
                    <a:gd name="connsiteX211" fmla="*/ 119188 w 2021772"/>
                    <a:gd name="connsiteY211" fmla="*/ 604525 h 1091576"/>
                    <a:gd name="connsiteX212" fmla="*/ 111169 w 2021772"/>
                    <a:gd name="connsiteY212" fmla="*/ 591495 h 1091576"/>
                    <a:gd name="connsiteX213" fmla="*/ 107160 w 2021772"/>
                    <a:gd name="connsiteY213" fmla="*/ 580469 h 1091576"/>
                    <a:gd name="connsiteX214" fmla="*/ 110167 w 2021772"/>
                    <a:gd name="connsiteY214" fmla="*/ 565433 h 1091576"/>
                    <a:gd name="connsiteX215" fmla="*/ 80096 w 2021772"/>
                    <a:gd name="connsiteY215" fmla="*/ 574455 h 1091576"/>
                    <a:gd name="connsiteX216" fmla="*/ 44011 w 2021772"/>
                    <a:gd name="connsiteY216" fmla="*/ 590492 h 1091576"/>
                    <a:gd name="connsiteX217" fmla="*/ 43008 w 2021772"/>
                    <a:gd name="connsiteY217" fmla="*/ 572450 h 1091576"/>
                    <a:gd name="connsiteX218" fmla="*/ 40001 w 2021772"/>
                    <a:gd name="connsiteY218" fmla="*/ 559419 h 1091576"/>
                    <a:gd name="connsiteX219" fmla="*/ 26971 w 2021772"/>
                    <a:gd name="connsiteY219" fmla="*/ 552402 h 1091576"/>
                    <a:gd name="connsiteX220" fmla="*/ 6923 w 2021772"/>
                    <a:gd name="connsiteY220" fmla="*/ 551400 h 1091576"/>
                    <a:gd name="connsiteX221" fmla="*/ 175321 w 2021772"/>
                    <a:gd name="connsiteY221" fmla="*/ 398038 h 1091576"/>
                    <a:gd name="connsiteX222" fmla="*/ 290593 w 2021772"/>
                    <a:gd name="connsiteY222" fmla="*/ 301811 h 1091576"/>
                    <a:gd name="connsiteX223" fmla="*/ 318659 w 2021772"/>
                    <a:gd name="connsiteY223" fmla="*/ 307825 h 1091576"/>
                    <a:gd name="connsiteX224" fmla="*/ 334697 w 2021772"/>
                    <a:gd name="connsiteY224" fmla="*/ 319853 h 1091576"/>
                    <a:gd name="connsiteX225" fmla="*/ 351737 w 2021772"/>
                    <a:gd name="connsiteY225" fmla="*/ 322861 h 1091576"/>
                    <a:gd name="connsiteX226" fmla="*/ 381808 w 2021772"/>
                    <a:gd name="connsiteY226" fmla="*/ 311834 h 1091576"/>
                    <a:gd name="connsiteX227" fmla="*/ 414886 w 2021772"/>
                    <a:gd name="connsiteY227" fmla="*/ 303816 h 1091576"/>
                    <a:gd name="connsiteX228" fmla="*/ 439946 w 2021772"/>
                    <a:gd name="connsiteY228" fmla="*/ 306823 h 1091576"/>
                    <a:gd name="connsiteX229" fmla="*/ 481043 w 2021772"/>
                    <a:gd name="connsiteY229" fmla="*/ 295797 h 1091576"/>
                    <a:gd name="connsiteX230" fmla="*/ 520135 w 2021772"/>
                    <a:gd name="connsiteY230" fmla="*/ 289782 h 1091576"/>
                    <a:gd name="connsiteX231" fmla="*/ 521137 w 2021772"/>
                    <a:gd name="connsiteY231" fmla="*/ 299806 h 1091576"/>
                    <a:gd name="connsiteX232" fmla="*/ 542187 w 2021772"/>
                    <a:gd name="connsiteY232" fmla="*/ 293792 h 1091576"/>
                    <a:gd name="connsiteX233" fmla="*/ 560230 w 2021772"/>
                    <a:gd name="connsiteY233" fmla="*/ 281763 h 1091576"/>
                    <a:gd name="connsiteX234" fmla="*/ 570253 w 2021772"/>
                    <a:gd name="connsiteY234" fmla="*/ 284771 h 1091576"/>
                    <a:gd name="connsiteX235" fmla="*/ 577270 w 2021772"/>
                    <a:gd name="connsiteY235" fmla="*/ 307825 h 1091576"/>
                    <a:gd name="connsiteX236" fmla="*/ 622376 w 2021772"/>
                    <a:gd name="connsiteY236" fmla="*/ 290785 h 1091576"/>
                    <a:gd name="connsiteX237" fmla="*/ 603331 w 2021772"/>
                    <a:gd name="connsiteY237" fmla="*/ 309830 h 1091576"/>
                    <a:gd name="connsiteX238" fmla="*/ 631398 w 2021772"/>
                    <a:gd name="connsiteY238" fmla="*/ 305820 h 1091576"/>
                    <a:gd name="connsiteX239" fmla="*/ 647435 w 2021772"/>
                    <a:gd name="connsiteY239" fmla="*/ 297801 h 1091576"/>
                    <a:gd name="connsiteX240" fmla="*/ 668485 w 2021772"/>
                    <a:gd name="connsiteY240" fmla="*/ 299806 h 1091576"/>
                    <a:gd name="connsiteX241" fmla="*/ 686528 w 2021772"/>
                    <a:gd name="connsiteY241" fmla="*/ 309830 h 1091576"/>
                    <a:gd name="connsiteX242" fmla="*/ 722613 w 2021772"/>
                    <a:gd name="connsiteY242" fmla="*/ 319853 h 1091576"/>
                    <a:gd name="connsiteX243" fmla="*/ 744665 w 2021772"/>
                    <a:gd name="connsiteY243" fmla="*/ 323863 h 1091576"/>
                    <a:gd name="connsiteX244" fmla="*/ 765715 w 2021772"/>
                    <a:gd name="connsiteY244" fmla="*/ 321858 h 1091576"/>
                    <a:gd name="connsiteX245" fmla="*/ 778745 w 2021772"/>
                    <a:gd name="connsiteY245" fmla="*/ 334889 h 1091576"/>
                    <a:gd name="connsiteX246" fmla="*/ 738651 w 2021772"/>
                    <a:gd name="connsiteY246" fmla="*/ 347920 h 1091576"/>
                    <a:gd name="connsiteX247" fmla="*/ 768722 w 2021772"/>
                    <a:gd name="connsiteY247" fmla="*/ 353934 h 1091576"/>
                    <a:gd name="connsiteX248" fmla="*/ 824854 w 2021772"/>
                    <a:gd name="connsiteY248" fmla="*/ 350927 h 1091576"/>
                    <a:gd name="connsiteX249" fmla="*/ 845904 w 2021772"/>
                    <a:gd name="connsiteY249" fmla="*/ 345915 h 1091576"/>
                    <a:gd name="connsiteX250" fmla="*/ 852920 w 2021772"/>
                    <a:gd name="connsiteY250" fmla="*/ 361953 h 1091576"/>
                    <a:gd name="connsiteX251" fmla="*/ 885999 w 2021772"/>
                    <a:gd name="connsiteY251" fmla="*/ 348922 h 1091576"/>
                    <a:gd name="connsiteX252" fmla="*/ 875975 w 2021772"/>
                    <a:gd name="connsiteY252" fmla="*/ 337896 h 1091576"/>
                    <a:gd name="connsiteX253" fmla="*/ 897025 w 2021772"/>
                    <a:gd name="connsiteY253" fmla="*/ 328875 h 1091576"/>
                    <a:gd name="connsiteX254" fmla="*/ 922084 w 2021772"/>
                    <a:gd name="connsiteY254" fmla="*/ 327872 h 1091576"/>
                    <a:gd name="connsiteX255" fmla="*/ 940126 w 2021772"/>
                    <a:gd name="connsiteY255" fmla="*/ 324865 h 1091576"/>
                    <a:gd name="connsiteX256" fmla="*/ 950150 w 2021772"/>
                    <a:gd name="connsiteY256" fmla="*/ 330879 h 1091576"/>
                    <a:gd name="connsiteX257" fmla="*/ 957167 w 2021772"/>
                    <a:gd name="connsiteY257" fmla="*/ 344913 h 1091576"/>
                    <a:gd name="connsiteX258" fmla="*/ 980221 w 2021772"/>
                    <a:gd name="connsiteY258" fmla="*/ 342908 h 1091576"/>
                    <a:gd name="connsiteX259" fmla="*/ 1005280 w 2021772"/>
                    <a:gd name="connsiteY259" fmla="*/ 354936 h 1091576"/>
                    <a:gd name="connsiteX260" fmla="*/ 1039361 w 2021772"/>
                    <a:gd name="connsiteY260" fmla="*/ 350927 h 1091576"/>
                    <a:gd name="connsiteX261" fmla="*/ 1067427 w 2021772"/>
                    <a:gd name="connsiteY261" fmla="*/ 350927 h 1091576"/>
                    <a:gd name="connsiteX262" fmla="*/ 1078453 w 2021772"/>
                    <a:gd name="connsiteY262" fmla="*/ 334889 h 1091576"/>
                    <a:gd name="connsiteX263" fmla="*/ 1099503 w 2021772"/>
                    <a:gd name="connsiteY263" fmla="*/ 330879 h 1091576"/>
                    <a:gd name="connsiteX264" fmla="*/ 1122557 w 2021772"/>
                    <a:gd name="connsiteY264" fmla="*/ 338898 h 1091576"/>
                    <a:gd name="connsiteX265" fmla="*/ 1102510 w 2021772"/>
                    <a:gd name="connsiteY265" fmla="*/ 363958 h 1091576"/>
                    <a:gd name="connsiteX266" fmla="*/ 1131579 w 2021772"/>
                    <a:gd name="connsiteY266" fmla="*/ 342908 h 1091576"/>
                    <a:gd name="connsiteX267" fmla="*/ 1147616 w 2021772"/>
                    <a:gd name="connsiteY267" fmla="*/ 343910 h 1091576"/>
                    <a:gd name="connsiteX268" fmla="*/ 1176685 w 2021772"/>
                    <a:gd name="connsiteY268" fmla="*/ 317849 h 1091576"/>
                    <a:gd name="connsiteX269" fmla="*/ 1169668 w 2021772"/>
                    <a:gd name="connsiteY269" fmla="*/ 302813 h 1091576"/>
                    <a:gd name="connsiteX270" fmla="*/ 1155635 w 2021772"/>
                    <a:gd name="connsiteY270" fmla="*/ 291787 h 1091576"/>
                    <a:gd name="connsiteX271" fmla="*/ 1182699 w 2021772"/>
                    <a:gd name="connsiteY271" fmla="*/ 264723 h 1091576"/>
                    <a:gd name="connsiteX272" fmla="*/ 1220789 w 2021772"/>
                    <a:gd name="connsiteY272" fmla="*/ 246681 h 1091576"/>
                    <a:gd name="connsiteX273" fmla="*/ 1241839 w 2021772"/>
                    <a:gd name="connsiteY273" fmla="*/ 250690 h 1091576"/>
                    <a:gd name="connsiteX274" fmla="*/ 1251862 w 2021772"/>
                    <a:gd name="connsiteY274" fmla="*/ 261716 h 1091576"/>
                    <a:gd name="connsiteX275" fmla="*/ 1252865 w 2021772"/>
                    <a:gd name="connsiteY275" fmla="*/ 289782 h 1091576"/>
                    <a:gd name="connsiteX276" fmla="*/ 1225801 w 2021772"/>
                    <a:gd name="connsiteY276" fmla="*/ 301811 h 1091576"/>
                    <a:gd name="connsiteX277" fmla="*/ 1256874 w 2021772"/>
                    <a:gd name="connsiteY277" fmla="*/ 306823 h 1091576"/>
                    <a:gd name="connsiteX278" fmla="*/ 1236827 w 2021772"/>
                    <a:gd name="connsiteY278" fmla="*/ 332884 h 1091576"/>
                    <a:gd name="connsiteX279" fmla="*/ 1277924 w 2021772"/>
                    <a:gd name="connsiteY279" fmla="*/ 312837 h 1091576"/>
                    <a:gd name="connsiteX280" fmla="*/ 1288950 w 2021772"/>
                    <a:gd name="connsiteY280" fmla="*/ 329877 h 1091576"/>
                    <a:gd name="connsiteX281" fmla="*/ 1268903 w 2021772"/>
                    <a:gd name="connsiteY281" fmla="*/ 348922 h 1091576"/>
                    <a:gd name="connsiteX282" fmla="*/ 1274917 w 2021772"/>
                    <a:gd name="connsiteY282" fmla="*/ 365962 h 1091576"/>
                    <a:gd name="connsiteX283" fmla="*/ 1308997 w 2021772"/>
                    <a:gd name="connsiteY283" fmla="*/ 347920 h 1091576"/>
                    <a:gd name="connsiteX284" fmla="*/ 1340071 w 2021772"/>
                    <a:gd name="connsiteY284" fmla="*/ 324865 h 1091576"/>
                    <a:gd name="connsiteX285" fmla="*/ 1362123 w 2021772"/>
                    <a:gd name="connsiteY285" fmla="*/ 297801 h 1091576"/>
                    <a:gd name="connsiteX286" fmla="*/ 1387182 w 2021772"/>
                    <a:gd name="connsiteY286" fmla="*/ 299806 h 1091576"/>
                    <a:gd name="connsiteX287" fmla="*/ 1413244 w 2021772"/>
                    <a:gd name="connsiteY287" fmla="*/ 302813 h 1091576"/>
                    <a:gd name="connsiteX288" fmla="*/ 1430284 w 2021772"/>
                    <a:gd name="connsiteY288" fmla="*/ 315844 h 1091576"/>
                    <a:gd name="connsiteX289" fmla="*/ 1422265 w 2021772"/>
                    <a:gd name="connsiteY289" fmla="*/ 328875 h 1091576"/>
                    <a:gd name="connsiteX290" fmla="*/ 1398208 w 2021772"/>
                    <a:gd name="connsiteY290" fmla="*/ 341905 h 1091576"/>
                    <a:gd name="connsiteX291" fmla="*/ 1402217 w 2021772"/>
                    <a:gd name="connsiteY291" fmla="*/ 355939 h 1091576"/>
                    <a:gd name="connsiteX292" fmla="*/ 1391191 w 2021772"/>
                    <a:gd name="connsiteY292" fmla="*/ 368969 h 1091576"/>
                    <a:gd name="connsiteX293" fmla="*/ 1340071 w 2021772"/>
                    <a:gd name="connsiteY293" fmla="*/ 387012 h 1091576"/>
                    <a:gd name="connsiteX294" fmla="*/ 1308997 w 2021772"/>
                    <a:gd name="connsiteY294" fmla="*/ 391021 h 1091576"/>
                    <a:gd name="connsiteX295" fmla="*/ 1293962 w 2021772"/>
                    <a:gd name="connsiteY295" fmla="*/ 383003 h 1091576"/>
                    <a:gd name="connsiteX296" fmla="*/ 1278926 w 2021772"/>
                    <a:gd name="connsiteY296" fmla="*/ 396033 h 1091576"/>
                    <a:gd name="connsiteX297" fmla="*/ 1243843 w 2021772"/>
                    <a:gd name="connsiteY297" fmla="*/ 418085 h 1091576"/>
                    <a:gd name="connsiteX298" fmla="*/ 1229810 w 2021772"/>
                    <a:gd name="connsiteY298" fmla="*/ 430114 h 1091576"/>
                    <a:gd name="connsiteX299" fmla="*/ 1192723 w 2021772"/>
                    <a:gd name="connsiteY299" fmla="*/ 448156 h 1091576"/>
                    <a:gd name="connsiteX300" fmla="*/ 1162652 w 2021772"/>
                    <a:gd name="connsiteY300" fmla="*/ 450161 h 1091576"/>
                    <a:gd name="connsiteX301" fmla="*/ 1138595 w 2021772"/>
                    <a:gd name="connsiteY301" fmla="*/ 461187 h 1091576"/>
                    <a:gd name="connsiteX302" fmla="*/ 1124562 w 2021772"/>
                    <a:gd name="connsiteY302" fmla="*/ 479230 h 1091576"/>
                    <a:gd name="connsiteX303" fmla="*/ 1097498 w 2021772"/>
                    <a:gd name="connsiteY303" fmla="*/ 482237 h 1091576"/>
                    <a:gd name="connsiteX304" fmla="*/ 1057403 w 2021772"/>
                    <a:gd name="connsiteY304" fmla="*/ 504289 h 1091576"/>
                    <a:gd name="connsiteX305" fmla="*/ 1012297 w 2021772"/>
                    <a:gd name="connsiteY305" fmla="*/ 535362 h 1091576"/>
                    <a:gd name="connsiteX306" fmla="*/ 989242 w 2021772"/>
                    <a:gd name="connsiteY306" fmla="*/ 556412 h 1091576"/>
                    <a:gd name="connsiteX307" fmla="*/ 966188 w 2021772"/>
                    <a:gd name="connsiteY307" fmla="*/ 589490 h 1091576"/>
                    <a:gd name="connsiteX308" fmla="*/ 994254 w 2021772"/>
                    <a:gd name="connsiteY308" fmla="*/ 593499 h 1091576"/>
                    <a:gd name="connsiteX309" fmla="*/ 987238 w 2021772"/>
                    <a:gd name="connsiteY309" fmla="*/ 619561 h 1091576"/>
                    <a:gd name="connsiteX310" fmla="*/ 983228 w 2021772"/>
                    <a:gd name="connsiteY310" fmla="*/ 641613 h 1091576"/>
                    <a:gd name="connsiteX311" fmla="*/ 1017309 w 2021772"/>
                    <a:gd name="connsiteY311" fmla="*/ 635599 h 1091576"/>
                    <a:gd name="connsiteX312" fmla="*/ 1050387 w 2021772"/>
                    <a:gd name="connsiteY312" fmla="*/ 647627 h 1091576"/>
                    <a:gd name="connsiteX313" fmla="*/ 1066425 w 2021772"/>
                    <a:gd name="connsiteY313" fmla="*/ 658653 h 1091576"/>
                    <a:gd name="connsiteX314" fmla="*/ 1074443 w 2021772"/>
                    <a:gd name="connsiteY314" fmla="*/ 671684 h 1091576"/>
                    <a:gd name="connsiteX315" fmla="*/ 1097498 w 2021772"/>
                    <a:gd name="connsiteY315" fmla="*/ 679703 h 1091576"/>
                    <a:gd name="connsiteX316" fmla="*/ 1114538 w 2021772"/>
                    <a:gd name="connsiteY316" fmla="*/ 691731 h 1091576"/>
                    <a:gd name="connsiteX317" fmla="*/ 1150623 w 2021772"/>
                    <a:gd name="connsiteY317" fmla="*/ 693736 h 1091576"/>
                    <a:gd name="connsiteX318" fmla="*/ 1172676 w 2021772"/>
                    <a:gd name="connsiteY318" fmla="*/ 696743 h 1091576"/>
                    <a:gd name="connsiteX319" fmla="*/ 1155635 w 2021772"/>
                    <a:gd name="connsiteY319" fmla="*/ 720800 h 1091576"/>
                    <a:gd name="connsiteX320" fmla="*/ 1147616 w 2021772"/>
                    <a:gd name="connsiteY320" fmla="*/ 749869 h 1091576"/>
                    <a:gd name="connsiteX321" fmla="*/ 1148619 w 2021772"/>
                    <a:gd name="connsiteY321" fmla="*/ 781944 h 1091576"/>
                    <a:gd name="connsiteX322" fmla="*/ 1168666 w 2021772"/>
                    <a:gd name="connsiteY322" fmla="*/ 810011 h 1091576"/>
                    <a:gd name="connsiteX323" fmla="*/ 1190718 w 2021772"/>
                    <a:gd name="connsiteY323" fmla="*/ 799987 h 1091576"/>
                    <a:gd name="connsiteX324" fmla="*/ 1217782 w 2021772"/>
                    <a:gd name="connsiteY324" fmla="*/ 770918 h 1091576"/>
                    <a:gd name="connsiteX325" fmla="*/ 1227806 w 2021772"/>
                    <a:gd name="connsiteY325" fmla="*/ 724809 h 1091576"/>
                    <a:gd name="connsiteX326" fmla="*/ 1219787 w 2021772"/>
                    <a:gd name="connsiteY326" fmla="*/ 709774 h 1091576"/>
                    <a:gd name="connsiteX327" fmla="*/ 1262889 w 2021772"/>
                    <a:gd name="connsiteY327" fmla="*/ 696743 h 1091576"/>
                    <a:gd name="connsiteX328" fmla="*/ 1297971 w 2021772"/>
                    <a:gd name="connsiteY328" fmla="*/ 676696 h 1091576"/>
                    <a:gd name="connsiteX329" fmla="*/ 1320023 w 2021772"/>
                    <a:gd name="connsiteY329" fmla="*/ 656649 h 1091576"/>
                    <a:gd name="connsiteX330" fmla="*/ 1328042 w 2021772"/>
                    <a:gd name="connsiteY330" fmla="*/ 637604 h 1091576"/>
                    <a:gd name="connsiteX331" fmla="*/ 1326038 w 2021772"/>
                    <a:gd name="connsiteY331" fmla="*/ 614549 h 1091576"/>
                    <a:gd name="connsiteX332" fmla="*/ 1312004 w 2021772"/>
                    <a:gd name="connsiteY332" fmla="*/ 593499 h 1091576"/>
                    <a:gd name="connsiteX333" fmla="*/ 1353102 w 2021772"/>
                    <a:gd name="connsiteY333" fmla="*/ 564431 h 1091576"/>
                    <a:gd name="connsiteX334" fmla="*/ 1358113 w 2021772"/>
                    <a:gd name="connsiteY334" fmla="*/ 539372 h 1091576"/>
                    <a:gd name="connsiteX335" fmla="*/ 1376156 w 2021772"/>
                    <a:gd name="connsiteY335" fmla="*/ 496270 h 1091576"/>
                    <a:gd name="connsiteX336" fmla="*/ 1394198 w 2021772"/>
                    <a:gd name="connsiteY336" fmla="*/ 490256 h 1091576"/>
                    <a:gd name="connsiteX337" fmla="*/ 1426274 w 2021772"/>
                    <a:gd name="connsiteY337" fmla="*/ 497272 h 1091576"/>
                    <a:gd name="connsiteX338" fmla="*/ 1446321 w 2021772"/>
                    <a:gd name="connsiteY338" fmla="*/ 500279 h 1091576"/>
                    <a:gd name="connsiteX339" fmla="*/ 1467371 w 2021772"/>
                    <a:gd name="connsiteY339" fmla="*/ 493263 h 1091576"/>
                    <a:gd name="connsiteX340" fmla="*/ 1481404 w 2021772"/>
                    <a:gd name="connsiteY340" fmla="*/ 502284 h 1091576"/>
                    <a:gd name="connsiteX341" fmla="*/ 1498445 w 2021772"/>
                    <a:gd name="connsiteY341" fmla="*/ 518322 h 1091576"/>
                    <a:gd name="connsiteX342" fmla="*/ 1499447 w 2021772"/>
                    <a:gd name="connsiteY342" fmla="*/ 528346 h 1091576"/>
                    <a:gd name="connsiteX343" fmla="*/ 1535532 w 2021772"/>
                    <a:gd name="connsiteY343" fmla="*/ 530350 h 1091576"/>
                    <a:gd name="connsiteX344" fmla="*/ 1523504 w 2021772"/>
                    <a:gd name="connsiteY344" fmla="*/ 553405 h 1091576"/>
                    <a:gd name="connsiteX345" fmla="*/ 1512478 w 2021772"/>
                    <a:gd name="connsiteY345" fmla="*/ 588488 h 1091576"/>
                    <a:gd name="connsiteX346" fmla="*/ 1530520 w 2021772"/>
                    <a:gd name="connsiteY346" fmla="*/ 593499 h 1091576"/>
                    <a:gd name="connsiteX347" fmla="*/ 1538539 w 2021772"/>
                    <a:gd name="connsiteY347" fmla="*/ 609537 h 1091576"/>
                    <a:gd name="connsiteX348" fmla="*/ 1576629 w 2021772"/>
                    <a:gd name="connsiteY348" fmla="*/ 594502 h 1091576"/>
                    <a:gd name="connsiteX349" fmla="*/ 1611712 w 2021772"/>
                    <a:gd name="connsiteY349" fmla="*/ 563428 h 1091576"/>
                    <a:gd name="connsiteX350" fmla="*/ 1631759 w 2021772"/>
                    <a:gd name="connsiteY350" fmla="*/ 550398 h 1091576"/>
                    <a:gd name="connsiteX351" fmla="*/ 1636771 w 2021772"/>
                    <a:gd name="connsiteY351" fmla="*/ 575457 h 1091576"/>
                    <a:gd name="connsiteX352" fmla="*/ 1648800 w 2021772"/>
                    <a:gd name="connsiteY352" fmla="*/ 610540 h 1091576"/>
                    <a:gd name="connsiteX353" fmla="*/ 1658823 w 2021772"/>
                    <a:gd name="connsiteY353" fmla="*/ 644620 h 1091576"/>
                    <a:gd name="connsiteX354" fmla="*/ 1642785 w 2021772"/>
                    <a:gd name="connsiteY354" fmla="*/ 662663 h 1091576"/>
                    <a:gd name="connsiteX355" fmla="*/ 1665840 w 2021772"/>
                    <a:gd name="connsiteY355" fmla="*/ 678701 h 1091576"/>
                    <a:gd name="connsiteX356" fmla="*/ 1678871 w 2021772"/>
                    <a:gd name="connsiteY356" fmla="*/ 694738 h 1091576"/>
                    <a:gd name="connsiteX357" fmla="*/ 1711949 w 2021772"/>
                    <a:gd name="connsiteY357" fmla="*/ 701755 h 1091576"/>
                    <a:gd name="connsiteX358" fmla="*/ 1722975 w 2021772"/>
                    <a:gd name="connsiteY358" fmla="*/ 710776 h 1091576"/>
                    <a:gd name="connsiteX359" fmla="*/ 1722975 w 2021772"/>
                    <a:gd name="connsiteY359" fmla="*/ 735835 h 1091576"/>
                    <a:gd name="connsiteX360" fmla="*/ 1739013 w 2021772"/>
                    <a:gd name="connsiteY360" fmla="*/ 738843 h 1091576"/>
                    <a:gd name="connsiteX361" fmla="*/ 1744024 w 2021772"/>
                    <a:gd name="connsiteY361" fmla="*/ 749869 h 1091576"/>
                    <a:gd name="connsiteX362" fmla="*/ 1735003 w 2021772"/>
                    <a:gd name="connsiteY362" fmla="*/ 782947 h 1091576"/>
                    <a:gd name="connsiteX363" fmla="*/ 1714956 w 2021772"/>
                    <a:gd name="connsiteY363" fmla="*/ 793973 h 1091576"/>
                    <a:gd name="connsiteX364" fmla="*/ 1694908 w 2021772"/>
                    <a:gd name="connsiteY364" fmla="*/ 803996 h 1091576"/>
                    <a:gd name="connsiteX365" fmla="*/ 1652809 w 2021772"/>
                    <a:gd name="connsiteY365" fmla="*/ 814020 h 1091576"/>
                    <a:gd name="connsiteX366" fmla="*/ 1615721 w 2021772"/>
                    <a:gd name="connsiteY366" fmla="*/ 838077 h 1091576"/>
                    <a:gd name="connsiteX367" fmla="*/ 1575627 w 2021772"/>
                    <a:gd name="connsiteY367" fmla="*/ 843089 h 1091576"/>
                    <a:gd name="connsiteX368" fmla="*/ 1528516 w 2021772"/>
                    <a:gd name="connsiteY368" fmla="*/ 837074 h 1091576"/>
                    <a:gd name="connsiteX369" fmla="*/ 1493433 w 2021772"/>
                    <a:gd name="connsiteY369" fmla="*/ 836072 h 1091576"/>
                    <a:gd name="connsiteX370" fmla="*/ 1468374 w 2021772"/>
                    <a:gd name="connsiteY370" fmla="*/ 838077 h 1091576"/>
                    <a:gd name="connsiteX371" fmla="*/ 1441310 w 2021772"/>
                    <a:gd name="connsiteY371" fmla="*/ 859126 h 1091576"/>
                    <a:gd name="connsiteX372" fmla="*/ 1407229 w 2021772"/>
                    <a:gd name="connsiteY372" fmla="*/ 872157 h 1091576"/>
                    <a:gd name="connsiteX373" fmla="*/ 1359115 w 2021772"/>
                    <a:gd name="connsiteY373" fmla="*/ 911250 h 1091576"/>
                    <a:gd name="connsiteX374" fmla="*/ 1322028 w 2021772"/>
                    <a:gd name="connsiteY374" fmla="*/ 938313 h 1091576"/>
                    <a:gd name="connsiteX375" fmla="*/ 1344080 w 2021772"/>
                    <a:gd name="connsiteY375" fmla="*/ 933302 h 1091576"/>
                    <a:gd name="connsiteX376" fmla="*/ 1396203 w 2021772"/>
                    <a:gd name="connsiteY376" fmla="*/ 895212 h 1091576"/>
                    <a:gd name="connsiteX377" fmla="*/ 1453338 w 2021772"/>
                    <a:gd name="connsiteY377" fmla="*/ 870153 h 1091576"/>
                    <a:gd name="connsiteX378" fmla="*/ 1489423 w 2021772"/>
                    <a:gd name="connsiteY378" fmla="*/ 867145 h 1091576"/>
                    <a:gd name="connsiteX379" fmla="*/ 1505461 w 2021772"/>
                    <a:gd name="connsiteY379" fmla="*/ 882181 h 1091576"/>
                    <a:gd name="connsiteX380" fmla="*/ 1476392 w 2021772"/>
                    <a:gd name="connsiteY380" fmla="*/ 902228 h 1091576"/>
                    <a:gd name="connsiteX381" fmla="*/ 1473385 w 2021772"/>
                    <a:gd name="connsiteY381" fmla="*/ 933302 h 1091576"/>
                    <a:gd name="connsiteX382" fmla="*/ 1473385 w 2021772"/>
                    <a:gd name="connsiteY382" fmla="*/ 955354 h 1091576"/>
                    <a:gd name="connsiteX383" fmla="*/ 1500449 w 2021772"/>
                    <a:gd name="connsiteY383" fmla="*/ 970389 h 1091576"/>
                    <a:gd name="connsiteX384" fmla="*/ 1540544 w 2021772"/>
                    <a:gd name="connsiteY384" fmla="*/ 966380 h 1091576"/>
                    <a:gd name="connsiteX385" fmla="*/ 1574624 w 2021772"/>
                    <a:gd name="connsiteY385" fmla="*/ 933302 h 1091576"/>
                    <a:gd name="connsiteX386" fmla="*/ 1569612 w 2021772"/>
                    <a:gd name="connsiteY386" fmla="*/ 954351 h 1091576"/>
                    <a:gd name="connsiteX387" fmla="*/ 1581641 w 2021772"/>
                    <a:gd name="connsiteY387" fmla="*/ 965377 h 1091576"/>
                    <a:gd name="connsiteX388" fmla="*/ 1546558 w 2021772"/>
                    <a:gd name="connsiteY388" fmla="*/ 984422 h 1091576"/>
                    <a:gd name="connsiteX389" fmla="*/ 1488421 w 2021772"/>
                    <a:gd name="connsiteY389" fmla="*/ 1002465 h 1091576"/>
                    <a:gd name="connsiteX390" fmla="*/ 1460355 w 2021772"/>
                    <a:gd name="connsiteY390" fmla="*/ 1014493 h 1091576"/>
                    <a:gd name="connsiteX391" fmla="*/ 1427277 w 2021772"/>
                    <a:gd name="connsiteY391" fmla="*/ 1035543 h 1091576"/>
                    <a:gd name="connsiteX392" fmla="*/ 1409234 w 2021772"/>
                    <a:gd name="connsiteY392" fmla="*/ 1033538 h 1091576"/>
                    <a:gd name="connsiteX393" fmla="*/ 1416250 w 2021772"/>
                    <a:gd name="connsiteY393" fmla="*/ 1008479 h 1091576"/>
                    <a:gd name="connsiteX394" fmla="*/ 1466369 w 2021772"/>
                    <a:gd name="connsiteY394" fmla="*/ 983420 h 1091576"/>
                    <a:gd name="connsiteX395" fmla="*/ 1427277 w 2021772"/>
                    <a:gd name="connsiteY395" fmla="*/ 984422 h 1091576"/>
                    <a:gd name="connsiteX396" fmla="*/ 899029 w 2021772"/>
                    <a:gd name="connsiteY396" fmla="*/ 217612 h 1091576"/>
                    <a:gd name="connsiteX397" fmla="*/ 876977 w 2021772"/>
                    <a:gd name="connsiteY397" fmla="*/ 228638 h 1091576"/>
                    <a:gd name="connsiteX398" fmla="*/ 926093 w 2021772"/>
                    <a:gd name="connsiteY398" fmla="*/ 221621 h 1091576"/>
                    <a:gd name="connsiteX399" fmla="*/ 938122 w 2021772"/>
                    <a:gd name="connsiteY399" fmla="*/ 233650 h 1091576"/>
                    <a:gd name="connsiteX400" fmla="*/ 973204 w 2021772"/>
                    <a:gd name="connsiteY400" fmla="*/ 221621 h 1091576"/>
                    <a:gd name="connsiteX401" fmla="*/ 981224 w 2021772"/>
                    <a:gd name="connsiteY401" fmla="*/ 228638 h 1091576"/>
                    <a:gd name="connsiteX402" fmla="*/ 971200 w 2021772"/>
                    <a:gd name="connsiteY402" fmla="*/ 253697 h 1091576"/>
                    <a:gd name="connsiteX403" fmla="*/ 991247 w 2021772"/>
                    <a:gd name="connsiteY403" fmla="*/ 242671 h 1091576"/>
                    <a:gd name="connsiteX404" fmla="*/ 1005280 w 2021772"/>
                    <a:gd name="connsiteY404" fmla="*/ 217612 h 1091576"/>
                    <a:gd name="connsiteX405" fmla="*/ 1025328 w 2021772"/>
                    <a:gd name="connsiteY405" fmla="*/ 214605 h 1091576"/>
                    <a:gd name="connsiteX406" fmla="*/ 1039361 w 2021772"/>
                    <a:gd name="connsiteY406" fmla="*/ 218614 h 1091576"/>
                    <a:gd name="connsiteX407" fmla="*/ 1049384 w 2021772"/>
                    <a:gd name="connsiteY407" fmla="*/ 228638 h 1091576"/>
                    <a:gd name="connsiteX408" fmla="*/ 1036354 w 2021772"/>
                    <a:gd name="connsiteY408" fmla="*/ 251692 h 1091576"/>
                    <a:gd name="connsiteX409" fmla="*/ 1024325 w 2021772"/>
                    <a:gd name="connsiteY409" fmla="*/ 269735 h 1091576"/>
                    <a:gd name="connsiteX410" fmla="*/ 1044372 w 2021772"/>
                    <a:gd name="connsiteY410" fmla="*/ 281763 h 1091576"/>
                    <a:gd name="connsiteX411" fmla="*/ 1068429 w 2021772"/>
                    <a:gd name="connsiteY411" fmla="*/ 293792 h 1091576"/>
                    <a:gd name="connsiteX412" fmla="*/ 1055399 w 2021772"/>
                    <a:gd name="connsiteY412" fmla="*/ 304818 h 1091576"/>
                    <a:gd name="connsiteX413" fmla="*/ 1022321 w 2021772"/>
                    <a:gd name="connsiteY413" fmla="*/ 306823 h 1091576"/>
                    <a:gd name="connsiteX414" fmla="*/ 1026330 w 2021772"/>
                    <a:gd name="connsiteY414" fmla="*/ 316846 h 1091576"/>
                    <a:gd name="connsiteX415" fmla="*/ 1011295 w 2021772"/>
                    <a:gd name="connsiteY415" fmla="*/ 325868 h 1091576"/>
                    <a:gd name="connsiteX416" fmla="*/ 979219 w 2021772"/>
                    <a:gd name="connsiteY416" fmla="*/ 321858 h 1091576"/>
                    <a:gd name="connsiteX417" fmla="*/ 952155 w 2021772"/>
                    <a:gd name="connsiteY417" fmla="*/ 314842 h 1091576"/>
                    <a:gd name="connsiteX418" fmla="*/ 928098 w 2021772"/>
                    <a:gd name="connsiteY418" fmla="*/ 316846 h 1091576"/>
                    <a:gd name="connsiteX419" fmla="*/ 883994 w 2021772"/>
                    <a:gd name="connsiteY419" fmla="*/ 325868 h 1091576"/>
                    <a:gd name="connsiteX420" fmla="*/ 830869 w 2021772"/>
                    <a:gd name="connsiteY420" fmla="*/ 328875 h 1091576"/>
                    <a:gd name="connsiteX421" fmla="*/ 793781 w 2021772"/>
                    <a:gd name="connsiteY421" fmla="*/ 331882 h 1091576"/>
                    <a:gd name="connsiteX422" fmla="*/ 794783 w 2021772"/>
                    <a:gd name="connsiteY422" fmla="*/ 319853 h 1091576"/>
                    <a:gd name="connsiteX423" fmla="*/ 775738 w 2021772"/>
                    <a:gd name="connsiteY423" fmla="*/ 312837 h 1091576"/>
                    <a:gd name="connsiteX424" fmla="*/ 755691 w 2021772"/>
                    <a:gd name="connsiteY424" fmla="*/ 315844 h 1091576"/>
                    <a:gd name="connsiteX425" fmla="*/ 752684 w 2021772"/>
                    <a:gd name="connsiteY425" fmla="*/ 295797 h 1091576"/>
                    <a:gd name="connsiteX426" fmla="*/ 767719 w 2021772"/>
                    <a:gd name="connsiteY426" fmla="*/ 292790 h 1091576"/>
                    <a:gd name="connsiteX427" fmla="*/ 801800 w 2021772"/>
                    <a:gd name="connsiteY427" fmla="*/ 288780 h 1091576"/>
                    <a:gd name="connsiteX428" fmla="*/ 827861 w 2021772"/>
                    <a:gd name="connsiteY428" fmla="*/ 289782 h 1091576"/>
                    <a:gd name="connsiteX429" fmla="*/ 857932 w 2021772"/>
                    <a:gd name="connsiteY429" fmla="*/ 284771 h 1091576"/>
                    <a:gd name="connsiteX430" fmla="*/ 826859 w 2021772"/>
                    <a:gd name="connsiteY430" fmla="*/ 279759 h 1091576"/>
                    <a:gd name="connsiteX431" fmla="*/ 783757 w 2021772"/>
                    <a:gd name="connsiteY431" fmla="*/ 281763 h 1091576"/>
                    <a:gd name="connsiteX432" fmla="*/ 757696 w 2021772"/>
                    <a:gd name="connsiteY432" fmla="*/ 280761 h 1091576"/>
                    <a:gd name="connsiteX433" fmla="*/ 757696 w 2021772"/>
                    <a:gd name="connsiteY433" fmla="*/ 271740 h 1091576"/>
                    <a:gd name="connsiteX434" fmla="*/ 812826 w 2021772"/>
                    <a:gd name="connsiteY434" fmla="*/ 261716 h 1091576"/>
                    <a:gd name="connsiteX435" fmla="*/ 782755 w 2021772"/>
                    <a:gd name="connsiteY435" fmla="*/ 261716 h 1091576"/>
                    <a:gd name="connsiteX436" fmla="*/ 757696 w 2021772"/>
                    <a:gd name="connsiteY436" fmla="*/ 255702 h 1091576"/>
                    <a:gd name="connsiteX437" fmla="*/ 794783 w 2021772"/>
                    <a:gd name="connsiteY437" fmla="*/ 236657 h 1091576"/>
                    <a:gd name="connsiteX438" fmla="*/ 818840 w 2021772"/>
                    <a:gd name="connsiteY438" fmla="*/ 227636 h 1091576"/>
                    <a:gd name="connsiteX439" fmla="*/ 885999 w 2021772"/>
                    <a:gd name="connsiteY439" fmla="*/ 212600 h 1091576"/>
                    <a:gd name="connsiteX440" fmla="*/ 1085470 w 2021772"/>
                    <a:gd name="connsiteY440" fmla="*/ 209593 h 1091576"/>
                    <a:gd name="connsiteX441" fmla="*/ 1052392 w 2021772"/>
                    <a:gd name="connsiteY441" fmla="*/ 225631 h 1091576"/>
                    <a:gd name="connsiteX442" fmla="*/ 1041365 w 2021772"/>
                    <a:gd name="connsiteY442" fmla="*/ 208591 h 1091576"/>
                    <a:gd name="connsiteX443" fmla="*/ 1051389 w 2021772"/>
                    <a:gd name="connsiteY443" fmla="*/ 205584 h 1091576"/>
                    <a:gd name="connsiteX444" fmla="*/ 1077451 w 2021772"/>
                    <a:gd name="connsiteY444" fmla="*/ 204581 h 1091576"/>
                    <a:gd name="connsiteX445" fmla="*/ 1596676 w 2021772"/>
                    <a:gd name="connsiteY445" fmla="*/ 217612 h 1091576"/>
                    <a:gd name="connsiteX446" fmla="*/ 1592667 w 2021772"/>
                    <a:gd name="connsiteY446" fmla="*/ 224629 h 1091576"/>
                    <a:gd name="connsiteX447" fmla="*/ 1573622 w 2021772"/>
                    <a:gd name="connsiteY447" fmla="*/ 223626 h 1091576"/>
                    <a:gd name="connsiteX448" fmla="*/ 1554577 w 2021772"/>
                    <a:gd name="connsiteY448" fmla="*/ 223626 h 1091576"/>
                    <a:gd name="connsiteX449" fmla="*/ 1531523 w 2021772"/>
                    <a:gd name="connsiteY449" fmla="*/ 226633 h 1091576"/>
                    <a:gd name="connsiteX450" fmla="*/ 1527513 w 2021772"/>
                    <a:gd name="connsiteY450" fmla="*/ 224629 h 1091576"/>
                    <a:gd name="connsiteX451" fmla="*/ 1517490 w 2021772"/>
                    <a:gd name="connsiteY451" fmla="*/ 212600 h 1091576"/>
                    <a:gd name="connsiteX452" fmla="*/ 1525508 w 2021772"/>
                    <a:gd name="connsiteY452" fmla="*/ 203579 h 1091576"/>
                    <a:gd name="connsiteX453" fmla="*/ 1535532 w 2021772"/>
                    <a:gd name="connsiteY453" fmla="*/ 201574 h 1091576"/>
                    <a:gd name="connsiteX454" fmla="*/ 1575627 w 2021772"/>
                    <a:gd name="connsiteY454" fmla="*/ 204581 h 1091576"/>
                    <a:gd name="connsiteX455" fmla="*/ 1409234 w 2021772"/>
                    <a:gd name="connsiteY455" fmla="*/ 216610 h 1091576"/>
                    <a:gd name="connsiteX456" fmla="*/ 1410236 w 2021772"/>
                    <a:gd name="connsiteY456" fmla="*/ 231645 h 1091576"/>
                    <a:gd name="connsiteX457" fmla="*/ 1444317 w 2021772"/>
                    <a:gd name="connsiteY457" fmla="*/ 211598 h 1091576"/>
                    <a:gd name="connsiteX458" fmla="*/ 1499447 w 2021772"/>
                    <a:gd name="connsiteY458" fmla="*/ 201574 h 1091576"/>
                    <a:gd name="connsiteX459" fmla="*/ 1510473 w 2021772"/>
                    <a:gd name="connsiteY459" fmla="*/ 226633 h 1091576"/>
                    <a:gd name="connsiteX460" fmla="*/ 1494435 w 2021772"/>
                    <a:gd name="connsiteY460" fmla="*/ 242671 h 1091576"/>
                    <a:gd name="connsiteX461" fmla="*/ 1537537 w 2021772"/>
                    <a:gd name="connsiteY461" fmla="*/ 235655 h 1091576"/>
                    <a:gd name="connsiteX462" fmla="*/ 1562596 w 2021772"/>
                    <a:gd name="connsiteY462" fmla="*/ 226633 h 1091576"/>
                    <a:gd name="connsiteX463" fmla="*/ 1594672 w 2021772"/>
                    <a:gd name="connsiteY463" fmla="*/ 238662 h 1091576"/>
                    <a:gd name="connsiteX464" fmla="*/ 1611712 w 2021772"/>
                    <a:gd name="connsiteY464" fmla="*/ 250690 h 1091576"/>
                    <a:gd name="connsiteX465" fmla="*/ 1606700 w 2021772"/>
                    <a:gd name="connsiteY465" fmla="*/ 260714 h 1091576"/>
                    <a:gd name="connsiteX466" fmla="*/ 1644790 w 2021772"/>
                    <a:gd name="connsiteY466" fmla="*/ 255702 h 1091576"/>
                    <a:gd name="connsiteX467" fmla="*/ 1653811 w 2021772"/>
                    <a:gd name="connsiteY467" fmla="*/ 271740 h 1091576"/>
                    <a:gd name="connsiteX468" fmla="*/ 1693906 w 2021772"/>
                    <a:gd name="connsiteY468" fmla="*/ 280761 h 1091576"/>
                    <a:gd name="connsiteX469" fmla="*/ 1703930 w 2021772"/>
                    <a:gd name="connsiteY469" fmla="*/ 291787 h 1091576"/>
                    <a:gd name="connsiteX470" fmla="*/ 1707939 w 2021772"/>
                    <a:gd name="connsiteY470" fmla="*/ 314842 h 1091576"/>
                    <a:gd name="connsiteX471" fmla="*/ 1664837 w 2021772"/>
                    <a:gd name="connsiteY471" fmla="*/ 326870 h 1091576"/>
                    <a:gd name="connsiteX472" fmla="*/ 1700922 w 2021772"/>
                    <a:gd name="connsiteY472" fmla="*/ 343910 h 1091576"/>
                    <a:gd name="connsiteX473" fmla="*/ 1728989 w 2021772"/>
                    <a:gd name="connsiteY473" fmla="*/ 349924 h 1091576"/>
                    <a:gd name="connsiteX474" fmla="*/ 1745027 w 2021772"/>
                    <a:gd name="connsiteY474" fmla="*/ 372979 h 1091576"/>
                    <a:gd name="connsiteX475" fmla="*/ 1775098 w 2021772"/>
                    <a:gd name="connsiteY475" fmla="*/ 374984 h 1091576"/>
                    <a:gd name="connsiteX476" fmla="*/ 1759060 w 2021772"/>
                    <a:gd name="connsiteY476" fmla="*/ 393026 h 1091576"/>
                    <a:gd name="connsiteX477" fmla="*/ 1707939 w 2021772"/>
                    <a:gd name="connsiteY477" fmla="*/ 424100 h 1091576"/>
                    <a:gd name="connsiteX478" fmla="*/ 1688894 w 2021772"/>
                    <a:gd name="connsiteY478" fmla="*/ 413073 h 1091576"/>
                    <a:gd name="connsiteX479" fmla="*/ 1671854 w 2021772"/>
                    <a:gd name="connsiteY479" fmla="*/ 387012 h 1091576"/>
                    <a:gd name="connsiteX480" fmla="*/ 1643788 w 2021772"/>
                    <a:gd name="connsiteY480" fmla="*/ 391021 h 1091576"/>
                    <a:gd name="connsiteX481" fmla="*/ 1632762 w 2021772"/>
                    <a:gd name="connsiteY481" fmla="*/ 406057 h 1091576"/>
                    <a:gd name="connsiteX482" fmla="*/ 1645792 w 2021772"/>
                    <a:gd name="connsiteY482" fmla="*/ 421092 h 1091576"/>
                    <a:gd name="connsiteX483" fmla="*/ 1666842 w 2021772"/>
                    <a:gd name="connsiteY483" fmla="*/ 433121 h 1091576"/>
                    <a:gd name="connsiteX484" fmla="*/ 1670851 w 2021772"/>
                    <a:gd name="connsiteY484" fmla="*/ 440137 h 1091576"/>
                    <a:gd name="connsiteX485" fmla="*/ 1670851 w 2021772"/>
                    <a:gd name="connsiteY485" fmla="*/ 467201 h 1091576"/>
                    <a:gd name="connsiteX486" fmla="*/ 1653811 w 2021772"/>
                    <a:gd name="connsiteY486" fmla="*/ 486246 h 1091576"/>
                    <a:gd name="connsiteX487" fmla="*/ 1631759 w 2021772"/>
                    <a:gd name="connsiteY487" fmla="*/ 479230 h 1091576"/>
                    <a:gd name="connsiteX488" fmla="*/ 1591665 w 2021772"/>
                    <a:gd name="connsiteY488" fmla="*/ 457178 h 1091576"/>
                    <a:gd name="connsiteX489" fmla="*/ 1608705 w 2021772"/>
                    <a:gd name="connsiteY489" fmla="*/ 481234 h 1091576"/>
                    <a:gd name="connsiteX490" fmla="*/ 1621736 w 2021772"/>
                    <a:gd name="connsiteY490" fmla="*/ 497272 h 1091576"/>
                    <a:gd name="connsiteX491" fmla="*/ 1619731 w 2021772"/>
                    <a:gd name="connsiteY491" fmla="*/ 507296 h 1091576"/>
                    <a:gd name="connsiteX492" fmla="*/ 1568610 w 2021772"/>
                    <a:gd name="connsiteY492" fmla="*/ 496270 h 1091576"/>
                    <a:gd name="connsiteX493" fmla="*/ 1532525 w 2021772"/>
                    <a:gd name="connsiteY493" fmla="*/ 480232 h 1091576"/>
                    <a:gd name="connsiteX494" fmla="*/ 1515485 w 2021772"/>
                    <a:gd name="connsiteY494" fmla="*/ 467201 h 1091576"/>
                    <a:gd name="connsiteX495" fmla="*/ 1526511 w 2021772"/>
                    <a:gd name="connsiteY495" fmla="*/ 459182 h 1091576"/>
                    <a:gd name="connsiteX496" fmla="*/ 1503456 w 2021772"/>
                    <a:gd name="connsiteY496" fmla="*/ 445149 h 1091576"/>
                    <a:gd name="connsiteX497" fmla="*/ 1481404 w 2021772"/>
                    <a:gd name="connsiteY497" fmla="*/ 433121 h 1091576"/>
                    <a:gd name="connsiteX498" fmla="*/ 1477395 w 2021772"/>
                    <a:gd name="connsiteY498" fmla="*/ 440137 h 1091576"/>
                    <a:gd name="connsiteX499" fmla="*/ 1416250 w 2021772"/>
                    <a:gd name="connsiteY499" fmla="*/ 445149 h 1091576"/>
                    <a:gd name="connsiteX500" fmla="*/ 1404222 w 2021772"/>
                    <a:gd name="connsiteY500" fmla="*/ 435126 h 1091576"/>
                    <a:gd name="connsiteX501" fmla="*/ 1430284 w 2021772"/>
                    <a:gd name="connsiteY501" fmla="*/ 416081 h 1091576"/>
                    <a:gd name="connsiteX502" fmla="*/ 1468374 w 2021772"/>
                    <a:gd name="connsiteY502" fmla="*/ 415078 h 1091576"/>
                    <a:gd name="connsiteX503" fmla="*/ 1511475 w 2021772"/>
                    <a:gd name="connsiteY503" fmla="*/ 412071 h 1091576"/>
                    <a:gd name="connsiteX504" fmla="*/ 1510473 w 2021772"/>
                    <a:gd name="connsiteY504" fmla="*/ 403050 h 1091576"/>
                    <a:gd name="connsiteX505" fmla="*/ 1525508 w 2021772"/>
                    <a:gd name="connsiteY505" fmla="*/ 389017 h 1091576"/>
                    <a:gd name="connsiteX506" fmla="*/ 1567608 w 2021772"/>
                    <a:gd name="connsiteY506" fmla="*/ 363958 h 1091576"/>
                    <a:gd name="connsiteX507" fmla="*/ 1568610 w 2021772"/>
                    <a:gd name="connsiteY507" fmla="*/ 352932 h 1091576"/>
                    <a:gd name="connsiteX508" fmla="*/ 1566605 w 2021772"/>
                    <a:gd name="connsiteY508" fmla="*/ 343910 h 1091576"/>
                    <a:gd name="connsiteX509" fmla="*/ 1544553 w 2021772"/>
                    <a:gd name="connsiteY509" fmla="*/ 330879 h 1091576"/>
                    <a:gd name="connsiteX510" fmla="*/ 1511475 w 2021772"/>
                    <a:gd name="connsiteY510" fmla="*/ 322861 h 1091576"/>
                    <a:gd name="connsiteX511" fmla="*/ 1527513 w 2021772"/>
                    <a:gd name="connsiteY511" fmla="*/ 315844 h 1091576"/>
                    <a:gd name="connsiteX512" fmla="*/ 1518492 w 2021772"/>
                    <a:gd name="connsiteY512" fmla="*/ 299806 h 1091576"/>
                    <a:gd name="connsiteX513" fmla="*/ 1502454 w 2021772"/>
                    <a:gd name="connsiteY513" fmla="*/ 298804 h 1091576"/>
                    <a:gd name="connsiteX514" fmla="*/ 1493433 w 2021772"/>
                    <a:gd name="connsiteY514" fmla="*/ 289782 h 1091576"/>
                    <a:gd name="connsiteX515" fmla="*/ 1477395 w 2021772"/>
                    <a:gd name="connsiteY515" fmla="*/ 297801 h 1091576"/>
                    <a:gd name="connsiteX516" fmla="*/ 1440307 w 2021772"/>
                    <a:gd name="connsiteY516" fmla="*/ 300808 h 1091576"/>
                    <a:gd name="connsiteX517" fmla="*/ 1374151 w 2021772"/>
                    <a:gd name="connsiteY517" fmla="*/ 294794 h 1091576"/>
                    <a:gd name="connsiteX518" fmla="*/ 1340071 w 2021772"/>
                    <a:gd name="connsiteY518" fmla="*/ 287778 h 1091576"/>
                    <a:gd name="connsiteX519" fmla="*/ 1312004 w 2021772"/>
                    <a:gd name="connsiteY519" fmla="*/ 283768 h 1091576"/>
                    <a:gd name="connsiteX520" fmla="*/ 1302983 w 2021772"/>
                    <a:gd name="connsiteY520" fmla="*/ 275749 h 1091576"/>
                    <a:gd name="connsiteX521" fmla="*/ 1333054 w 2021772"/>
                    <a:gd name="connsiteY521" fmla="*/ 263721 h 1091576"/>
                    <a:gd name="connsiteX522" fmla="*/ 1305990 w 2021772"/>
                    <a:gd name="connsiteY522" fmla="*/ 263721 h 1091576"/>
                    <a:gd name="connsiteX523" fmla="*/ 1322028 w 2021772"/>
                    <a:gd name="connsiteY523" fmla="*/ 238662 h 1091576"/>
                    <a:gd name="connsiteX524" fmla="*/ 1355106 w 2021772"/>
                    <a:gd name="connsiteY524" fmla="*/ 216610 h 1091576"/>
                    <a:gd name="connsiteX525" fmla="*/ 1383173 w 2021772"/>
                    <a:gd name="connsiteY525" fmla="*/ 207588 h 1091576"/>
                    <a:gd name="connsiteX526" fmla="*/ 1436298 w 2021772"/>
                    <a:gd name="connsiteY526" fmla="*/ 200572 h 1091576"/>
                    <a:gd name="connsiteX527" fmla="*/ 1171673 w 2021772"/>
                    <a:gd name="connsiteY527" fmla="*/ 199569 h 1091576"/>
                    <a:gd name="connsiteX528" fmla="*/ 1188713 w 2021772"/>
                    <a:gd name="connsiteY528" fmla="*/ 204581 h 1091576"/>
                    <a:gd name="connsiteX529" fmla="*/ 1223796 w 2021772"/>
                    <a:gd name="connsiteY529" fmla="*/ 201574 h 1091576"/>
                    <a:gd name="connsiteX530" fmla="*/ 1221791 w 2021772"/>
                    <a:gd name="connsiteY530" fmla="*/ 208591 h 1091576"/>
                    <a:gd name="connsiteX531" fmla="*/ 1193725 w 2021772"/>
                    <a:gd name="connsiteY531" fmla="*/ 220619 h 1091576"/>
                    <a:gd name="connsiteX532" fmla="*/ 1210765 w 2021772"/>
                    <a:gd name="connsiteY532" fmla="*/ 230643 h 1091576"/>
                    <a:gd name="connsiteX533" fmla="*/ 1186709 w 2021772"/>
                    <a:gd name="connsiteY533" fmla="*/ 252695 h 1091576"/>
                    <a:gd name="connsiteX534" fmla="*/ 1146614 w 2021772"/>
                    <a:gd name="connsiteY534" fmla="*/ 262719 h 1091576"/>
                    <a:gd name="connsiteX535" fmla="*/ 1130576 w 2021772"/>
                    <a:gd name="connsiteY535" fmla="*/ 260714 h 1091576"/>
                    <a:gd name="connsiteX536" fmla="*/ 1126567 w 2021772"/>
                    <a:gd name="connsiteY536" fmla="*/ 250690 h 1091576"/>
                    <a:gd name="connsiteX537" fmla="*/ 1099503 w 2021772"/>
                    <a:gd name="connsiteY537" fmla="*/ 231645 h 1091576"/>
                    <a:gd name="connsiteX538" fmla="*/ 1107522 w 2021772"/>
                    <a:gd name="connsiteY538" fmla="*/ 224629 h 1091576"/>
                    <a:gd name="connsiteX539" fmla="*/ 1142605 w 2021772"/>
                    <a:gd name="connsiteY539" fmla="*/ 227636 h 1091576"/>
                    <a:gd name="connsiteX540" fmla="*/ 1137593 w 2021772"/>
                    <a:gd name="connsiteY540" fmla="*/ 211598 h 1091576"/>
                    <a:gd name="connsiteX541" fmla="*/ 1277924 w 2021772"/>
                    <a:gd name="connsiteY541" fmla="*/ 225631 h 1091576"/>
                    <a:gd name="connsiteX542" fmla="*/ 1240836 w 2021772"/>
                    <a:gd name="connsiteY542" fmla="*/ 243674 h 1091576"/>
                    <a:gd name="connsiteX543" fmla="*/ 1220789 w 2021772"/>
                    <a:gd name="connsiteY543" fmla="*/ 242671 h 1091576"/>
                    <a:gd name="connsiteX544" fmla="*/ 1229810 w 2021772"/>
                    <a:gd name="connsiteY544" fmla="*/ 221621 h 1091576"/>
                    <a:gd name="connsiteX545" fmla="*/ 1241839 w 2021772"/>
                    <a:gd name="connsiteY545" fmla="*/ 209593 h 1091576"/>
                    <a:gd name="connsiteX546" fmla="*/ 1260884 w 2021772"/>
                    <a:gd name="connsiteY546" fmla="*/ 199569 h 1091576"/>
                    <a:gd name="connsiteX547" fmla="*/ 1285943 w 2021772"/>
                    <a:gd name="connsiteY547" fmla="*/ 192553 h 1091576"/>
                    <a:gd name="connsiteX548" fmla="*/ 1323031 w 2021772"/>
                    <a:gd name="connsiteY548" fmla="*/ 193555 h 1091576"/>
                    <a:gd name="connsiteX549" fmla="*/ 1352099 w 2021772"/>
                    <a:gd name="connsiteY549" fmla="*/ 199569 h 1091576"/>
                    <a:gd name="connsiteX550" fmla="*/ 1304988 w 2021772"/>
                    <a:gd name="connsiteY550" fmla="*/ 220619 h 1091576"/>
                    <a:gd name="connsiteX551" fmla="*/ 732637 w 2021772"/>
                    <a:gd name="connsiteY551" fmla="*/ 259711 h 1091576"/>
                    <a:gd name="connsiteX552" fmla="*/ 668485 w 2021772"/>
                    <a:gd name="connsiteY552" fmla="*/ 271740 h 1091576"/>
                    <a:gd name="connsiteX553" fmla="*/ 671492 w 2021772"/>
                    <a:gd name="connsiteY553" fmla="*/ 260714 h 1091576"/>
                    <a:gd name="connsiteX554" fmla="*/ 644428 w 2021772"/>
                    <a:gd name="connsiteY554" fmla="*/ 247683 h 1091576"/>
                    <a:gd name="connsiteX555" fmla="*/ 664476 w 2021772"/>
                    <a:gd name="connsiteY555" fmla="*/ 237659 h 1091576"/>
                    <a:gd name="connsiteX556" fmla="*/ 699558 w 2021772"/>
                    <a:gd name="connsiteY556" fmla="*/ 219617 h 1091576"/>
                    <a:gd name="connsiteX557" fmla="*/ 735644 w 2021772"/>
                    <a:gd name="connsiteY557" fmla="*/ 203579 h 1091576"/>
                    <a:gd name="connsiteX558" fmla="*/ 737648 w 2021772"/>
                    <a:gd name="connsiteY558" fmla="*/ 189546 h 1091576"/>
                    <a:gd name="connsiteX559" fmla="*/ 803805 w 2021772"/>
                    <a:gd name="connsiteY559" fmla="*/ 185536 h 1091576"/>
                    <a:gd name="connsiteX560" fmla="*/ 822849 w 2021772"/>
                    <a:gd name="connsiteY560" fmla="*/ 190548 h 1091576"/>
                    <a:gd name="connsiteX561" fmla="*/ 867956 w 2021772"/>
                    <a:gd name="connsiteY561" fmla="*/ 191551 h 1091576"/>
                    <a:gd name="connsiteX562" fmla="*/ 876977 w 2021772"/>
                    <a:gd name="connsiteY562" fmla="*/ 198567 h 1091576"/>
                    <a:gd name="connsiteX563" fmla="*/ 883994 w 2021772"/>
                    <a:gd name="connsiteY563" fmla="*/ 208591 h 1091576"/>
                    <a:gd name="connsiteX564" fmla="*/ 853923 w 2021772"/>
                    <a:gd name="connsiteY564" fmla="*/ 214605 h 1091576"/>
                    <a:gd name="connsiteX565" fmla="*/ 788769 w 2021772"/>
                    <a:gd name="connsiteY565" fmla="*/ 231645 h 1091576"/>
                    <a:gd name="connsiteX566" fmla="*/ 744665 w 2021772"/>
                    <a:gd name="connsiteY566" fmla="*/ 248685 h 1091576"/>
                    <a:gd name="connsiteX567" fmla="*/ 1322028 w 2021772"/>
                    <a:gd name="connsiteY567" fmla="*/ 172506 h 1091576"/>
                    <a:gd name="connsiteX568" fmla="*/ 1302983 w 2021772"/>
                    <a:gd name="connsiteY568" fmla="*/ 181527 h 1091576"/>
                    <a:gd name="connsiteX569" fmla="*/ 1277924 w 2021772"/>
                    <a:gd name="connsiteY569" fmla="*/ 180524 h 1091576"/>
                    <a:gd name="connsiteX570" fmla="*/ 1262889 w 2021772"/>
                    <a:gd name="connsiteY570" fmla="*/ 173508 h 1091576"/>
                    <a:gd name="connsiteX571" fmla="*/ 1283938 w 2021772"/>
                    <a:gd name="connsiteY571" fmla="*/ 163484 h 1091576"/>
                    <a:gd name="connsiteX572" fmla="*/ 1316014 w 2021772"/>
                    <a:gd name="connsiteY572" fmla="*/ 157470 h 1091576"/>
                    <a:gd name="connsiteX573" fmla="*/ 1323031 w 2021772"/>
                    <a:gd name="connsiteY573" fmla="*/ 165489 h 1091576"/>
                    <a:gd name="connsiteX574" fmla="*/ 1278926 w 2021772"/>
                    <a:gd name="connsiteY574" fmla="*/ 132411 h 1091576"/>
                    <a:gd name="connsiteX575" fmla="*/ 1280931 w 2021772"/>
                    <a:gd name="connsiteY575" fmla="*/ 143437 h 1091576"/>
                    <a:gd name="connsiteX576" fmla="*/ 1267900 w 2021772"/>
                    <a:gd name="connsiteY576" fmla="*/ 155465 h 1091576"/>
                    <a:gd name="connsiteX577" fmla="*/ 1240836 w 2021772"/>
                    <a:gd name="connsiteY577" fmla="*/ 172506 h 1091576"/>
                    <a:gd name="connsiteX578" fmla="*/ 1208761 w 2021772"/>
                    <a:gd name="connsiteY578" fmla="*/ 174510 h 1091576"/>
                    <a:gd name="connsiteX579" fmla="*/ 1192723 w 2021772"/>
                    <a:gd name="connsiteY579" fmla="*/ 170501 h 1091576"/>
                    <a:gd name="connsiteX580" fmla="*/ 1208761 w 2021772"/>
                    <a:gd name="connsiteY580" fmla="*/ 157470 h 1091576"/>
                    <a:gd name="connsiteX581" fmla="*/ 1177687 w 2021772"/>
                    <a:gd name="connsiteY581" fmla="*/ 159475 h 1091576"/>
                    <a:gd name="connsiteX582" fmla="*/ 1197735 w 2021772"/>
                    <a:gd name="connsiteY582" fmla="*/ 141432 h 1091576"/>
                    <a:gd name="connsiteX583" fmla="*/ 1215777 w 2021772"/>
                    <a:gd name="connsiteY583" fmla="*/ 142435 h 1091576"/>
                    <a:gd name="connsiteX584" fmla="*/ 1251862 w 2021772"/>
                    <a:gd name="connsiteY584" fmla="*/ 134416 h 1091576"/>
                    <a:gd name="connsiteX585" fmla="*/ 1274917 w 2021772"/>
                    <a:gd name="connsiteY585" fmla="*/ 135418 h 1091576"/>
                    <a:gd name="connsiteX586" fmla="*/ 1094491 w 2021772"/>
                    <a:gd name="connsiteY586" fmla="*/ 144439 h 1091576"/>
                    <a:gd name="connsiteX587" fmla="*/ 1090481 w 2021772"/>
                    <a:gd name="connsiteY587" fmla="*/ 152458 h 1091576"/>
                    <a:gd name="connsiteX588" fmla="*/ 1111531 w 2021772"/>
                    <a:gd name="connsiteY588" fmla="*/ 148449 h 1091576"/>
                    <a:gd name="connsiteX589" fmla="*/ 1128571 w 2021772"/>
                    <a:gd name="connsiteY589" fmla="*/ 149451 h 1091576"/>
                    <a:gd name="connsiteX590" fmla="*/ 1118548 w 2021772"/>
                    <a:gd name="connsiteY590" fmla="*/ 161480 h 1091576"/>
                    <a:gd name="connsiteX591" fmla="*/ 1094491 w 2021772"/>
                    <a:gd name="connsiteY591" fmla="*/ 172506 h 1091576"/>
                    <a:gd name="connsiteX592" fmla="*/ 1029337 w 2021772"/>
                    <a:gd name="connsiteY592" fmla="*/ 175513 h 1091576"/>
                    <a:gd name="connsiteX593" fmla="*/ 971200 w 2021772"/>
                    <a:gd name="connsiteY593" fmla="*/ 186539 h 1091576"/>
                    <a:gd name="connsiteX594" fmla="*/ 943133 w 2021772"/>
                    <a:gd name="connsiteY594" fmla="*/ 186539 h 1091576"/>
                    <a:gd name="connsiteX595" fmla="*/ 950150 w 2021772"/>
                    <a:gd name="connsiteY595" fmla="*/ 178520 h 1091576"/>
                    <a:gd name="connsiteX596" fmla="*/ 1000268 w 2021772"/>
                    <a:gd name="connsiteY596" fmla="*/ 168496 h 1091576"/>
                    <a:gd name="connsiteX597" fmla="*/ 915067 w 2021772"/>
                    <a:gd name="connsiteY597" fmla="*/ 171503 h 1091576"/>
                    <a:gd name="connsiteX598" fmla="*/ 896022 w 2021772"/>
                    <a:gd name="connsiteY598" fmla="*/ 167494 h 1091576"/>
                    <a:gd name="connsiteX599" fmla="*/ 950150 w 2021772"/>
                    <a:gd name="connsiteY599" fmla="*/ 144439 h 1091576"/>
                    <a:gd name="connsiteX600" fmla="*/ 976212 w 2021772"/>
                    <a:gd name="connsiteY600" fmla="*/ 138425 h 1091576"/>
                    <a:gd name="connsiteX601" fmla="*/ 1015304 w 2021772"/>
                    <a:gd name="connsiteY601" fmla="*/ 145442 h 1091576"/>
                    <a:gd name="connsiteX602" fmla="*/ 1029337 w 2021772"/>
                    <a:gd name="connsiteY602" fmla="*/ 159475 h 1091576"/>
                    <a:gd name="connsiteX603" fmla="*/ 1058406 w 2021772"/>
                    <a:gd name="connsiteY603" fmla="*/ 161480 h 1091576"/>
                    <a:gd name="connsiteX604" fmla="*/ 1060410 w 2021772"/>
                    <a:gd name="connsiteY604" fmla="*/ 139427 h 1091576"/>
                    <a:gd name="connsiteX605" fmla="*/ 1087474 w 2021772"/>
                    <a:gd name="connsiteY605" fmla="*/ 131409 h 1091576"/>
                    <a:gd name="connsiteX606" fmla="*/ 1102510 w 2021772"/>
                    <a:gd name="connsiteY606" fmla="*/ 133413 h 1091576"/>
                    <a:gd name="connsiteX607" fmla="*/ 1356109 w 2021772"/>
                    <a:gd name="connsiteY607" fmla="*/ 124392 h 1091576"/>
                    <a:gd name="connsiteX608" fmla="*/ 1367135 w 2021772"/>
                    <a:gd name="connsiteY608" fmla="*/ 131409 h 1091576"/>
                    <a:gd name="connsiteX609" fmla="*/ 1401215 w 2021772"/>
                    <a:gd name="connsiteY609" fmla="*/ 131409 h 1091576"/>
                    <a:gd name="connsiteX610" fmla="*/ 1408232 w 2021772"/>
                    <a:gd name="connsiteY610" fmla="*/ 138425 h 1091576"/>
                    <a:gd name="connsiteX611" fmla="*/ 1395201 w 2021772"/>
                    <a:gd name="connsiteY611" fmla="*/ 147446 h 1091576"/>
                    <a:gd name="connsiteX612" fmla="*/ 1410236 w 2021772"/>
                    <a:gd name="connsiteY612" fmla="*/ 152458 h 1091576"/>
                    <a:gd name="connsiteX613" fmla="*/ 1416250 w 2021772"/>
                    <a:gd name="connsiteY613" fmla="*/ 158472 h 1091576"/>
                    <a:gd name="connsiteX614" fmla="*/ 1439305 w 2021772"/>
                    <a:gd name="connsiteY614" fmla="*/ 159475 h 1091576"/>
                    <a:gd name="connsiteX615" fmla="*/ 1463362 w 2021772"/>
                    <a:gd name="connsiteY615" fmla="*/ 161480 h 1091576"/>
                    <a:gd name="connsiteX616" fmla="*/ 1496440 w 2021772"/>
                    <a:gd name="connsiteY616" fmla="*/ 156468 h 1091576"/>
                    <a:gd name="connsiteX617" fmla="*/ 1534530 w 2021772"/>
                    <a:gd name="connsiteY617" fmla="*/ 154463 h 1091576"/>
                    <a:gd name="connsiteX618" fmla="*/ 1561594 w 2021772"/>
                    <a:gd name="connsiteY618" fmla="*/ 155465 h 1091576"/>
                    <a:gd name="connsiteX619" fmla="*/ 1572620 w 2021772"/>
                    <a:gd name="connsiteY619" fmla="*/ 164487 h 1091576"/>
                    <a:gd name="connsiteX620" fmla="*/ 1568610 w 2021772"/>
                    <a:gd name="connsiteY620" fmla="*/ 174510 h 1091576"/>
                    <a:gd name="connsiteX621" fmla="*/ 1551570 w 2021772"/>
                    <a:gd name="connsiteY621" fmla="*/ 180524 h 1091576"/>
                    <a:gd name="connsiteX622" fmla="*/ 1520497 w 2021772"/>
                    <a:gd name="connsiteY622" fmla="*/ 185536 h 1091576"/>
                    <a:gd name="connsiteX623" fmla="*/ 1499447 w 2021772"/>
                    <a:gd name="connsiteY623" fmla="*/ 182529 h 1091576"/>
                    <a:gd name="connsiteX624" fmla="*/ 1444317 w 2021772"/>
                    <a:gd name="connsiteY624" fmla="*/ 186539 h 1091576"/>
                    <a:gd name="connsiteX625" fmla="*/ 1407229 w 2021772"/>
                    <a:gd name="connsiteY625" fmla="*/ 186539 h 1091576"/>
                    <a:gd name="connsiteX626" fmla="*/ 1380165 w 2021772"/>
                    <a:gd name="connsiteY626" fmla="*/ 183532 h 1091576"/>
                    <a:gd name="connsiteX627" fmla="*/ 1340071 w 2021772"/>
                    <a:gd name="connsiteY627" fmla="*/ 176515 h 1091576"/>
                    <a:gd name="connsiteX628" fmla="*/ 1347087 w 2021772"/>
                    <a:gd name="connsiteY628" fmla="*/ 163484 h 1091576"/>
                    <a:gd name="connsiteX629" fmla="*/ 1357111 w 2021772"/>
                    <a:gd name="connsiteY629" fmla="*/ 151456 h 1091576"/>
                    <a:gd name="connsiteX630" fmla="*/ 1350094 w 2021772"/>
                    <a:gd name="connsiteY630" fmla="*/ 141432 h 1091576"/>
                    <a:gd name="connsiteX631" fmla="*/ 1317016 w 2021772"/>
                    <a:gd name="connsiteY631" fmla="*/ 139427 h 1091576"/>
                    <a:gd name="connsiteX632" fmla="*/ 1303985 w 2021772"/>
                    <a:gd name="connsiteY632" fmla="*/ 132411 h 1091576"/>
                    <a:gd name="connsiteX633" fmla="*/ 1322028 w 2021772"/>
                    <a:gd name="connsiteY633" fmla="*/ 122387 h 1091576"/>
                    <a:gd name="connsiteX634" fmla="*/ 999266 w 2021772"/>
                    <a:gd name="connsiteY634" fmla="*/ 112364 h 1091576"/>
                    <a:gd name="connsiteX635" fmla="*/ 972202 w 2021772"/>
                    <a:gd name="connsiteY635" fmla="*/ 129404 h 1091576"/>
                    <a:gd name="connsiteX636" fmla="*/ 947143 w 2021772"/>
                    <a:gd name="connsiteY636" fmla="*/ 137423 h 1091576"/>
                    <a:gd name="connsiteX637" fmla="*/ 929100 w 2021772"/>
                    <a:gd name="connsiteY637" fmla="*/ 138425 h 1091576"/>
                    <a:gd name="connsiteX638" fmla="*/ 882991 w 2021772"/>
                    <a:gd name="connsiteY638" fmla="*/ 147446 h 1091576"/>
                    <a:gd name="connsiteX639" fmla="*/ 849913 w 2021772"/>
                    <a:gd name="connsiteY639" fmla="*/ 151456 h 1091576"/>
                    <a:gd name="connsiteX640" fmla="*/ 832873 w 2021772"/>
                    <a:gd name="connsiteY640" fmla="*/ 146444 h 1091576"/>
                    <a:gd name="connsiteX641" fmla="*/ 832873 w 2021772"/>
                    <a:gd name="connsiteY641" fmla="*/ 146444 h 1091576"/>
                    <a:gd name="connsiteX642" fmla="*/ 887001 w 2021772"/>
                    <a:gd name="connsiteY642" fmla="*/ 129404 h 1091576"/>
                    <a:gd name="connsiteX643" fmla="*/ 944136 w 2021772"/>
                    <a:gd name="connsiteY643" fmla="*/ 114368 h 1091576"/>
                    <a:gd name="connsiteX644" fmla="*/ 970197 w 2021772"/>
                    <a:gd name="connsiteY644" fmla="*/ 115371 h 1091576"/>
                    <a:gd name="connsiteX645" fmla="*/ 1381168 w 2021772"/>
                    <a:gd name="connsiteY645" fmla="*/ 114368 h 1091576"/>
                    <a:gd name="connsiteX646" fmla="*/ 1373149 w 2021772"/>
                    <a:gd name="connsiteY646" fmla="*/ 115371 h 1091576"/>
                    <a:gd name="connsiteX647" fmla="*/ 1342075 w 2021772"/>
                    <a:gd name="connsiteY647" fmla="*/ 114368 h 1091576"/>
                    <a:gd name="connsiteX648" fmla="*/ 1345082 w 2021772"/>
                    <a:gd name="connsiteY648" fmla="*/ 107352 h 1091576"/>
                    <a:gd name="connsiteX649" fmla="*/ 1379163 w 2021772"/>
                    <a:gd name="connsiteY649" fmla="*/ 108354 h 1091576"/>
                    <a:gd name="connsiteX650" fmla="*/ 1387182 w 2021772"/>
                    <a:gd name="connsiteY650" fmla="*/ 112364 h 1091576"/>
                    <a:gd name="connsiteX651" fmla="*/ 1104514 w 2021772"/>
                    <a:gd name="connsiteY651" fmla="*/ 110359 h 1091576"/>
                    <a:gd name="connsiteX652" fmla="*/ 1063417 w 2021772"/>
                    <a:gd name="connsiteY652" fmla="*/ 117375 h 1091576"/>
                    <a:gd name="connsiteX653" fmla="*/ 1047380 w 2021772"/>
                    <a:gd name="connsiteY653" fmla="*/ 110359 h 1091576"/>
                    <a:gd name="connsiteX654" fmla="*/ 1071437 w 2021772"/>
                    <a:gd name="connsiteY654" fmla="*/ 103342 h 1091576"/>
                    <a:gd name="connsiteX655" fmla="*/ 1099503 w 2021772"/>
                    <a:gd name="connsiteY655" fmla="*/ 100335 h 1091576"/>
                    <a:gd name="connsiteX656" fmla="*/ 1119550 w 2021772"/>
                    <a:gd name="connsiteY656" fmla="*/ 104345 h 1091576"/>
                    <a:gd name="connsiteX657" fmla="*/ 1141602 w 2021772"/>
                    <a:gd name="connsiteY657" fmla="*/ 90312 h 1091576"/>
                    <a:gd name="connsiteX658" fmla="*/ 1114538 w 2021772"/>
                    <a:gd name="connsiteY658" fmla="*/ 95323 h 1091576"/>
                    <a:gd name="connsiteX659" fmla="*/ 1086472 w 2021772"/>
                    <a:gd name="connsiteY659" fmla="*/ 95323 h 1091576"/>
                    <a:gd name="connsiteX660" fmla="*/ 1091484 w 2021772"/>
                    <a:gd name="connsiteY660" fmla="*/ 92316 h 1091576"/>
                    <a:gd name="connsiteX661" fmla="*/ 1117545 w 2021772"/>
                    <a:gd name="connsiteY661" fmla="*/ 85300 h 1091576"/>
                    <a:gd name="connsiteX662" fmla="*/ 1125564 w 2021772"/>
                    <a:gd name="connsiteY662" fmla="*/ 86302 h 1091576"/>
                    <a:gd name="connsiteX663" fmla="*/ 1361120 w 2021772"/>
                    <a:gd name="connsiteY663" fmla="*/ 102340 h 1091576"/>
                    <a:gd name="connsiteX664" fmla="*/ 1331049 w 2021772"/>
                    <a:gd name="connsiteY664" fmla="*/ 107352 h 1091576"/>
                    <a:gd name="connsiteX665" fmla="*/ 1323031 w 2021772"/>
                    <a:gd name="connsiteY665" fmla="*/ 102340 h 1091576"/>
                    <a:gd name="connsiteX666" fmla="*/ 1326038 w 2021772"/>
                    <a:gd name="connsiteY666" fmla="*/ 94321 h 1091576"/>
                    <a:gd name="connsiteX667" fmla="*/ 1336061 w 2021772"/>
                    <a:gd name="connsiteY667" fmla="*/ 85300 h 1091576"/>
                    <a:gd name="connsiteX668" fmla="*/ 1357111 w 2021772"/>
                    <a:gd name="connsiteY668" fmla="*/ 85300 h 1091576"/>
                    <a:gd name="connsiteX669" fmla="*/ 1365130 w 2021772"/>
                    <a:gd name="connsiteY669" fmla="*/ 87304 h 1091576"/>
                    <a:gd name="connsiteX670" fmla="*/ 1376156 w 2021772"/>
                    <a:gd name="connsiteY670" fmla="*/ 94321 h 1091576"/>
                    <a:gd name="connsiteX671" fmla="*/ 1296969 w 2021772"/>
                    <a:gd name="connsiteY671" fmla="*/ 97328 h 1091576"/>
                    <a:gd name="connsiteX672" fmla="*/ 1291957 w 2021772"/>
                    <a:gd name="connsiteY672" fmla="*/ 106349 h 1091576"/>
                    <a:gd name="connsiteX673" fmla="*/ 1266898 w 2021772"/>
                    <a:gd name="connsiteY673" fmla="*/ 103342 h 1091576"/>
                    <a:gd name="connsiteX674" fmla="*/ 1247853 w 2021772"/>
                    <a:gd name="connsiteY674" fmla="*/ 96326 h 1091576"/>
                    <a:gd name="connsiteX675" fmla="*/ 1210765 w 2021772"/>
                    <a:gd name="connsiteY675" fmla="*/ 95323 h 1091576"/>
                    <a:gd name="connsiteX676" fmla="*/ 1235825 w 2021772"/>
                    <a:gd name="connsiteY676" fmla="*/ 89309 h 1091576"/>
                    <a:gd name="connsiteX677" fmla="*/ 1222794 w 2021772"/>
                    <a:gd name="connsiteY677" fmla="*/ 84297 h 1091576"/>
                    <a:gd name="connsiteX678" fmla="*/ 1233820 w 2021772"/>
                    <a:gd name="connsiteY678" fmla="*/ 75276 h 1091576"/>
                    <a:gd name="connsiteX679" fmla="*/ 1261886 w 2021772"/>
                    <a:gd name="connsiteY679" fmla="*/ 78283 h 1091576"/>
                    <a:gd name="connsiteX680" fmla="*/ 1296969 w 2021772"/>
                    <a:gd name="connsiteY680" fmla="*/ 86302 h 1091576"/>
                    <a:gd name="connsiteX681" fmla="*/ 1552572 w 2021772"/>
                    <a:gd name="connsiteY681" fmla="*/ 68259 h 1091576"/>
                    <a:gd name="connsiteX682" fmla="*/ 1564601 w 2021772"/>
                    <a:gd name="connsiteY682" fmla="*/ 75276 h 1091576"/>
                    <a:gd name="connsiteX683" fmla="*/ 1534530 w 2021772"/>
                    <a:gd name="connsiteY683" fmla="*/ 81290 h 1091576"/>
                    <a:gd name="connsiteX684" fmla="*/ 1483409 w 2021772"/>
                    <a:gd name="connsiteY684" fmla="*/ 97328 h 1091576"/>
                    <a:gd name="connsiteX685" fmla="*/ 1452336 w 2021772"/>
                    <a:gd name="connsiteY685" fmla="*/ 99333 h 1091576"/>
                    <a:gd name="connsiteX686" fmla="*/ 1419257 w 2021772"/>
                    <a:gd name="connsiteY686" fmla="*/ 96326 h 1091576"/>
                    <a:gd name="connsiteX687" fmla="*/ 1412241 w 2021772"/>
                    <a:gd name="connsiteY687" fmla="*/ 87304 h 1091576"/>
                    <a:gd name="connsiteX688" fmla="*/ 1422265 w 2021772"/>
                    <a:gd name="connsiteY688" fmla="*/ 79285 h 1091576"/>
                    <a:gd name="connsiteX689" fmla="*/ 1443315 w 2021772"/>
                    <a:gd name="connsiteY689" fmla="*/ 74274 h 1091576"/>
                    <a:gd name="connsiteX690" fmla="*/ 1412241 w 2021772"/>
                    <a:gd name="connsiteY690" fmla="*/ 74274 h 1091576"/>
                    <a:gd name="connsiteX691" fmla="*/ 1403220 w 2021772"/>
                    <a:gd name="connsiteY691" fmla="*/ 67257 h 1091576"/>
                    <a:gd name="connsiteX692" fmla="*/ 1404222 w 2021772"/>
                    <a:gd name="connsiteY692" fmla="*/ 57233 h 1091576"/>
                    <a:gd name="connsiteX693" fmla="*/ 1427277 w 2021772"/>
                    <a:gd name="connsiteY693" fmla="*/ 48212 h 1091576"/>
                    <a:gd name="connsiteX694" fmla="*/ 1446321 w 2021772"/>
                    <a:gd name="connsiteY694" fmla="*/ 43200 h 1091576"/>
                    <a:gd name="connsiteX695" fmla="*/ 1465366 w 2021772"/>
                    <a:gd name="connsiteY695" fmla="*/ 41196 h 1091576"/>
                    <a:gd name="connsiteX696" fmla="*/ 1464364 w 2021772"/>
                    <a:gd name="connsiteY696" fmla="*/ 37186 h 1091576"/>
                    <a:gd name="connsiteX697" fmla="*/ 1503456 w 2021772"/>
                    <a:gd name="connsiteY697" fmla="*/ 36184 h 1091576"/>
                    <a:gd name="connsiteX698" fmla="*/ 1510473 w 2021772"/>
                    <a:gd name="connsiteY698" fmla="*/ 46207 h 1091576"/>
                    <a:gd name="connsiteX699" fmla="*/ 1533527 w 2021772"/>
                    <a:gd name="connsiteY699" fmla="*/ 50217 h 1091576"/>
                    <a:gd name="connsiteX700" fmla="*/ 1555579 w 2021772"/>
                    <a:gd name="connsiteY700" fmla="*/ 54226 h 1091576"/>
                    <a:gd name="connsiteX701" fmla="*/ 1925452 w 2021772"/>
                    <a:gd name="connsiteY701" fmla="*/ 2103 h 1091576"/>
                    <a:gd name="connsiteX702" fmla="*/ 1965547 w 2021772"/>
                    <a:gd name="connsiteY702" fmla="*/ 4108 h 1091576"/>
                    <a:gd name="connsiteX703" fmla="*/ 1997623 w 2021772"/>
                    <a:gd name="connsiteY703" fmla="*/ 6113 h 1091576"/>
                    <a:gd name="connsiteX704" fmla="*/ 2021680 w 2021772"/>
                    <a:gd name="connsiteY704" fmla="*/ 11125 h 1091576"/>
                    <a:gd name="connsiteX705" fmla="*/ 2016668 w 2021772"/>
                    <a:gd name="connsiteY705" fmla="*/ 15134 h 1091576"/>
                    <a:gd name="connsiteX706" fmla="*/ 1970559 w 2021772"/>
                    <a:gd name="connsiteY706" fmla="*/ 23153 h 1091576"/>
                    <a:gd name="connsiteX707" fmla="*/ 1928460 w 2021772"/>
                    <a:gd name="connsiteY707" fmla="*/ 27162 h 1091576"/>
                    <a:gd name="connsiteX708" fmla="*/ 1909415 w 2021772"/>
                    <a:gd name="connsiteY708" fmla="*/ 31172 h 1091576"/>
                    <a:gd name="connsiteX709" fmla="*/ 1945500 w 2021772"/>
                    <a:gd name="connsiteY709" fmla="*/ 31172 h 1091576"/>
                    <a:gd name="connsiteX710" fmla="*/ 1896384 w 2021772"/>
                    <a:gd name="connsiteY710" fmla="*/ 43200 h 1091576"/>
                    <a:gd name="connsiteX711" fmla="*/ 1864308 w 2021772"/>
                    <a:gd name="connsiteY711" fmla="*/ 48212 h 1091576"/>
                    <a:gd name="connsiteX712" fmla="*/ 1820204 w 2021772"/>
                    <a:gd name="connsiteY712" fmla="*/ 65252 h 1091576"/>
                    <a:gd name="connsiteX713" fmla="*/ 1782114 w 2021772"/>
                    <a:gd name="connsiteY713" fmla="*/ 68259 h 1091576"/>
                    <a:gd name="connsiteX714" fmla="*/ 1767079 w 2021772"/>
                    <a:gd name="connsiteY714" fmla="*/ 73271 h 1091576"/>
                    <a:gd name="connsiteX715" fmla="*/ 1713953 w 2021772"/>
                    <a:gd name="connsiteY715" fmla="*/ 75276 h 1091576"/>
                    <a:gd name="connsiteX716" fmla="*/ 1734001 w 2021772"/>
                    <a:gd name="connsiteY716" fmla="*/ 78283 h 1091576"/>
                    <a:gd name="connsiteX717" fmla="*/ 1718965 w 2021772"/>
                    <a:gd name="connsiteY717" fmla="*/ 81290 h 1091576"/>
                    <a:gd name="connsiteX718" fmla="*/ 1721972 w 2021772"/>
                    <a:gd name="connsiteY718" fmla="*/ 92316 h 1091576"/>
                    <a:gd name="connsiteX719" fmla="*/ 1698918 w 2021772"/>
                    <a:gd name="connsiteY719" fmla="*/ 100335 h 1091576"/>
                    <a:gd name="connsiteX720" fmla="*/ 1665840 w 2021772"/>
                    <a:gd name="connsiteY720" fmla="*/ 106349 h 1091576"/>
                    <a:gd name="connsiteX721" fmla="*/ 1648800 w 2021772"/>
                    <a:gd name="connsiteY721" fmla="*/ 115371 h 1091576"/>
                    <a:gd name="connsiteX722" fmla="*/ 1618729 w 2021772"/>
                    <a:gd name="connsiteY722" fmla="*/ 121385 h 1091576"/>
                    <a:gd name="connsiteX723" fmla="*/ 1615721 w 2021772"/>
                    <a:gd name="connsiteY723" fmla="*/ 126397 h 1091576"/>
                    <a:gd name="connsiteX724" fmla="*/ 1646795 w 2021772"/>
                    <a:gd name="connsiteY724" fmla="*/ 125394 h 1091576"/>
                    <a:gd name="connsiteX725" fmla="*/ 1641783 w 2021772"/>
                    <a:gd name="connsiteY725" fmla="*/ 131409 h 1091576"/>
                    <a:gd name="connsiteX726" fmla="*/ 1581641 w 2021772"/>
                    <a:gd name="connsiteY726" fmla="*/ 145442 h 1091576"/>
                    <a:gd name="connsiteX727" fmla="*/ 1541546 w 2021772"/>
                    <a:gd name="connsiteY727" fmla="*/ 138425 h 1091576"/>
                    <a:gd name="connsiteX728" fmla="*/ 1486416 w 2021772"/>
                    <a:gd name="connsiteY728" fmla="*/ 142435 h 1091576"/>
                    <a:gd name="connsiteX729" fmla="*/ 1463362 w 2021772"/>
                    <a:gd name="connsiteY729" fmla="*/ 139427 h 1091576"/>
                    <a:gd name="connsiteX730" fmla="*/ 1431286 w 2021772"/>
                    <a:gd name="connsiteY730" fmla="*/ 138425 h 1091576"/>
                    <a:gd name="connsiteX731" fmla="*/ 1440307 w 2021772"/>
                    <a:gd name="connsiteY731" fmla="*/ 127399 h 1091576"/>
                    <a:gd name="connsiteX732" fmla="*/ 1478397 w 2021772"/>
                    <a:gd name="connsiteY732" fmla="*/ 122387 h 1091576"/>
                    <a:gd name="connsiteX733" fmla="*/ 1487419 w 2021772"/>
                    <a:gd name="connsiteY733" fmla="*/ 106349 h 1091576"/>
                    <a:gd name="connsiteX734" fmla="*/ 1499447 w 2021772"/>
                    <a:gd name="connsiteY734" fmla="*/ 104345 h 1091576"/>
                    <a:gd name="connsiteX735" fmla="*/ 1535532 w 2021772"/>
                    <a:gd name="connsiteY735" fmla="*/ 114368 h 1091576"/>
                    <a:gd name="connsiteX736" fmla="*/ 1527513 w 2021772"/>
                    <a:gd name="connsiteY736" fmla="*/ 100335 h 1091576"/>
                    <a:gd name="connsiteX737" fmla="*/ 1504459 w 2021772"/>
                    <a:gd name="connsiteY737" fmla="*/ 95323 h 1091576"/>
                    <a:gd name="connsiteX738" fmla="*/ 1527513 w 2021772"/>
                    <a:gd name="connsiteY738" fmla="*/ 87304 h 1091576"/>
                    <a:gd name="connsiteX739" fmla="*/ 1563598 w 2021772"/>
                    <a:gd name="connsiteY739" fmla="*/ 82293 h 1091576"/>
                    <a:gd name="connsiteX740" fmla="*/ 1576629 w 2021772"/>
                    <a:gd name="connsiteY740" fmla="*/ 74274 h 1091576"/>
                    <a:gd name="connsiteX741" fmla="*/ 1563598 w 2021772"/>
                    <a:gd name="connsiteY741" fmla="*/ 66255 h 1091576"/>
                    <a:gd name="connsiteX742" fmla="*/ 1568610 w 2021772"/>
                    <a:gd name="connsiteY742" fmla="*/ 55229 h 1091576"/>
                    <a:gd name="connsiteX743" fmla="*/ 1612714 w 2021772"/>
                    <a:gd name="connsiteY743" fmla="*/ 56231 h 1091576"/>
                    <a:gd name="connsiteX744" fmla="*/ 1623740 w 2021772"/>
                    <a:gd name="connsiteY744" fmla="*/ 58236 h 1091576"/>
                    <a:gd name="connsiteX745" fmla="*/ 1657821 w 2021772"/>
                    <a:gd name="connsiteY745" fmla="*/ 51219 h 1091576"/>
                    <a:gd name="connsiteX746" fmla="*/ 1622738 w 2021772"/>
                    <a:gd name="connsiteY746" fmla="*/ 49214 h 1091576"/>
                    <a:gd name="connsiteX747" fmla="*/ 1563598 w 2021772"/>
                    <a:gd name="connsiteY747" fmla="*/ 50217 h 1091576"/>
                    <a:gd name="connsiteX748" fmla="*/ 1542549 w 2021772"/>
                    <a:gd name="connsiteY748" fmla="*/ 44203 h 1091576"/>
                    <a:gd name="connsiteX749" fmla="*/ 1538539 w 2021772"/>
                    <a:gd name="connsiteY749" fmla="*/ 36184 h 1091576"/>
                    <a:gd name="connsiteX750" fmla="*/ 1527513 w 2021772"/>
                    <a:gd name="connsiteY750" fmla="*/ 30170 h 1091576"/>
                    <a:gd name="connsiteX751" fmla="*/ 1531523 w 2021772"/>
                    <a:gd name="connsiteY751" fmla="*/ 24155 h 1091576"/>
                    <a:gd name="connsiteX752" fmla="*/ 1560591 w 2021772"/>
                    <a:gd name="connsiteY752" fmla="*/ 20146 h 1091576"/>
                    <a:gd name="connsiteX753" fmla="*/ 1579636 w 2021772"/>
                    <a:gd name="connsiteY753" fmla="*/ 20146 h 1091576"/>
                    <a:gd name="connsiteX754" fmla="*/ 1614719 w 2021772"/>
                    <a:gd name="connsiteY754" fmla="*/ 17139 h 1091576"/>
                    <a:gd name="connsiteX755" fmla="*/ 1646795 w 2021772"/>
                    <a:gd name="connsiteY755" fmla="*/ 10122 h 1091576"/>
                    <a:gd name="connsiteX756" fmla="*/ 1665840 w 2021772"/>
                    <a:gd name="connsiteY756" fmla="*/ 11125 h 1091576"/>
                    <a:gd name="connsiteX757" fmla="*/ 1676866 w 2021772"/>
                    <a:gd name="connsiteY757" fmla="*/ 16136 h 1091576"/>
                    <a:gd name="connsiteX758" fmla="*/ 1699920 w 2021772"/>
                    <a:gd name="connsiteY758" fmla="*/ 7115 h 1091576"/>
                    <a:gd name="connsiteX759" fmla="*/ 1724979 w 2021772"/>
                    <a:gd name="connsiteY759" fmla="*/ 4108 h 1091576"/>
                    <a:gd name="connsiteX760" fmla="*/ 1755050 w 2021772"/>
                    <a:gd name="connsiteY760" fmla="*/ 2103 h 1091576"/>
                    <a:gd name="connsiteX761" fmla="*/ 1804166 w 2021772"/>
                    <a:gd name="connsiteY761" fmla="*/ 1101 h 1091576"/>
                    <a:gd name="connsiteX762" fmla="*/ 1810180 w 2021772"/>
                    <a:gd name="connsiteY762" fmla="*/ 3106 h 1091576"/>
                    <a:gd name="connsiteX763" fmla="*/ 1859297 w 2021772"/>
                    <a:gd name="connsiteY763" fmla="*/ 99 h 1091576"/>
                    <a:gd name="connsiteX764" fmla="*/ 1892375 w 2021772"/>
                    <a:gd name="connsiteY764" fmla="*/ 1101 h 10915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  <a:cxn ang="0">
                      <a:pos x="connsiteX585" y="connsiteY585"/>
                    </a:cxn>
                    <a:cxn ang="0">
                      <a:pos x="connsiteX586" y="connsiteY586"/>
                    </a:cxn>
                    <a:cxn ang="0">
                      <a:pos x="connsiteX587" y="connsiteY587"/>
                    </a:cxn>
                    <a:cxn ang="0">
                      <a:pos x="connsiteX588" y="connsiteY588"/>
                    </a:cxn>
                    <a:cxn ang="0">
                      <a:pos x="connsiteX589" y="connsiteY589"/>
                    </a:cxn>
                    <a:cxn ang="0">
                      <a:pos x="connsiteX590" y="connsiteY590"/>
                    </a:cxn>
                    <a:cxn ang="0">
                      <a:pos x="connsiteX591" y="connsiteY591"/>
                    </a:cxn>
                    <a:cxn ang="0">
                      <a:pos x="connsiteX592" y="connsiteY592"/>
                    </a:cxn>
                    <a:cxn ang="0">
                      <a:pos x="connsiteX593" y="connsiteY593"/>
                    </a:cxn>
                    <a:cxn ang="0">
                      <a:pos x="connsiteX594" y="connsiteY594"/>
                    </a:cxn>
                    <a:cxn ang="0">
                      <a:pos x="connsiteX595" y="connsiteY595"/>
                    </a:cxn>
                    <a:cxn ang="0">
                      <a:pos x="connsiteX596" y="connsiteY596"/>
                    </a:cxn>
                    <a:cxn ang="0">
                      <a:pos x="connsiteX597" y="connsiteY597"/>
                    </a:cxn>
                    <a:cxn ang="0">
                      <a:pos x="connsiteX598" y="connsiteY598"/>
                    </a:cxn>
                    <a:cxn ang="0">
                      <a:pos x="connsiteX599" y="connsiteY599"/>
                    </a:cxn>
                    <a:cxn ang="0">
                      <a:pos x="connsiteX600" y="connsiteY600"/>
                    </a:cxn>
                    <a:cxn ang="0">
                      <a:pos x="connsiteX601" y="connsiteY601"/>
                    </a:cxn>
                    <a:cxn ang="0">
                      <a:pos x="connsiteX602" y="connsiteY602"/>
                    </a:cxn>
                    <a:cxn ang="0">
                      <a:pos x="connsiteX603" y="connsiteY603"/>
                    </a:cxn>
                    <a:cxn ang="0">
                      <a:pos x="connsiteX604" y="connsiteY604"/>
                    </a:cxn>
                    <a:cxn ang="0">
                      <a:pos x="connsiteX605" y="connsiteY605"/>
                    </a:cxn>
                    <a:cxn ang="0">
                      <a:pos x="connsiteX606" y="connsiteY606"/>
                    </a:cxn>
                    <a:cxn ang="0">
                      <a:pos x="connsiteX607" y="connsiteY607"/>
                    </a:cxn>
                    <a:cxn ang="0">
                      <a:pos x="connsiteX608" y="connsiteY608"/>
                    </a:cxn>
                    <a:cxn ang="0">
                      <a:pos x="connsiteX609" y="connsiteY609"/>
                    </a:cxn>
                    <a:cxn ang="0">
                      <a:pos x="connsiteX610" y="connsiteY610"/>
                    </a:cxn>
                    <a:cxn ang="0">
                      <a:pos x="connsiteX611" y="connsiteY611"/>
                    </a:cxn>
                    <a:cxn ang="0">
                      <a:pos x="connsiteX612" y="connsiteY612"/>
                    </a:cxn>
                    <a:cxn ang="0">
                      <a:pos x="connsiteX613" y="connsiteY613"/>
                    </a:cxn>
                    <a:cxn ang="0">
                      <a:pos x="connsiteX614" y="connsiteY614"/>
                    </a:cxn>
                    <a:cxn ang="0">
                      <a:pos x="connsiteX615" y="connsiteY615"/>
                    </a:cxn>
                    <a:cxn ang="0">
                      <a:pos x="connsiteX616" y="connsiteY616"/>
                    </a:cxn>
                    <a:cxn ang="0">
                      <a:pos x="connsiteX617" y="connsiteY617"/>
                    </a:cxn>
                    <a:cxn ang="0">
                      <a:pos x="connsiteX618" y="connsiteY618"/>
                    </a:cxn>
                    <a:cxn ang="0">
                      <a:pos x="connsiteX619" y="connsiteY619"/>
                    </a:cxn>
                    <a:cxn ang="0">
                      <a:pos x="connsiteX620" y="connsiteY620"/>
                    </a:cxn>
                    <a:cxn ang="0">
                      <a:pos x="connsiteX621" y="connsiteY621"/>
                    </a:cxn>
                    <a:cxn ang="0">
                      <a:pos x="connsiteX622" y="connsiteY622"/>
                    </a:cxn>
                    <a:cxn ang="0">
                      <a:pos x="connsiteX623" y="connsiteY623"/>
                    </a:cxn>
                    <a:cxn ang="0">
                      <a:pos x="connsiteX624" y="connsiteY624"/>
                    </a:cxn>
                    <a:cxn ang="0">
                      <a:pos x="connsiteX625" y="connsiteY625"/>
                    </a:cxn>
                    <a:cxn ang="0">
                      <a:pos x="connsiteX626" y="connsiteY626"/>
                    </a:cxn>
                    <a:cxn ang="0">
                      <a:pos x="connsiteX627" y="connsiteY627"/>
                    </a:cxn>
                    <a:cxn ang="0">
                      <a:pos x="connsiteX628" y="connsiteY628"/>
                    </a:cxn>
                    <a:cxn ang="0">
                      <a:pos x="connsiteX629" y="connsiteY629"/>
                    </a:cxn>
                    <a:cxn ang="0">
                      <a:pos x="connsiteX630" y="connsiteY630"/>
                    </a:cxn>
                    <a:cxn ang="0">
                      <a:pos x="connsiteX631" y="connsiteY631"/>
                    </a:cxn>
                    <a:cxn ang="0">
                      <a:pos x="connsiteX632" y="connsiteY632"/>
                    </a:cxn>
                    <a:cxn ang="0">
                      <a:pos x="connsiteX633" y="connsiteY633"/>
                    </a:cxn>
                    <a:cxn ang="0">
                      <a:pos x="connsiteX634" y="connsiteY634"/>
                    </a:cxn>
                    <a:cxn ang="0">
                      <a:pos x="connsiteX635" y="connsiteY635"/>
                    </a:cxn>
                    <a:cxn ang="0">
                      <a:pos x="connsiteX636" y="connsiteY636"/>
                    </a:cxn>
                    <a:cxn ang="0">
                      <a:pos x="connsiteX637" y="connsiteY637"/>
                    </a:cxn>
                    <a:cxn ang="0">
                      <a:pos x="connsiteX638" y="connsiteY638"/>
                    </a:cxn>
                    <a:cxn ang="0">
                      <a:pos x="connsiteX639" y="connsiteY639"/>
                    </a:cxn>
                    <a:cxn ang="0">
                      <a:pos x="connsiteX640" y="connsiteY640"/>
                    </a:cxn>
                    <a:cxn ang="0">
                      <a:pos x="connsiteX641" y="connsiteY641"/>
                    </a:cxn>
                    <a:cxn ang="0">
                      <a:pos x="connsiteX642" y="connsiteY642"/>
                    </a:cxn>
                    <a:cxn ang="0">
                      <a:pos x="connsiteX643" y="connsiteY643"/>
                    </a:cxn>
                    <a:cxn ang="0">
                      <a:pos x="connsiteX644" y="connsiteY644"/>
                    </a:cxn>
                    <a:cxn ang="0">
                      <a:pos x="connsiteX645" y="connsiteY645"/>
                    </a:cxn>
                    <a:cxn ang="0">
                      <a:pos x="connsiteX646" y="connsiteY646"/>
                    </a:cxn>
                    <a:cxn ang="0">
                      <a:pos x="connsiteX647" y="connsiteY647"/>
                    </a:cxn>
                    <a:cxn ang="0">
                      <a:pos x="connsiteX648" y="connsiteY648"/>
                    </a:cxn>
                    <a:cxn ang="0">
                      <a:pos x="connsiteX649" y="connsiteY649"/>
                    </a:cxn>
                    <a:cxn ang="0">
                      <a:pos x="connsiteX650" y="connsiteY650"/>
                    </a:cxn>
                    <a:cxn ang="0">
                      <a:pos x="connsiteX651" y="connsiteY651"/>
                    </a:cxn>
                    <a:cxn ang="0">
                      <a:pos x="connsiteX652" y="connsiteY652"/>
                    </a:cxn>
                    <a:cxn ang="0">
                      <a:pos x="connsiteX653" y="connsiteY653"/>
                    </a:cxn>
                    <a:cxn ang="0">
                      <a:pos x="connsiteX654" y="connsiteY654"/>
                    </a:cxn>
                    <a:cxn ang="0">
                      <a:pos x="connsiteX655" y="connsiteY655"/>
                    </a:cxn>
                    <a:cxn ang="0">
                      <a:pos x="connsiteX656" y="connsiteY656"/>
                    </a:cxn>
                    <a:cxn ang="0">
                      <a:pos x="connsiteX657" y="connsiteY657"/>
                    </a:cxn>
                    <a:cxn ang="0">
                      <a:pos x="connsiteX658" y="connsiteY658"/>
                    </a:cxn>
                    <a:cxn ang="0">
                      <a:pos x="connsiteX659" y="connsiteY659"/>
                    </a:cxn>
                    <a:cxn ang="0">
                      <a:pos x="connsiteX660" y="connsiteY660"/>
                    </a:cxn>
                    <a:cxn ang="0">
                      <a:pos x="connsiteX661" y="connsiteY661"/>
                    </a:cxn>
                    <a:cxn ang="0">
                      <a:pos x="connsiteX662" y="connsiteY662"/>
                    </a:cxn>
                    <a:cxn ang="0">
                      <a:pos x="connsiteX663" y="connsiteY663"/>
                    </a:cxn>
                    <a:cxn ang="0">
                      <a:pos x="connsiteX664" y="connsiteY664"/>
                    </a:cxn>
                    <a:cxn ang="0">
                      <a:pos x="connsiteX665" y="connsiteY665"/>
                    </a:cxn>
                    <a:cxn ang="0">
                      <a:pos x="connsiteX666" y="connsiteY666"/>
                    </a:cxn>
                    <a:cxn ang="0">
                      <a:pos x="connsiteX667" y="connsiteY667"/>
                    </a:cxn>
                    <a:cxn ang="0">
                      <a:pos x="connsiteX668" y="connsiteY668"/>
                    </a:cxn>
                    <a:cxn ang="0">
                      <a:pos x="connsiteX669" y="connsiteY669"/>
                    </a:cxn>
                    <a:cxn ang="0">
                      <a:pos x="connsiteX670" y="connsiteY670"/>
                    </a:cxn>
                    <a:cxn ang="0">
                      <a:pos x="connsiteX671" y="connsiteY671"/>
                    </a:cxn>
                    <a:cxn ang="0">
                      <a:pos x="connsiteX672" y="connsiteY672"/>
                    </a:cxn>
                    <a:cxn ang="0">
                      <a:pos x="connsiteX673" y="connsiteY673"/>
                    </a:cxn>
                    <a:cxn ang="0">
                      <a:pos x="connsiteX674" y="connsiteY674"/>
                    </a:cxn>
                    <a:cxn ang="0">
                      <a:pos x="connsiteX675" y="connsiteY675"/>
                    </a:cxn>
                    <a:cxn ang="0">
                      <a:pos x="connsiteX676" y="connsiteY676"/>
                    </a:cxn>
                    <a:cxn ang="0">
                      <a:pos x="connsiteX677" y="connsiteY677"/>
                    </a:cxn>
                    <a:cxn ang="0">
                      <a:pos x="connsiteX678" y="connsiteY678"/>
                    </a:cxn>
                    <a:cxn ang="0">
                      <a:pos x="connsiteX679" y="connsiteY679"/>
                    </a:cxn>
                    <a:cxn ang="0">
                      <a:pos x="connsiteX680" y="connsiteY680"/>
                    </a:cxn>
                    <a:cxn ang="0">
                      <a:pos x="connsiteX681" y="connsiteY681"/>
                    </a:cxn>
                    <a:cxn ang="0">
                      <a:pos x="connsiteX682" y="connsiteY682"/>
                    </a:cxn>
                    <a:cxn ang="0">
                      <a:pos x="connsiteX683" y="connsiteY683"/>
                    </a:cxn>
                    <a:cxn ang="0">
                      <a:pos x="connsiteX684" y="connsiteY684"/>
                    </a:cxn>
                    <a:cxn ang="0">
                      <a:pos x="connsiteX685" y="connsiteY685"/>
                    </a:cxn>
                    <a:cxn ang="0">
                      <a:pos x="connsiteX686" y="connsiteY686"/>
                    </a:cxn>
                    <a:cxn ang="0">
                      <a:pos x="connsiteX687" y="connsiteY687"/>
                    </a:cxn>
                    <a:cxn ang="0">
                      <a:pos x="connsiteX688" y="connsiteY688"/>
                    </a:cxn>
                    <a:cxn ang="0">
                      <a:pos x="connsiteX689" y="connsiteY689"/>
                    </a:cxn>
                    <a:cxn ang="0">
                      <a:pos x="connsiteX690" y="connsiteY690"/>
                    </a:cxn>
                    <a:cxn ang="0">
                      <a:pos x="connsiteX691" y="connsiteY691"/>
                    </a:cxn>
                    <a:cxn ang="0">
                      <a:pos x="connsiteX692" y="connsiteY692"/>
                    </a:cxn>
                    <a:cxn ang="0">
                      <a:pos x="connsiteX693" y="connsiteY693"/>
                    </a:cxn>
                    <a:cxn ang="0">
                      <a:pos x="connsiteX694" y="connsiteY694"/>
                    </a:cxn>
                    <a:cxn ang="0">
                      <a:pos x="connsiteX695" y="connsiteY695"/>
                    </a:cxn>
                    <a:cxn ang="0">
                      <a:pos x="connsiteX696" y="connsiteY696"/>
                    </a:cxn>
                    <a:cxn ang="0">
                      <a:pos x="connsiteX697" y="connsiteY697"/>
                    </a:cxn>
                    <a:cxn ang="0">
                      <a:pos x="connsiteX698" y="connsiteY698"/>
                    </a:cxn>
                    <a:cxn ang="0">
                      <a:pos x="connsiteX699" y="connsiteY699"/>
                    </a:cxn>
                    <a:cxn ang="0">
                      <a:pos x="connsiteX700" y="connsiteY700"/>
                    </a:cxn>
                    <a:cxn ang="0">
                      <a:pos x="connsiteX701" y="connsiteY701"/>
                    </a:cxn>
                    <a:cxn ang="0">
                      <a:pos x="connsiteX702" y="connsiteY702"/>
                    </a:cxn>
                    <a:cxn ang="0">
                      <a:pos x="connsiteX703" y="connsiteY703"/>
                    </a:cxn>
                    <a:cxn ang="0">
                      <a:pos x="connsiteX704" y="connsiteY704"/>
                    </a:cxn>
                    <a:cxn ang="0">
                      <a:pos x="connsiteX705" y="connsiteY705"/>
                    </a:cxn>
                    <a:cxn ang="0">
                      <a:pos x="connsiteX706" y="connsiteY706"/>
                    </a:cxn>
                    <a:cxn ang="0">
                      <a:pos x="connsiteX707" y="connsiteY707"/>
                    </a:cxn>
                    <a:cxn ang="0">
                      <a:pos x="connsiteX708" y="connsiteY708"/>
                    </a:cxn>
                    <a:cxn ang="0">
                      <a:pos x="connsiteX709" y="connsiteY709"/>
                    </a:cxn>
                    <a:cxn ang="0">
                      <a:pos x="connsiteX710" y="connsiteY710"/>
                    </a:cxn>
                    <a:cxn ang="0">
                      <a:pos x="connsiteX711" y="connsiteY711"/>
                    </a:cxn>
                    <a:cxn ang="0">
                      <a:pos x="connsiteX712" y="connsiteY712"/>
                    </a:cxn>
                    <a:cxn ang="0">
                      <a:pos x="connsiteX713" y="connsiteY713"/>
                    </a:cxn>
                    <a:cxn ang="0">
                      <a:pos x="connsiteX714" y="connsiteY714"/>
                    </a:cxn>
                    <a:cxn ang="0">
                      <a:pos x="connsiteX715" y="connsiteY715"/>
                    </a:cxn>
                    <a:cxn ang="0">
                      <a:pos x="connsiteX716" y="connsiteY716"/>
                    </a:cxn>
                    <a:cxn ang="0">
                      <a:pos x="connsiteX717" y="connsiteY717"/>
                    </a:cxn>
                    <a:cxn ang="0">
                      <a:pos x="connsiteX718" y="connsiteY718"/>
                    </a:cxn>
                    <a:cxn ang="0">
                      <a:pos x="connsiteX719" y="connsiteY719"/>
                    </a:cxn>
                    <a:cxn ang="0">
                      <a:pos x="connsiteX720" y="connsiteY720"/>
                    </a:cxn>
                    <a:cxn ang="0">
                      <a:pos x="connsiteX721" y="connsiteY721"/>
                    </a:cxn>
                    <a:cxn ang="0">
                      <a:pos x="connsiteX722" y="connsiteY722"/>
                    </a:cxn>
                    <a:cxn ang="0">
                      <a:pos x="connsiteX723" y="connsiteY723"/>
                    </a:cxn>
                    <a:cxn ang="0">
                      <a:pos x="connsiteX724" y="connsiteY724"/>
                    </a:cxn>
                    <a:cxn ang="0">
                      <a:pos x="connsiteX725" y="connsiteY725"/>
                    </a:cxn>
                    <a:cxn ang="0">
                      <a:pos x="connsiteX726" y="connsiteY726"/>
                    </a:cxn>
                    <a:cxn ang="0">
                      <a:pos x="connsiteX727" y="connsiteY727"/>
                    </a:cxn>
                    <a:cxn ang="0">
                      <a:pos x="connsiteX728" y="connsiteY728"/>
                    </a:cxn>
                    <a:cxn ang="0">
                      <a:pos x="connsiteX729" y="connsiteY729"/>
                    </a:cxn>
                    <a:cxn ang="0">
                      <a:pos x="connsiteX730" y="connsiteY730"/>
                    </a:cxn>
                    <a:cxn ang="0">
                      <a:pos x="connsiteX731" y="connsiteY731"/>
                    </a:cxn>
                    <a:cxn ang="0">
                      <a:pos x="connsiteX732" y="connsiteY732"/>
                    </a:cxn>
                    <a:cxn ang="0">
                      <a:pos x="connsiteX733" y="connsiteY733"/>
                    </a:cxn>
                    <a:cxn ang="0">
                      <a:pos x="connsiteX734" y="connsiteY734"/>
                    </a:cxn>
                    <a:cxn ang="0">
                      <a:pos x="connsiteX735" y="connsiteY735"/>
                    </a:cxn>
                    <a:cxn ang="0">
                      <a:pos x="connsiteX736" y="connsiteY736"/>
                    </a:cxn>
                    <a:cxn ang="0">
                      <a:pos x="connsiteX737" y="connsiteY737"/>
                    </a:cxn>
                    <a:cxn ang="0">
                      <a:pos x="connsiteX738" y="connsiteY738"/>
                    </a:cxn>
                    <a:cxn ang="0">
                      <a:pos x="connsiteX739" y="connsiteY739"/>
                    </a:cxn>
                    <a:cxn ang="0">
                      <a:pos x="connsiteX740" y="connsiteY740"/>
                    </a:cxn>
                    <a:cxn ang="0">
                      <a:pos x="connsiteX741" y="connsiteY741"/>
                    </a:cxn>
                    <a:cxn ang="0">
                      <a:pos x="connsiteX742" y="connsiteY742"/>
                    </a:cxn>
                    <a:cxn ang="0">
                      <a:pos x="connsiteX743" y="connsiteY743"/>
                    </a:cxn>
                    <a:cxn ang="0">
                      <a:pos x="connsiteX744" y="connsiteY744"/>
                    </a:cxn>
                    <a:cxn ang="0">
                      <a:pos x="connsiteX745" y="connsiteY745"/>
                    </a:cxn>
                    <a:cxn ang="0">
                      <a:pos x="connsiteX746" y="connsiteY746"/>
                    </a:cxn>
                    <a:cxn ang="0">
                      <a:pos x="connsiteX747" y="connsiteY747"/>
                    </a:cxn>
                    <a:cxn ang="0">
                      <a:pos x="connsiteX748" y="connsiteY748"/>
                    </a:cxn>
                    <a:cxn ang="0">
                      <a:pos x="connsiteX749" y="connsiteY749"/>
                    </a:cxn>
                    <a:cxn ang="0">
                      <a:pos x="connsiteX750" y="connsiteY750"/>
                    </a:cxn>
                    <a:cxn ang="0">
                      <a:pos x="connsiteX751" y="connsiteY751"/>
                    </a:cxn>
                    <a:cxn ang="0">
                      <a:pos x="connsiteX752" y="connsiteY752"/>
                    </a:cxn>
                    <a:cxn ang="0">
                      <a:pos x="connsiteX753" y="connsiteY753"/>
                    </a:cxn>
                    <a:cxn ang="0">
                      <a:pos x="connsiteX754" y="connsiteY754"/>
                    </a:cxn>
                    <a:cxn ang="0">
                      <a:pos x="connsiteX755" y="connsiteY755"/>
                    </a:cxn>
                    <a:cxn ang="0">
                      <a:pos x="connsiteX756" y="connsiteY756"/>
                    </a:cxn>
                    <a:cxn ang="0">
                      <a:pos x="connsiteX757" y="connsiteY757"/>
                    </a:cxn>
                    <a:cxn ang="0">
                      <a:pos x="connsiteX758" y="connsiteY758"/>
                    </a:cxn>
                    <a:cxn ang="0">
                      <a:pos x="connsiteX759" y="connsiteY759"/>
                    </a:cxn>
                    <a:cxn ang="0">
                      <a:pos x="connsiteX760" y="connsiteY760"/>
                    </a:cxn>
                    <a:cxn ang="0">
                      <a:pos x="connsiteX761" y="connsiteY761"/>
                    </a:cxn>
                    <a:cxn ang="0">
                      <a:pos x="connsiteX762" y="connsiteY762"/>
                    </a:cxn>
                    <a:cxn ang="0">
                      <a:pos x="connsiteX763" y="connsiteY763"/>
                    </a:cxn>
                    <a:cxn ang="0">
                      <a:pos x="connsiteX764" y="connsiteY764"/>
                    </a:cxn>
                  </a:cxnLst>
                  <a:rect l="l" t="t" r="r" b="b"/>
                  <a:pathLst>
                    <a:path w="2021772" h="1091576">
                      <a:moveTo>
                        <a:pt x="1495437" y="946332"/>
                      </a:moveTo>
                      <a:lnTo>
                        <a:pt x="1511475" y="950342"/>
                      </a:lnTo>
                      <a:lnTo>
                        <a:pt x="1534530" y="949339"/>
                      </a:lnTo>
                      <a:lnTo>
                        <a:pt x="1518492" y="962370"/>
                      </a:lnTo>
                      <a:lnTo>
                        <a:pt x="1509470" y="963373"/>
                      </a:lnTo>
                      <a:lnTo>
                        <a:pt x="1483409" y="951344"/>
                      </a:lnTo>
                      <a:lnTo>
                        <a:pt x="1480402" y="941321"/>
                      </a:lnTo>
                      <a:lnTo>
                        <a:pt x="1492430" y="932299"/>
                      </a:lnTo>
                      <a:close/>
                      <a:moveTo>
                        <a:pt x="1563598" y="871155"/>
                      </a:moveTo>
                      <a:lnTo>
                        <a:pt x="1552572" y="872157"/>
                      </a:lnTo>
                      <a:lnTo>
                        <a:pt x="1525508" y="863136"/>
                      </a:lnTo>
                      <a:lnTo>
                        <a:pt x="1508468" y="849103"/>
                      </a:lnTo>
                      <a:lnTo>
                        <a:pt x="1517490" y="846096"/>
                      </a:lnTo>
                      <a:lnTo>
                        <a:pt x="1545556" y="854115"/>
                      </a:lnTo>
                      <a:lnTo>
                        <a:pt x="1564601" y="866143"/>
                      </a:lnTo>
                      <a:close/>
                      <a:moveTo>
                        <a:pt x="114177" y="889197"/>
                      </a:moveTo>
                      <a:lnTo>
                        <a:pt x="99141" y="893207"/>
                      </a:lnTo>
                      <a:lnTo>
                        <a:pt x="70072" y="879174"/>
                      </a:lnTo>
                      <a:lnTo>
                        <a:pt x="70072" y="869150"/>
                      </a:lnTo>
                      <a:lnTo>
                        <a:pt x="56039" y="859126"/>
                      </a:lnTo>
                      <a:lnTo>
                        <a:pt x="57042" y="850105"/>
                      </a:lnTo>
                      <a:lnTo>
                        <a:pt x="36994" y="845093"/>
                      </a:lnTo>
                      <a:lnTo>
                        <a:pt x="40001" y="829055"/>
                      </a:lnTo>
                      <a:lnTo>
                        <a:pt x="47018" y="823041"/>
                      </a:lnTo>
                      <a:lnTo>
                        <a:pt x="66063" y="829055"/>
                      </a:lnTo>
                      <a:lnTo>
                        <a:pt x="77089" y="833065"/>
                      </a:lnTo>
                      <a:lnTo>
                        <a:pt x="97136" y="836072"/>
                      </a:lnTo>
                      <a:lnTo>
                        <a:pt x="97136" y="846096"/>
                      </a:lnTo>
                      <a:lnTo>
                        <a:pt x="100143" y="860129"/>
                      </a:lnTo>
                      <a:lnTo>
                        <a:pt x="115179" y="872157"/>
                      </a:lnTo>
                      <a:close/>
                      <a:moveTo>
                        <a:pt x="1710946" y="825046"/>
                      </a:moveTo>
                      <a:lnTo>
                        <a:pt x="1686889" y="850105"/>
                      </a:lnTo>
                      <a:lnTo>
                        <a:pt x="1704932" y="841084"/>
                      </a:lnTo>
                      <a:lnTo>
                        <a:pt x="1718965" y="847098"/>
                      </a:lnTo>
                      <a:lnTo>
                        <a:pt x="1707939" y="857122"/>
                      </a:lnTo>
                      <a:lnTo>
                        <a:pt x="1725982" y="865141"/>
                      </a:lnTo>
                      <a:lnTo>
                        <a:pt x="1739013" y="858124"/>
                      </a:lnTo>
                      <a:lnTo>
                        <a:pt x="1759060" y="867145"/>
                      </a:lnTo>
                      <a:lnTo>
                        <a:pt x="1746029" y="888195"/>
                      </a:lnTo>
                      <a:lnTo>
                        <a:pt x="1764072" y="883183"/>
                      </a:lnTo>
                      <a:lnTo>
                        <a:pt x="1762067" y="899221"/>
                      </a:lnTo>
                      <a:lnTo>
                        <a:pt x="1765074" y="917264"/>
                      </a:lnTo>
                      <a:lnTo>
                        <a:pt x="1748034" y="943325"/>
                      </a:lnTo>
                      <a:lnTo>
                        <a:pt x="1737008" y="944328"/>
                      </a:lnTo>
                      <a:lnTo>
                        <a:pt x="1722975" y="939316"/>
                      </a:lnTo>
                      <a:lnTo>
                        <a:pt x="1735003" y="915259"/>
                      </a:lnTo>
                      <a:lnTo>
                        <a:pt x="1728989" y="911250"/>
                      </a:lnTo>
                      <a:lnTo>
                        <a:pt x="1694908" y="936309"/>
                      </a:lnTo>
                      <a:lnTo>
                        <a:pt x="1680875" y="935306"/>
                      </a:lnTo>
                      <a:lnTo>
                        <a:pt x="1700922" y="922276"/>
                      </a:lnTo>
                      <a:lnTo>
                        <a:pt x="1680875" y="914257"/>
                      </a:lnTo>
                      <a:lnTo>
                        <a:pt x="1654814" y="916261"/>
                      </a:lnTo>
                      <a:lnTo>
                        <a:pt x="1609707" y="915259"/>
                      </a:lnTo>
                      <a:lnTo>
                        <a:pt x="1608705" y="907240"/>
                      </a:lnTo>
                      <a:lnTo>
                        <a:pt x="1626747" y="896214"/>
                      </a:lnTo>
                      <a:lnTo>
                        <a:pt x="1618729" y="888195"/>
                      </a:lnTo>
                      <a:lnTo>
                        <a:pt x="1643788" y="871155"/>
                      </a:lnTo>
                      <a:lnTo>
                        <a:pt x="1682880" y="824044"/>
                      </a:lnTo>
                      <a:lnTo>
                        <a:pt x="1701925" y="808006"/>
                      </a:lnTo>
                      <a:lnTo>
                        <a:pt x="1724979" y="797982"/>
                      </a:lnTo>
                      <a:lnTo>
                        <a:pt x="1736005" y="798985"/>
                      </a:lnTo>
                      <a:lnTo>
                        <a:pt x="1728989" y="807003"/>
                      </a:lnTo>
                      <a:close/>
                      <a:moveTo>
                        <a:pt x="21959" y="727817"/>
                      </a:moveTo>
                      <a:lnTo>
                        <a:pt x="21959" y="727817"/>
                      </a:lnTo>
                      <a:lnTo>
                        <a:pt x="21959" y="727817"/>
                      </a:lnTo>
                      <a:lnTo>
                        <a:pt x="21959" y="727817"/>
                      </a:lnTo>
                      <a:lnTo>
                        <a:pt x="46016" y="725812"/>
                      </a:lnTo>
                      <a:lnTo>
                        <a:pt x="11935" y="758890"/>
                      </a:lnTo>
                      <a:lnTo>
                        <a:pt x="12937" y="781944"/>
                      </a:lnTo>
                      <a:lnTo>
                        <a:pt x="3916" y="781944"/>
                      </a:lnTo>
                      <a:lnTo>
                        <a:pt x="909" y="767911"/>
                      </a:lnTo>
                      <a:lnTo>
                        <a:pt x="3916" y="754880"/>
                      </a:lnTo>
                      <a:lnTo>
                        <a:pt x="-93" y="745859"/>
                      </a:lnTo>
                      <a:lnTo>
                        <a:pt x="5921" y="733831"/>
                      </a:lnTo>
                      <a:lnTo>
                        <a:pt x="14942" y="723807"/>
                      </a:lnTo>
                      <a:close/>
                      <a:moveTo>
                        <a:pt x="1350094" y="500279"/>
                      </a:moveTo>
                      <a:lnTo>
                        <a:pt x="1333054" y="515315"/>
                      </a:lnTo>
                      <a:lnTo>
                        <a:pt x="1325035" y="512308"/>
                      </a:lnTo>
                      <a:lnTo>
                        <a:pt x="1324033" y="504289"/>
                      </a:lnTo>
                      <a:lnTo>
                        <a:pt x="1326038" y="502284"/>
                      </a:lnTo>
                      <a:lnTo>
                        <a:pt x="1339068" y="494265"/>
                      </a:lnTo>
                      <a:lnTo>
                        <a:pt x="1348090" y="495268"/>
                      </a:lnTo>
                      <a:close/>
                      <a:moveTo>
                        <a:pt x="1303985" y="485244"/>
                      </a:moveTo>
                      <a:lnTo>
                        <a:pt x="1269905" y="500279"/>
                      </a:lnTo>
                      <a:lnTo>
                        <a:pt x="1255872" y="500279"/>
                      </a:lnTo>
                      <a:lnTo>
                        <a:pt x="1255872" y="492260"/>
                      </a:lnTo>
                      <a:lnTo>
                        <a:pt x="1279929" y="480232"/>
                      </a:lnTo>
                      <a:lnTo>
                        <a:pt x="1307995" y="480232"/>
                      </a:lnTo>
                      <a:close/>
                      <a:moveTo>
                        <a:pt x="1289952" y="407059"/>
                      </a:moveTo>
                      <a:lnTo>
                        <a:pt x="1284940" y="418085"/>
                      </a:lnTo>
                      <a:lnTo>
                        <a:pt x="1297971" y="414076"/>
                      </a:lnTo>
                      <a:lnTo>
                        <a:pt x="1304988" y="421092"/>
                      </a:lnTo>
                      <a:lnTo>
                        <a:pt x="1321026" y="430114"/>
                      </a:lnTo>
                      <a:lnTo>
                        <a:pt x="1339068" y="438133"/>
                      </a:lnTo>
                      <a:lnTo>
                        <a:pt x="1333054" y="451163"/>
                      </a:lnTo>
                      <a:lnTo>
                        <a:pt x="1349092" y="449159"/>
                      </a:lnTo>
                      <a:lnTo>
                        <a:pt x="1358113" y="458180"/>
                      </a:lnTo>
                      <a:lnTo>
                        <a:pt x="1335059" y="466199"/>
                      </a:lnTo>
                      <a:lnTo>
                        <a:pt x="1306993" y="460185"/>
                      </a:lnTo>
                      <a:lnTo>
                        <a:pt x="1302983" y="448156"/>
                      </a:lnTo>
                      <a:lnTo>
                        <a:pt x="1273914" y="462189"/>
                      </a:lnTo>
                      <a:lnTo>
                        <a:pt x="1234822" y="476223"/>
                      </a:lnTo>
                      <a:lnTo>
                        <a:pt x="1237829" y="460185"/>
                      </a:lnTo>
                      <a:lnTo>
                        <a:pt x="1208761" y="463192"/>
                      </a:lnTo>
                      <a:lnTo>
                        <a:pt x="1235825" y="450161"/>
                      </a:lnTo>
                      <a:lnTo>
                        <a:pt x="1252865" y="429111"/>
                      </a:lnTo>
                      <a:lnTo>
                        <a:pt x="1275919" y="404052"/>
                      </a:lnTo>
                      <a:close/>
                      <a:moveTo>
                        <a:pt x="1501452" y="367967"/>
                      </a:moveTo>
                      <a:lnTo>
                        <a:pt x="1478397" y="368969"/>
                      </a:lnTo>
                      <a:lnTo>
                        <a:pt x="1481404" y="355939"/>
                      </a:lnTo>
                      <a:lnTo>
                        <a:pt x="1499447" y="341905"/>
                      </a:lnTo>
                      <a:lnTo>
                        <a:pt x="1519494" y="337896"/>
                      </a:lnTo>
                      <a:lnTo>
                        <a:pt x="1530520" y="344913"/>
                      </a:lnTo>
                      <a:lnTo>
                        <a:pt x="1523504" y="355939"/>
                      </a:lnTo>
                      <a:lnTo>
                        <a:pt x="1519494" y="359948"/>
                      </a:lnTo>
                      <a:close/>
                      <a:moveTo>
                        <a:pt x="1150623" y="316846"/>
                      </a:moveTo>
                      <a:lnTo>
                        <a:pt x="1130576" y="325868"/>
                      </a:lnTo>
                      <a:lnTo>
                        <a:pt x="1111531" y="317849"/>
                      </a:lnTo>
                      <a:lnTo>
                        <a:pt x="1093488" y="320856"/>
                      </a:lnTo>
                      <a:lnTo>
                        <a:pt x="1076448" y="309830"/>
                      </a:lnTo>
                      <a:lnTo>
                        <a:pt x="1100505" y="301811"/>
                      </a:lnTo>
                      <a:lnTo>
                        <a:pt x="1123559" y="290785"/>
                      </a:lnTo>
                      <a:lnTo>
                        <a:pt x="1137593" y="297801"/>
                      </a:lnTo>
                      <a:lnTo>
                        <a:pt x="1145612" y="302813"/>
                      </a:lnTo>
                      <a:lnTo>
                        <a:pt x="1146614" y="307825"/>
                      </a:lnTo>
                      <a:close/>
                      <a:moveTo>
                        <a:pt x="1399210" y="988432"/>
                      </a:moveTo>
                      <a:lnTo>
                        <a:pt x="1389186" y="971392"/>
                      </a:lnTo>
                      <a:lnTo>
                        <a:pt x="1403220" y="931297"/>
                      </a:lnTo>
                      <a:lnTo>
                        <a:pt x="1396203" y="923278"/>
                      </a:lnTo>
                      <a:lnTo>
                        <a:pt x="1378161" y="928290"/>
                      </a:lnTo>
                      <a:lnTo>
                        <a:pt x="1373149" y="920271"/>
                      </a:lnTo>
                      <a:lnTo>
                        <a:pt x="1347087" y="942323"/>
                      </a:lnTo>
                      <a:lnTo>
                        <a:pt x="1332052" y="965377"/>
                      </a:lnTo>
                      <a:lnTo>
                        <a:pt x="1319021" y="978408"/>
                      </a:lnTo>
                      <a:lnTo>
                        <a:pt x="1306993" y="983420"/>
                      </a:lnTo>
                      <a:lnTo>
                        <a:pt x="1298974" y="985425"/>
                      </a:lnTo>
                      <a:lnTo>
                        <a:pt x="1293962" y="992441"/>
                      </a:lnTo>
                      <a:lnTo>
                        <a:pt x="1249858" y="992441"/>
                      </a:lnTo>
                      <a:lnTo>
                        <a:pt x="1213772" y="992441"/>
                      </a:lnTo>
                      <a:lnTo>
                        <a:pt x="1200742" y="998455"/>
                      </a:lnTo>
                      <a:lnTo>
                        <a:pt x="1167664" y="1019505"/>
                      </a:lnTo>
                      <a:lnTo>
                        <a:pt x="1163654" y="1021510"/>
                      </a:lnTo>
                      <a:lnTo>
                        <a:pt x="1151626" y="1033538"/>
                      </a:lnTo>
                      <a:lnTo>
                        <a:pt x="1129574" y="1033538"/>
                      </a:lnTo>
                      <a:lnTo>
                        <a:pt x="1105517" y="1033538"/>
                      </a:lnTo>
                      <a:lnTo>
                        <a:pt x="1092486" y="1038550"/>
                      </a:lnTo>
                      <a:lnTo>
                        <a:pt x="1094491" y="1044564"/>
                      </a:lnTo>
                      <a:lnTo>
                        <a:pt x="1093488" y="1053586"/>
                      </a:lnTo>
                      <a:lnTo>
                        <a:pt x="1091484" y="1056593"/>
                      </a:lnTo>
                      <a:lnTo>
                        <a:pt x="1054396" y="1070626"/>
                      </a:lnTo>
                      <a:lnTo>
                        <a:pt x="1028335" y="1075638"/>
                      </a:lnTo>
                      <a:lnTo>
                        <a:pt x="994254" y="1091676"/>
                      </a:lnTo>
                      <a:lnTo>
                        <a:pt x="988240" y="1091676"/>
                      </a:lnTo>
                      <a:lnTo>
                        <a:pt x="981224" y="1086664"/>
                      </a:lnTo>
                      <a:lnTo>
                        <a:pt x="980221" y="1082654"/>
                      </a:lnTo>
                      <a:lnTo>
                        <a:pt x="982226" y="1079647"/>
                      </a:lnTo>
                      <a:lnTo>
                        <a:pt x="991247" y="1069623"/>
                      </a:lnTo>
                      <a:lnTo>
                        <a:pt x="1008287" y="1052583"/>
                      </a:lnTo>
                      <a:lnTo>
                        <a:pt x="1022321" y="1035543"/>
                      </a:lnTo>
                      <a:lnTo>
                        <a:pt x="1028335" y="1009481"/>
                      </a:lnTo>
                      <a:lnTo>
                        <a:pt x="1033346" y="982418"/>
                      </a:lnTo>
                      <a:lnTo>
                        <a:pt x="1014301" y="968384"/>
                      </a:lnTo>
                      <a:lnTo>
                        <a:pt x="1019313" y="963373"/>
                      </a:lnTo>
                      <a:lnTo>
                        <a:pt x="1017309" y="959363"/>
                      </a:lnTo>
                      <a:lnTo>
                        <a:pt x="1011295" y="959363"/>
                      </a:lnTo>
                      <a:lnTo>
                        <a:pt x="1008287" y="954351"/>
                      </a:lnTo>
                      <a:lnTo>
                        <a:pt x="1010292" y="947335"/>
                      </a:lnTo>
                      <a:lnTo>
                        <a:pt x="1004278" y="950342"/>
                      </a:lnTo>
                      <a:lnTo>
                        <a:pt x="998264" y="950342"/>
                      </a:lnTo>
                      <a:lnTo>
                        <a:pt x="1001271" y="947335"/>
                      </a:lnTo>
                      <a:lnTo>
                        <a:pt x="996259" y="944328"/>
                      </a:lnTo>
                      <a:lnTo>
                        <a:pt x="997261" y="936309"/>
                      </a:lnTo>
                      <a:lnTo>
                        <a:pt x="983228" y="927287"/>
                      </a:lnTo>
                      <a:lnTo>
                        <a:pt x="968193" y="917264"/>
                      </a:lnTo>
                      <a:lnTo>
                        <a:pt x="950150" y="905235"/>
                      </a:lnTo>
                      <a:lnTo>
                        <a:pt x="933110" y="895212"/>
                      </a:lnTo>
                      <a:lnTo>
                        <a:pt x="909053" y="903231"/>
                      </a:lnTo>
                      <a:lnTo>
                        <a:pt x="901034" y="903231"/>
                      </a:lnTo>
                      <a:lnTo>
                        <a:pt x="875975" y="896214"/>
                      </a:lnTo>
                      <a:lnTo>
                        <a:pt x="854925" y="899221"/>
                      </a:lnTo>
                      <a:lnTo>
                        <a:pt x="835880" y="890200"/>
                      </a:lnTo>
                      <a:lnTo>
                        <a:pt x="814831" y="886190"/>
                      </a:lnTo>
                      <a:lnTo>
                        <a:pt x="798793" y="884186"/>
                      </a:lnTo>
                      <a:lnTo>
                        <a:pt x="794783" y="879174"/>
                      </a:lnTo>
                      <a:lnTo>
                        <a:pt x="798793" y="863136"/>
                      </a:lnTo>
                      <a:lnTo>
                        <a:pt x="790774" y="863136"/>
                      </a:lnTo>
                      <a:lnTo>
                        <a:pt x="784760" y="874162"/>
                      </a:lnTo>
                      <a:lnTo>
                        <a:pt x="736646" y="874162"/>
                      </a:lnTo>
                      <a:lnTo>
                        <a:pt x="656457" y="874162"/>
                      </a:lnTo>
                      <a:lnTo>
                        <a:pt x="577270" y="874162"/>
                      </a:lnTo>
                      <a:lnTo>
                        <a:pt x="507104" y="874162"/>
                      </a:lnTo>
                      <a:lnTo>
                        <a:pt x="436939" y="874162"/>
                      </a:lnTo>
                      <a:lnTo>
                        <a:pt x="368778" y="874162"/>
                      </a:lnTo>
                      <a:lnTo>
                        <a:pt x="297610" y="874162"/>
                      </a:lnTo>
                      <a:lnTo>
                        <a:pt x="274555" y="874162"/>
                      </a:lnTo>
                      <a:lnTo>
                        <a:pt x="205392" y="874162"/>
                      </a:lnTo>
                      <a:lnTo>
                        <a:pt x="139236" y="874162"/>
                      </a:lnTo>
                      <a:lnTo>
                        <a:pt x="136229" y="874162"/>
                      </a:lnTo>
                      <a:lnTo>
                        <a:pt x="110167" y="845093"/>
                      </a:lnTo>
                      <a:lnTo>
                        <a:pt x="102148" y="833065"/>
                      </a:lnTo>
                      <a:lnTo>
                        <a:pt x="69070" y="821037"/>
                      </a:lnTo>
                      <a:lnTo>
                        <a:pt x="76087" y="794975"/>
                      </a:lnTo>
                      <a:lnTo>
                        <a:pt x="92124" y="776932"/>
                      </a:lnTo>
                      <a:lnTo>
                        <a:pt x="73079" y="764904"/>
                      </a:lnTo>
                      <a:lnTo>
                        <a:pt x="88115" y="741850"/>
                      </a:lnTo>
                      <a:lnTo>
                        <a:pt x="78091" y="720800"/>
                      </a:lnTo>
                      <a:lnTo>
                        <a:pt x="90120" y="705764"/>
                      </a:lnTo>
                      <a:lnTo>
                        <a:pt x="114177" y="692734"/>
                      </a:lnTo>
                      <a:lnTo>
                        <a:pt x="128210" y="674691"/>
                      </a:lnTo>
                      <a:lnTo>
                        <a:pt x="107160" y="656649"/>
                      </a:lnTo>
                      <a:lnTo>
                        <a:pt x="113174" y="624573"/>
                      </a:lnTo>
                      <a:lnTo>
                        <a:pt x="119188" y="604525"/>
                      </a:lnTo>
                      <a:lnTo>
                        <a:pt x="111169" y="591495"/>
                      </a:lnTo>
                      <a:lnTo>
                        <a:pt x="107160" y="580469"/>
                      </a:lnTo>
                      <a:lnTo>
                        <a:pt x="110167" y="565433"/>
                      </a:lnTo>
                      <a:lnTo>
                        <a:pt x="80096" y="574455"/>
                      </a:lnTo>
                      <a:lnTo>
                        <a:pt x="44011" y="590492"/>
                      </a:lnTo>
                      <a:lnTo>
                        <a:pt x="43008" y="572450"/>
                      </a:lnTo>
                      <a:lnTo>
                        <a:pt x="40001" y="559419"/>
                      </a:lnTo>
                      <a:lnTo>
                        <a:pt x="26971" y="552402"/>
                      </a:lnTo>
                      <a:lnTo>
                        <a:pt x="6923" y="551400"/>
                      </a:lnTo>
                      <a:lnTo>
                        <a:pt x="175321" y="398038"/>
                      </a:lnTo>
                      <a:lnTo>
                        <a:pt x="290593" y="301811"/>
                      </a:lnTo>
                      <a:lnTo>
                        <a:pt x="318659" y="307825"/>
                      </a:lnTo>
                      <a:lnTo>
                        <a:pt x="334697" y="319853"/>
                      </a:lnTo>
                      <a:lnTo>
                        <a:pt x="351737" y="322861"/>
                      </a:lnTo>
                      <a:lnTo>
                        <a:pt x="381808" y="311834"/>
                      </a:lnTo>
                      <a:lnTo>
                        <a:pt x="414886" y="303816"/>
                      </a:lnTo>
                      <a:lnTo>
                        <a:pt x="439946" y="306823"/>
                      </a:lnTo>
                      <a:lnTo>
                        <a:pt x="481043" y="295797"/>
                      </a:lnTo>
                      <a:lnTo>
                        <a:pt x="520135" y="289782"/>
                      </a:lnTo>
                      <a:lnTo>
                        <a:pt x="521137" y="299806"/>
                      </a:lnTo>
                      <a:lnTo>
                        <a:pt x="542187" y="293792"/>
                      </a:lnTo>
                      <a:lnTo>
                        <a:pt x="560230" y="281763"/>
                      </a:lnTo>
                      <a:lnTo>
                        <a:pt x="570253" y="284771"/>
                      </a:lnTo>
                      <a:lnTo>
                        <a:pt x="577270" y="307825"/>
                      </a:lnTo>
                      <a:lnTo>
                        <a:pt x="622376" y="290785"/>
                      </a:lnTo>
                      <a:lnTo>
                        <a:pt x="603331" y="309830"/>
                      </a:lnTo>
                      <a:lnTo>
                        <a:pt x="631398" y="305820"/>
                      </a:lnTo>
                      <a:lnTo>
                        <a:pt x="647435" y="297801"/>
                      </a:lnTo>
                      <a:lnTo>
                        <a:pt x="668485" y="299806"/>
                      </a:lnTo>
                      <a:lnTo>
                        <a:pt x="686528" y="309830"/>
                      </a:lnTo>
                      <a:lnTo>
                        <a:pt x="722613" y="319853"/>
                      </a:lnTo>
                      <a:lnTo>
                        <a:pt x="744665" y="323863"/>
                      </a:lnTo>
                      <a:lnTo>
                        <a:pt x="765715" y="321858"/>
                      </a:lnTo>
                      <a:lnTo>
                        <a:pt x="778745" y="334889"/>
                      </a:lnTo>
                      <a:lnTo>
                        <a:pt x="738651" y="347920"/>
                      </a:lnTo>
                      <a:lnTo>
                        <a:pt x="768722" y="353934"/>
                      </a:lnTo>
                      <a:lnTo>
                        <a:pt x="824854" y="350927"/>
                      </a:lnTo>
                      <a:lnTo>
                        <a:pt x="845904" y="345915"/>
                      </a:lnTo>
                      <a:lnTo>
                        <a:pt x="852920" y="361953"/>
                      </a:lnTo>
                      <a:lnTo>
                        <a:pt x="885999" y="348922"/>
                      </a:lnTo>
                      <a:lnTo>
                        <a:pt x="875975" y="337896"/>
                      </a:lnTo>
                      <a:lnTo>
                        <a:pt x="897025" y="328875"/>
                      </a:lnTo>
                      <a:lnTo>
                        <a:pt x="922084" y="327872"/>
                      </a:lnTo>
                      <a:lnTo>
                        <a:pt x="940126" y="324865"/>
                      </a:lnTo>
                      <a:lnTo>
                        <a:pt x="950150" y="330879"/>
                      </a:lnTo>
                      <a:lnTo>
                        <a:pt x="957167" y="344913"/>
                      </a:lnTo>
                      <a:lnTo>
                        <a:pt x="980221" y="342908"/>
                      </a:lnTo>
                      <a:lnTo>
                        <a:pt x="1005280" y="354936"/>
                      </a:lnTo>
                      <a:lnTo>
                        <a:pt x="1039361" y="350927"/>
                      </a:lnTo>
                      <a:lnTo>
                        <a:pt x="1067427" y="350927"/>
                      </a:lnTo>
                      <a:lnTo>
                        <a:pt x="1078453" y="334889"/>
                      </a:lnTo>
                      <a:lnTo>
                        <a:pt x="1099503" y="330879"/>
                      </a:lnTo>
                      <a:lnTo>
                        <a:pt x="1122557" y="338898"/>
                      </a:lnTo>
                      <a:lnTo>
                        <a:pt x="1102510" y="363958"/>
                      </a:lnTo>
                      <a:lnTo>
                        <a:pt x="1131579" y="342908"/>
                      </a:lnTo>
                      <a:lnTo>
                        <a:pt x="1147616" y="343910"/>
                      </a:lnTo>
                      <a:lnTo>
                        <a:pt x="1176685" y="317849"/>
                      </a:lnTo>
                      <a:lnTo>
                        <a:pt x="1169668" y="302813"/>
                      </a:lnTo>
                      <a:lnTo>
                        <a:pt x="1155635" y="291787"/>
                      </a:lnTo>
                      <a:lnTo>
                        <a:pt x="1182699" y="264723"/>
                      </a:lnTo>
                      <a:lnTo>
                        <a:pt x="1220789" y="246681"/>
                      </a:lnTo>
                      <a:lnTo>
                        <a:pt x="1241839" y="250690"/>
                      </a:lnTo>
                      <a:lnTo>
                        <a:pt x="1251862" y="261716"/>
                      </a:lnTo>
                      <a:lnTo>
                        <a:pt x="1252865" y="289782"/>
                      </a:lnTo>
                      <a:lnTo>
                        <a:pt x="1225801" y="301811"/>
                      </a:lnTo>
                      <a:lnTo>
                        <a:pt x="1256874" y="306823"/>
                      </a:lnTo>
                      <a:lnTo>
                        <a:pt x="1236827" y="332884"/>
                      </a:lnTo>
                      <a:lnTo>
                        <a:pt x="1277924" y="312837"/>
                      </a:lnTo>
                      <a:lnTo>
                        <a:pt x="1288950" y="329877"/>
                      </a:lnTo>
                      <a:lnTo>
                        <a:pt x="1268903" y="348922"/>
                      </a:lnTo>
                      <a:lnTo>
                        <a:pt x="1274917" y="365962"/>
                      </a:lnTo>
                      <a:lnTo>
                        <a:pt x="1308997" y="347920"/>
                      </a:lnTo>
                      <a:lnTo>
                        <a:pt x="1340071" y="324865"/>
                      </a:lnTo>
                      <a:lnTo>
                        <a:pt x="1362123" y="297801"/>
                      </a:lnTo>
                      <a:lnTo>
                        <a:pt x="1387182" y="299806"/>
                      </a:lnTo>
                      <a:lnTo>
                        <a:pt x="1413244" y="302813"/>
                      </a:lnTo>
                      <a:lnTo>
                        <a:pt x="1430284" y="315844"/>
                      </a:lnTo>
                      <a:lnTo>
                        <a:pt x="1422265" y="328875"/>
                      </a:lnTo>
                      <a:lnTo>
                        <a:pt x="1398208" y="341905"/>
                      </a:lnTo>
                      <a:lnTo>
                        <a:pt x="1402217" y="355939"/>
                      </a:lnTo>
                      <a:lnTo>
                        <a:pt x="1391191" y="368969"/>
                      </a:lnTo>
                      <a:lnTo>
                        <a:pt x="1340071" y="387012"/>
                      </a:lnTo>
                      <a:lnTo>
                        <a:pt x="1308997" y="391021"/>
                      </a:lnTo>
                      <a:lnTo>
                        <a:pt x="1293962" y="383003"/>
                      </a:lnTo>
                      <a:lnTo>
                        <a:pt x="1278926" y="396033"/>
                      </a:lnTo>
                      <a:lnTo>
                        <a:pt x="1243843" y="418085"/>
                      </a:lnTo>
                      <a:lnTo>
                        <a:pt x="1229810" y="430114"/>
                      </a:lnTo>
                      <a:lnTo>
                        <a:pt x="1192723" y="448156"/>
                      </a:lnTo>
                      <a:lnTo>
                        <a:pt x="1162652" y="450161"/>
                      </a:lnTo>
                      <a:lnTo>
                        <a:pt x="1138595" y="461187"/>
                      </a:lnTo>
                      <a:lnTo>
                        <a:pt x="1124562" y="479230"/>
                      </a:lnTo>
                      <a:lnTo>
                        <a:pt x="1097498" y="482237"/>
                      </a:lnTo>
                      <a:lnTo>
                        <a:pt x="1057403" y="504289"/>
                      </a:lnTo>
                      <a:lnTo>
                        <a:pt x="1012297" y="535362"/>
                      </a:lnTo>
                      <a:lnTo>
                        <a:pt x="989242" y="556412"/>
                      </a:lnTo>
                      <a:lnTo>
                        <a:pt x="966188" y="589490"/>
                      </a:lnTo>
                      <a:lnTo>
                        <a:pt x="994254" y="593499"/>
                      </a:lnTo>
                      <a:lnTo>
                        <a:pt x="987238" y="619561"/>
                      </a:lnTo>
                      <a:lnTo>
                        <a:pt x="983228" y="641613"/>
                      </a:lnTo>
                      <a:lnTo>
                        <a:pt x="1017309" y="635599"/>
                      </a:lnTo>
                      <a:lnTo>
                        <a:pt x="1050387" y="647627"/>
                      </a:lnTo>
                      <a:lnTo>
                        <a:pt x="1066425" y="658653"/>
                      </a:lnTo>
                      <a:lnTo>
                        <a:pt x="1074443" y="671684"/>
                      </a:lnTo>
                      <a:lnTo>
                        <a:pt x="1097498" y="679703"/>
                      </a:lnTo>
                      <a:lnTo>
                        <a:pt x="1114538" y="691731"/>
                      </a:lnTo>
                      <a:lnTo>
                        <a:pt x="1150623" y="693736"/>
                      </a:lnTo>
                      <a:lnTo>
                        <a:pt x="1172676" y="696743"/>
                      </a:lnTo>
                      <a:lnTo>
                        <a:pt x="1155635" y="720800"/>
                      </a:lnTo>
                      <a:lnTo>
                        <a:pt x="1147616" y="749869"/>
                      </a:lnTo>
                      <a:lnTo>
                        <a:pt x="1148619" y="781944"/>
                      </a:lnTo>
                      <a:lnTo>
                        <a:pt x="1168666" y="810011"/>
                      </a:lnTo>
                      <a:lnTo>
                        <a:pt x="1190718" y="799987"/>
                      </a:lnTo>
                      <a:lnTo>
                        <a:pt x="1217782" y="770918"/>
                      </a:lnTo>
                      <a:lnTo>
                        <a:pt x="1227806" y="724809"/>
                      </a:lnTo>
                      <a:lnTo>
                        <a:pt x="1219787" y="709774"/>
                      </a:lnTo>
                      <a:lnTo>
                        <a:pt x="1262889" y="696743"/>
                      </a:lnTo>
                      <a:lnTo>
                        <a:pt x="1297971" y="676696"/>
                      </a:lnTo>
                      <a:lnTo>
                        <a:pt x="1320023" y="656649"/>
                      </a:lnTo>
                      <a:lnTo>
                        <a:pt x="1328042" y="637604"/>
                      </a:lnTo>
                      <a:lnTo>
                        <a:pt x="1326038" y="614549"/>
                      </a:lnTo>
                      <a:lnTo>
                        <a:pt x="1312004" y="593499"/>
                      </a:lnTo>
                      <a:lnTo>
                        <a:pt x="1353102" y="564431"/>
                      </a:lnTo>
                      <a:lnTo>
                        <a:pt x="1358113" y="539372"/>
                      </a:lnTo>
                      <a:lnTo>
                        <a:pt x="1376156" y="496270"/>
                      </a:lnTo>
                      <a:lnTo>
                        <a:pt x="1394198" y="490256"/>
                      </a:lnTo>
                      <a:lnTo>
                        <a:pt x="1426274" y="497272"/>
                      </a:lnTo>
                      <a:lnTo>
                        <a:pt x="1446321" y="500279"/>
                      </a:lnTo>
                      <a:lnTo>
                        <a:pt x="1467371" y="493263"/>
                      </a:lnTo>
                      <a:lnTo>
                        <a:pt x="1481404" y="502284"/>
                      </a:lnTo>
                      <a:lnTo>
                        <a:pt x="1498445" y="518322"/>
                      </a:lnTo>
                      <a:lnTo>
                        <a:pt x="1499447" y="528346"/>
                      </a:lnTo>
                      <a:lnTo>
                        <a:pt x="1535532" y="530350"/>
                      </a:lnTo>
                      <a:lnTo>
                        <a:pt x="1523504" y="553405"/>
                      </a:lnTo>
                      <a:lnTo>
                        <a:pt x="1512478" y="588488"/>
                      </a:lnTo>
                      <a:lnTo>
                        <a:pt x="1530520" y="593499"/>
                      </a:lnTo>
                      <a:lnTo>
                        <a:pt x="1538539" y="609537"/>
                      </a:lnTo>
                      <a:lnTo>
                        <a:pt x="1576629" y="594502"/>
                      </a:lnTo>
                      <a:lnTo>
                        <a:pt x="1611712" y="563428"/>
                      </a:lnTo>
                      <a:lnTo>
                        <a:pt x="1631759" y="550398"/>
                      </a:lnTo>
                      <a:lnTo>
                        <a:pt x="1636771" y="575457"/>
                      </a:lnTo>
                      <a:lnTo>
                        <a:pt x="1648800" y="610540"/>
                      </a:lnTo>
                      <a:lnTo>
                        <a:pt x="1658823" y="644620"/>
                      </a:lnTo>
                      <a:lnTo>
                        <a:pt x="1642785" y="662663"/>
                      </a:lnTo>
                      <a:lnTo>
                        <a:pt x="1665840" y="678701"/>
                      </a:lnTo>
                      <a:lnTo>
                        <a:pt x="1678871" y="694738"/>
                      </a:lnTo>
                      <a:lnTo>
                        <a:pt x="1711949" y="701755"/>
                      </a:lnTo>
                      <a:lnTo>
                        <a:pt x="1722975" y="710776"/>
                      </a:lnTo>
                      <a:lnTo>
                        <a:pt x="1722975" y="735835"/>
                      </a:lnTo>
                      <a:lnTo>
                        <a:pt x="1739013" y="738843"/>
                      </a:lnTo>
                      <a:lnTo>
                        <a:pt x="1744024" y="749869"/>
                      </a:lnTo>
                      <a:lnTo>
                        <a:pt x="1735003" y="782947"/>
                      </a:lnTo>
                      <a:lnTo>
                        <a:pt x="1714956" y="793973"/>
                      </a:lnTo>
                      <a:lnTo>
                        <a:pt x="1694908" y="803996"/>
                      </a:lnTo>
                      <a:lnTo>
                        <a:pt x="1652809" y="814020"/>
                      </a:lnTo>
                      <a:lnTo>
                        <a:pt x="1615721" y="838077"/>
                      </a:lnTo>
                      <a:lnTo>
                        <a:pt x="1575627" y="843089"/>
                      </a:lnTo>
                      <a:lnTo>
                        <a:pt x="1528516" y="837074"/>
                      </a:lnTo>
                      <a:lnTo>
                        <a:pt x="1493433" y="836072"/>
                      </a:lnTo>
                      <a:lnTo>
                        <a:pt x="1468374" y="838077"/>
                      </a:lnTo>
                      <a:lnTo>
                        <a:pt x="1441310" y="859126"/>
                      </a:lnTo>
                      <a:lnTo>
                        <a:pt x="1407229" y="872157"/>
                      </a:lnTo>
                      <a:lnTo>
                        <a:pt x="1359115" y="911250"/>
                      </a:lnTo>
                      <a:lnTo>
                        <a:pt x="1322028" y="938313"/>
                      </a:lnTo>
                      <a:lnTo>
                        <a:pt x="1344080" y="933302"/>
                      </a:lnTo>
                      <a:lnTo>
                        <a:pt x="1396203" y="895212"/>
                      </a:lnTo>
                      <a:lnTo>
                        <a:pt x="1453338" y="870153"/>
                      </a:lnTo>
                      <a:lnTo>
                        <a:pt x="1489423" y="867145"/>
                      </a:lnTo>
                      <a:lnTo>
                        <a:pt x="1505461" y="882181"/>
                      </a:lnTo>
                      <a:lnTo>
                        <a:pt x="1476392" y="902228"/>
                      </a:lnTo>
                      <a:lnTo>
                        <a:pt x="1473385" y="933302"/>
                      </a:lnTo>
                      <a:lnTo>
                        <a:pt x="1473385" y="955354"/>
                      </a:lnTo>
                      <a:lnTo>
                        <a:pt x="1500449" y="970389"/>
                      </a:lnTo>
                      <a:lnTo>
                        <a:pt x="1540544" y="966380"/>
                      </a:lnTo>
                      <a:lnTo>
                        <a:pt x="1574624" y="933302"/>
                      </a:lnTo>
                      <a:lnTo>
                        <a:pt x="1569612" y="954351"/>
                      </a:lnTo>
                      <a:lnTo>
                        <a:pt x="1581641" y="965377"/>
                      </a:lnTo>
                      <a:lnTo>
                        <a:pt x="1546558" y="984422"/>
                      </a:lnTo>
                      <a:lnTo>
                        <a:pt x="1488421" y="1002465"/>
                      </a:lnTo>
                      <a:lnTo>
                        <a:pt x="1460355" y="1014493"/>
                      </a:lnTo>
                      <a:lnTo>
                        <a:pt x="1427277" y="1035543"/>
                      </a:lnTo>
                      <a:lnTo>
                        <a:pt x="1409234" y="1033538"/>
                      </a:lnTo>
                      <a:lnTo>
                        <a:pt x="1416250" y="1008479"/>
                      </a:lnTo>
                      <a:lnTo>
                        <a:pt x="1466369" y="983420"/>
                      </a:lnTo>
                      <a:lnTo>
                        <a:pt x="1427277" y="984422"/>
                      </a:lnTo>
                      <a:close/>
                      <a:moveTo>
                        <a:pt x="899029" y="217612"/>
                      </a:moveTo>
                      <a:lnTo>
                        <a:pt x="876977" y="228638"/>
                      </a:lnTo>
                      <a:lnTo>
                        <a:pt x="926093" y="221621"/>
                      </a:lnTo>
                      <a:lnTo>
                        <a:pt x="938122" y="233650"/>
                      </a:lnTo>
                      <a:lnTo>
                        <a:pt x="973204" y="221621"/>
                      </a:lnTo>
                      <a:lnTo>
                        <a:pt x="981224" y="228638"/>
                      </a:lnTo>
                      <a:lnTo>
                        <a:pt x="971200" y="253697"/>
                      </a:lnTo>
                      <a:lnTo>
                        <a:pt x="991247" y="242671"/>
                      </a:lnTo>
                      <a:lnTo>
                        <a:pt x="1005280" y="217612"/>
                      </a:lnTo>
                      <a:lnTo>
                        <a:pt x="1025328" y="214605"/>
                      </a:lnTo>
                      <a:lnTo>
                        <a:pt x="1039361" y="218614"/>
                      </a:lnTo>
                      <a:lnTo>
                        <a:pt x="1049384" y="228638"/>
                      </a:lnTo>
                      <a:lnTo>
                        <a:pt x="1036354" y="251692"/>
                      </a:lnTo>
                      <a:lnTo>
                        <a:pt x="1024325" y="269735"/>
                      </a:lnTo>
                      <a:lnTo>
                        <a:pt x="1044372" y="281763"/>
                      </a:lnTo>
                      <a:lnTo>
                        <a:pt x="1068429" y="293792"/>
                      </a:lnTo>
                      <a:lnTo>
                        <a:pt x="1055399" y="304818"/>
                      </a:lnTo>
                      <a:lnTo>
                        <a:pt x="1022321" y="306823"/>
                      </a:lnTo>
                      <a:lnTo>
                        <a:pt x="1026330" y="316846"/>
                      </a:lnTo>
                      <a:lnTo>
                        <a:pt x="1011295" y="325868"/>
                      </a:lnTo>
                      <a:lnTo>
                        <a:pt x="979219" y="321858"/>
                      </a:lnTo>
                      <a:lnTo>
                        <a:pt x="952155" y="314842"/>
                      </a:lnTo>
                      <a:lnTo>
                        <a:pt x="928098" y="316846"/>
                      </a:lnTo>
                      <a:lnTo>
                        <a:pt x="883994" y="325868"/>
                      </a:lnTo>
                      <a:lnTo>
                        <a:pt x="830869" y="328875"/>
                      </a:lnTo>
                      <a:lnTo>
                        <a:pt x="793781" y="331882"/>
                      </a:lnTo>
                      <a:lnTo>
                        <a:pt x="794783" y="319853"/>
                      </a:lnTo>
                      <a:lnTo>
                        <a:pt x="775738" y="312837"/>
                      </a:lnTo>
                      <a:lnTo>
                        <a:pt x="755691" y="315844"/>
                      </a:lnTo>
                      <a:lnTo>
                        <a:pt x="752684" y="295797"/>
                      </a:lnTo>
                      <a:lnTo>
                        <a:pt x="767719" y="292790"/>
                      </a:lnTo>
                      <a:lnTo>
                        <a:pt x="801800" y="288780"/>
                      </a:lnTo>
                      <a:lnTo>
                        <a:pt x="827861" y="289782"/>
                      </a:lnTo>
                      <a:lnTo>
                        <a:pt x="857932" y="284771"/>
                      </a:lnTo>
                      <a:lnTo>
                        <a:pt x="826859" y="279759"/>
                      </a:lnTo>
                      <a:lnTo>
                        <a:pt x="783757" y="281763"/>
                      </a:lnTo>
                      <a:lnTo>
                        <a:pt x="757696" y="280761"/>
                      </a:lnTo>
                      <a:lnTo>
                        <a:pt x="757696" y="271740"/>
                      </a:lnTo>
                      <a:lnTo>
                        <a:pt x="812826" y="261716"/>
                      </a:lnTo>
                      <a:lnTo>
                        <a:pt x="782755" y="261716"/>
                      </a:lnTo>
                      <a:lnTo>
                        <a:pt x="757696" y="255702"/>
                      </a:lnTo>
                      <a:lnTo>
                        <a:pt x="794783" y="236657"/>
                      </a:lnTo>
                      <a:lnTo>
                        <a:pt x="818840" y="227636"/>
                      </a:lnTo>
                      <a:lnTo>
                        <a:pt x="885999" y="212600"/>
                      </a:lnTo>
                      <a:close/>
                      <a:moveTo>
                        <a:pt x="1085470" y="209593"/>
                      </a:moveTo>
                      <a:lnTo>
                        <a:pt x="1052392" y="225631"/>
                      </a:lnTo>
                      <a:lnTo>
                        <a:pt x="1041365" y="208591"/>
                      </a:lnTo>
                      <a:lnTo>
                        <a:pt x="1051389" y="205584"/>
                      </a:lnTo>
                      <a:lnTo>
                        <a:pt x="1077451" y="204581"/>
                      </a:lnTo>
                      <a:close/>
                      <a:moveTo>
                        <a:pt x="1596676" y="217612"/>
                      </a:moveTo>
                      <a:lnTo>
                        <a:pt x="1592667" y="224629"/>
                      </a:lnTo>
                      <a:lnTo>
                        <a:pt x="1573622" y="223626"/>
                      </a:lnTo>
                      <a:lnTo>
                        <a:pt x="1554577" y="223626"/>
                      </a:lnTo>
                      <a:lnTo>
                        <a:pt x="1531523" y="226633"/>
                      </a:lnTo>
                      <a:lnTo>
                        <a:pt x="1527513" y="224629"/>
                      </a:lnTo>
                      <a:lnTo>
                        <a:pt x="1517490" y="212600"/>
                      </a:lnTo>
                      <a:lnTo>
                        <a:pt x="1525508" y="203579"/>
                      </a:lnTo>
                      <a:lnTo>
                        <a:pt x="1535532" y="201574"/>
                      </a:lnTo>
                      <a:lnTo>
                        <a:pt x="1575627" y="204581"/>
                      </a:lnTo>
                      <a:close/>
                      <a:moveTo>
                        <a:pt x="1409234" y="216610"/>
                      </a:moveTo>
                      <a:lnTo>
                        <a:pt x="1410236" y="231645"/>
                      </a:lnTo>
                      <a:lnTo>
                        <a:pt x="1444317" y="211598"/>
                      </a:lnTo>
                      <a:lnTo>
                        <a:pt x="1499447" y="201574"/>
                      </a:lnTo>
                      <a:lnTo>
                        <a:pt x="1510473" y="226633"/>
                      </a:lnTo>
                      <a:lnTo>
                        <a:pt x="1494435" y="242671"/>
                      </a:lnTo>
                      <a:lnTo>
                        <a:pt x="1537537" y="235655"/>
                      </a:lnTo>
                      <a:lnTo>
                        <a:pt x="1562596" y="226633"/>
                      </a:lnTo>
                      <a:lnTo>
                        <a:pt x="1594672" y="238662"/>
                      </a:lnTo>
                      <a:lnTo>
                        <a:pt x="1611712" y="250690"/>
                      </a:lnTo>
                      <a:lnTo>
                        <a:pt x="1606700" y="260714"/>
                      </a:lnTo>
                      <a:lnTo>
                        <a:pt x="1644790" y="255702"/>
                      </a:lnTo>
                      <a:lnTo>
                        <a:pt x="1653811" y="271740"/>
                      </a:lnTo>
                      <a:lnTo>
                        <a:pt x="1693906" y="280761"/>
                      </a:lnTo>
                      <a:lnTo>
                        <a:pt x="1703930" y="291787"/>
                      </a:lnTo>
                      <a:lnTo>
                        <a:pt x="1707939" y="314842"/>
                      </a:lnTo>
                      <a:lnTo>
                        <a:pt x="1664837" y="326870"/>
                      </a:lnTo>
                      <a:lnTo>
                        <a:pt x="1700922" y="343910"/>
                      </a:lnTo>
                      <a:lnTo>
                        <a:pt x="1728989" y="349924"/>
                      </a:lnTo>
                      <a:lnTo>
                        <a:pt x="1745027" y="372979"/>
                      </a:lnTo>
                      <a:lnTo>
                        <a:pt x="1775098" y="374984"/>
                      </a:lnTo>
                      <a:lnTo>
                        <a:pt x="1759060" y="393026"/>
                      </a:lnTo>
                      <a:lnTo>
                        <a:pt x="1707939" y="424100"/>
                      </a:lnTo>
                      <a:lnTo>
                        <a:pt x="1688894" y="413073"/>
                      </a:lnTo>
                      <a:lnTo>
                        <a:pt x="1671854" y="387012"/>
                      </a:lnTo>
                      <a:lnTo>
                        <a:pt x="1643788" y="391021"/>
                      </a:lnTo>
                      <a:lnTo>
                        <a:pt x="1632762" y="406057"/>
                      </a:lnTo>
                      <a:lnTo>
                        <a:pt x="1645792" y="421092"/>
                      </a:lnTo>
                      <a:lnTo>
                        <a:pt x="1666842" y="433121"/>
                      </a:lnTo>
                      <a:lnTo>
                        <a:pt x="1670851" y="440137"/>
                      </a:lnTo>
                      <a:lnTo>
                        <a:pt x="1670851" y="467201"/>
                      </a:lnTo>
                      <a:lnTo>
                        <a:pt x="1653811" y="486246"/>
                      </a:lnTo>
                      <a:lnTo>
                        <a:pt x="1631759" y="479230"/>
                      </a:lnTo>
                      <a:lnTo>
                        <a:pt x="1591665" y="457178"/>
                      </a:lnTo>
                      <a:lnTo>
                        <a:pt x="1608705" y="481234"/>
                      </a:lnTo>
                      <a:lnTo>
                        <a:pt x="1621736" y="497272"/>
                      </a:lnTo>
                      <a:lnTo>
                        <a:pt x="1619731" y="507296"/>
                      </a:lnTo>
                      <a:lnTo>
                        <a:pt x="1568610" y="496270"/>
                      </a:lnTo>
                      <a:lnTo>
                        <a:pt x="1532525" y="480232"/>
                      </a:lnTo>
                      <a:lnTo>
                        <a:pt x="1515485" y="467201"/>
                      </a:lnTo>
                      <a:lnTo>
                        <a:pt x="1526511" y="459182"/>
                      </a:lnTo>
                      <a:lnTo>
                        <a:pt x="1503456" y="445149"/>
                      </a:lnTo>
                      <a:lnTo>
                        <a:pt x="1481404" y="433121"/>
                      </a:lnTo>
                      <a:lnTo>
                        <a:pt x="1477395" y="440137"/>
                      </a:lnTo>
                      <a:lnTo>
                        <a:pt x="1416250" y="445149"/>
                      </a:lnTo>
                      <a:lnTo>
                        <a:pt x="1404222" y="435126"/>
                      </a:lnTo>
                      <a:lnTo>
                        <a:pt x="1430284" y="416081"/>
                      </a:lnTo>
                      <a:lnTo>
                        <a:pt x="1468374" y="415078"/>
                      </a:lnTo>
                      <a:lnTo>
                        <a:pt x="1511475" y="412071"/>
                      </a:lnTo>
                      <a:lnTo>
                        <a:pt x="1510473" y="403050"/>
                      </a:lnTo>
                      <a:lnTo>
                        <a:pt x="1525508" y="389017"/>
                      </a:lnTo>
                      <a:lnTo>
                        <a:pt x="1567608" y="363958"/>
                      </a:lnTo>
                      <a:lnTo>
                        <a:pt x="1568610" y="352932"/>
                      </a:lnTo>
                      <a:lnTo>
                        <a:pt x="1566605" y="343910"/>
                      </a:lnTo>
                      <a:lnTo>
                        <a:pt x="1544553" y="330879"/>
                      </a:lnTo>
                      <a:lnTo>
                        <a:pt x="1511475" y="322861"/>
                      </a:lnTo>
                      <a:lnTo>
                        <a:pt x="1527513" y="315844"/>
                      </a:lnTo>
                      <a:lnTo>
                        <a:pt x="1518492" y="299806"/>
                      </a:lnTo>
                      <a:lnTo>
                        <a:pt x="1502454" y="298804"/>
                      </a:lnTo>
                      <a:lnTo>
                        <a:pt x="1493433" y="289782"/>
                      </a:lnTo>
                      <a:lnTo>
                        <a:pt x="1477395" y="297801"/>
                      </a:lnTo>
                      <a:lnTo>
                        <a:pt x="1440307" y="300808"/>
                      </a:lnTo>
                      <a:lnTo>
                        <a:pt x="1374151" y="294794"/>
                      </a:lnTo>
                      <a:lnTo>
                        <a:pt x="1340071" y="287778"/>
                      </a:lnTo>
                      <a:lnTo>
                        <a:pt x="1312004" y="283768"/>
                      </a:lnTo>
                      <a:lnTo>
                        <a:pt x="1302983" y="275749"/>
                      </a:lnTo>
                      <a:lnTo>
                        <a:pt x="1333054" y="263721"/>
                      </a:lnTo>
                      <a:lnTo>
                        <a:pt x="1305990" y="263721"/>
                      </a:lnTo>
                      <a:lnTo>
                        <a:pt x="1322028" y="238662"/>
                      </a:lnTo>
                      <a:lnTo>
                        <a:pt x="1355106" y="216610"/>
                      </a:lnTo>
                      <a:lnTo>
                        <a:pt x="1383173" y="207588"/>
                      </a:lnTo>
                      <a:lnTo>
                        <a:pt x="1436298" y="200572"/>
                      </a:lnTo>
                      <a:close/>
                      <a:moveTo>
                        <a:pt x="1171673" y="199569"/>
                      </a:moveTo>
                      <a:lnTo>
                        <a:pt x="1188713" y="204581"/>
                      </a:lnTo>
                      <a:lnTo>
                        <a:pt x="1223796" y="201574"/>
                      </a:lnTo>
                      <a:lnTo>
                        <a:pt x="1221791" y="208591"/>
                      </a:lnTo>
                      <a:lnTo>
                        <a:pt x="1193725" y="220619"/>
                      </a:lnTo>
                      <a:lnTo>
                        <a:pt x="1210765" y="230643"/>
                      </a:lnTo>
                      <a:lnTo>
                        <a:pt x="1186709" y="252695"/>
                      </a:lnTo>
                      <a:lnTo>
                        <a:pt x="1146614" y="262719"/>
                      </a:lnTo>
                      <a:lnTo>
                        <a:pt x="1130576" y="260714"/>
                      </a:lnTo>
                      <a:lnTo>
                        <a:pt x="1126567" y="250690"/>
                      </a:lnTo>
                      <a:lnTo>
                        <a:pt x="1099503" y="231645"/>
                      </a:lnTo>
                      <a:lnTo>
                        <a:pt x="1107522" y="224629"/>
                      </a:lnTo>
                      <a:lnTo>
                        <a:pt x="1142605" y="227636"/>
                      </a:lnTo>
                      <a:lnTo>
                        <a:pt x="1137593" y="211598"/>
                      </a:lnTo>
                      <a:close/>
                      <a:moveTo>
                        <a:pt x="1277924" y="225631"/>
                      </a:moveTo>
                      <a:lnTo>
                        <a:pt x="1240836" y="243674"/>
                      </a:lnTo>
                      <a:lnTo>
                        <a:pt x="1220789" y="242671"/>
                      </a:lnTo>
                      <a:lnTo>
                        <a:pt x="1229810" y="221621"/>
                      </a:lnTo>
                      <a:lnTo>
                        <a:pt x="1241839" y="209593"/>
                      </a:lnTo>
                      <a:lnTo>
                        <a:pt x="1260884" y="199569"/>
                      </a:lnTo>
                      <a:lnTo>
                        <a:pt x="1285943" y="192553"/>
                      </a:lnTo>
                      <a:lnTo>
                        <a:pt x="1323031" y="193555"/>
                      </a:lnTo>
                      <a:lnTo>
                        <a:pt x="1352099" y="199569"/>
                      </a:lnTo>
                      <a:lnTo>
                        <a:pt x="1304988" y="220619"/>
                      </a:lnTo>
                      <a:close/>
                      <a:moveTo>
                        <a:pt x="732637" y="259711"/>
                      </a:moveTo>
                      <a:lnTo>
                        <a:pt x="668485" y="271740"/>
                      </a:lnTo>
                      <a:lnTo>
                        <a:pt x="671492" y="260714"/>
                      </a:lnTo>
                      <a:lnTo>
                        <a:pt x="644428" y="247683"/>
                      </a:lnTo>
                      <a:lnTo>
                        <a:pt x="664476" y="237659"/>
                      </a:lnTo>
                      <a:lnTo>
                        <a:pt x="699558" y="219617"/>
                      </a:lnTo>
                      <a:lnTo>
                        <a:pt x="735644" y="203579"/>
                      </a:lnTo>
                      <a:lnTo>
                        <a:pt x="737648" y="189546"/>
                      </a:lnTo>
                      <a:lnTo>
                        <a:pt x="803805" y="185536"/>
                      </a:lnTo>
                      <a:lnTo>
                        <a:pt x="822849" y="190548"/>
                      </a:lnTo>
                      <a:lnTo>
                        <a:pt x="867956" y="191551"/>
                      </a:lnTo>
                      <a:lnTo>
                        <a:pt x="876977" y="198567"/>
                      </a:lnTo>
                      <a:lnTo>
                        <a:pt x="883994" y="208591"/>
                      </a:lnTo>
                      <a:lnTo>
                        <a:pt x="853923" y="214605"/>
                      </a:lnTo>
                      <a:lnTo>
                        <a:pt x="788769" y="231645"/>
                      </a:lnTo>
                      <a:lnTo>
                        <a:pt x="744665" y="248685"/>
                      </a:lnTo>
                      <a:close/>
                      <a:moveTo>
                        <a:pt x="1322028" y="172506"/>
                      </a:moveTo>
                      <a:lnTo>
                        <a:pt x="1302983" y="181527"/>
                      </a:lnTo>
                      <a:lnTo>
                        <a:pt x="1277924" y="180524"/>
                      </a:lnTo>
                      <a:lnTo>
                        <a:pt x="1262889" y="173508"/>
                      </a:lnTo>
                      <a:lnTo>
                        <a:pt x="1283938" y="163484"/>
                      </a:lnTo>
                      <a:lnTo>
                        <a:pt x="1316014" y="157470"/>
                      </a:lnTo>
                      <a:lnTo>
                        <a:pt x="1323031" y="165489"/>
                      </a:lnTo>
                      <a:close/>
                      <a:moveTo>
                        <a:pt x="1278926" y="132411"/>
                      </a:moveTo>
                      <a:lnTo>
                        <a:pt x="1280931" y="143437"/>
                      </a:lnTo>
                      <a:lnTo>
                        <a:pt x="1267900" y="155465"/>
                      </a:lnTo>
                      <a:lnTo>
                        <a:pt x="1240836" y="172506"/>
                      </a:lnTo>
                      <a:lnTo>
                        <a:pt x="1208761" y="174510"/>
                      </a:lnTo>
                      <a:lnTo>
                        <a:pt x="1192723" y="170501"/>
                      </a:lnTo>
                      <a:lnTo>
                        <a:pt x="1208761" y="157470"/>
                      </a:lnTo>
                      <a:lnTo>
                        <a:pt x="1177687" y="159475"/>
                      </a:lnTo>
                      <a:lnTo>
                        <a:pt x="1197735" y="141432"/>
                      </a:lnTo>
                      <a:lnTo>
                        <a:pt x="1215777" y="142435"/>
                      </a:lnTo>
                      <a:lnTo>
                        <a:pt x="1251862" y="134416"/>
                      </a:lnTo>
                      <a:lnTo>
                        <a:pt x="1274917" y="135418"/>
                      </a:lnTo>
                      <a:close/>
                      <a:moveTo>
                        <a:pt x="1094491" y="144439"/>
                      </a:moveTo>
                      <a:lnTo>
                        <a:pt x="1090481" y="152458"/>
                      </a:lnTo>
                      <a:lnTo>
                        <a:pt x="1111531" y="148449"/>
                      </a:lnTo>
                      <a:lnTo>
                        <a:pt x="1128571" y="149451"/>
                      </a:lnTo>
                      <a:lnTo>
                        <a:pt x="1118548" y="161480"/>
                      </a:lnTo>
                      <a:lnTo>
                        <a:pt x="1094491" y="172506"/>
                      </a:lnTo>
                      <a:lnTo>
                        <a:pt x="1029337" y="175513"/>
                      </a:lnTo>
                      <a:lnTo>
                        <a:pt x="971200" y="186539"/>
                      </a:lnTo>
                      <a:lnTo>
                        <a:pt x="943133" y="186539"/>
                      </a:lnTo>
                      <a:lnTo>
                        <a:pt x="950150" y="178520"/>
                      </a:lnTo>
                      <a:lnTo>
                        <a:pt x="1000268" y="168496"/>
                      </a:lnTo>
                      <a:lnTo>
                        <a:pt x="915067" y="171503"/>
                      </a:lnTo>
                      <a:lnTo>
                        <a:pt x="896022" y="167494"/>
                      </a:lnTo>
                      <a:lnTo>
                        <a:pt x="950150" y="144439"/>
                      </a:lnTo>
                      <a:lnTo>
                        <a:pt x="976212" y="138425"/>
                      </a:lnTo>
                      <a:lnTo>
                        <a:pt x="1015304" y="145442"/>
                      </a:lnTo>
                      <a:lnTo>
                        <a:pt x="1029337" y="159475"/>
                      </a:lnTo>
                      <a:lnTo>
                        <a:pt x="1058406" y="161480"/>
                      </a:lnTo>
                      <a:lnTo>
                        <a:pt x="1060410" y="139427"/>
                      </a:lnTo>
                      <a:lnTo>
                        <a:pt x="1087474" y="131409"/>
                      </a:lnTo>
                      <a:lnTo>
                        <a:pt x="1102510" y="133413"/>
                      </a:lnTo>
                      <a:close/>
                      <a:moveTo>
                        <a:pt x="1356109" y="124392"/>
                      </a:moveTo>
                      <a:lnTo>
                        <a:pt x="1367135" y="131409"/>
                      </a:lnTo>
                      <a:lnTo>
                        <a:pt x="1401215" y="131409"/>
                      </a:lnTo>
                      <a:lnTo>
                        <a:pt x="1408232" y="138425"/>
                      </a:lnTo>
                      <a:lnTo>
                        <a:pt x="1395201" y="147446"/>
                      </a:lnTo>
                      <a:lnTo>
                        <a:pt x="1410236" y="152458"/>
                      </a:lnTo>
                      <a:lnTo>
                        <a:pt x="1416250" y="158472"/>
                      </a:lnTo>
                      <a:lnTo>
                        <a:pt x="1439305" y="159475"/>
                      </a:lnTo>
                      <a:lnTo>
                        <a:pt x="1463362" y="161480"/>
                      </a:lnTo>
                      <a:lnTo>
                        <a:pt x="1496440" y="156468"/>
                      </a:lnTo>
                      <a:lnTo>
                        <a:pt x="1534530" y="154463"/>
                      </a:lnTo>
                      <a:lnTo>
                        <a:pt x="1561594" y="155465"/>
                      </a:lnTo>
                      <a:lnTo>
                        <a:pt x="1572620" y="164487"/>
                      </a:lnTo>
                      <a:lnTo>
                        <a:pt x="1568610" y="174510"/>
                      </a:lnTo>
                      <a:lnTo>
                        <a:pt x="1551570" y="180524"/>
                      </a:lnTo>
                      <a:lnTo>
                        <a:pt x="1520497" y="185536"/>
                      </a:lnTo>
                      <a:lnTo>
                        <a:pt x="1499447" y="182529"/>
                      </a:lnTo>
                      <a:lnTo>
                        <a:pt x="1444317" y="186539"/>
                      </a:lnTo>
                      <a:lnTo>
                        <a:pt x="1407229" y="186539"/>
                      </a:lnTo>
                      <a:lnTo>
                        <a:pt x="1380165" y="183532"/>
                      </a:lnTo>
                      <a:lnTo>
                        <a:pt x="1340071" y="176515"/>
                      </a:lnTo>
                      <a:lnTo>
                        <a:pt x="1347087" y="163484"/>
                      </a:lnTo>
                      <a:lnTo>
                        <a:pt x="1357111" y="151456"/>
                      </a:lnTo>
                      <a:lnTo>
                        <a:pt x="1350094" y="141432"/>
                      </a:lnTo>
                      <a:lnTo>
                        <a:pt x="1317016" y="139427"/>
                      </a:lnTo>
                      <a:lnTo>
                        <a:pt x="1303985" y="132411"/>
                      </a:lnTo>
                      <a:lnTo>
                        <a:pt x="1322028" y="122387"/>
                      </a:lnTo>
                      <a:close/>
                      <a:moveTo>
                        <a:pt x="999266" y="112364"/>
                      </a:moveTo>
                      <a:lnTo>
                        <a:pt x="972202" y="129404"/>
                      </a:lnTo>
                      <a:lnTo>
                        <a:pt x="947143" y="137423"/>
                      </a:lnTo>
                      <a:lnTo>
                        <a:pt x="929100" y="138425"/>
                      </a:lnTo>
                      <a:lnTo>
                        <a:pt x="882991" y="147446"/>
                      </a:lnTo>
                      <a:lnTo>
                        <a:pt x="849913" y="151456"/>
                      </a:lnTo>
                      <a:lnTo>
                        <a:pt x="832873" y="146444"/>
                      </a:lnTo>
                      <a:lnTo>
                        <a:pt x="832873" y="146444"/>
                      </a:lnTo>
                      <a:lnTo>
                        <a:pt x="887001" y="129404"/>
                      </a:lnTo>
                      <a:lnTo>
                        <a:pt x="944136" y="114368"/>
                      </a:lnTo>
                      <a:lnTo>
                        <a:pt x="970197" y="115371"/>
                      </a:lnTo>
                      <a:close/>
                      <a:moveTo>
                        <a:pt x="1381168" y="114368"/>
                      </a:moveTo>
                      <a:lnTo>
                        <a:pt x="1373149" y="115371"/>
                      </a:lnTo>
                      <a:lnTo>
                        <a:pt x="1342075" y="114368"/>
                      </a:lnTo>
                      <a:lnTo>
                        <a:pt x="1345082" y="107352"/>
                      </a:lnTo>
                      <a:lnTo>
                        <a:pt x="1379163" y="108354"/>
                      </a:lnTo>
                      <a:lnTo>
                        <a:pt x="1387182" y="112364"/>
                      </a:lnTo>
                      <a:close/>
                      <a:moveTo>
                        <a:pt x="1104514" y="110359"/>
                      </a:moveTo>
                      <a:lnTo>
                        <a:pt x="1063417" y="117375"/>
                      </a:lnTo>
                      <a:lnTo>
                        <a:pt x="1047380" y="110359"/>
                      </a:lnTo>
                      <a:lnTo>
                        <a:pt x="1071437" y="103342"/>
                      </a:lnTo>
                      <a:lnTo>
                        <a:pt x="1099503" y="100335"/>
                      </a:lnTo>
                      <a:lnTo>
                        <a:pt x="1119550" y="104345"/>
                      </a:lnTo>
                      <a:close/>
                      <a:moveTo>
                        <a:pt x="1141602" y="90312"/>
                      </a:moveTo>
                      <a:lnTo>
                        <a:pt x="1114538" y="95323"/>
                      </a:lnTo>
                      <a:lnTo>
                        <a:pt x="1086472" y="95323"/>
                      </a:lnTo>
                      <a:lnTo>
                        <a:pt x="1091484" y="92316"/>
                      </a:lnTo>
                      <a:lnTo>
                        <a:pt x="1117545" y="85300"/>
                      </a:lnTo>
                      <a:lnTo>
                        <a:pt x="1125564" y="86302"/>
                      </a:lnTo>
                      <a:close/>
                      <a:moveTo>
                        <a:pt x="1361120" y="102340"/>
                      </a:moveTo>
                      <a:lnTo>
                        <a:pt x="1331049" y="107352"/>
                      </a:lnTo>
                      <a:lnTo>
                        <a:pt x="1323031" y="102340"/>
                      </a:lnTo>
                      <a:lnTo>
                        <a:pt x="1326038" y="94321"/>
                      </a:lnTo>
                      <a:lnTo>
                        <a:pt x="1336061" y="85300"/>
                      </a:lnTo>
                      <a:lnTo>
                        <a:pt x="1357111" y="85300"/>
                      </a:lnTo>
                      <a:lnTo>
                        <a:pt x="1365130" y="87304"/>
                      </a:lnTo>
                      <a:lnTo>
                        <a:pt x="1376156" y="94321"/>
                      </a:lnTo>
                      <a:close/>
                      <a:moveTo>
                        <a:pt x="1296969" y="97328"/>
                      </a:moveTo>
                      <a:lnTo>
                        <a:pt x="1291957" y="106349"/>
                      </a:lnTo>
                      <a:lnTo>
                        <a:pt x="1266898" y="103342"/>
                      </a:lnTo>
                      <a:lnTo>
                        <a:pt x="1247853" y="96326"/>
                      </a:lnTo>
                      <a:lnTo>
                        <a:pt x="1210765" y="95323"/>
                      </a:lnTo>
                      <a:lnTo>
                        <a:pt x="1235825" y="89309"/>
                      </a:lnTo>
                      <a:lnTo>
                        <a:pt x="1222794" y="84297"/>
                      </a:lnTo>
                      <a:lnTo>
                        <a:pt x="1233820" y="75276"/>
                      </a:lnTo>
                      <a:lnTo>
                        <a:pt x="1261886" y="78283"/>
                      </a:lnTo>
                      <a:lnTo>
                        <a:pt x="1296969" y="86302"/>
                      </a:lnTo>
                      <a:close/>
                      <a:moveTo>
                        <a:pt x="1552572" y="68259"/>
                      </a:moveTo>
                      <a:lnTo>
                        <a:pt x="1564601" y="75276"/>
                      </a:lnTo>
                      <a:lnTo>
                        <a:pt x="1534530" y="81290"/>
                      </a:lnTo>
                      <a:lnTo>
                        <a:pt x="1483409" y="97328"/>
                      </a:lnTo>
                      <a:lnTo>
                        <a:pt x="1452336" y="99333"/>
                      </a:lnTo>
                      <a:lnTo>
                        <a:pt x="1419257" y="96326"/>
                      </a:lnTo>
                      <a:lnTo>
                        <a:pt x="1412241" y="87304"/>
                      </a:lnTo>
                      <a:lnTo>
                        <a:pt x="1422265" y="79285"/>
                      </a:lnTo>
                      <a:lnTo>
                        <a:pt x="1443315" y="74274"/>
                      </a:lnTo>
                      <a:lnTo>
                        <a:pt x="1412241" y="74274"/>
                      </a:lnTo>
                      <a:lnTo>
                        <a:pt x="1403220" y="67257"/>
                      </a:lnTo>
                      <a:lnTo>
                        <a:pt x="1404222" y="57233"/>
                      </a:lnTo>
                      <a:lnTo>
                        <a:pt x="1427277" y="48212"/>
                      </a:lnTo>
                      <a:lnTo>
                        <a:pt x="1446321" y="43200"/>
                      </a:lnTo>
                      <a:lnTo>
                        <a:pt x="1465366" y="41196"/>
                      </a:lnTo>
                      <a:lnTo>
                        <a:pt x="1464364" y="37186"/>
                      </a:lnTo>
                      <a:lnTo>
                        <a:pt x="1503456" y="36184"/>
                      </a:lnTo>
                      <a:lnTo>
                        <a:pt x="1510473" y="46207"/>
                      </a:lnTo>
                      <a:lnTo>
                        <a:pt x="1533527" y="50217"/>
                      </a:lnTo>
                      <a:lnTo>
                        <a:pt x="1555579" y="54226"/>
                      </a:lnTo>
                      <a:close/>
                      <a:moveTo>
                        <a:pt x="1925452" y="2103"/>
                      </a:moveTo>
                      <a:lnTo>
                        <a:pt x="1965547" y="4108"/>
                      </a:lnTo>
                      <a:lnTo>
                        <a:pt x="1997623" y="6113"/>
                      </a:lnTo>
                      <a:lnTo>
                        <a:pt x="2021680" y="11125"/>
                      </a:lnTo>
                      <a:lnTo>
                        <a:pt x="2016668" y="15134"/>
                      </a:lnTo>
                      <a:lnTo>
                        <a:pt x="1970559" y="23153"/>
                      </a:lnTo>
                      <a:lnTo>
                        <a:pt x="1928460" y="27162"/>
                      </a:lnTo>
                      <a:lnTo>
                        <a:pt x="1909415" y="31172"/>
                      </a:lnTo>
                      <a:lnTo>
                        <a:pt x="1945500" y="31172"/>
                      </a:lnTo>
                      <a:lnTo>
                        <a:pt x="1896384" y="43200"/>
                      </a:lnTo>
                      <a:lnTo>
                        <a:pt x="1864308" y="48212"/>
                      </a:lnTo>
                      <a:lnTo>
                        <a:pt x="1820204" y="65252"/>
                      </a:lnTo>
                      <a:lnTo>
                        <a:pt x="1782114" y="68259"/>
                      </a:lnTo>
                      <a:lnTo>
                        <a:pt x="1767079" y="73271"/>
                      </a:lnTo>
                      <a:lnTo>
                        <a:pt x="1713953" y="75276"/>
                      </a:lnTo>
                      <a:lnTo>
                        <a:pt x="1734001" y="78283"/>
                      </a:lnTo>
                      <a:lnTo>
                        <a:pt x="1718965" y="81290"/>
                      </a:lnTo>
                      <a:lnTo>
                        <a:pt x="1721972" y="92316"/>
                      </a:lnTo>
                      <a:lnTo>
                        <a:pt x="1698918" y="100335"/>
                      </a:lnTo>
                      <a:lnTo>
                        <a:pt x="1665840" y="106349"/>
                      </a:lnTo>
                      <a:lnTo>
                        <a:pt x="1648800" y="115371"/>
                      </a:lnTo>
                      <a:lnTo>
                        <a:pt x="1618729" y="121385"/>
                      </a:lnTo>
                      <a:lnTo>
                        <a:pt x="1615721" y="126397"/>
                      </a:lnTo>
                      <a:lnTo>
                        <a:pt x="1646795" y="125394"/>
                      </a:lnTo>
                      <a:lnTo>
                        <a:pt x="1641783" y="131409"/>
                      </a:lnTo>
                      <a:lnTo>
                        <a:pt x="1581641" y="145442"/>
                      </a:lnTo>
                      <a:lnTo>
                        <a:pt x="1541546" y="138425"/>
                      </a:lnTo>
                      <a:lnTo>
                        <a:pt x="1486416" y="142435"/>
                      </a:lnTo>
                      <a:lnTo>
                        <a:pt x="1463362" y="139427"/>
                      </a:lnTo>
                      <a:lnTo>
                        <a:pt x="1431286" y="138425"/>
                      </a:lnTo>
                      <a:lnTo>
                        <a:pt x="1440307" y="127399"/>
                      </a:lnTo>
                      <a:lnTo>
                        <a:pt x="1478397" y="122387"/>
                      </a:lnTo>
                      <a:lnTo>
                        <a:pt x="1487419" y="106349"/>
                      </a:lnTo>
                      <a:lnTo>
                        <a:pt x="1499447" y="104345"/>
                      </a:lnTo>
                      <a:lnTo>
                        <a:pt x="1535532" y="114368"/>
                      </a:lnTo>
                      <a:lnTo>
                        <a:pt x="1527513" y="100335"/>
                      </a:lnTo>
                      <a:lnTo>
                        <a:pt x="1504459" y="95323"/>
                      </a:lnTo>
                      <a:lnTo>
                        <a:pt x="1527513" y="87304"/>
                      </a:lnTo>
                      <a:lnTo>
                        <a:pt x="1563598" y="82293"/>
                      </a:lnTo>
                      <a:lnTo>
                        <a:pt x="1576629" y="74274"/>
                      </a:lnTo>
                      <a:lnTo>
                        <a:pt x="1563598" y="66255"/>
                      </a:lnTo>
                      <a:lnTo>
                        <a:pt x="1568610" y="55229"/>
                      </a:lnTo>
                      <a:lnTo>
                        <a:pt x="1612714" y="56231"/>
                      </a:lnTo>
                      <a:lnTo>
                        <a:pt x="1623740" y="58236"/>
                      </a:lnTo>
                      <a:lnTo>
                        <a:pt x="1657821" y="51219"/>
                      </a:lnTo>
                      <a:lnTo>
                        <a:pt x="1622738" y="49214"/>
                      </a:lnTo>
                      <a:lnTo>
                        <a:pt x="1563598" y="50217"/>
                      </a:lnTo>
                      <a:lnTo>
                        <a:pt x="1542549" y="44203"/>
                      </a:lnTo>
                      <a:lnTo>
                        <a:pt x="1538539" y="36184"/>
                      </a:lnTo>
                      <a:lnTo>
                        <a:pt x="1527513" y="30170"/>
                      </a:lnTo>
                      <a:lnTo>
                        <a:pt x="1531523" y="24155"/>
                      </a:lnTo>
                      <a:lnTo>
                        <a:pt x="1560591" y="20146"/>
                      </a:lnTo>
                      <a:lnTo>
                        <a:pt x="1579636" y="20146"/>
                      </a:lnTo>
                      <a:lnTo>
                        <a:pt x="1614719" y="17139"/>
                      </a:lnTo>
                      <a:lnTo>
                        <a:pt x="1646795" y="10122"/>
                      </a:lnTo>
                      <a:lnTo>
                        <a:pt x="1665840" y="11125"/>
                      </a:lnTo>
                      <a:lnTo>
                        <a:pt x="1676866" y="16136"/>
                      </a:lnTo>
                      <a:lnTo>
                        <a:pt x="1699920" y="7115"/>
                      </a:lnTo>
                      <a:lnTo>
                        <a:pt x="1724979" y="4108"/>
                      </a:lnTo>
                      <a:lnTo>
                        <a:pt x="1755050" y="2103"/>
                      </a:lnTo>
                      <a:lnTo>
                        <a:pt x="1804166" y="1101"/>
                      </a:lnTo>
                      <a:lnTo>
                        <a:pt x="1810180" y="3106"/>
                      </a:lnTo>
                      <a:lnTo>
                        <a:pt x="1859297" y="99"/>
                      </a:lnTo>
                      <a:lnTo>
                        <a:pt x="1892375" y="1101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59" name="Freeform: Shape 58">
                  <a:extLst>
                    <a:ext uri="{FF2B5EF4-FFF2-40B4-BE49-F238E27FC236}">
                      <a16:creationId xmlns:a16="http://schemas.microsoft.com/office/drawing/2014/main" id="{7915ED59-364C-44CB-8C62-55DDDABA05CB}"/>
                    </a:ext>
                  </a:extLst>
                </p:cNvPr>
                <p:cNvSpPr/>
                <p:nvPr/>
              </p:nvSpPr>
              <p:spPr>
                <a:xfrm>
                  <a:off x="5417165" y="2289373"/>
                  <a:ext cx="103243" cy="60141"/>
                </a:xfrm>
                <a:custGeom>
                  <a:avLst/>
                  <a:gdLst>
                    <a:gd name="connsiteX0" fmla="*/ 82074 w 103243"/>
                    <a:gd name="connsiteY0" fmla="*/ 9115 h 60141"/>
                    <a:gd name="connsiteX1" fmla="*/ 84079 w 103243"/>
                    <a:gd name="connsiteY1" fmla="*/ 13125 h 60141"/>
                    <a:gd name="connsiteX2" fmla="*/ 81072 w 103243"/>
                    <a:gd name="connsiteY2" fmla="*/ 16132 h 60141"/>
                    <a:gd name="connsiteX3" fmla="*/ 80069 w 103243"/>
                    <a:gd name="connsiteY3" fmla="*/ 19139 h 60141"/>
                    <a:gd name="connsiteX4" fmla="*/ 81072 w 103243"/>
                    <a:gd name="connsiteY4" fmla="*/ 21143 h 60141"/>
                    <a:gd name="connsiteX5" fmla="*/ 80069 w 103243"/>
                    <a:gd name="connsiteY5" fmla="*/ 22146 h 60141"/>
                    <a:gd name="connsiteX6" fmla="*/ 82074 w 103243"/>
                    <a:gd name="connsiteY6" fmla="*/ 23148 h 60141"/>
                    <a:gd name="connsiteX7" fmla="*/ 83076 w 103243"/>
                    <a:gd name="connsiteY7" fmla="*/ 22146 h 60141"/>
                    <a:gd name="connsiteX8" fmla="*/ 90093 w 103243"/>
                    <a:gd name="connsiteY8" fmla="*/ 23148 h 60141"/>
                    <a:gd name="connsiteX9" fmla="*/ 90093 w 103243"/>
                    <a:gd name="connsiteY9" fmla="*/ 26155 h 60141"/>
                    <a:gd name="connsiteX10" fmla="*/ 103124 w 103243"/>
                    <a:gd name="connsiteY10" fmla="*/ 27158 h 60141"/>
                    <a:gd name="connsiteX11" fmla="*/ 102121 w 103243"/>
                    <a:gd name="connsiteY11" fmla="*/ 39186 h 60141"/>
                    <a:gd name="connsiteX12" fmla="*/ 92098 w 103243"/>
                    <a:gd name="connsiteY12" fmla="*/ 44198 h 60141"/>
                    <a:gd name="connsiteX13" fmla="*/ 74055 w 103243"/>
                    <a:gd name="connsiteY13" fmla="*/ 41191 h 60141"/>
                    <a:gd name="connsiteX14" fmla="*/ 70045 w 103243"/>
                    <a:gd name="connsiteY14" fmla="*/ 52217 h 60141"/>
                    <a:gd name="connsiteX15" fmla="*/ 58017 w 103243"/>
                    <a:gd name="connsiteY15" fmla="*/ 53219 h 60141"/>
                    <a:gd name="connsiteX16" fmla="*/ 54008 w 103243"/>
                    <a:gd name="connsiteY16" fmla="*/ 49210 h 60141"/>
                    <a:gd name="connsiteX17" fmla="*/ 40977 w 103243"/>
                    <a:gd name="connsiteY17" fmla="*/ 59233 h 60141"/>
                    <a:gd name="connsiteX18" fmla="*/ 29951 w 103243"/>
                    <a:gd name="connsiteY18" fmla="*/ 60236 h 60141"/>
                    <a:gd name="connsiteX19" fmla="*/ 18925 w 103243"/>
                    <a:gd name="connsiteY19" fmla="*/ 54222 h 60141"/>
                    <a:gd name="connsiteX20" fmla="*/ 10906 w 103243"/>
                    <a:gd name="connsiteY20" fmla="*/ 41191 h 60141"/>
                    <a:gd name="connsiteX21" fmla="*/ -120 w 103243"/>
                    <a:gd name="connsiteY21" fmla="*/ 45200 h 60141"/>
                    <a:gd name="connsiteX22" fmla="*/ -120 w 103243"/>
                    <a:gd name="connsiteY22" fmla="*/ 32169 h 60141"/>
                    <a:gd name="connsiteX23" fmla="*/ 15918 w 103243"/>
                    <a:gd name="connsiteY23" fmla="*/ 16132 h 60141"/>
                    <a:gd name="connsiteX24" fmla="*/ 14915 w 103243"/>
                    <a:gd name="connsiteY24" fmla="*/ 8113 h 60141"/>
                    <a:gd name="connsiteX25" fmla="*/ 25941 w 103243"/>
                    <a:gd name="connsiteY25" fmla="*/ 11120 h 60141"/>
                    <a:gd name="connsiteX26" fmla="*/ 31956 w 103243"/>
                    <a:gd name="connsiteY26" fmla="*/ 6108 h 60141"/>
                    <a:gd name="connsiteX27" fmla="*/ 52003 w 103243"/>
                    <a:gd name="connsiteY27" fmla="*/ 6108 h 60141"/>
                    <a:gd name="connsiteX28" fmla="*/ 57015 w 103243"/>
                    <a:gd name="connsiteY28" fmla="*/ 94 h 6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103243" h="60141">
                      <a:moveTo>
                        <a:pt x="82074" y="9115"/>
                      </a:moveTo>
                      <a:lnTo>
                        <a:pt x="84079" y="13125"/>
                      </a:lnTo>
                      <a:lnTo>
                        <a:pt x="81072" y="16132"/>
                      </a:lnTo>
                      <a:lnTo>
                        <a:pt x="80069" y="19139"/>
                      </a:lnTo>
                      <a:lnTo>
                        <a:pt x="81072" y="21143"/>
                      </a:lnTo>
                      <a:lnTo>
                        <a:pt x="80069" y="22146"/>
                      </a:lnTo>
                      <a:lnTo>
                        <a:pt x="82074" y="23148"/>
                      </a:lnTo>
                      <a:lnTo>
                        <a:pt x="83076" y="22146"/>
                      </a:lnTo>
                      <a:lnTo>
                        <a:pt x="90093" y="23148"/>
                      </a:lnTo>
                      <a:lnTo>
                        <a:pt x="90093" y="26155"/>
                      </a:lnTo>
                      <a:lnTo>
                        <a:pt x="103124" y="27158"/>
                      </a:lnTo>
                      <a:lnTo>
                        <a:pt x="102121" y="39186"/>
                      </a:lnTo>
                      <a:lnTo>
                        <a:pt x="92098" y="44198"/>
                      </a:lnTo>
                      <a:lnTo>
                        <a:pt x="74055" y="41191"/>
                      </a:lnTo>
                      <a:lnTo>
                        <a:pt x="70045" y="52217"/>
                      </a:lnTo>
                      <a:lnTo>
                        <a:pt x="58017" y="53219"/>
                      </a:lnTo>
                      <a:lnTo>
                        <a:pt x="54008" y="49210"/>
                      </a:lnTo>
                      <a:lnTo>
                        <a:pt x="40977" y="59233"/>
                      </a:lnTo>
                      <a:lnTo>
                        <a:pt x="29951" y="60236"/>
                      </a:lnTo>
                      <a:lnTo>
                        <a:pt x="18925" y="54222"/>
                      </a:lnTo>
                      <a:lnTo>
                        <a:pt x="10906" y="41191"/>
                      </a:lnTo>
                      <a:lnTo>
                        <a:pt x="-120" y="45200"/>
                      </a:lnTo>
                      <a:lnTo>
                        <a:pt x="-120" y="32169"/>
                      </a:lnTo>
                      <a:lnTo>
                        <a:pt x="15918" y="16132"/>
                      </a:lnTo>
                      <a:lnTo>
                        <a:pt x="14915" y="8113"/>
                      </a:lnTo>
                      <a:lnTo>
                        <a:pt x="25941" y="11120"/>
                      </a:lnTo>
                      <a:lnTo>
                        <a:pt x="31956" y="6108"/>
                      </a:lnTo>
                      <a:lnTo>
                        <a:pt x="52003" y="6108"/>
                      </a:lnTo>
                      <a:lnTo>
                        <a:pt x="57015" y="94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0" name="Freeform: Shape 59">
                  <a:extLst>
                    <a:ext uri="{FF2B5EF4-FFF2-40B4-BE49-F238E27FC236}">
                      <a16:creationId xmlns:a16="http://schemas.microsoft.com/office/drawing/2014/main" id="{6086A124-180A-4946-80B0-1BC4AAC872EA}"/>
                    </a:ext>
                  </a:extLst>
                </p:cNvPr>
                <p:cNvSpPr/>
                <p:nvPr/>
              </p:nvSpPr>
              <p:spPr>
                <a:xfrm>
                  <a:off x="3422455" y="4262030"/>
                  <a:ext cx="356842" cy="1136683"/>
                </a:xfrm>
                <a:custGeom>
                  <a:avLst/>
                  <a:gdLst>
                    <a:gd name="connsiteX0" fmla="*/ 291591 w 356842"/>
                    <a:gd name="connsiteY0" fmla="*/ 1050543 h 1136683"/>
                    <a:gd name="connsiteX1" fmla="*/ 319658 w 356842"/>
                    <a:gd name="connsiteY1" fmla="*/ 1115697 h 1136683"/>
                    <a:gd name="connsiteX2" fmla="*/ 343715 w 356842"/>
                    <a:gd name="connsiteY2" fmla="*/ 1115697 h 1136683"/>
                    <a:gd name="connsiteX3" fmla="*/ 356745 w 356842"/>
                    <a:gd name="connsiteY3" fmla="*/ 1115697 h 1136683"/>
                    <a:gd name="connsiteX4" fmla="*/ 354741 w 356842"/>
                    <a:gd name="connsiteY4" fmla="*/ 1127725 h 1136683"/>
                    <a:gd name="connsiteX5" fmla="*/ 339705 w 356842"/>
                    <a:gd name="connsiteY5" fmla="*/ 1136746 h 1136683"/>
                    <a:gd name="connsiteX6" fmla="*/ 328679 w 356842"/>
                    <a:gd name="connsiteY6" fmla="*/ 1135744 h 1136683"/>
                    <a:gd name="connsiteX7" fmla="*/ 313644 w 356842"/>
                    <a:gd name="connsiteY7" fmla="*/ 1132737 h 1136683"/>
                    <a:gd name="connsiteX8" fmla="*/ 293596 w 356842"/>
                    <a:gd name="connsiteY8" fmla="*/ 1124718 h 1136683"/>
                    <a:gd name="connsiteX9" fmla="*/ 268537 w 356842"/>
                    <a:gd name="connsiteY9" fmla="*/ 1120708 h 1136683"/>
                    <a:gd name="connsiteX10" fmla="*/ 233454 w 356842"/>
                    <a:gd name="connsiteY10" fmla="*/ 1104671 h 1136683"/>
                    <a:gd name="connsiteX11" fmla="*/ 203383 w 356842"/>
                    <a:gd name="connsiteY11" fmla="*/ 1088633 h 1136683"/>
                    <a:gd name="connsiteX12" fmla="*/ 157274 w 356842"/>
                    <a:gd name="connsiteY12" fmla="*/ 1056557 h 1136683"/>
                    <a:gd name="connsiteX13" fmla="*/ 178324 w 356842"/>
                    <a:gd name="connsiteY13" fmla="*/ 1062571 h 1136683"/>
                    <a:gd name="connsiteX14" fmla="*/ 219421 w 356842"/>
                    <a:gd name="connsiteY14" fmla="*/ 1081616 h 1136683"/>
                    <a:gd name="connsiteX15" fmla="*/ 253502 w 356842"/>
                    <a:gd name="connsiteY15" fmla="*/ 1092642 h 1136683"/>
                    <a:gd name="connsiteX16" fmla="*/ 259516 w 356842"/>
                    <a:gd name="connsiteY16" fmla="*/ 1079612 h 1136683"/>
                    <a:gd name="connsiteX17" fmla="*/ 257511 w 356842"/>
                    <a:gd name="connsiteY17" fmla="*/ 1059564 h 1136683"/>
                    <a:gd name="connsiteX18" fmla="*/ 273549 w 356842"/>
                    <a:gd name="connsiteY18" fmla="*/ 1047536 h 1136683"/>
                    <a:gd name="connsiteX19" fmla="*/ 100139 w 356842"/>
                    <a:gd name="connsiteY19" fmla="*/ 156432 h 1136683"/>
                    <a:gd name="connsiteX20" fmla="*/ 104149 w 356842"/>
                    <a:gd name="connsiteY20" fmla="*/ 163448 h 1136683"/>
                    <a:gd name="connsiteX21" fmla="*/ 98135 w 356842"/>
                    <a:gd name="connsiteY21" fmla="*/ 195524 h 1136683"/>
                    <a:gd name="connsiteX22" fmla="*/ 72073 w 356842"/>
                    <a:gd name="connsiteY22" fmla="*/ 209557 h 1136683"/>
                    <a:gd name="connsiteX23" fmla="*/ 79090 w 356842"/>
                    <a:gd name="connsiteY23" fmla="*/ 260678 h 1136683"/>
                    <a:gd name="connsiteX24" fmla="*/ 75080 w 356842"/>
                    <a:gd name="connsiteY24" fmla="*/ 269699 h 1136683"/>
                    <a:gd name="connsiteX25" fmla="*/ 85104 w 356842"/>
                    <a:gd name="connsiteY25" fmla="*/ 281728 h 1136683"/>
                    <a:gd name="connsiteX26" fmla="*/ 70068 w 356842"/>
                    <a:gd name="connsiteY26" fmla="*/ 300773 h 1136683"/>
                    <a:gd name="connsiteX27" fmla="*/ 57038 w 356842"/>
                    <a:gd name="connsiteY27" fmla="*/ 328839 h 1136683"/>
                    <a:gd name="connsiteX28" fmla="*/ 53028 w 356842"/>
                    <a:gd name="connsiteY28" fmla="*/ 356905 h 1136683"/>
                    <a:gd name="connsiteX29" fmla="*/ 61047 w 356842"/>
                    <a:gd name="connsiteY29" fmla="*/ 385974 h 1136683"/>
                    <a:gd name="connsiteX30" fmla="*/ 51024 w 356842"/>
                    <a:gd name="connsiteY30" fmla="*/ 417047 h 1136683"/>
                    <a:gd name="connsiteX31" fmla="*/ 74078 w 356842"/>
                    <a:gd name="connsiteY31" fmla="*/ 469170 h 1136683"/>
                    <a:gd name="connsiteX32" fmla="*/ 82097 w 356842"/>
                    <a:gd name="connsiteY32" fmla="*/ 474182 h 1136683"/>
                    <a:gd name="connsiteX33" fmla="*/ 88111 w 356842"/>
                    <a:gd name="connsiteY33" fmla="*/ 502248 h 1136683"/>
                    <a:gd name="connsiteX34" fmla="*/ 81094 w 356842"/>
                    <a:gd name="connsiteY34" fmla="*/ 532319 h 1136683"/>
                    <a:gd name="connsiteX35" fmla="*/ 87109 w 356842"/>
                    <a:gd name="connsiteY35" fmla="*/ 557379 h 1136683"/>
                    <a:gd name="connsiteX36" fmla="*/ 73076 w 356842"/>
                    <a:gd name="connsiteY36" fmla="*/ 576424 h 1136683"/>
                    <a:gd name="connsiteX37" fmla="*/ 81094 w 356842"/>
                    <a:gd name="connsiteY37" fmla="*/ 604490 h 1136683"/>
                    <a:gd name="connsiteX38" fmla="*/ 96130 w 356842"/>
                    <a:gd name="connsiteY38" fmla="*/ 633559 h 1136683"/>
                    <a:gd name="connsiteX39" fmla="*/ 84102 w 356842"/>
                    <a:gd name="connsiteY39" fmla="*/ 644584 h 1136683"/>
                    <a:gd name="connsiteX40" fmla="*/ 86106 w 356842"/>
                    <a:gd name="connsiteY40" fmla="*/ 671648 h 1136683"/>
                    <a:gd name="connsiteX41" fmla="*/ 89114 w 356842"/>
                    <a:gd name="connsiteY41" fmla="*/ 702722 h 1136683"/>
                    <a:gd name="connsiteX42" fmla="*/ 105151 w 356842"/>
                    <a:gd name="connsiteY42" fmla="*/ 738807 h 1136683"/>
                    <a:gd name="connsiteX43" fmla="*/ 97132 w 356842"/>
                    <a:gd name="connsiteY43" fmla="*/ 744821 h 1136683"/>
                    <a:gd name="connsiteX44" fmla="*/ 114173 w 356842"/>
                    <a:gd name="connsiteY44" fmla="*/ 779904 h 1136683"/>
                    <a:gd name="connsiteX45" fmla="*/ 128206 w 356842"/>
                    <a:gd name="connsiteY45" fmla="*/ 790930 h 1136683"/>
                    <a:gd name="connsiteX46" fmla="*/ 125199 w 356842"/>
                    <a:gd name="connsiteY46" fmla="*/ 802958 h 1136683"/>
                    <a:gd name="connsiteX47" fmla="*/ 138230 w 356842"/>
                    <a:gd name="connsiteY47" fmla="*/ 808973 h 1136683"/>
                    <a:gd name="connsiteX48" fmla="*/ 144244 w 356842"/>
                    <a:gd name="connsiteY48" fmla="*/ 819998 h 1136683"/>
                    <a:gd name="connsiteX49" fmla="*/ 136225 w 356842"/>
                    <a:gd name="connsiteY49" fmla="*/ 826013 h 1136683"/>
                    <a:gd name="connsiteX50" fmla="*/ 145246 w 356842"/>
                    <a:gd name="connsiteY50" fmla="*/ 843053 h 1136683"/>
                    <a:gd name="connsiteX51" fmla="*/ 150258 w 356842"/>
                    <a:gd name="connsiteY51" fmla="*/ 883148 h 1136683"/>
                    <a:gd name="connsiteX52" fmla="*/ 147251 w 356842"/>
                    <a:gd name="connsiteY52" fmla="*/ 908207 h 1136683"/>
                    <a:gd name="connsiteX53" fmla="*/ 155270 w 356842"/>
                    <a:gd name="connsiteY53" fmla="*/ 923242 h 1136683"/>
                    <a:gd name="connsiteX54" fmla="*/ 155270 w 356842"/>
                    <a:gd name="connsiteY54" fmla="*/ 941285 h 1136683"/>
                    <a:gd name="connsiteX55" fmla="*/ 142239 w 356842"/>
                    <a:gd name="connsiteY55" fmla="*/ 954316 h 1136683"/>
                    <a:gd name="connsiteX56" fmla="*/ 156272 w 356842"/>
                    <a:gd name="connsiteY56" fmla="*/ 985389 h 1136683"/>
                    <a:gd name="connsiteX57" fmla="*/ 169303 w 356842"/>
                    <a:gd name="connsiteY57" fmla="*/ 996415 h 1136683"/>
                    <a:gd name="connsiteX58" fmla="*/ 183336 w 356842"/>
                    <a:gd name="connsiteY58" fmla="*/ 994410 h 1136683"/>
                    <a:gd name="connsiteX59" fmla="*/ 192357 w 356842"/>
                    <a:gd name="connsiteY59" fmla="*/ 1015460 h 1136683"/>
                    <a:gd name="connsiteX60" fmla="*/ 209398 w 356842"/>
                    <a:gd name="connsiteY60" fmla="*/ 1032500 h 1136683"/>
                    <a:gd name="connsiteX61" fmla="*/ 265530 w 356842"/>
                    <a:gd name="connsiteY61" fmla="*/ 1036510 h 1136683"/>
                    <a:gd name="connsiteX62" fmla="*/ 288584 w 356842"/>
                    <a:gd name="connsiteY62" fmla="*/ 1041521 h 1136683"/>
                    <a:gd name="connsiteX63" fmla="*/ 268537 w 356842"/>
                    <a:gd name="connsiteY63" fmla="*/ 1040519 h 1136683"/>
                    <a:gd name="connsiteX64" fmla="*/ 260518 w 356842"/>
                    <a:gd name="connsiteY64" fmla="*/ 1048538 h 1136683"/>
                    <a:gd name="connsiteX65" fmla="*/ 244480 w 356842"/>
                    <a:gd name="connsiteY65" fmla="*/ 1058562 h 1136683"/>
                    <a:gd name="connsiteX66" fmla="*/ 252499 w 356842"/>
                    <a:gd name="connsiteY66" fmla="*/ 1085626 h 1136683"/>
                    <a:gd name="connsiteX67" fmla="*/ 243478 w 356842"/>
                    <a:gd name="connsiteY67" fmla="*/ 1086628 h 1136683"/>
                    <a:gd name="connsiteX68" fmla="*/ 213407 w 356842"/>
                    <a:gd name="connsiteY68" fmla="*/ 1076604 h 1136683"/>
                    <a:gd name="connsiteX69" fmla="*/ 179327 w 356842"/>
                    <a:gd name="connsiteY69" fmla="*/ 1056557 h 1136683"/>
                    <a:gd name="connsiteX70" fmla="*/ 179327 w 356842"/>
                    <a:gd name="connsiteY70" fmla="*/ 1056557 h 1136683"/>
                    <a:gd name="connsiteX71" fmla="*/ 143241 w 356842"/>
                    <a:gd name="connsiteY71" fmla="*/ 1040519 h 1136683"/>
                    <a:gd name="connsiteX72" fmla="*/ 127203 w 356842"/>
                    <a:gd name="connsiteY72" fmla="*/ 1021474 h 1136683"/>
                    <a:gd name="connsiteX73" fmla="*/ 126201 w 356842"/>
                    <a:gd name="connsiteY73" fmla="*/ 1004434 h 1136683"/>
                    <a:gd name="connsiteX74" fmla="*/ 107156 w 356842"/>
                    <a:gd name="connsiteY74" fmla="*/ 985389 h 1136683"/>
                    <a:gd name="connsiteX75" fmla="*/ 83099 w 356842"/>
                    <a:gd name="connsiteY75" fmla="*/ 935271 h 1136683"/>
                    <a:gd name="connsiteX76" fmla="*/ 82097 w 356842"/>
                    <a:gd name="connsiteY76" fmla="*/ 907204 h 1136683"/>
                    <a:gd name="connsiteX77" fmla="*/ 98135 w 356842"/>
                    <a:gd name="connsiteY77" fmla="*/ 884150 h 1136683"/>
                    <a:gd name="connsiteX78" fmla="*/ 59043 w 356842"/>
                    <a:gd name="connsiteY78" fmla="*/ 876131 h 1136683"/>
                    <a:gd name="connsiteX79" fmla="*/ 72073 w 356842"/>
                    <a:gd name="connsiteY79" fmla="*/ 849067 h 1136683"/>
                    <a:gd name="connsiteX80" fmla="*/ 62050 w 356842"/>
                    <a:gd name="connsiteY80" fmla="*/ 799951 h 1136683"/>
                    <a:gd name="connsiteX81" fmla="*/ 93123 w 356842"/>
                    <a:gd name="connsiteY81" fmla="*/ 810977 h 1136683"/>
                    <a:gd name="connsiteX82" fmla="*/ 84102 w 356842"/>
                    <a:gd name="connsiteY82" fmla="*/ 748831 h 1136683"/>
                    <a:gd name="connsiteX83" fmla="*/ 65057 w 356842"/>
                    <a:gd name="connsiteY83" fmla="*/ 740812 h 1136683"/>
                    <a:gd name="connsiteX84" fmla="*/ 70068 w 356842"/>
                    <a:gd name="connsiteY84" fmla="*/ 777899 h 1136683"/>
                    <a:gd name="connsiteX85" fmla="*/ 54031 w 356842"/>
                    <a:gd name="connsiteY85" fmla="*/ 773890 h 1136683"/>
                    <a:gd name="connsiteX86" fmla="*/ 47014 w 356842"/>
                    <a:gd name="connsiteY86" fmla="*/ 730788 h 1136683"/>
                    <a:gd name="connsiteX87" fmla="*/ 37993 w 356842"/>
                    <a:gd name="connsiteY87" fmla="*/ 675658 h 1136683"/>
                    <a:gd name="connsiteX88" fmla="*/ 43005 w 356842"/>
                    <a:gd name="connsiteY88" fmla="*/ 655610 h 1136683"/>
                    <a:gd name="connsiteX89" fmla="*/ 26967 w 356842"/>
                    <a:gd name="connsiteY89" fmla="*/ 625539 h 1136683"/>
                    <a:gd name="connsiteX90" fmla="*/ 15941 w 356842"/>
                    <a:gd name="connsiteY90" fmla="*/ 591459 h 1136683"/>
                    <a:gd name="connsiteX91" fmla="*/ 25964 w 356842"/>
                    <a:gd name="connsiteY91" fmla="*/ 590457 h 1136683"/>
                    <a:gd name="connsiteX92" fmla="*/ 28972 w 356842"/>
                    <a:gd name="connsiteY92" fmla="*/ 542343 h 1136683"/>
                    <a:gd name="connsiteX93" fmla="*/ 33983 w 356842"/>
                    <a:gd name="connsiteY93" fmla="*/ 494229 h 1136683"/>
                    <a:gd name="connsiteX94" fmla="*/ 34986 w 356842"/>
                    <a:gd name="connsiteY94" fmla="*/ 449123 h 1136683"/>
                    <a:gd name="connsiteX95" fmla="*/ 19950 w 356842"/>
                    <a:gd name="connsiteY95" fmla="*/ 403014 h 1136683"/>
                    <a:gd name="connsiteX96" fmla="*/ 21955 w 356842"/>
                    <a:gd name="connsiteY96" fmla="*/ 378957 h 1136683"/>
                    <a:gd name="connsiteX97" fmla="*/ 11931 w 356842"/>
                    <a:gd name="connsiteY97" fmla="*/ 340867 h 1136683"/>
                    <a:gd name="connsiteX98" fmla="*/ 20953 w 356842"/>
                    <a:gd name="connsiteY98" fmla="*/ 304782 h 1136683"/>
                    <a:gd name="connsiteX99" fmla="*/ 16943 w 356842"/>
                    <a:gd name="connsiteY99" fmla="*/ 245643 h 1136683"/>
                    <a:gd name="connsiteX100" fmla="*/ 16943 w 356842"/>
                    <a:gd name="connsiteY100" fmla="*/ 183496 h 1136683"/>
                    <a:gd name="connsiteX101" fmla="*/ 17946 w 356842"/>
                    <a:gd name="connsiteY101" fmla="*/ 115335 h 1136683"/>
                    <a:gd name="connsiteX102" fmla="*/ 9926 w 356842"/>
                    <a:gd name="connsiteY102" fmla="*/ 66219 h 1136683"/>
                    <a:gd name="connsiteX103" fmla="*/ -97 w 356842"/>
                    <a:gd name="connsiteY103" fmla="*/ 23117 h 1136683"/>
                    <a:gd name="connsiteX104" fmla="*/ 12934 w 356842"/>
                    <a:gd name="connsiteY104" fmla="*/ 16101 h 1136683"/>
                    <a:gd name="connsiteX105" fmla="*/ 18948 w 356842"/>
                    <a:gd name="connsiteY105" fmla="*/ 63 h 1136683"/>
                    <a:gd name="connsiteX106" fmla="*/ 33983 w 356842"/>
                    <a:gd name="connsiteY106" fmla="*/ 21113 h 1136683"/>
                    <a:gd name="connsiteX107" fmla="*/ 38995 w 356842"/>
                    <a:gd name="connsiteY107" fmla="*/ 42162 h 1136683"/>
                    <a:gd name="connsiteX108" fmla="*/ 54031 w 356842"/>
                    <a:gd name="connsiteY108" fmla="*/ 55193 h 1136683"/>
                    <a:gd name="connsiteX109" fmla="*/ 49019 w 356842"/>
                    <a:gd name="connsiteY109" fmla="*/ 84262 h 1136683"/>
                    <a:gd name="connsiteX110" fmla="*/ 67061 w 356842"/>
                    <a:gd name="connsiteY110" fmla="*/ 118342 h 1136683"/>
                    <a:gd name="connsiteX111" fmla="*/ 82097 w 356842"/>
                    <a:gd name="connsiteY111" fmla="*/ 160441 h 11366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</a:cxnLst>
                  <a:rect l="l" t="t" r="r" b="b"/>
                  <a:pathLst>
                    <a:path w="356842" h="1136683">
                      <a:moveTo>
                        <a:pt x="291591" y="1050543"/>
                      </a:moveTo>
                      <a:lnTo>
                        <a:pt x="319658" y="1115697"/>
                      </a:lnTo>
                      <a:lnTo>
                        <a:pt x="343715" y="1115697"/>
                      </a:lnTo>
                      <a:lnTo>
                        <a:pt x="356745" y="1115697"/>
                      </a:lnTo>
                      <a:lnTo>
                        <a:pt x="354741" y="1127725"/>
                      </a:lnTo>
                      <a:lnTo>
                        <a:pt x="339705" y="1136746"/>
                      </a:lnTo>
                      <a:lnTo>
                        <a:pt x="328679" y="1135744"/>
                      </a:lnTo>
                      <a:lnTo>
                        <a:pt x="313644" y="1132737"/>
                      </a:lnTo>
                      <a:lnTo>
                        <a:pt x="293596" y="1124718"/>
                      </a:lnTo>
                      <a:lnTo>
                        <a:pt x="268537" y="1120708"/>
                      </a:lnTo>
                      <a:lnTo>
                        <a:pt x="233454" y="1104671"/>
                      </a:lnTo>
                      <a:lnTo>
                        <a:pt x="203383" y="1088633"/>
                      </a:lnTo>
                      <a:lnTo>
                        <a:pt x="157274" y="1056557"/>
                      </a:lnTo>
                      <a:lnTo>
                        <a:pt x="178324" y="1062571"/>
                      </a:lnTo>
                      <a:lnTo>
                        <a:pt x="219421" y="1081616"/>
                      </a:lnTo>
                      <a:lnTo>
                        <a:pt x="253502" y="1092642"/>
                      </a:lnTo>
                      <a:lnTo>
                        <a:pt x="259516" y="1079612"/>
                      </a:lnTo>
                      <a:lnTo>
                        <a:pt x="257511" y="1059564"/>
                      </a:lnTo>
                      <a:lnTo>
                        <a:pt x="273549" y="1047536"/>
                      </a:lnTo>
                      <a:close/>
                      <a:moveTo>
                        <a:pt x="100139" y="156432"/>
                      </a:moveTo>
                      <a:lnTo>
                        <a:pt x="104149" y="163448"/>
                      </a:lnTo>
                      <a:lnTo>
                        <a:pt x="98135" y="195524"/>
                      </a:lnTo>
                      <a:lnTo>
                        <a:pt x="72073" y="209557"/>
                      </a:lnTo>
                      <a:lnTo>
                        <a:pt x="79090" y="260678"/>
                      </a:lnTo>
                      <a:lnTo>
                        <a:pt x="75080" y="269699"/>
                      </a:lnTo>
                      <a:lnTo>
                        <a:pt x="85104" y="281728"/>
                      </a:lnTo>
                      <a:lnTo>
                        <a:pt x="70068" y="300773"/>
                      </a:lnTo>
                      <a:lnTo>
                        <a:pt x="57038" y="328839"/>
                      </a:lnTo>
                      <a:lnTo>
                        <a:pt x="53028" y="356905"/>
                      </a:lnTo>
                      <a:lnTo>
                        <a:pt x="61047" y="385974"/>
                      </a:lnTo>
                      <a:lnTo>
                        <a:pt x="51024" y="417047"/>
                      </a:lnTo>
                      <a:lnTo>
                        <a:pt x="74078" y="469170"/>
                      </a:lnTo>
                      <a:lnTo>
                        <a:pt x="82097" y="474182"/>
                      </a:lnTo>
                      <a:lnTo>
                        <a:pt x="88111" y="502248"/>
                      </a:lnTo>
                      <a:lnTo>
                        <a:pt x="81094" y="532319"/>
                      </a:lnTo>
                      <a:lnTo>
                        <a:pt x="87109" y="557379"/>
                      </a:lnTo>
                      <a:lnTo>
                        <a:pt x="73076" y="576424"/>
                      </a:lnTo>
                      <a:lnTo>
                        <a:pt x="81094" y="604490"/>
                      </a:lnTo>
                      <a:lnTo>
                        <a:pt x="96130" y="633559"/>
                      </a:lnTo>
                      <a:lnTo>
                        <a:pt x="84102" y="644584"/>
                      </a:lnTo>
                      <a:lnTo>
                        <a:pt x="86106" y="671648"/>
                      </a:lnTo>
                      <a:lnTo>
                        <a:pt x="89114" y="702722"/>
                      </a:lnTo>
                      <a:lnTo>
                        <a:pt x="105151" y="738807"/>
                      </a:lnTo>
                      <a:lnTo>
                        <a:pt x="97132" y="744821"/>
                      </a:lnTo>
                      <a:lnTo>
                        <a:pt x="114173" y="779904"/>
                      </a:lnTo>
                      <a:lnTo>
                        <a:pt x="128206" y="790930"/>
                      </a:lnTo>
                      <a:lnTo>
                        <a:pt x="125199" y="802958"/>
                      </a:lnTo>
                      <a:lnTo>
                        <a:pt x="138230" y="808973"/>
                      </a:lnTo>
                      <a:lnTo>
                        <a:pt x="144244" y="819998"/>
                      </a:lnTo>
                      <a:lnTo>
                        <a:pt x="136225" y="826013"/>
                      </a:lnTo>
                      <a:lnTo>
                        <a:pt x="145246" y="843053"/>
                      </a:lnTo>
                      <a:lnTo>
                        <a:pt x="150258" y="883148"/>
                      </a:lnTo>
                      <a:lnTo>
                        <a:pt x="147251" y="908207"/>
                      </a:lnTo>
                      <a:lnTo>
                        <a:pt x="155270" y="923242"/>
                      </a:lnTo>
                      <a:lnTo>
                        <a:pt x="155270" y="941285"/>
                      </a:lnTo>
                      <a:lnTo>
                        <a:pt x="142239" y="954316"/>
                      </a:lnTo>
                      <a:lnTo>
                        <a:pt x="156272" y="985389"/>
                      </a:lnTo>
                      <a:lnTo>
                        <a:pt x="169303" y="996415"/>
                      </a:lnTo>
                      <a:lnTo>
                        <a:pt x="183336" y="994410"/>
                      </a:lnTo>
                      <a:lnTo>
                        <a:pt x="192357" y="1015460"/>
                      </a:lnTo>
                      <a:lnTo>
                        <a:pt x="209398" y="1032500"/>
                      </a:lnTo>
                      <a:lnTo>
                        <a:pt x="265530" y="1036510"/>
                      </a:lnTo>
                      <a:lnTo>
                        <a:pt x="288584" y="1041521"/>
                      </a:lnTo>
                      <a:lnTo>
                        <a:pt x="268537" y="1040519"/>
                      </a:lnTo>
                      <a:lnTo>
                        <a:pt x="260518" y="1048538"/>
                      </a:lnTo>
                      <a:lnTo>
                        <a:pt x="244480" y="1058562"/>
                      </a:lnTo>
                      <a:lnTo>
                        <a:pt x="252499" y="1085626"/>
                      </a:lnTo>
                      <a:lnTo>
                        <a:pt x="243478" y="1086628"/>
                      </a:lnTo>
                      <a:lnTo>
                        <a:pt x="213407" y="1076604"/>
                      </a:lnTo>
                      <a:lnTo>
                        <a:pt x="179327" y="1056557"/>
                      </a:lnTo>
                      <a:lnTo>
                        <a:pt x="179327" y="1056557"/>
                      </a:lnTo>
                      <a:lnTo>
                        <a:pt x="143241" y="1040519"/>
                      </a:lnTo>
                      <a:lnTo>
                        <a:pt x="127203" y="1021474"/>
                      </a:lnTo>
                      <a:lnTo>
                        <a:pt x="126201" y="1004434"/>
                      </a:lnTo>
                      <a:lnTo>
                        <a:pt x="107156" y="985389"/>
                      </a:lnTo>
                      <a:lnTo>
                        <a:pt x="83099" y="935271"/>
                      </a:lnTo>
                      <a:lnTo>
                        <a:pt x="82097" y="907204"/>
                      </a:lnTo>
                      <a:lnTo>
                        <a:pt x="98135" y="884150"/>
                      </a:lnTo>
                      <a:lnTo>
                        <a:pt x="59043" y="876131"/>
                      </a:lnTo>
                      <a:lnTo>
                        <a:pt x="72073" y="849067"/>
                      </a:lnTo>
                      <a:lnTo>
                        <a:pt x="62050" y="799951"/>
                      </a:lnTo>
                      <a:lnTo>
                        <a:pt x="93123" y="810977"/>
                      </a:lnTo>
                      <a:lnTo>
                        <a:pt x="84102" y="748831"/>
                      </a:lnTo>
                      <a:lnTo>
                        <a:pt x="65057" y="740812"/>
                      </a:lnTo>
                      <a:lnTo>
                        <a:pt x="70068" y="777899"/>
                      </a:lnTo>
                      <a:lnTo>
                        <a:pt x="54031" y="773890"/>
                      </a:lnTo>
                      <a:lnTo>
                        <a:pt x="47014" y="730788"/>
                      </a:lnTo>
                      <a:lnTo>
                        <a:pt x="37993" y="675658"/>
                      </a:lnTo>
                      <a:lnTo>
                        <a:pt x="43005" y="655610"/>
                      </a:lnTo>
                      <a:lnTo>
                        <a:pt x="26967" y="625539"/>
                      </a:lnTo>
                      <a:lnTo>
                        <a:pt x="15941" y="591459"/>
                      </a:lnTo>
                      <a:lnTo>
                        <a:pt x="25964" y="590457"/>
                      </a:lnTo>
                      <a:lnTo>
                        <a:pt x="28972" y="542343"/>
                      </a:lnTo>
                      <a:lnTo>
                        <a:pt x="33983" y="494229"/>
                      </a:lnTo>
                      <a:lnTo>
                        <a:pt x="34986" y="449123"/>
                      </a:lnTo>
                      <a:lnTo>
                        <a:pt x="19950" y="403014"/>
                      </a:lnTo>
                      <a:lnTo>
                        <a:pt x="21955" y="378957"/>
                      </a:lnTo>
                      <a:lnTo>
                        <a:pt x="11931" y="340867"/>
                      </a:lnTo>
                      <a:lnTo>
                        <a:pt x="20953" y="304782"/>
                      </a:lnTo>
                      <a:lnTo>
                        <a:pt x="16943" y="245643"/>
                      </a:lnTo>
                      <a:lnTo>
                        <a:pt x="16943" y="183496"/>
                      </a:lnTo>
                      <a:lnTo>
                        <a:pt x="17946" y="115335"/>
                      </a:lnTo>
                      <a:lnTo>
                        <a:pt x="9926" y="66219"/>
                      </a:lnTo>
                      <a:lnTo>
                        <a:pt x="-97" y="23117"/>
                      </a:lnTo>
                      <a:lnTo>
                        <a:pt x="12934" y="16101"/>
                      </a:lnTo>
                      <a:lnTo>
                        <a:pt x="18948" y="63"/>
                      </a:lnTo>
                      <a:lnTo>
                        <a:pt x="33983" y="21113"/>
                      </a:lnTo>
                      <a:lnTo>
                        <a:pt x="38995" y="42162"/>
                      </a:lnTo>
                      <a:lnTo>
                        <a:pt x="54031" y="55193"/>
                      </a:lnTo>
                      <a:lnTo>
                        <a:pt x="49019" y="84262"/>
                      </a:lnTo>
                      <a:lnTo>
                        <a:pt x="67061" y="118342"/>
                      </a:lnTo>
                      <a:lnTo>
                        <a:pt x="82097" y="160441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1" name="Freeform: Shape 60">
                  <a:extLst>
                    <a:ext uri="{FF2B5EF4-FFF2-40B4-BE49-F238E27FC236}">
                      <a16:creationId xmlns:a16="http://schemas.microsoft.com/office/drawing/2014/main" id="{68794C58-9748-4DD3-8C2A-9437251BB7F8}"/>
                    </a:ext>
                  </a:extLst>
                </p:cNvPr>
                <p:cNvSpPr/>
                <p:nvPr/>
              </p:nvSpPr>
              <p:spPr>
                <a:xfrm>
                  <a:off x="7091116" y="2124985"/>
                  <a:ext cx="1365223" cy="1055491"/>
                </a:xfrm>
                <a:custGeom>
                  <a:avLst/>
                  <a:gdLst>
                    <a:gd name="connsiteX0" fmla="*/ 1083410 w 1365223"/>
                    <a:gd name="connsiteY0" fmla="*/ 1041548 h 1055491"/>
                    <a:gd name="connsiteX1" fmla="*/ 1062360 w 1365223"/>
                    <a:gd name="connsiteY1" fmla="*/ 1055581 h 1055491"/>
                    <a:gd name="connsiteX2" fmla="*/ 1039306 w 1365223"/>
                    <a:gd name="connsiteY2" fmla="*/ 1046560 h 1055491"/>
                    <a:gd name="connsiteX3" fmla="*/ 1034294 w 1365223"/>
                    <a:gd name="connsiteY3" fmla="*/ 1020499 h 1055491"/>
                    <a:gd name="connsiteX4" fmla="*/ 1045320 w 1365223"/>
                    <a:gd name="connsiteY4" fmla="*/ 1006465 h 1055491"/>
                    <a:gd name="connsiteX5" fmla="*/ 1072384 w 1365223"/>
                    <a:gd name="connsiteY5" fmla="*/ 998446 h 1055491"/>
                    <a:gd name="connsiteX6" fmla="*/ 1087419 w 1365223"/>
                    <a:gd name="connsiteY6" fmla="*/ 999449 h 1055491"/>
                    <a:gd name="connsiteX7" fmla="*/ 1095438 w 1365223"/>
                    <a:gd name="connsiteY7" fmla="*/ 1010475 h 1055491"/>
                    <a:gd name="connsiteX8" fmla="*/ 1086417 w 1365223"/>
                    <a:gd name="connsiteY8" fmla="*/ 1023506 h 1055491"/>
                    <a:gd name="connsiteX9" fmla="*/ 1192668 w 1365223"/>
                    <a:gd name="connsiteY9" fmla="*/ 116364 h 1055491"/>
                    <a:gd name="connsiteX10" fmla="*/ 1234767 w 1365223"/>
                    <a:gd name="connsiteY10" fmla="*/ 137414 h 1055491"/>
                    <a:gd name="connsiteX11" fmla="*/ 1262833 w 1365223"/>
                    <a:gd name="connsiteY11" fmla="*/ 165480 h 1055491"/>
                    <a:gd name="connsiteX12" fmla="*/ 1298919 w 1365223"/>
                    <a:gd name="connsiteY12" fmla="*/ 165480 h 1055491"/>
                    <a:gd name="connsiteX13" fmla="*/ 1310947 w 1365223"/>
                    <a:gd name="connsiteY13" fmla="*/ 153452 h 1055491"/>
                    <a:gd name="connsiteX14" fmla="*/ 1344025 w 1365223"/>
                    <a:gd name="connsiteY14" fmla="*/ 145433 h 1055491"/>
                    <a:gd name="connsiteX15" fmla="*/ 1350039 w 1365223"/>
                    <a:gd name="connsiteY15" fmla="*/ 171494 h 1055491"/>
                    <a:gd name="connsiteX16" fmla="*/ 1348034 w 1365223"/>
                    <a:gd name="connsiteY16" fmla="*/ 182520 h 1055491"/>
                    <a:gd name="connsiteX17" fmla="*/ 1362068 w 1365223"/>
                    <a:gd name="connsiteY17" fmla="*/ 214596 h 1055491"/>
                    <a:gd name="connsiteX18" fmla="*/ 1365075 w 1365223"/>
                    <a:gd name="connsiteY18" fmla="*/ 243665 h 1055491"/>
                    <a:gd name="connsiteX19" fmla="*/ 1331997 w 1365223"/>
                    <a:gd name="connsiteY19" fmla="*/ 238653 h 1055491"/>
                    <a:gd name="connsiteX20" fmla="*/ 1318966 w 1365223"/>
                    <a:gd name="connsiteY20" fmla="*/ 248676 h 1055491"/>
                    <a:gd name="connsiteX21" fmla="*/ 1341018 w 1365223"/>
                    <a:gd name="connsiteY21" fmla="*/ 274738 h 1055491"/>
                    <a:gd name="connsiteX22" fmla="*/ 1359061 w 1365223"/>
                    <a:gd name="connsiteY22" fmla="*/ 309821 h 1055491"/>
                    <a:gd name="connsiteX23" fmla="*/ 1348034 w 1365223"/>
                    <a:gd name="connsiteY23" fmla="*/ 309821 h 1055491"/>
                    <a:gd name="connsiteX24" fmla="*/ 1357056 w 1365223"/>
                    <a:gd name="connsiteY24" fmla="*/ 325859 h 1055491"/>
                    <a:gd name="connsiteX25" fmla="*/ 1330994 w 1365223"/>
                    <a:gd name="connsiteY25" fmla="*/ 307816 h 1055491"/>
                    <a:gd name="connsiteX26" fmla="*/ 1330994 w 1365223"/>
                    <a:gd name="connsiteY26" fmla="*/ 324856 h 1055491"/>
                    <a:gd name="connsiteX27" fmla="*/ 1300923 w 1365223"/>
                    <a:gd name="connsiteY27" fmla="*/ 337887 h 1055491"/>
                    <a:gd name="connsiteX28" fmla="*/ 1313954 w 1365223"/>
                    <a:gd name="connsiteY28" fmla="*/ 352923 h 1055491"/>
                    <a:gd name="connsiteX29" fmla="*/ 1291902 w 1365223"/>
                    <a:gd name="connsiteY29" fmla="*/ 351920 h 1055491"/>
                    <a:gd name="connsiteX30" fmla="*/ 1274862 w 1365223"/>
                    <a:gd name="connsiteY30" fmla="*/ 342899 h 1055491"/>
                    <a:gd name="connsiteX31" fmla="*/ 1269850 w 1365223"/>
                    <a:gd name="connsiteY31" fmla="*/ 363949 h 1055491"/>
                    <a:gd name="connsiteX32" fmla="*/ 1251807 w 1365223"/>
                    <a:gd name="connsiteY32" fmla="*/ 379986 h 1055491"/>
                    <a:gd name="connsiteX33" fmla="*/ 1241784 w 1365223"/>
                    <a:gd name="connsiteY33" fmla="*/ 399031 h 1055491"/>
                    <a:gd name="connsiteX34" fmla="*/ 1211713 w 1365223"/>
                    <a:gd name="connsiteY34" fmla="*/ 408053 h 1055491"/>
                    <a:gd name="connsiteX35" fmla="*/ 1200686 w 1365223"/>
                    <a:gd name="connsiteY35" fmla="*/ 422086 h 1055491"/>
                    <a:gd name="connsiteX36" fmla="*/ 1177632 w 1365223"/>
                    <a:gd name="connsiteY36" fmla="*/ 430105 h 1055491"/>
                    <a:gd name="connsiteX37" fmla="*/ 1183647 w 1365223"/>
                    <a:gd name="connsiteY37" fmla="*/ 416072 h 1055491"/>
                    <a:gd name="connsiteX38" fmla="*/ 1173623 w 1365223"/>
                    <a:gd name="connsiteY38" fmla="*/ 405046 h 1055491"/>
                    <a:gd name="connsiteX39" fmla="*/ 1182644 w 1365223"/>
                    <a:gd name="connsiteY39" fmla="*/ 384998 h 1055491"/>
                    <a:gd name="connsiteX40" fmla="*/ 1161594 w 1365223"/>
                    <a:gd name="connsiteY40" fmla="*/ 368960 h 1055491"/>
                    <a:gd name="connsiteX41" fmla="*/ 1145556 w 1365223"/>
                    <a:gd name="connsiteY41" fmla="*/ 378984 h 1055491"/>
                    <a:gd name="connsiteX42" fmla="*/ 1128516 w 1365223"/>
                    <a:gd name="connsiteY42" fmla="*/ 400034 h 1055491"/>
                    <a:gd name="connsiteX43" fmla="*/ 1122502 w 1365223"/>
                    <a:gd name="connsiteY43" fmla="*/ 420081 h 1055491"/>
                    <a:gd name="connsiteX44" fmla="*/ 1098445 w 1365223"/>
                    <a:gd name="connsiteY44" fmla="*/ 421083 h 1055491"/>
                    <a:gd name="connsiteX45" fmla="*/ 1092431 w 1365223"/>
                    <a:gd name="connsiteY45" fmla="*/ 435117 h 1055491"/>
                    <a:gd name="connsiteX46" fmla="*/ 1115485 w 1365223"/>
                    <a:gd name="connsiteY46" fmla="*/ 455164 h 1055491"/>
                    <a:gd name="connsiteX47" fmla="*/ 1137537 w 1365223"/>
                    <a:gd name="connsiteY47" fmla="*/ 460176 h 1055491"/>
                    <a:gd name="connsiteX48" fmla="*/ 1144554 w 1365223"/>
                    <a:gd name="connsiteY48" fmla="*/ 474209 h 1055491"/>
                    <a:gd name="connsiteX49" fmla="*/ 1168611 w 1365223"/>
                    <a:gd name="connsiteY49" fmla="*/ 483230 h 1055491"/>
                    <a:gd name="connsiteX50" fmla="*/ 1186654 w 1365223"/>
                    <a:gd name="connsiteY50" fmla="*/ 461178 h 1055491"/>
                    <a:gd name="connsiteX51" fmla="*/ 1213718 w 1365223"/>
                    <a:gd name="connsiteY51" fmla="*/ 473207 h 1055491"/>
                    <a:gd name="connsiteX52" fmla="*/ 1230757 w 1365223"/>
                    <a:gd name="connsiteY52" fmla="*/ 474209 h 1055491"/>
                    <a:gd name="connsiteX53" fmla="*/ 1241784 w 1365223"/>
                    <a:gd name="connsiteY53" fmla="*/ 489244 h 1055491"/>
                    <a:gd name="connsiteX54" fmla="*/ 1209708 w 1365223"/>
                    <a:gd name="connsiteY54" fmla="*/ 498266 h 1055491"/>
                    <a:gd name="connsiteX55" fmla="*/ 1204696 w 1365223"/>
                    <a:gd name="connsiteY55" fmla="*/ 514304 h 1055491"/>
                    <a:gd name="connsiteX56" fmla="*/ 1187656 w 1365223"/>
                    <a:gd name="connsiteY56" fmla="*/ 529339 h 1055491"/>
                    <a:gd name="connsiteX57" fmla="*/ 1182644 w 1365223"/>
                    <a:gd name="connsiteY57" fmla="*/ 550389 h 1055491"/>
                    <a:gd name="connsiteX58" fmla="*/ 1216725 w 1365223"/>
                    <a:gd name="connsiteY58" fmla="*/ 567429 h 1055491"/>
                    <a:gd name="connsiteX59" fmla="*/ 1238777 w 1365223"/>
                    <a:gd name="connsiteY59" fmla="*/ 596498 h 1055491"/>
                    <a:gd name="connsiteX60" fmla="*/ 1263836 w 1365223"/>
                    <a:gd name="connsiteY60" fmla="*/ 624564 h 1055491"/>
                    <a:gd name="connsiteX61" fmla="*/ 1289897 w 1365223"/>
                    <a:gd name="connsiteY61" fmla="*/ 647618 h 1055491"/>
                    <a:gd name="connsiteX62" fmla="*/ 1297916 w 1365223"/>
                    <a:gd name="connsiteY62" fmla="*/ 670673 h 1055491"/>
                    <a:gd name="connsiteX63" fmla="*/ 1283883 w 1365223"/>
                    <a:gd name="connsiteY63" fmla="*/ 678692 h 1055491"/>
                    <a:gd name="connsiteX64" fmla="*/ 1295911 w 1365223"/>
                    <a:gd name="connsiteY64" fmla="*/ 694730 h 1055491"/>
                    <a:gd name="connsiteX65" fmla="*/ 1313954 w 1365223"/>
                    <a:gd name="connsiteY65" fmla="*/ 703751 h 1055491"/>
                    <a:gd name="connsiteX66" fmla="*/ 1317963 w 1365223"/>
                    <a:gd name="connsiteY66" fmla="*/ 728810 h 1055491"/>
                    <a:gd name="connsiteX67" fmla="*/ 1317963 w 1365223"/>
                    <a:gd name="connsiteY67" fmla="*/ 752867 h 1055491"/>
                    <a:gd name="connsiteX68" fmla="*/ 1304933 w 1365223"/>
                    <a:gd name="connsiteY68" fmla="*/ 755874 h 1055491"/>
                    <a:gd name="connsiteX69" fmla="*/ 1294909 w 1365223"/>
                    <a:gd name="connsiteY69" fmla="*/ 787949 h 1055491"/>
                    <a:gd name="connsiteX70" fmla="*/ 1283883 w 1365223"/>
                    <a:gd name="connsiteY70" fmla="*/ 828044 h 1055491"/>
                    <a:gd name="connsiteX71" fmla="*/ 1267845 w 1365223"/>
                    <a:gd name="connsiteY71" fmla="*/ 864129 h 1055491"/>
                    <a:gd name="connsiteX72" fmla="*/ 1237774 w 1365223"/>
                    <a:gd name="connsiteY72" fmla="*/ 892196 h 1055491"/>
                    <a:gd name="connsiteX73" fmla="*/ 1206701 w 1365223"/>
                    <a:gd name="connsiteY73" fmla="*/ 917255 h 1055491"/>
                    <a:gd name="connsiteX74" fmla="*/ 1177632 w 1365223"/>
                    <a:gd name="connsiteY74" fmla="*/ 920262 h 1055491"/>
                    <a:gd name="connsiteX75" fmla="*/ 1164601 w 1365223"/>
                    <a:gd name="connsiteY75" fmla="*/ 934295 h 1055491"/>
                    <a:gd name="connsiteX76" fmla="*/ 1153576 w 1365223"/>
                    <a:gd name="connsiteY76" fmla="*/ 924271 h 1055491"/>
                    <a:gd name="connsiteX77" fmla="*/ 1141547 w 1365223"/>
                    <a:gd name="connsiteY77" fmla="*/ 939307 h 1055491"/>
                    <a:gd name="connsiteX78" fmla="*/ 1107466 w 1365223"/>
                    <a:gd name="connsiteY78" fmla="*/ 954342 h 1055491"/>
                    <a:gd name="connsiteX79" fmla="*/ 1081405 w 1365223"/>
                    <a:gd name="connsiteY79" fmla="*/ 959354 h 1055491"/>
                    <a:gd name="connsiteX80" fmla="*/ 1077395 w 1365223"/>
                    <a:gd name="connsiteY80" fmla="*/ 991430 h 1055491"/>
                    <a:gd name="connsiteX81" fmla="*/ 1063363 w 1365223"/>
                    <a:gd name="connsiteY81" fmla="*/ 992432 h 1055491"/>
                    <a:gd name="connsiteX82" fmla="*/ 1052336 w 1365223"/>
                    <a:gd name="connsiteY82" fmla="*/ 970380 h 1055491"/>
                    <a:gd name="connsiteX83" fmla="*/ 1056346 w 1365223"/>
                    <a:gd name="connsiteY83" fmla="*/ 959354 h 1055491"/>
                    <a:gd name="connsiteX84" fmla="*/ 1020260 w 1365223"/>
                    <a:gd name="connsiteY84" fmla="*/ 949331 h 1055491"/>
                    <a:gd name="connsiteX85" fmla="*/ 1008232 w 1365223"/>
                    <a:gd name="connsiteY85" fmla="*/ 954342 h 1055491"/>
                    <a:gd name="connsiteX86" fmla="*/ 981168 w 1365223"/>
                    <a:gd name="connsiteY86" fmla="*/ 946323 h 1055491"/>
                    <a:gd name="connsiteX87" fmla="*/ 966133 w 1365223"/>
                    <a:gd name="connsiteY87" fmla="*/ 934295 h 1055491"/>
                    <a:gd name="connsiteX88" fmla="*/ 967135 w 1365223"/>
                    <a:gd name="connsiteY88" fmla="*/ 917255 h 1055491"/>
                    <a:gd name="connsiteX89" fmla="*/ 943079 w 1365223"/>
                    <a:gd name="connsiteY89" fmla="*/ 911241 h 1055491"/>
                    <a:gd name="connsiteX90" fmla="*/ 928043 w 1365223"/>
                    <a:gd name="connsiteY90" fmla="*/ 900215 h 1055491"/>
                    <a:gd name="connsiteX91" fmla="*/ 908998 w 1365223"/>
                    <a:gd name="connsiteY91" fmla="*/ 916252 h 1055491"/>
                    <a:gd name="connsiteX92" fmla="*/ 883939 w 1365223"/>
                    <a:gd name="connsiteY92" fmla="*/ 919260 h 1055491"/>
                    <a:gd name="connsiteX93" fmla="*/ 862889 w 1365223"/>
                    <a:gd name="connsiteY93" fmla="*/ 919260 h 1055491"/>
                    <a:gd name="connsiteX94" fmla="*/ 849858 w 1365223"/>
                    <a:gd name="connsiteY94" fmla="*/ 927278 h 1055491"/>
                    <a:gd name="connsiteX95" fmla="*/ 837830 w 1365223"/>
                    <a:gd name="connsiteY95" fmla="*/ 931288 h 1055491"/>
                    <a:gd name="connsiteX96" fmla="*/ 846851 w 1365223"/>
                    <a:gd name="connsiteY96" fmla="*/ 965368 h 1055491"/>
                    <a:gd name="connsiteX97" fmla="*/ 832818 w 1365223"/>
                    <a:gd name="connsiteY97" fmla="*/ 965368 h 1055491"/>
                    <a:gd name="connsiteX98" fmla="*/ 829811 w 1365223"/>
                    <a:gd name="connsiteY98" fmla="*/ 958352 h 1055491"/>
                    <a:gd name="connsiteX99" fmla="*/ 826804 w 1365223"/>
                    <a:gd name="connsiteY99" fmla="*/ 945321 h 1055491"/>
                    <a:gd name="connsiteX100" fmla="*/ 808761 w 1365223"/>
                    <a:gd name="connsiteY100" fmla="*/ 954342 h 1055491"/>
                    <a:gd name="connsiteX101" fmla="*/ 796733 w 1365223"/>
                    <a:gd name="connsiteY101" fmla="*/ 948328 h 1055491"/>
                    <a:gd name="connsiteX102" fmla="*/ 775683 w 1365223"/>
                    <a:gd name="connsiteY102" fmla="*/ 937302 h 1055491"/>
                    <a:gd name="connsiteX103" fmla="*/ 778690 w 1365223"/>
                    <a:gd name="connsiteY103" fmla="*/ 912243 h 1055491"/>
                    <a:gd name="connsiteX104" fmla="*/ 761650 w 1365223"/>
                    <a:gd name="connsiteY104" fmla="*/ 906229 h 1055491"/>
                    <a:gd name="connsiteX105" fmla="*/ 750624 w 1365223"/>
                    <a:gd name="connsiteY105" fmla="*/ 878162 h 1055491"/>
                    <a:gd name="connsiteX106" fmla="*/ 723560 w 1365223"/>
                    <a:gd name="connsiteY106" fmla="*/ 883174 h 1055491"/>
                    <a:gd name="connsiteX107" fmla="*/ 721555 w 1365223"/>
                    <a:gd name="connsiteY107" fmla="*/ 848091 h 1055491"/>
                    <a:gd name="connsiteX108" fmla="*/ 740601 w 1365223"/>
                    <a:gd name="connsiteY108" fmla="*/ 822030 h 1055491"/>
                    <a:gd name="connsiteX109" fmla="*/ 736591 w 1365223"/>
                    <a:gd name="connsiteY109" fmla="*/ 796971 h 1055491"/>
                    <a:gd name="connsiteX110" fmla="*/ 730577 w 1365223"/>
                    <a:gd name="connsiteY110" fmla="*/ 773916 h 1055491"/>
                    <a:gd name="connsiteX111" fmla="*/ 717546 w 1365223"/>
                    <a:gd name="connsiteY111" fmla="*/ 766900 h 1055491"/>
                    <a:gd name="connsiteX112" fmla="*/ 704515 w 1365223"/>
                    <a:gd name="connsiteY112" fmla="*/ 748857 h 1055491"/>
                    <a:gd name="connsiteX113" fmla="*/ 690482 w 1365223"/>
                    <a:gd name="connsiteY113" fmla="*/ 751864 h 1055491"/>
                    <a:gd name="connsiteX114" fmla="*/ 661413 w 1365223"/>
                    <a:gd name="connsiteY114" fmla="*/ 746853 h 1055491"/>
                    <a:gd name="connsiteX115" fmla="*/ 667428 w 1365223"/>
                    <a:gd name="connsiteY115" fmla="*/ 734824 h 1055491"/>
                    <a:gd name="connsiteX116" fmla="*/ 650388 w 1365223"/>
                    <a:gd name="connsiteY116" fmla="*/ 715779 h 1055491"/>
                    <a:gd name="connsiteX117" fmla="*/ 635352 w 1365223"/>
                    <a:gd name="connsiteY117" fmla="*/ 727808 h 1055491"/>
                    <a:gd name="connsiteX118" fmla="*/ 612298 w 1365223"/>
                    <a:gd name="connsiteY118" fmla="*/ 720791 h 1055491"/>
                    <a:gd name="connsiteX119" fmla="*/ 587239 w 1365223"/>
                    <a:gd name="connsiteY119" fmla="*/ 739836 h 1055491"/>
                    <a:gd name="connsiteX120" fmla="*/ 568193 w 1365223"/>
                    <a:gd name="connsiteY120" fmla="*/ 762890 h 1055491"/>
                    <a:gd name="connsiteX121" fmla="*/ 548146 w 1365223"/>
                    <a:gd name="connsiteY121" fmla="*/ 765897 h 1055491"/>
                    <a:gd name="connsiteX122" fmla="*/ 535115 w 1365223"/>
                    <a:gd name="connsiteY122" fmla="*/ 757878 h 1055491"/>
                    <a:gd name="connsiteX123" fmla="*/ 522085 w 1365223"/>
                    <a:gd name="connsiteY123" fmla="*/ 757878 h 1055491"/>
                    <a:gd name="connsiteX124" fmla="*/ 502037 w 1365223"/>
                    <a:gd name="connsiteY124" fmla="*/ 750862 h 1055491"/>
                    <a:gd name="connsiteX125" fmla="*/ 489006 w 1365223"/>
                    <a:gd name="connsiteY125" fmla="*/ 757878 h 1055491"/>
                    <a:gd name="connsiteX126" fmla="*/ 476978 w 1365223"/>
                    <a:gd name="connsiteY126" fmla="*/ 780933 h 1055491"/>
                    <a:gd name="connsiteX127" fmla="*/ 469962 w 1365223"/>
                    <a:gd name="connsiteY127" fmla="*/ 756876 h 1055491"/>
                    <a:gd name="connsiteX128" fmla="*/ 455928 w 1365223"/>
                    <a:gd name="connsiteY128" fmla="*/ 762890 h 1055491"/>
                    <a:gd name="connsiteX129" fmla="*/ 424855 w 1365223"/>
                    <a:gd name="connsiteY129" fmla="*/ 759883 h 1055491"/>
                    <a:gd name="connsiteX130" fmla="*/ 393781 w 1365223"/>
                    <a:gd name="connsiteY130" fmla="*/ 752867 h 1055491"/>
                    <a:gd name="connsiteX131" fmla="*/ 370727 w 1365223"/>
                    <a:gd name="connsiteY131" fmla="*/ 739836 h 1055491"/>
                    <a:gd name="connsiteX132" fmla="*/ 349678 w 1365223"/>
                    <a:gd name="connsiteY132" fmla="*/ 733822 h 1055491"/>
                    <a:gd name="connsiteX133" fmla="*/ 337649 w 1365223"/>
                    <a:gd name="connsiteY133" fmla="*/ 719789 h 1055491"/>
                    <a:gd name="connsiteX134" fmla="*/ 322614 w 1365223"/>
                    <a:gd name="connsiteY134" fmla="*/ 714777 h 1055491"/>
                    <a:gd name="connsiteX135" fmla="*/ 292543 w 1365223"/>
                    <a:gd name="connsiteY135" fmla="*/ 695732 h 1055491"/>
                    <a:gd name="connsiteX136" fmla="*/ 269488 w 1365223"/>
                    <a:gd name="connsiteY136" fmla="*/ 686711 h 1055491"/>
                    <a:gd name="connsiteX137" fmla="*/ 260467 w 1365223"/>
                    <a:gd name="connsiteY137" fmla="*/ 693727 h 1055491"/>
                    <a:gd name="connsiteX138" fmla="*/ 220372 w 1365223"/>
                    <a:gd name="connsiteY138" fmla="*/ 672677 h 1055491"/>
                    <a:gd name="connsiteX139" fmla="*/ 191304 w 1365223"/>
                    <a:gd name="connsiteY139" fmla="*/ 653632 h 1055491"/>
                    <a:gd name="connsiteX140" fmla="*/ 176268 w 1365223"/>
                    <a:gd name="connsiteY140" fmla="*/ 619552 h 1055491"/>
                    <a:gd name="connsiteX141" fmla="*/ 195313 w 1365223"/>
                    <a:gd name="connsiteY141" fmla="*/ 623561 h 1055491"/>
                    <a:gd name="connsiteX142" fmla="*/ 192306 w 1365223"/>
                    <a:gd name="connsiteY142" fmla="*/ 608526 h 1055491"/>
                    <a:gd name="connsiteX143" fmla="*/ 178273 w 1365223"/>
                    <a:gd name="connsiteY143" fmla="*/ 593490 h 1055491"/>
                    <a:gd name="connsiteX144" fmla="*/ 174264 w 1365223"/>
                    <a:gd name="connsiteY144" fmla="*/ 568431 h 1055491"/>
                    <a:gd name="connsiteX145" fmla="*/ 138178 w 1365223"/>
                    <a:gd name="connsiteY145" fmla="*/ 533349 h 1055491"/>
                    <a:gd name="connsiteX146" fmla="*/ 93071 w 1365223"/>
                    <a:gd name="connsiteY146" fmla="*/ 520318 h 1055491"/>
                    <a:gd name="connsiteX147" fmla="*/ 80041 w 1365223"/>
                    <a:gd name="connsiteY147" fmla="*/ 497263 h 1055491"/>
                    <a:gd name="connsiteX148" fmla="*/ 56987 w 1365223"/>
                    <a:gd name="connsiteY148" fmla="*/ 483230 h 1055491"/>
                    <a:gd name="connsiteX149" fmla="*/ 49970 w 1365223"/>
                    <a:gd name="connsiteY149" fmla="*/ 475211 h 1055491"/>
                    <a:gd name="connsiteX150" fmla="*/ 41951 w 1365223"/>
                    <a:gd name="connsiteY150" fmla="*/ 458171 h 1055491"/>
                    <a:gd name="connsiteX151" fmla="*/ 38944 w 1365223"/>
                    <a:gd name="connsiteY151" fmla="*/ 446143 h 1055491"/>
                    <a:gd name="connsiteX152" fmla="*/ 21904 w 1365223"/>
                    <a:gd name="connsiteY152" fmla="*/ 439126 h 1055491"/>
                    <a:gd name="connsiteX153" fmla="*/ 14887 w 1365223"/>
                    <a:gd name="connsiteY153" fmla="*/ 442133 h 1055491"/>
                    <a:gd name="connsiteX154" fmla="*/ 854 w 1365223"/>
                    <a:gd name="connsiteY154" fmla="*/ 414067 h 1055491"/>
                    <a:gd name="connsiteX155" fmla="*/ 5866 w 1365223"/>
                    <a:gd name="connsiteY155" fmla="*/ 407050 h 1055491"/>
                    <a:gd name="connsiteX156" fmla="*/ -148 w 1365223"/>
                    <a:gd name="connsiteY156" fmla="*/ 400034 h 1055491"/>
                    <a:gd name="connsiteX157" fmla="*/ 18897 w 1365223"/>
                    <a:gd name="connsiteY157" fmla="*/ 386001 h 1055491"/>
                    <a:gd name="connsiteX158" fmla="*/ 33932 w 1365223"/>
                    <a:gd name="connsiteY158" fmla="*/ 379986 h 1055491"/>
                    <a:gd name="connsiteX159" fmla="*/ 61998 w 1365223"/>
                    <a:gd name="connsiteY159" fmla="*/ 383996 h 1055491"/>
                    <a:gd name="connsiteX160" fmla="*/ 65005 w 1365223"/>
                    <a:gd name="connsiteY160" fmla="*/ 364951 h 1055491"/>
                    <a:gd name="connsiteX161" fmla="*/ 95076 w 1365223"/>
                    <a:gd name="connsiteY161" fmla="*/ 361944 h 1055491"/>
                    <a:gd name="connsiteX162" fmla="*/ 99086 w 1365223"/>
                    <a:gd name="connsiteY162" fmla="*/ 349915 h 1055491"/>
                    <a:gd name="connsiteX163" fmla="*/ 132164 w 1365223"/>
                    <a:gd name="connsiteY163" fmla="*/ 333878 h 1055491"/>
                    <a:gd name="connsiteX164" fmla="*/ 133166 w 1365223"/>
                    <a:gd name="connsiteY164" fmla="*/ 326861 h 1055491"/>
                    <a:gd name="connsiteX165" fmla="*/ 125147 w 1365223"/>
                    <a:gd name="connsiteY165" fmla="*/ 309821 h 1055491"/>
                    <a:gd name="connsiteX166" fmla="*/ 139181 w 1365223"/>
                    <a:gd name="connsiteY166" fmla="*/ 301802 h 1055491"/>
                    <a:gd name="connsiteX167" fmla="*/ 97081 w 1365223"/>
                    <a:gd name="connsiteY167" fmla="*/ 250681 h 1055491"/>
                    <a:gd name="connsiteX168" fmla="*/ 140183 w 1365223"/>
                    <a:gd name="connsiteY168" fmla="*/ 238653 h 1055491"/>
                    <a:gd name="connsiteX169" fmla="*/ 149204 w 1365223"/>
                    <a:gd name="connsiteY169" fmla="*/ 231636 h 1055491"/>
                    <a:gd name="connsiteX170" fmla="*/ 144193 w 1365223"/>
                    <a:gd name="connsiteY170" fmla="*/ 178511 h 1055491"/>
                    <a:gd name="connsiteX171" fmla="*/ 195313 w 1365223"/>
                    <a:gd name="connsiteY171" fmla="*/ 188534 h 1055491"/>
                    <a:gd name="connsiteX172" fmla="*/ 203332 w 1365223"/>
                    <a:gd name="connsiteY172" fmla="*/ 175504 h 1055491"/>
                    <a:gd name="connsiteX173" fmla="*/ 191304 w 1365223"/>
                    <a:gd name="connsiteY173" fmla="*/ 145433 h 1055491"/>
                    <a:gd name="connsiteX174" fmla="*/ 209346 w 1365223"/>
                    <a:gd name="connsiteY174" fmla="*/ 142426 h 1055491"/>
                    <a:gd name="connsiteX175" fmla="*/ 218367 w 1365223"/>
                    <a:gd name="connsiteY175" fmla="*/ 123381 h 1055491"/>
                    <a:gd name="connsiteX176" fmla="*/ 226387 w 1365223"/>
                    <a:gd name="connsiteY176" fmla="*/ 121376 h 1055491"/>
                    <a:gd name="connsiteX177" fmla="*/ 241422 w 1365223"/>
                    <a:gd name="connsiteY177" fmla="*/ 141423 h 1055491"/>
                    <a:gd name="connsiteX178" fmla="*/ 268486 w 1365223"/>
                    <a:gd name="connsiteY178" fmla="*/ 157461 h 1055491"/>
                    <a:gd name="connsiteX179" fmla="*/ 307578 w 1365223"/>
                    <a:gd name="connsiteY179" fmla="*/ 168487 h 1055491"/>
                    <a:gd name="connsiteX180" fmla="*/ 334642 w 1365223"/>
                    <a:gd name="connsiteY180" fmla="*/ 191542 h 1055491"/>
                    <a:gd name="connsiteX181" fmla="*/ 340656 w 1365223"/>
                    <a:gd name="connsiteY181" fmla="*/ 226624 h 1055491"/>
                    <a:gd name="connsiteX182" fmla="*/ 354689 w 1365223"/>
                    <a:gd name="connsiteY182" fmla="*/ 239655 h 1055491"/>
                    <a:gd name="connsiteX183" fmla="*/ 385763 w 1365223"/>
                    <a:gd name="connsiteY183" fmla="*/ 244667 h 1055491"/>
                    <a:gd name="connsiteX184" fmla="*/ 419843 w 1365223"/>
                    <a:gd name="connsiteY184" fmla="*/ 248676 h 1055491"/>
                    <a:gd name="connsiteX185" fmla="*/ 456931 w 1365223"/>
                    <a:gd name="connsiteY185" fmla="*/ 266719 h 1055491"/>
                    <a:gd name="connsiteX186" fmla="*/ 473971 w 1365223"/>
                    <a:gd name="connsiteY186" fmla="*/ 270729 h 1055491"/>
                    <a:gd name="connsiteX187" fmla="*/ 497026 w 1365223"/>
                    <a:gd name="connsiteY187" fmla="*/ 297792 h 1055491"/>
                    <a:gd name="connsiteX188" fmla="*/ 519077 w 1365223"/>
                    <a:gd name="connsiteY188" fmla="*/ 315835 h 1055491"/>
                    <a:gd name="connsiteX189" fmla="*/ 546141 w 1365223"/>
                    <a:gd name="connsiteY189" fmla="*/ 314833 h 1055491"/>
                    <a:gd name="connsiteX190" fmla="*/ 599267 w 1365223"/>
                    <a:gd name="connsiteY190" fmla="*/ 321849 h 1055491"/>
                    <a:gd name="connsiteX191" fmla="*/ 629338 w 1365223"/>
                    <a:gd name="connsiteY191" fmla="*/ 317840 h 1055491"/>
                    <a:gd name="connsiteX192" fmla="*/ 655399 w 1365223"/>
                    <a:gd name="connsiteY192" fmla="*/ 321849 h 1055491"/>
                    <a:gd name="connsiteX193" fmla="*/ 699503 w 1365223"/>
                    <a:gd name="connsiteY193" fmla="*/ 339892 h 1055491"/>
                    <a:gd name="connsiteX194" fmla="*/ 728572 w 1365223"/>
                    <a:gd name="connsiteY194" fmla="*/ 339892 h 1055491"/>
                    <a:gd name="connsiteX195" fmla="*/ 744610 w 1365223"/>
                    <a:gd name="connsiteY195" fmla="*/ 348913 h 1055491"/>
                    <a:gd name="connsiteX196" fmla="*/ 764657 w 1365223"/>
                    <a:gd name="connsiteY196" fmla="*/ 332875 h 1055491"/>
                    <a:gd name="connsiteX197" fmla="*/ 799740 w 1365223"/>
                    <a:gd name="connsiteY197" fmla="*/ 322852 h 1055491"/>
                    <a:gd name="connsiteX198" fmla="*/ 834823 w 1365223"/>
                    <a:gd name="connsiteY198" fmla="*/ 321849 h 1055491"/>
                    <a:gd name="connsiteX199" fmla="*/ 857878 w 1365223"/>
                    <a:gd name="connsiteY199" fmla="*/ 310823 h 1055491"/>
                    <a:gd name="connsiteX200" fmla="*/ 866898 w 1365223"/>
                    <a:gd name="connsiteY200" fmla="*/ 294785 h 1055491"/>
                    <a:gd name="connsiteX201" fmla="*/ 878927 w 1365223"/>
                    <a:gd name="connsiteY201" fmla="*/ 284762 h 1055491"/>
                    <a:gd name="connsiteX202" fmla="*/ 869905 w 1365223"/>
                    <a:gd name="connsiteY202" fmla="*/ 275740 h 1055491"/>
                    <a:gd name="connsiteX203" fmla="*/ 855873 w 1365223"/>
                    <a:gd name="connsiteY203" fmla="*/ 263712 h 1055491"/>
                    <a:gd name="connsiteX204" fmla="*/ 857878 w 1365223"/>
                    <a:gd name="connsiteY204" fmla="*/ 244667 h 1055491"/>
                    <a:gd name="connsiteX205" fmla="*/ 872913 w 1365223"/>
                    <a:gd name="connsiteY205" fmla="*/ 247674 h 1055491"/>
                    <a:gd name="connsiteX206" fmla="*/ 900979 w 1365223"/>
                    <a:gd name="connsiteY206" fmla="*/ 253688 h 1055491"/>
                    <a:gd name="connsiteX207" fmla="*/ 916015 w 1365223"/>
                    <a:gd name="connsiteY207" fmla="*/ 237650 h 1055491"/>
                    <a:gd name="connsiteX208" fmla="*/ 946086 w 1365223"/>
                    <a:gd name="connsiteY208" fmla="*/ 226624 h 1055491"/>
                    <a:gd name="connsiteX209" fmla="*/ 952100 w 1365223"/>
                    <a:gd name="connsiteY209" fmla="*/ 206577 h 1055491"/>
                    <a:gd name="connsiteX210" fmla="*/ 964128 w 1365223"/>
                    <a:gd name="connsiteY210" fmla="*/ 198558 h 1055491"/>
                    <a:gd name="connsiteX211" fmla="*/ 996204 w 1365223"/>
                    <a:gd name="connsiteY211" fmla="*/ 194549 h 1055491"/>
                    <a:gd name="connsiteX212" fmla="*/ 1016251 w 1365223"/>
                    <a:gd name="connsiteY212" fmla="*/ 197556 h 1055491"/>
                    <a:gd name="connsiteX213" fmla="*/ 1013244 w 1365223"/>
                    <a:gd name="connsiteY213" fmla="*/ 187532 h 1055491"/>
                    <a:gd name="connsiteX214" fmla="*/ 979164 w 1365223"/>
                    <a:gd name="connsiteY214" fmla="*/ 166482 h 1055491"/>
                    <a:gd name="connsiteX215" fmla="*/ 954104 w 1365223"/>
                    <a:gd name="connsiteY215" fmla="*/ 157461 h 1055491"/>
                    <a:gd name="connsiteX216" fmla="*/ 943079 w 1365223"/>
                    <a:gd name="connsiteY216" fmla="*/ 167485 h 1055491"/>
                    <a:gd name="connsiteX217" fmla="*/ 917017 w 1365223"/>
                    <a:gd name="connsiteY217" fmla="*/ 163475 h 1055491"/>
                    <a:gd name="connsiteX218" fmla="*/ 905991 w 1365223"/>
                    <a:gd name="connsiteY218" fmla="*/ 167485 h 1055491"/>
                    <a:gd name="connsiteX219" fmla="*/ 892960 w 1365223"/>
                    <a:gd name="connsiteY219" fmla="*/ 155456 h 1055491"/>
                    <a:gd name="connsiteX220" fmla="*/ 890955 w 1365223"/>
                    <a:gd name="connsiteY220" fmla="*/ 125385 h 1055491"/>
                    <a:gd name="connsiteX221" fmla="*/ 888951 w 1365223"/>
                    <a:gd name="connsiteY221" fmla="*/ 103333 h 1055491"/>
                    <a:gd name="connsiteX222" fmla="*/ 923031 w 1365223"/>
                    <a:gd name="connsiteY222" fmla="*/ 114359 h 1055491"/>
                    <a:gd name="connsiteX223" fmla="*/ 944081 w 1365223"/>
                    <a:gd name="connsiteY223" fmla="*/ 96317 h 1055491"/>
                    <a:gd name="connsiteX224" fmla="*/ 935059 w 1365223"/>
                    <a:gd name="connsiteY224" fmla="*/ 83286 h 1055491"/>
                    <a:gd name="connsiteX225" fmla="*/ 935059 w 1365223"/>
                    <a:gd name="connsiteY225" fmla="*/ 52213 h 1055491"/>
                    <a:gd name="connsiteX226" fmla="*/ 941074 w 1365223"/>
                    <a:gd name="connsiteY226" fmla="*/ 43191 h 1055491"/>
                    <a:gd name="connsiteX227" fmla="*/ 929045 w 1365223"/>
                    <a:gd name="connsiteY227" fmla="*/ 27153 h 1055491"/>
                    <a:gd name="connsiteX228" fmla="*/ 911003 w 1365223"/>
                    <a:gd name="connsiteY228" fmla="*/ 20137 h 1055491"/>
                    <a:gd name="connsiteX229" fmla="*/ 919022 w 1365223"/>
                    <a:gd name="connsiteY229" fmla="*/ 6104 h 1055491"/>
                    <a:gd name="connsiteX230" fmla="*/ 943079 w 1365223"/>
                    <a:gd name="connsiteY230" fmla="*/ 1092 h 1055491"/>
                    <a:gd name="connsiteX231" fmla="*/ 973150 w 1365223"/>
                    <a:gd name="connsiteY231" fmla="*/ 90 h 1055491"/>
                    <a:gd name="connsiteX232" fmla="*/ 1013244 w 1365223"/>
                    <a:gd name="connsiteY232" fmla="*/ 8109 h 1055491"/>
                    <a:gd name="connsiteX233" fmla="*/ 1041310 w 1365223"/>
                    <a:gd name="connsiteY233" fmla="*/ 19135 h 1055491"/>
                    <a:gd name="connsiteX234" fmla="*/ 1077395 w 1365223"/>
                    <a:gd name="connsiteY234" fmla="*/ 48203 h 1055491"/>
                    <a:gd name="connsiteX235" fmla="*/ 1095438 w 1365223"/>
                    <a:gd name="connsiteY235" fmla="*/ 61234 h 1055491"/>
                    <a:gd name="connsiteX236" fmla="*/ 1116488 w 1365223"/>
                    <a:gd name="connsiteY236" fmla="*/ 78274 h 1055491"/>
                    <a:gd name="connsiteX237" fmla="*/ 1145556 w 1365223"/>
                    <a:gd name="connsiteY237" fmla="*/ 107343 h 10554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</a:cxnLst>
                  <a:rect l="l" t="t" r="r" b="b"/>
                  <a:pathLst>
                    <a:path w="1365223" h="1055491">
                      <a:moveTo>
                        <a:pt x="1083410" y="1041548"/>
                      </a:moveTo>
                      <a:lnTo>
                        <a:pt x="1062360" y="1055581"/>
                      </a:lnTo>
                      <a:lnTo>
                        <a:pt x="1039306" y="1046560"/>
                      </a:lnTo>
                      <a:lnTo>
                        <a:pt x="1034294" y="1020499"/>
                      </a:lnTo>
                      <a:lnTo>
                        <a:pt x="1045320" y="1006465"/>
                      </a:lnTo>
                      <a:lnTo>
                        <a:pt x="1072384" y="998446"/>
                      </a:lnTo>
                      <a:lnTo>
                        <a:pt x="1087419" y="999449"/>
                      </a:lnTo>
                      <a:lnTo>
                        <a:pt x="1095438" y="1010475"/>
                      </a:lnTo>
                      <a:lnTo>
                        <a:pt x="1086417" y="1023506"/>
                      </a:lnTo>
                      <a:close/>
                      <a:moveTo>
                        <a:pt x="1192668" y="116364"/>
                      </a:moveTo>
                      <a:lnTo>
                        <a:pt x="1234767" y="137414"/>
                      </a:lnTo>
                      <a:lnTo>
                        <a:pt x="1262833" y="165480"/>
                      </a:lnTo>
                      <a:lnTo>
                        <a:pt x="1298919" y="165480"/>
                      </a:lnTo>
                      <a:lnTo>
                        <a:pt x="1310947" y="153452"/>
                      </a:lnTo>
                      <a:lnTo>
                        <a:pt x="1344025" y="145433"/>
                      </a:lnTo>
                      <a:lnTo>
                        <a:pt x="1350039" y="171494"/>
                      </a:lnTo>
                      <a:lnTo>
                        <a:pt x="1348034" y="182520"/>
                      </a:lnTo>
                      <a:lnTo>
                        <a:pt x="1362068" y="214596"/>
                      </a:lnTo>
                      <a:lnTo>
                        <a:pt x="1365075" y="243665"/>
                      </a:lnTo>
                      <a:lnTo>
                        <a:pt x="1331997" y="238653"/>
                      </a:lnTo>
                      <a:lnTo>
                        <a:pt x="1318966" y="248676"/>
                      </a:lnTo>
                      <a:lnTo>
                        <a:pt x="1341018" y="274738"/>
                      </a:lnTo>
                      <a:lnTo>
                        <a:pt x="1359061" y="309821"/>
                      </a:lnTo>
                      <a:lnTo>
                        <a:pt x="1348034" y="309821"/>
                      </a:lnTo>
                      <a:lnTo>
                        <a:pt x="1357056" y="325859"/>
                      </a:lnTo>
                      <a:lnTo>
                        <a:pt x="1330994" y="307816"/>
                      </a:lnTo>
                      <a:lnTo>
                        <a:pt x="1330994" y="324856"/>
                      </a:lnTo>
                      <a:lnTo>
                        <a:pt x="1300923" y="337887"/>
                      </a:lnTo>
                      <a:lnTo>
                        <a:pt x="1313954" y="352923"/>
                      </a:lnTo>
                      <a:lnTo>
                        <a:pt x="1291902" y="351920"/>
                      </a:lnTo>
                      <a:lnTo>
                        <a:pt x="1274862" y="342899"/>
                      </a:lnTo>
                      <a:lnTo>
                        <a:pt x="1269850" y="363949"/>
                      </a:lnTo>
                      <a:lnTo>
                        <a:pt x="1251807" y="379986"/>
                      </a:lnTo>
                      <a:lnTo>
                        <a:pt x="1241784" y="399031"/>
                      </a:lnTo>
                      <a:lnTo>
                        <a:pt x="1211713" y="408053"/>
                      </a:lnTo>
                      <a:lnTo>
                        <a:pt x="1200686" y="422086"/>
                      </a:lnTo>
                      <a:lnTo>
                        <a:pt x="1177632" y="430105"/>
                      </a:lnTo>
                      <a:lnTo>
                        <a:pt x="1183647" y="416072"/>
                      </a:lnTo>
                      <a:lnTo>
                        <a:pt x="1173623" y="405046"/>
                      </a:lnTo>
                      <a:lnTo>
                        <a:pt x="1182644" y="384998"/>
                      </a:lnTo>
                      <a:lnTo>
                        <a:pt x="1161594" y="368960"/>
                      </a:lnTo>
                      <a:lnTo>
                        <a:pt x="1145556" y="378984"/>
                      </a:lnTo>
                      <a:lnTo>
                        <a:pt x="1128516" y="400034"/>
                      </a:lnTo>
                      <a:lnTo>
                        <a:pt x="1122502" y="420081"/>
                      </a:lnTo>
                      <a:lnTo>
                        <a:pt x="1098445" y="421083"/>
                      </a:lnTo>
                      <a:lnTo>
                        <a:pt x="1092431" y="435117"/>
                      </a:lnTo>
                      <a:lnTo>
                        <a:pt x="1115485" y="455164"/>
                      </a:lnTo>
                      <a:lnTo>
                        <a:pt x="1137537" y="460176"/>
                      </a:lnTo>
                      <a:lnTo>
                        <a:pt x="1144554" y="474209"/>
                      </a:lnTo>
                      <a:lnTo>
                        <a:pt x="1168611" y="483230"/>
                      </a:lnTo>
                      <a:lnTo>
                        <a:pt x="1186654" y="461178"/>
                      </a:lnTo>
                      <a:lnTo>
                        <a:pt x="1213718" y="473207"/>
                      </a:lnTo>
                      <a:lnTo>
                        <a:pt x="1230757" y="474209"/>
                      </a:lnTo>
                      <a:lnTo>
                        <a:pt x="1241784" y="489244"/>
                      </a:lnTo>
                      <a:lnTo>
                        <a:pt x="1209708" y="498266"/>
                      </a:lnTo>
                      <a:lnTo>
                        <a:pt x="1204696" y="514304"/>
                      </a:lnTo>
                      <a:lnTo>
                        <a:pt x="1187656" y="529339"/>
                      </a:lnTo>
                      <a:lnTo>
                        <a:pt x="1182644" y="550389"/>
                      </a:lnTo>
                      <a:lnTo>
                        <a:pt x="1216725" y="567429"/>
                      </a:lnTo>
                      <a:lnTo>
                        <a:pt x="1238777" y="596498"/>
                      </a:lnTo>
                      <a:lnTo>
                        <a:pt x="1263836" y="624564"/>
                      </a:lnTo>
                      <a:lnTo>
                        <a:pt x="1289897" y="647618"/>
                      </a:lnTo>
                      <a:lnTo>
                        <a:pt x="1297916" y="670673"/>
                      </a:lnTo>
                      <a:lnTo>
                        <a:pt x="1283883" y="678692"/>
                      </a:lnTo>
                      <a:lnTo>
                        <a:pt x="1295911" y="694730"/>
                      </a:lnTo>
                      <a:lnTo>
                        <a:pt x="1313954" y="703751"/>
                      </a:lnTo>
                      <a:lnTo>
                        <a:pt x="1317963" y="728810"/>
                      </a:lnTo>
                      <a:lnTo>
                        <a:pt x="1317963" y="752867"/>
                      </a:lnTo>
                      <a:lnTo>
                        <a:pt x="1304933" y="755874"/>
                      </a:lnTo>
                      <a:lnTo>
                        <a:pt x="1294909" y="787949"/>
                      </a:lnTo>
                      <a:lnTo>
                        <a:pt x="1283883" y="828044"/>
                      </a:lnTo>
                      <a:lnTo>
                        <a:pt x="1267845" y="864129"/>
                      </a:lnTo>
                      <a:lnTo>
                        <a:pt x="1237774" y="892196"/>
                      </a:lnTo>
                      <a:lnTo>
                        <a:pt x="1206701" y="917255"/>
                      </a:lnTo>
                      <a:lnTo>
                        <a:pt x="1177632" y="920262"/>
                      </a:lnTo>
                      <a:lnTo>
                        <a:pt x="1164601" y="934295"/>
                      </a:lnTo>
                      <a:lnTo>
                        <a:pt x="1153576" y="924271"/>
                      </a:lnTo>
                      <a:lnTo>
                        <a:pt x="1141547" y="939307"/>
                      </a:lnTo>
                      <a:lnTo>
                        <a:pt x="1107466" y="954342"/>
                      </a:lnTo>
                      <a:lnTo>
                        <a:pt x="1081405" y="959354"/>
                      </a:lnTo>
                      <a:lnTo>
                        <a:pt x="1077395" y="991430"/>
                      </a:lnTo>
                      <a:lnTo>
                        <a:pt x="1063363" y="992432"/>
                      </a:lnTo>
                      <a:lnTo>
                        <a:pt x="1052336" y="970380"/>
                      </a:lnTo>
                      <a:lnTo>
                        <a:pt x="1056346" y="959354"/>
                      </a:lnTo>
                      <a:lnTo>
                        <a:pt x="1020260" y="949331"/>
                      </a:lnTo>
                      <a:lnTo>
                        <a:pt x="1008232" y="954342"/>
                      </a:lnTo>
                      <a:lnTo>
                        <a:pt x="981168" y="946323"/>
                      </a:lnTo>
                      <a:lnTo>
                        <a:pt x="966133" y="934295"/>
                      </a:lnTo>
                      <a:lnTo>
                        <a:pt x="967135" y="917255"/>
                      </a:lnTo>
                      <a:lnTo>
                        <a:pt x="943079" y="911241"/>
                      </a:lnTo>
                      <a:lnTo>
                        <a:pt x="928043" y="900215"/>
                      </a:lnTo>
                      <a:lnTo>
                        <a:pt x="908998" y="916252"/>
                      </a:lnTo>
                      <a:lnTo>
                        <a:pt x="883939" y="919260"/>
                      </a:lnTo>
                      <a:lnTo>
                        <a:pt x="862889" y="919260"/>
                      </a:lnTo>
                      <a:lnTo>
                        <a:pt x="849858" y="927278"/>
                      </a:lnTo>
                      <a:lnTo>
                        <a:pt x="837830" y="931288"/>
                      </a:lnTo>
                      <a:lnTo>
                        <a:pt x="846851" y="965368"/>
                      </a:lnTo>
                      <a:lnTo>
                        <a:pt x="832818" y="965368"/>
                      </a:lnTo>
                      <a:lnTo>
                        <a:pt x="829811" y="958352"/>
                      </a:lnTo>
                      <a:lnTo>
                        <a:pt x="826804" y="945321"/>
                      </a:lnTo>
                      <a:lnTo>
                        <a:pt x="808761" y="954342"/>
                      </a:lnTo>
                      <a:lnTo>
                        <a:pt x="796733" y="948328"/>
                      </a:lnTo>
                      <a:lnTo>
                        <a:pt x="775683" y="937302"/>
                      </a:lnTo>
                      <a:lnTo>
                        <a:pt x="778690" y="912243"/>
                      </a:lnTo>
                      <a:lnTo>
                        <a:pt x="761650" y="906229"/>
                      </a:lnTo>
                      <a:lnTo>
                        <a:pt x="750624" y="878162"/>
                      </a:lnTo>
                      <a:lnTo>
                        <a:pt x="723560" y="883174"/>
                      </a:lnTo>
                      <a:lnTo>
                        <a:pt x="721555" y="848091"/>
                      </a:lnTo>
                      <a:lnTo>
                        <a:pt x="740601" y="822030"/>
                      </a:lnTo>
                      <a:lnTo>
                        <a:pt x="736591" y="796971"/>
                      </a:lnTo>
                      <a:lnTo>
                        <a:pt x="730577" y="773916"/>
                      </a:lnTo>
                      <a:lnTo>
                        <a:pt x="717546" y="766900"/>
                      </a:lnTo>
                      <a:lnTo>
                        <a:pt x="704515" y="748857"/>
                      </a:lnTo>
                      <a:lnTo>
                        <a:pt x="690482" y="751864"/>
                      </a:lnTo>
                      <a:lnTo>
                        <a:pt x="661413" y="746853"/>
                      </a:lnTo>
                      <a:lnTo>
                        <a:pt x="667428" y="734824"/>
                      </a:lnTo>
                      <a:lnTo>
                        <a:pt x="650388" y="715779"/>
                      </a:lnTo>
                      <a:lnTo>
                        <a:pt x="635352" y="727808"/>
                      </a:lnTo>
                      <a:lnTo>
                        <a:pt x="612298" y="720791"/>
                      </a:lnTo>
                      <a:lnTo>
                        <a:pt x="587239" y="739836"/>
                      </a:lnTo>
                      <a:lnTo>
                        <a:pt x="568193" y="762890"/>
                      </a:lnTo>
                      <a:lnTo>
                        <a:pt x="548146" y="765897"/>
                      </a:lnTo>
                      <a:lnTo>
                        <a:pt x="535115" y="757878"/>
                      </a:lnTo>
                      <a:lnTo>
                        <a:pt x="522085" y="757878"/>
                      </a:lnTo>
                      <a:lnTo>
                        <a:pt x="502037" y="750862"/>
                      </a:lnTo>
                      <a:lnTo>
                        <a:pt x="489006" y="757878"/>
                      </a:lnTo>
                      <a:lnTo>
                        <a:pt x="476978" y="780933"/>
                      </a:lnTo>
                      <a:lnTo>
                        <a:pt x="469962" y="756876"/>
                      </a:lnTo>
                      <a:lnTo>
                        <a:pt x="455928" y="762890"/>
                      </a:lnTo>
                      <a:lnTo>
                        <a:pt x="424855" y="759883"/>
                      </a:lnTo>
                      <a:lnTo>
                        <a:pt x="393781" y="752867"/>
                      </a:lnTo>
                      <a:lnTo>
                        <a:pt x="370727" y="739836"/>
                      </a:lnTo>
                      <a:lnTo>
                        <a:pt x="349678" y="733822"/>
                      </a:lnTo>
                      <a:lnTo>
                        <a:pt x="337649" y="719789"/>
                      </a:lnTo>
                      <a:lnTo>
                        <a:pt x="322614" y="714777"/>
                      </a:lnTo>
                      <a:lnTo>
                        <a:pt x="292543" y="695732"/>
                      </a:lnTo>
                      <a:lnTo>
                        <a:pt x="269488" y="686711"/>
                      </a:lnTo>
                      <a:lnTo>
                        <a:pt x="260467" y="693727"/>
                      </a:lnTo>
                      <a:lnTo>
                        <a:pt x="220372" y="672677"/>
                      </a:lnTo>
                      <a:lnTo>
                        <a:pt x="191304" y="653632"/>
                      </a:lnTo>
                      <a:lnTo>
                        <a:pt x="176268" y="619552"/>
                      </a:lnTo>
                      <a:lnTo>
                        <a:pt x="195313" y="623561"/>
                      </a:lnTo>
                      <a:lnTo>
                        <a:pt x="192306" y="608526"/>
                      </a:lnTo>
                      <a:lnTo>
                        <a:pt x="178273" y="593490"/>
                      </a:lnTo>
                      <a:lnTo>
                        <a:pt x="174264" y="568431"/>
                      </a:lnTo>
                      <a:lnTo>
                        <a:pt x="138178" y="533349"/>
                      </a:lnTo>
                      <a:lnTo>
                        <a:pt x="93071" y="520318"/>
                      </a:lnTo>
                      <a:lnTo>
                        <a:pt x="80041" y="497263"/>
                      </a:lnTo>
                      <a:lnTo>
                        <a:pt x="56987" y="483230"/>
                      </a:lnTo>
                      <a:lnTo>
                        <a:pt x="49970" y="475211"/>
                      </a:lnTo>
                      <a:lnTo>
                        <a:pt x="41951" y="458171"/>
                      </a:lnTo>
                      <a:lnTo>
                        <a:pt x="38944" y="446143"/>
                      </a:lnTo>
                      <a:lnTo>
                        <a:pt x="21904" y="439126"/>
                      </a:lnTo>
                      <a:lnTo>
                        <a:pt x="14887" y="442133"/>
                      </a:lnTo>
                      <a:lnTo>
                        <a:pt x="854" y="414067"/>
                      </a:lnTo>
                      <a:lnTo>
                        <a:pt x="5866" y="407050"/>
                      </a:lnTo>
                      <a:lnTo>
                        <a:pt x="-148" y="400034"/>
                      </a:lnTo>
                      <a:lnTo>
                        <a:pt x="18897" y="386001"/>
                      </a:lnTo>
                      <a:lnTo>
                        <a:pt x="33932" y="379986"/>
                      </a:lnTo>
                      <a:lnTo>
                        <a:pt x="61998" y="383996"/>
                      </a:lnTo>
                      <a:lnTo>
                        <a:pt x="65005" y="364951"/>
                      </a:lnTo>
                      <a:lnTo>
                        <a:pt x="95076" y="361944"/>
                      </a:lnTo>
                      <a:lnTo>
                        <a:pt x="99086" y="349915"/>
                      </a:lnTo>
                      <a:lnTo>
                        <a:pt x="132164" y="333878"/>
                      </a:lnTo>
                      <a:lnTo>
                        <a:pt x="133166" y="326861"/>
                      </a:lnTo>
                      <a:lnTo>
                        <a:pt x="125147" y="309821"/>
                      </a:lnTo>
                      <a:lnTo>
                        <a:pt x="139181" y="301802"/>
                      </a:lnTo>
                      <a:lnTo>
                        <a:pt x="97081" y="250681"/>
                      </a:lnTo>
                      <a:lnTo>
                        <a:pt x="140183" y="238653"/>
                      </a:lnTo>
                      <a:lnTo>
                        <a:pt x="149204" y="231636"/>
                      </a:lnTo>
                      <a:lnTo>
                        <a:pt x="144193" y="178511"/>
                      </a:lnTo>
                      <a:lnTo>
                        <a:pt x="195313" y="188534"/>
                      </a:lnTo>
                      <a:lnTo>
                        <a:pt x="203332" y="175504"/>
                      </a:lnTo>
                      <a:lnTo>
                        <a:pt x="191304" y="145433"/>
                      </a:lnTo>
                      <a:lnTo>
                        <a:pt x="209346" y="142426"/>
                      </a:lnTo>
                      <a:lnTo>
                        <a:pt x="218367" y="123381"/>
                      </a:lnTo>
                      <a:lnTo>
                        <a:pt x="226387" y="121376"/>
                      </a:lnTo>
                      <a:lnTo>
                        <a:pt x="241422" y="141423"/>
                      </a:lnTo>
                      <a:lnTo>
                        <a:pt x="268486" y="157461"/>
                      </a:lnTo>
                      <a:lnTo>
                        <a:pt x="307578" y="168487"/>
                      </a:lnTo>
                      <a:lnTo>
                        <a:pt x="334642" y="191542"/>
                      </a:lnTo>
                      <a:lnTo>
                        <a:pt x="340656" y="226624"/>
                      </a:lnTo>
                      <a:lnTo>
                        <a:pt x="354689" y="239655"/>
                      </a:lnTo>
                      <a:lnTo>
                        <a:pt x="385763" y="244667"/>
                      </a:lnTo>
                      <a:lnTo>
                        <a:pt x="419843" y="248676"/>
                      </a:lnTo>
                      <a:lnTo>
                        <a:pt x="456931" y="266719"/>
                      </a:lnTo>
                      <a:lnTo>
                        <a:pt x="473971" y="270729"/>
                      </a:lnTo>
                      <a:lnTo>
                        <a:pt x="497026" y="297792"/>
                      </a:lnTo>
                      <a:lnTo>
                        <a:pt x="519077" y="315835"/>
                      </a:lnTo>
                      <a:lnTo>
                        <a:pt x="546141" y="314833"/>
                      </a:lnTo>
                      <a:lnTo>
                        <a:pt x="599267" y="321849"/>
                      </a:lnTo>
                      <a:lnTo>
                        <a:pt x="629338" y="317840"/>
                      </a:lnTo>
                      <a:lnTo>
                        <a:pt x="655399" y="321849"/>
                      </a:lnTo>
                      <a:lnTo>
                        <a:pt x="699503" y="339892"/>
                      </a:lnTo>
                      <a:lnTo>
                        <a:pt x="728572" y="339892"/>
                      </a:lnTo>
                      <a:lnTo>
                        <a:pt x="744610" y="348913"/>
                      </a:lnTo>
                      <a:lnTo>
                        <a:pt x="764657" y="332875"/>
                      </a:lnTo>
                      <a:lnTo>
                        <a:pt x="799740" y="322852"/>
                      </a:lnTo>
                      <a:lnTo>
                        <a:pt x="834823" y="321849"/>
                      </a:lnTo>
                      <a:lnTo>
                        <a:pt x="857878" y="310823"/>
                      </a:lnTo>
                      <a:lnTo>
                        <a:pt x="866898" y="294785"/>
                      </a:lnTo>
                      <a:lnTo>
                        <a:pt x="878927" y="284762"/>
                      </a:lnTo>
                      <a:lnTo>
                        <a:pt x="869905" y="275740"/>
                      </a:lnTo>
                      <a:lnTo>
                        <a:pt x="855873" y="263712"/>
                      </a:lnTo>
                      <a:lnTo>
                        <a:pt x="857878" y="244667"/>
                      </a:lnTo>
                      <a:lnTo>
                        <a:pt x="872913" y="247674"/>
                      </a:lnTo>
                      <a:lnTo>
                        <a:pt x="900979" y="253688"/>
                      </a:lnTo>
                      <a:lnTo>
                        <a:pt x="916015" y="237650"/>
                      </a:lnTo>
                      <a:lnTo>
                        <a:pt x="946086" y="226624"/>
                      </a:lnTo>
                      <a:lnTo>
                        <a:pt x="952100" y="206577"/>
                      </a:lnTo>
                      <a:lnTo>
                        <a:pt x="964128" y="198558"/>
                      </a:lnTo>
                      <a:lnTo>
                        <a:pt x="996204" y="194549"/>
                      </a:lnTo>
                      <a:lnTo>
                        <a:pt x="1016251" y="197556"/>
                      </a:lnTo>
                      <a:lnTo>
                        <a:pt x="1013244" y="187532"/>
                      </a:lnTo>
                      <a:lnTo>
                        <a:pt x="979164" y="166482"/>
                      </a:lnTo>
                      <a:lnTo>
                        <a:pt x="954104" y="157461"/>
                      </a:lnTo>
                      <a:lnTo>
                        <a:pt x="943079" y="167485"/>
                      </a:lnTo>
                      <a:lnTo>
                        <a:pt x="917017" y="163475"/>
                      </a:lnTo>
                      <a:lnTo>
                        <a:pt x="905991" y="167485"/>
                      </a:lnTo>
                      <a:lnTo>
                        <a:pt x="892960" y="155456"/>
                      </a:lnTo>
                      <a:lnTo>
                        <a:pt x="890955" y="125385"/>
                      </a:lnTo>
                      <a:lnTo>
                        <a:pt x="888951" y="103333"/>
                      </a:lnTo>
                      <a:lnTo>
                        <a:pt x="923031" y="114359"/>
                      </a:lnTo>
                      <a:lnTo>
                        <a:pt x="944081" y="96317"/>
                      </a:lnTo>
                      <a:lnTo>
                        <a:pt x="935059" y="83286"/>
                      </a:lnTo>
                      <a:lnTo>
                        <a:pt x="935059" y="52213"/>
                      </a:lnTo>
                      <a:lnTo>
                        <a:pt x="941074" y="43191"/>
                      </a:lnTo>
                      <a:lnTo>
                        <a:pt x="929045" y="27153"/>
                      </a:lnTo>
                      <a:lnTo>
                        <a:pt x="911003" y="20137"/>
                      </a:lnTo>
                      <a:lnTo>
                        <a:pt x="919022" y="6104"/>
                      </a:lnTo>
                      <a:lnTo>
                        <a:pt x="943079" y="1092"/>
                      </a:lnTo>
                      <a:lnTo>
                        <a:pt x="973150" y="90"/>
                      </a:lnTo>
                      <a:lnTo>
                        <a:pt x="1013244" y="8109"/>
                      </a:lnTo>
                      <a:lnTo>
                        <a:pt x="1041310" y="19135"/>
                      </a:lnTo>
                      <a:lnTo>
                        <a:pt x="1077395" y="48203"/>
                      </a:lnTo>
                      <a:lnTo>
                        <a:pt x="1095438" y="61234"/>
                      </a:lnTo>
                      <a:lnTo>
                        <a:pt x="1116488" y="78274"/>
                      </a:lnTo>
                      <a:lnTo>
                        <a:pt x="1145556" y="107343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2" name="Freeform: Shape 61">
                  <a:extLst>
                    <a:ext uri="{FF2B5EF4-FFF2-40B4-BE49-F238E27FC236}">
                      <a16:creationId xmlns:a16="http://schemas.microsoft.com/office/drawing/2014/main" id="{12709813-A958-4595-BC4B-20826AA25963}"/>
                    </a:ext>
                  </a:extLst>
                </p:cNvPr>
                <p:cNvSpPr/>
                <p:nvPr/>
              </p:nvSpPr>
              <p:spPr>
                <a:xfrm>
                  <a:off x="5044284" y="3413026"/>
                  <a:ext cx="161381" cy="186440"/>
                </a:xfrm>
                <a:custGeom>
                  <a:avLst/>
                  <a:gdLst>
                    <a:gd name="connsiteX0" fmla="*/ 153246 w 161381"/>
                    <a:gd name="connsiteY0" fmla="*/ 166472 h 186440"/>
                    <a:gd name="connsiteX1" fmla="*/ 141218 w 161381"/>
                    <a:gd name="connsiteY1" fmla="*/ 167474 h 186440"/>
                    <a:gd name="connsiteX2" fmla="*/ 122173 w 161381"/>
                    <a:gd name="connsiteY2" fmla="*/ 161460 h 186440"/>
                    <a:gd name="connsiteX3" fmla="*/ 105133 w 161381"/>
                    <a:gd name="connsiteY3" fmla="*/ 161460 h 186440"/>
                    <a:gd name="connsiteX4" fmla="*/ 74059 w 161381"/>
                    <a:gd name="connsiteY4" fmla="*/ 166472 h 186440"/>
                    <a:gd name="connsiteX5" fmla="*/ 55014 w 161381"/>
                    <a:gd name="connsiteY5" fmla="*/ 175493 h 186440"/>
                    <a:gd name="connsiteX6" fmla="*/ 28953 w 161381"/>
                    <a:gd name="connsiteY6" fmla="*/ 186519 h 186440"/>
                    <a:gd name="connsiteX7" fmla="*/ 23941 w 161381"/>
                    <a:gd name="connsiteY7" fmla="*/ 185517 h 186440"/>
                    <a:gd name="connsiteX8" fmla="*/ 25946 w 161381"/>
                    <a:gd name="connsiteY8" fmla="*/ 161460 h 186440"/>
                    <a:gd name="connsiteX9" fmla="*/ 27950 w 161381"/>
                    <a:gd name="connsiteY9" fmla="*/ 157451 h 186440"/>
                    <a:gd name="connsiteX10" fmla="*/ 27950 w 161381"/>
                    <a:gd name="connsiteY10" fmla="*/ 145422 h 186440"/>
                    <a:gd name="connsiteX11" fmla="*/ 15922 w 161381"/>
                    <a:gd name="connsiteY11" fmla="*/ 132391 h 186440"/>
                    <a:gd name="connsiteX12" fmla="*/ 7903 w 161381"/>
                    <a:gd name="connsiteY12" fmla="*/ 130387 h 186440"/>
                    <a:gd name="connsiteX13" fmla="*/ -116 w 161381"/>
                    <a:gd name="connsiteY13" fmla="*/ 122368 h 186440"/>
                    <a:gd name="connsiteX14" fmla="*/ 5898 w 161381"/>
                    <a:gd name="connsiteY14" fmla="*/ 109337 h 186440"/>
                    <a:gd name="connsiteX15" fmla="*/ 3893 w 161381"/>
                    <a:gd name="connsiteY15" fmla="*/ 94302 h 186440"/>
                    <a:gd name="connsiteX16" fmla="*/ 4896 w 161381"/>
                    <a:gd name="connsiteY16" fmla="*/ 85280 h 186440"/>
                    <a:gd name="connsiteX17" fmla="*/ 8905 w 161381"/>
                    <a:gd name="connsiteY17" fmla="*/ 85280 h 186440"/>
                    <a:gd name="connsiteX18" fmla="*/ 10910 w 161381"/>
                    <a:gd name="connsiteY18" fmla="*/ 72249 h 186440"/>
                    <a:gd name="connsiteX19" fmla="*/ 8905 w 161381"/>
                    <a:gd name="connsiteY19" fmla="*/ 66235 h 186440"/>
                    <a:gd name="connsiteX20" fmla="*/ 10910 w 161381"/>
                    <a:gd name="connsiteY20" fmla="*/ 62226 h 186440"/>
                    <a:gd name="connsiteX21" fmla="*/ 20934 w 161381"/>
                    <a:gd name="connsiteY21" fmla="*/ 58216 h 186440"/>
                    <a:gd name="connsiteX22" fmla="*/ 14920 w 161381"/>
                    <a:gd name="connsiteY22" fmla="*/ 34160 h 186440"/>
                    <a:gd name="connsiteX23" fmla="*/ 8905 w 161381"/>
                    <a:gd name="connsiteY23" fmla="*/ 22131 h 186440"/>
                    <a:gd name="connsiteX24" fmla="*/ 10910 w 161381"/>
                    <a:gd name="connsiteY24" fmla="*/ 12108 h 186440"/>
                    <a:gd name="connsiteX25" fmla="*/ 15922 w 161381"/>
                    <a:gd name="connsiteY25" fmla="*/ 9100 h 186440"/>
                    <a:gd name="connsiteX26" fmla="*/ 19931 w 161381"/>
                    <a:gd name="connsiteY26" fmla="*/ 6093 h 186440"/>
                    <a:gd name="connsiteX27" fmla="*/ 26948 w 161381"/>
                    <a:gd name="connsiteY27" fmla="*/ 11105 h 186440"/>
                    <a:gd name="connsiteX28" fmla="*/ 46995 w 161381"/>
                    <a:gd name="connsiteY28" fmla="*/ 11105 h 186440"/>
                    <a:gd name="connsiteX29" fmla="*/ 52007 w 161381"/>
                    <a:gd name="connsiteY29" fmla="*/ 2084 h 186440"/>
                    <a:gd name="connsiteX30" fmla="*/ 57019 w 161381"/>
                    <a:gd name="connsiteY30" fmla="*/ 3086 h 186440"/>
                    <a:gd name="connsiteX31" fmla="*/ 65038 w 161381"/>
                    <a:gd name="connsiteY31" fmla="*/ 79 h 186440"/>
                    <a:gd name="connsiteX32" fmla="*/ 69047 w 161381"/>
                    <a:gd name="connsiteY32" fmla="*/ 13110 h 186440"/>
                    <a:gd name="connsiteX33" fmla="*/ 75062 w 161381"/>
                    <a:gd name="connsiteY33" fmla="*/ 9100 h 186440"/>
                    <a:gd name="connsiteX34" fmla="*/ 86088 w 161381"/>
                    <a:gd name="connsiteY34" fmla="*/ 4089 h 186440"/>
                    <a:gd name="connsiteX35" fmla="*/ 98116 w 161381"/>
                    <a:gd name="connsiteY35" fmla="*/ 11105 h 186440"/>
                    <a:gd name="connsiteX36" fmla="*/ 102125 w 161381"/>
                    <a:gd name="connsiteY36" fmla="*/ 21129 h 186440"/>
                    <a:gd name="connsiteX37" fmla="*/ 114154 w 161381"/>
                    <a:gd name="connsiteY37" fmla="*/ 27143 h 186440"/>
                    <a:gd name="connsiteX38" fmla="*/ 123175 w 161381"/>
                    <a:gd name="connsiteY38" fmla="*/ 20126 h 186440"/>
                    <a:gd name="connsiteX39" fmla="*/ 136206 w 161381"/>
                    <a:gd name="connsiteY39" fmla="*/ 18122 h 186440"/>
                    <a:gd name="connsiteX40" fmla="*/ 154248 w 161381"/>
                    <a:gd name="connsiteY40" fmla="*/ 26141 h 186440"/>
                    <a:gd name="connsiteX41" fmla="*/ 161265 w 161381"/>
                    <a:gd name="connsiteY41" fmla="*/ 69242 h 186440"/>
                    <a:gd name="connsiteX42" fmla="*/ 150239 w 161381"/>
                    <a:gd name="connsiteY42" fmla="*/ 94302 h 186440"/>
                    <a:gd name="connsiteX43" fmla="*/ 143222 w 161381"/>
                    <a:gd name="connsiteY43" fmla="*/ 129384 h 186440"/>
                    <a:gd name="connsiteX44" fmla="*/ 154248 w 161381"/>
                    <a:gd name="connsiteY44" fmla="*/ 154443 h 1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61381" h="186440">
                      <a:moveTo>
                        <a:pt x="153246" y="166472"/>
                      </a:moveTo>
                      <a:lnTo>
                        <a:pt x="141218" y="167474"/>
                      </a:lnTo>
                      <a:lnTo>
                        <a:pt x="122173" y="161460"/>
                      </a:lnTo>
                      <a:lnTo>
                        <a:pt x="105133" y="161460"/>
                      </a:lnTo>
                      <a:lnTo>
                        <a:pt x="74059" y="166472"/>
                      </a:lnTo>
                      <a:lnTo>
                        <a:pt x="55014" y="175493"/>
                      </a:lnTo>
                      <a:lnTo>
                        <a:pt x="28953" y="186519"/>
                      </a:lnTo>
                      <a:lnTo>
                        <a:pt x="23941" y="185517"/>
                      </a:lnTo>
                      <a:lnTo>
                        <a:pt x="25946" y="161460"/>
                      </a:lnTo>
                      <a:lnTo>
                        <a:pt x="27950" y="157451"/>
                      </a:lnTo>
                      <a:lnTo>
                        <a:pt x="27950" y="145422"/>
                      </a:lnTo>
                      <a:lnTo>
                        <a:pt x="15922" y="132391"/>
                      </a:lnTo>
                      <a:lnTo>
                        <a:pt x="7903" y="130387"/>
                      </a:lnTo>
                      <a:lnTo>
                        <a:pt x="-116" y="122368"/>
                      </a:lnTo>
                      <a:lnTo>
                        <a:pt x="5898" y="109337"/>
                      </a:lnTo>
                      <a:lnTo>
                        <a:pt x="3893" y="94302"/>
                      </a:lnTo>
                      <a:lnTo>
                        <a:pt x="4896" y="85280"/>
                      </a:lnTo>
                      <a:lnTo>
                        <a:pt x="8905" y="85280"/>
                      </a:lnTo>
                      <a:lnTo>
                        <a:pt x="10910" y="72249"/>
                      </a:lnTo>
                      <a:lnTo>
                        <a:pt x="8905" y="66235"/>
                      </a:lnTo>
                      <a:lnTo>
                        <a:pt x="10910" y="62226"/>
                      </a:lnTo>
                      <a:lnTo>
                        <a:pt x="20934" y="58216"/>
                      </a:lnTo>
                      <a:lnTo>
                        <a:pt x="14920" y="34160"/>
                      </a:lnTo>
                      <a:lnTo>
                        <a:pt x="8905" y="22131"/>
                      </a:lnTo>
                      <a:lnTo>
                        <a:pt x="10910" y="12108"/>
                      </a:lnTo>
                      <a:lnTo>
                        <a:pt x="15922" y="9100"/>
                      </a:lnTo>
                      <a:lnTo>
                        <a:pt x="19931" y="6093"/>
                      </a:lnTo>
                      <a:lnTo>
                        <a:pt x="26948" y="11105"/>
                      </a:lnTo>
                      <a:lnTo>
                        <a:pt x="46995" y="11105"/>
                      </a:lnTo>
                      <a:lnTo>
                        <a:pt x="52007" y="2084"/>
                      </a:lnTo>
                      <a:lnTo>
                        <a:pt x="57019" y="3086"/>
                      </a:lnTo>
                      <a:lnTo>
                        <a:pt x="65038" y="79"/>
                      </a:lnTo>
                      <a:lnTo>
                        <a:pt x="69047" y="13110"/>
                      </a:lnTo>
                      <a:lnTo>
                        <a:pt x="75062" y="9100"/>
                      </a:lnTo>
                      <a:lnTo>
                        <a:pt x="86088" y="4089"/>
                      </a:lnTo>
                      <a:lnTo>
                        <a:pt x="98116" y="11105"/>
                      </a:lnTo>
                      <a:lnTo>
                        <a:pt x="102125" y="21129"/>
                      </a:lnTo>
                      <a:lnTo>
                        <a:pt x="114154" y="27143"/>
                      </a:lnTo>
                      <a:lnTo>
                        <a:pt x="123175" y="20126"/>
                      </a:lnTo>
                      <a:lnTo>
                        <a:pt x="136206" y="18122"/>
                      </a:lnTo>
                      <a:lnTo>
                        <a:pt x="154248" y="26141"/>
                      </a:lnTo>
                      <a:lnTo>
                        <a:pt x="161265" y="69242"/>
                      </a:lnTo>
                      <a:lnTo>
                        <a:pt x="150239" y="94302"/>
                      </a:lnTo>
                      <a:lnTo>
                        <a:pt x="143222" y="129384"/>
                      </a:lnTo>
                      <a:lnTo>
                        <a:pt x="154248" y="154443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05D25C4B-491E-4738-B3FC-E1F3021AEF6E}"/>
                    </a:ext>
                  </a:extLst>
                </p:cNvPr>
                <p:cNvSpPr/>
                <p:nvPr/>
              </p:nvSpPr>
              <p:spPr>
                <a:xfrm>
                  <a:off x="5500361" y="3341858"/>
                  <a:ext cx="200472" cy="336795"/>
                </a:xfrm>
                <a:custGeom>
                  <a:avLst/>
                  <a:gdLst>
                    <a:gd name="connsiteX0" fmla="*/ 122167 w 200472"/>
                    <a:gd name="connsiteY0" fmla="*/ 320836 h 336795"/>
                    <a:gd name="connsiteX1" fmla="*/ 119160 w 200472"/>
                    <a:gd name="connsiteY1" fmla="*/ 318832 h 336795"/>
                    <a:gd name="connsiteX2" fmla="*/ 103122 w 200472"/>
                    <a:gd name="connsiteY2" fmla="*/ 322841 h 336795"/>
                    <a:gd name="connsiteX3" fmla="*/ 87084 w 200472"/>
                    <a:gd name="connsiteY3" fmla="*/ 318832 h 336795"/>
                    <a:gd name="connsiteX4" fmla="*/ 74053 w 200472"/>
                    <a:gd name="connsiteY4" fmla="*/ 320836 h 336795"/>
                    <a:gd name="connsiteX5" fmla="*/ 30952 w 200472"/>
                    <a:gd name="connsiteY5" fmla="*/ 319834 h 336795"/>
                    <a:gd name="connsiteX6" fmla="*/ 34961 w 200472"/>
                    <a:gd name="connsiteY6" fmla="*/ 295777 h 336795"/>
                    <a:gd name="connsiteX7" fmla="*/ 23935 w 200472"/>
                    <a:gd name="connsiteY7" fmla="*/ 275730 h 336795"/>
                    <a:gd name="connsiteX8" fmla="*/ 11906 w 200472"/>
                    <a:gd name="connsiteY8" fmla="*/ 270718 h 336795"/>
                    <a:gd name="connsiteX9" fmla="*/ 6895 w 200472"/>
                    <a:gd name="connsiteY9" fmla="*/ 257687 h 336795"/>
                    <a:gd name="connsiteX10" fmla="*/ -122 w 200472"/>
                    <a:gd name="connsiteY10" fmla="*/ 252675 h 336795"/>
                    <a:gd name="connsiteX11" fmla="*/ -122 w 200472"/>
                    <a:gd name="connsiteY11" fmla="*/ 244657 h 336795"/>
                    <a:gd name="connsiteX12" fmla="*/ 6895 w 200472"/>
                    <a:gd name="connsiteY12" fmla="*/ 223607 h 336795"/>
                    <a:gd name="connsiteX13" fmla="*/ 18923 w 200472"/>
                    <a:gd name="connsiteY13" fmla="*/ 194538 h 336795"/>
                    <a:gd name="connsiteX14" fmla="*/ 26942 w 200472"/>
                    <a:gd name="connsiteY14" fmla="*/ 193536 h 336795"/>
                    <a:gd name="connsiteX15" fmla="*/ 42980 w 200472"/>
                    <a:gd name="connsiteY15" fmla="*/ 176496 h 336795"/>
                    <a:gd name="connsiteX16" fmla="*/ 53003 w 200472"/>
                    <a:gd name="connsiteY16" fmla="*/ 175493 h 336795"/>
                    <a:gd name="connsiteX17" fmla="*/ 68039 w 200472"/>
                    <a:gd name="connsiteY17" fmla="*/ 188524 h 336795"/>
                    <a:gd name="connsiteX18" fmla="*/ 86082 w 200472"/>
                    <a:gd name="connsiteY18" fmla="*/ 177498 h 336795"/>
                    <a:gd name="connsiteX19" fmla="*/ 89089 w 200472"/>
                    <a:gd name="connsiteY19" fmla="*/ 165470 h 336795"/>
                    <a:gd name="connsiteX20" fmla="*/ 94101 w 200472"/>
                    <a:gd name="connsiteY20" fmla="*/ 153441 h 336795"/>
                    <a:gd name="connsiteX21" fmla="*/ 98110 w 200472"/>
                    <a:gd name="connsiteY21" fmla="*/ 138406 h 336795"/>
                    <a:gd name="connsiteX22" fmla="*/ 113146 w 200472"/>
                    <a:gd name="connsiteY22" fmla="*/ 125375 h 336795"/>
                    <a:gd name="connsiteX23" fmla="*/ 118158 w 200472"/>
                    <a:gd name="connsiteY23" fmla="*/ 104325 h 336795"/>
                    <a:gd name="connsiteX24" fmla="*/ 123169 w 200472"/>
                    <a:gd name="connsiteY24" fmla="*/ 97309 h 336795"/>
                    <a:gd name="connsiteX25" fmla="*/ 127179 w 200472"/>
                    <a:gd name="connsiteY25" fmla="*/ 82273 h 336795"/>
                    <a:gd name="connsiteX26" fmla="*/ 134195 w 200472"/>
                    <a:gd name="connsiteY26" fmla="*/ 62226 h 336795"/>
                    <a:gd name="connsiteX27" fmla="*/ 156247 w 200472"/>
                    <a:gd name="connsiteY27" fmla="*/ 39171 h 336795"/>
                    <a:gd name="connsiteX28" fmla="*/ 157250 w 200472"/>
                    <a:gd name="connsiteY28" fmla="*/ 29148 h 336795"/>
                    <a:gd name="connsiteX29" fmla="*/ 160257 w 200472"/>
                    <a:gd name="connsiteY29" fmla="*/ 24136 h 336795"/>
                    <a:gd name="connsiteX30" fmla="*/ 149231 w 200472"/>
                    <a:gd name="connsiteY30" fmla="*/ 12107 h 336795"/>
                    <a:gd name="connsiteX31" fmla="*/ 150233 w 200472"/>
                    <a:gd name="connsiteY31" fmla="*/ 2084 h 336795"/>
                    <a:gd name="connsiteX32" fmla="*/ 157250 w 200472"/>
                    <a:gd name="connsiteY32" fmla="*/ 79 h 336795"/>
                    <a:gd name="connsiteX33" fmla="*/ 168276 w 200472"/>
                    <a:gd name="connsiteY33" fmla="*/ 20126 h 336795"/>
                    <a:gd name="connsiteX34" fmla="*/ 170280 w 200472"/>
                    <a:gd name="connsiteY34" fmla="*/ 40174 h 336795"/>
                    <a:gd name="connsiteX35" fmla="*/ 169278 w 200472"/>
                    <a:gd name="connsiteY35" fmla="*/ 60221 h 336795"/>
                    <a:gd name="connsiteX36" fmla="*/ 184314 w 200472"/>
                    <a:gd name="connsiteY36" fmla="*/ 87285 h 336795"/>
                    <a:gd name="connsiteX37" fmla="*/ 169278 w 200472"/>
                    <a:gd name="connsiteY37" fmla="*/ 87285 h 336795"/>
                    <a:gd name="connsiteX38" fmla="*/ 162261 w 200472"/>
                    <a:gd name="connsiteY38" fmla="*/ 89290 h 336795"/>
                    <a:gd name="connsiteX39" fmla="*/ 150233 w 200472"/>
                    <a:gd name="connsiteY39" fmla="*/ 86283 h 336795"/>
                    <a:gd name="connsiteX40" fmla="*/ 144219 w 200472"/>
                    <a:gd name="connsiteY40" fmla="*/ 100316 h 336795"/>
                    <a:gd name="connsiteX41" fmla="*/ 160257 w 200472"/>
                    <a:gd name="connsiteY41" fmla="*/ 118358 h 336795"/>
                    <a:gd name="connsiteX42" fmla="*/ 172285 w 200472"/>
                    <a:gd name="connsiteY42" fmla="*/ 123370 h 336795"/>
                    <a:gd name="connsiteX43" fmla="*/ 175292 w 200472"/>
                    <a:gd name="connsiteY43" fmla="*/ 135399 h 336795"/>
                    <a:gd name="connsiteX44" fmla="*/ 184314 w 200472"/>
                    <a:gd name="connsiteY44" fmla="*/ 156448 h 336795"/>
                    <a:gd name="connsiteX45" fmla="*/ 180304 w 200472"/>
                    <a:gd name="connsiteY45" fmla="*/ 164467 h 336795"/>
                    <a:gd name="connsiteX46" fmla="*/ 167273 w 200472"/>
                    <a:gd name="connsiteY46" fmla="*/ 195541 h 336795"/>
                    <a:gd name="connsiteX47" fmla="*/ 160257 w 200472"/>
                    <a:gd name="connsiteY47" fmla="*/ 200552 h 336795"/>
                    <a:gd name="connsiteX48" fmla="*/ 159254 w 200472"/>
                    <a:gd name="connsiteY48" fmla="*/ 224609 h 336795"/>
                    <a:gd name="connsiteX49" fmla="*/ 161259 w 200472"/>
                    <a:gd name="connsiteY49" fmla="*/ 236638 h 336795"/>
                    <a:gd name="connsiteX50" fmla="*/ 159254 w 200472"/>
                    <a:gd name="connsiteY50" fmla="*/ 245659 h 336795"/>
                    <a:gd name="connsiteX51" fmla="*/ 172285 w 200472"/>
                    <a:gd name="connsiteY51" fmla="*/ 261697 h 336795"/>
                    <a:gd name="connsiteX52" fmla="*/ 174290 w 200472"/>
                    <a:gd name="connsiteY52" fmla="*/ 272723 h 336795"/>
                    <a:gd name="connsiteX53" fmla="*/ 184314 w 200472"/>
                    <a:gd name="connsiteY53" fmla="*/ 287758 h 336795"/>
                    <a:gd name="connsiteX54" fmla="*/ 196342 w 200472"/>
                    <a:gd name="connsiteY54" fmla="*/ 297782 h 336795"/>
                    <a:gd name="connsiteX55" fmla="*/ 198347 w 200472"/>
                    <a:gd name="connsiteY55" fmla="*/ 311815 h 336795"/>
                    <a:gd name="connsiteX56" fmla="*/ 200351 w 200472"/>
                    <a:gd name="connsiteY56" fmla="*/ 320836 h 336795"/>
                    <a:gd name="connsiteX57" fmla="*/ 199349 w 200472"/>
                    <a:gd name="connsiteY57" fmla="*/ 336874 h 336795"/>
                    <a:gd name="connsiteX58" fmla="*/ 177297 w 200472"/>
                    <a:gd name="connsiteY58" fmla="*/ 329858 h 336795"/>
                    <a:gd name="connsiteX59" fmla="*/ 156247 w 200472"/>
                    <a:gd name="connsiteY59" fmla="*/ 321839 h 3367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200472" h="336795">
                      <a:moveTo>
                        <a:pt x="122167" y="320836"/>
                      </a:moveTo>
                      <a:lnTo>
                        <a:pt x="119160" y="318832"/>
                      </a:lnTo>
                      <a:lnTo>
                        <a:pt x="103122" y="322841"/>
                      </a:lnTo>
                      <a:lnTo>
                        <a:pt x="87084" y="318832"/>
                      </a:lnTo>
                      <a:lnTo>
                        <a:pt x="74053" y="320836"/>
                      </a:lnTo>
                      <a:lnTo>
                        <a:pt x="30952" y="319834"/>
                      </a:lnTo>
                      <a:lnTo>
                        <a:pt x="34961" y="295777"/>
                      </a:lnTo>
                      <a:lnTo>
                        <a:pt x="23935" y="275730"/>
                      </a:lnTo>
                      <a:lnTo>
                        <a:pt x="11906" y="270718"/>
                      </a:lnTo>
                      <a:lnTo>
                        <a:pt x="6895" y="257687"/>
                      </a:lnTo>
                      <a:lnTo>
                        <a:pt x="-122" y="252675"/>
                      </a:lnTo>
                      <a:lnTo>
                        <a:pt x="-122" y="244657"/>
                      </a:lnTo>
                      <a:lnTo>
                        <a:pt x="6895" y="223607"/>
                      </a:lnTo>
                      <a:lnTo>
                        <a:pt x="18923" y="194538"/>
                      </a:lnTo>
                      <a:lnTo>
                        <a:pt x="26942" y="193536"/>
                      </a:lnTo>
                      <a:lnTo>
                        <a:pt x="42980" y="176496"/>
                      </a:lnTo>
                      <a:lnTo>
                        <a:pt x="53003" y="175493"/>
                      </a:lnTo>
                      <a:lnTo>
                        <a:pt x="68039" y="188524"/>
                      </a:lnTo>
                      <a:lnTo>
                        <a:pt x="86082" y="177498"/>
                      </a:lnTo>
                      <a:lnTo>
                        <a:pt x="89089" y="165470"/>
                      </a:lnTo>
                      <a:lnTo>
                        <a:pt x="94101" y="153441"/>
                      </a:lnTo>
                      <a:lnTo>
                        <a:pt x="98110" y="138406"/>
                      </a:lnTo>
                      <a:lnTo>
                        <a:pt x="113146" y="125375"/>
                      </a:lnTo>
                      <a:lnTo>
                        <a:pt x="118158" y="104325"/>
                      </a:lnTo>
                      <a:lnTo>
                        <a:pt x="123169" y="97309"/>
                      </a:lnTo>
                      <a:lnTo>
                        <a:pt x="127179" y="82273"/>
                      </a:lnTo>
                      <a:lnTo>
                        <a:pt x="134195" y="62226"/>
                      </a:lnTo>
                      <a:lnTo>
                        <a:pt x="156247" y="39171"/>
                      </a:lnTo>
                      <a:lnTo>
                        <a:pt x="157250" y="29148"/>
                      </a:lnTo>
                      <a:lnTo>
                        <a:pt x="160257" y="24136"/>
                      </a:lnTo>
                      <a:lnTo>
                        <a:pt x="149231" y="12107"/>
                      </a:lnTo>
                      <a:lnTo>
                        <a:pt x="150233" y="2084"/>
                      </a:lnTo>
                      <a:lnTo>
                        <a:pt x="157250" y="79"/>
                      </a:lnTo>
                      <a:lnTo>
                        <a:pt x="168276" y="20126"/>
                      </a:lnTo>
                      <a:lnTo>
                        <a:pt x="170280" y="40174"/>
                      </a:lnTo>
                      <a:lnTo>
                        <a:pt x="169278" y="60221"/>
                      </a:lnTo>
                      <a:lnTo>
                        <a:pt x="184314" y="87285"/>
                      </a:lnTo>
                      <a:lnTo>
                        <a:pt x="169278" y="87285"/>
                      </a:lnTo>
                      <a:lnTo>
                        <a:pt x="162261" y="89290"/>
                      </a:lnTo>
                      <a:lnTo>
                        <a:pt x="150233" y="86283"/>
                      </a:lnTo>
                      <a:lnTo>
                        <a:pt x="144219" y="100316"/>
                      </a:lnTo>
                      <a:lnTo>
                        <a:pt x="160257" y="118358"/>
                      </a:lnTo>
                      <a:lnTo>
                        <a:pt x="172285" y="123370"/>
                      </a:lnTo>
                      <a:lnTo>
                        <a:pt x="175292" y="135399"/>
                      </a:lnTo>
                      <a:lnTo>
                        <a:pt x="184314" y="156448"/>
                      </a:lnTo>
                      <a:lnTo>
                        <a:pt x="180304" y="164467"/>
                      </a:lnTo>
                      <a:lnTo>
                        <a:pt x="167273" y="195541"/>
                      </a:lnTo>
                      <a:lnTo>
                        <a:pt x="160257" y="200552"/>
                      </a:lnTo>
                      <a:lnTo>
                        <a:pt x="159254" y="224609"/>
                      </a:lnTo>
                      <a:lnTo>
                        <a:pt x="161259" y="236638"/>
                      </a:lnTo>
                      <a:lnTo>
                        <a:pt x="159254" y="245659"/>
                      </a:lnTo>
                      <a:lnTo>
                        <a:pt x="172285" y="261697"/>
                      </a:lnTo>
                      <a:lnTo>
                        <a:pt x="174290" y="272723"/>
                      </a:lnTo>
                      <a:lnTo>
                        <a:pt x="184314" y="287758"/>
                      </a:lnTo>
                      <a:lnTo>
                        <a:pt x="196342" y="297782"/>
                      </a:lnTo>
                      <a:lnTo>
                        <a:pt x="198347" y="311815"/>
                      </a:lnTo>
                      <a:lnTo>
                        <a:pt x="200351" y="320836"/>
                      </a:lnTo>
                      <a:lnTo>
                        <a:pt x="199349" y="336874"/>
                      </a:lnTo>
                      <a:lnTo>
                        <a:pt x="177297" y="329858"/>
                      </a:lnTo>
                      <a:lnTo>
                        <a:pt x="156247" y="321839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C05431EE-8D0A-4362-8BCF-D2B8EBB755F3}"/>
                    </a:ext>
                  </a:extLst>
                </p:cNvPr>
                <p:cNvSpPr/>
                <p:nvPr/>
              </p:nvSpPr>
              <p:spPr>
                <a:xfrm>
                  <a:off x="5598593" y="3571400"/>
                  <a:ext cx="507197" cy="560322"/>
                </a:xfrm>
                <a:custGeom>
                  <a:avLst/>
                  <a:gdLst>
                    <a:gd name="connsiteX0" fmla="*/ 507072 w 507197"/>
                    <a:gd name="connsiteY0" fmla="*/ 93295 h 560322"/>
                    <a:gd name="connsiteX1" fmla="*/ 499053 w 507197"/>
                    <a:gd name="connsiteY1" fmla="*/ 103319 h 560322"/>
                    <a:gd name="connsiteX2" fmla="*/ 489030 w 507197"/>
                    <a:gd name="connsiteY2" fmla="*/ 111337 h 560322"/>
                    <a:gd name="connsiteX3" fmla="*/ 478003 w 507197"/>
                    <a:gd name="connsiteY3" fmla="*/ 127375 h 560322"/>
                    <a:gd name="connsiteX4" fmla="*/ 472992 w 507197"/>
                    <a:gd name="connsiteY4" fmla="*/ 141408 h 560322"/>
                    <a:gd name="connsiteX5" fmla="*/ 470987 w 507197"/>
                    <a:gd name="connsiteY5" fmla="*/ 165465 h 560322"/>
                    <a:gd name="connsiteX6" fmla="*/ 464973 w 507197"/>
                    <a:gd name="connsiteY6" fmla="*/ 177494 h 560322"/>
                    <a:gd name="connsiteX7" fmla="*/ 464973 w 507197"/>
                    <a:gd name="connsiteY7" fmla="*/ 199546 h 560322"/>
                    <a:gd name="connsiteX8" fmla="*/ 456954 w 507197"/>
                    <a:gd name="connsiteY8" fmla="*/ 208567 h 560322"/>
                    <a:gd name="connsiteX9" fmla="*/ 455952 w 507197"/>
                    <a:gd name="connsiteY9" fmla="*/ 226610 h 560322"/>
                    <a:gd name="connsiteX10" fmla="*/ 451942 w 507197"/>
                    <a:gd name="connsiteY10" fmla="*/ 228614 h 560322"/>
                    <a:gd name="connsiteX11" fmla="*/ 449937 w 507197"/>
                    <a:gd name="connsiteY11" fmla="*/ 245655 h 560322"/>
                    <a:gd name="connsiteX12" fmla="*/ 455952 w 507197"/>
                    <a:gd name="connsiteY12" fmla="*/ 258685 h 560322"/>
                    <a:gd name="connsiteX13" fmla="*/ 457956 w 507197"/>
                    <a:gd name="connsiteY13" fmla="*/ 295773 h 560322"/>
                    <a:gd name="connsiteX14" fmla="*/ 461966 w 507197"/>
                    <a:gd name="connsiteY14" fmla="*/ 322837 h 560322"/>
                    <a:gd name="connsiteX15" fmla="*/ 458959 w 507197"/>
                    <a:gd name="connsiteY15" fmla="*/ 338875 h 560322"/>
                    <a:gd name="connsiteX16" fmla="*/ 463971 w 507197"/>
                    <a:gd name="connsiteY16" fmla="*/ 356917 h 560322"/>
                    <a:gd name="connsiteX17" fmla="*/ 479006 w 507197"/>
                    <a:gd name="connsiteY17" fmla="*/ 373957 h 560322"/>
                    <a:gd name="connsiteX18" fmla="*/ 493039 w 507197"/>
                    <a:gd name="connsiteY18" fmla="*/ 412048 h 560322"/>
                    <a:gd name="connsiteX19" fmla="*/ 483015 w 507197"/>
                    <a:gd name="connsiteY19" fmla="*/ 408038 h 560322"/>
                    <a:gd name="connsiteX20" fmla="*/ 446930 w 507197"/>
                    <a:gd name="connsiteY20" fmla="*/ 414052 h 560322"/>
                    <a:gd name="connsiteX21" fmla="*/ 439914 w 507197"/>
                    <a:gd name="connsiteY21" fmla="*/ 417059 h 560322"/>
                    <a:gd name="connsiteX22" fmla="*/ 431895 w 507197"/>
                    <a:gd name="connsiteY22" fmla="*/ 436104 h 560322"/>
                    <a:gd name="connsiteX23" fmla="*/ 437909 w 507197"/>
                    <a:gd name="connsiteY23" fmla="*/ 450137 h 560322"/>
                    <a:gd name="connsiteX24" fmla="*/ 431895 w 507197"/>
                    <a:gd name="connsiteY24" fmla="*/ 485220 h 560322"/>
                    <a:gd name="connsiteX25" fmla="*/ 427885 w 507197"/>
                    <a:gd name="connsiteY25" fmla="*/ 516294 h 560322"/>
                    <a:gd name="connsiteX26" fmla="*/ 434902 w 507197"/>
                    <a:gd name="connsiteY26" fmla="*/ 521305 h 560322"/>
                    <a:gd name="connsiteX27" fmla="*/ 452944 w 507197"/>
                    <a:gd name="connsiteY27" fmla="*/ 533334 h 560322"/>
                    <a:gd name="connsiteX28" fmla="*/ 460964 w 507197"/>
                    <a:gd name="connsiteY28" fmla="*/ 527320 h 560322"/>
                    <a:gd name="connsiteX29" fmla="*/ 461966 w 507197"/>
                    <a:gd name="connsiteY29" fmla="*/ 560398 h 560322"/>
                    <a:gd name="connsiteX30" fmla="*/ 441918 w 507197"/>
                    <a:gd name="connsiteY30" fmla="*/ 560398 h 560322"/>
                    <a:gd name="connsiteX31" fmla="*/ 430893 w 507197"/>
                    <a:gd name="connsiteY31" fmla="*/ 543357 h 560322"/>
                    <a:gd name="connsiteX32" fmla="*/ 421871 w 507197"/>
                    <a:gd name="connsiteY32" fmla="*/ 530327 h 560322"/>
                    <a:gd name="connsiteX33" fmla="*/ 401824 w 507197"/>
                    <a:gd name="connsiteY33" fmla="*/ 526317 h 560322"/>
                    <a:gd name="connsiteX34" fmla="*/ 395810 w 507197"/>
                    <a:gd name="connsiteY34" fmla="*/ 510279 h 560322"/>
                    <a:gd name="connsiteX35" fmla="*/ 379772 w 507197"/>
                    <a:gd name="connsiteY35" fmla="*/ 520303 h 560322"/>
                    <a:gd name="connsiteX36" fmla="*/ 358722 w 507197"/>
                    <a:gd name="connsiteY36" fmla="*/ 515291 h 560322"/>
                    <a:gd name="connsiteX37" fmla="*/ 349701 w 507197"/>
                    <a:gd name="connsiteY37" fmla="*/ 502260 h 560322"/>
                    <a:gd name="connsiteX38" fmla="*/ 332660 w 507197"/>
                    <a:gd name="connsiteY38" fmla="*/ 499253 h 560322"/>
                    <a:gd name="connsiteX39" fmla="*/ 320632 w 507197"/>
                    <a:gd name="connsiteY39" fmla="*/ 500256 h 560322"/>
                    <a:gd name="connsiteX40" fmla="*/ 319630 w 507197"/>
                    <a:gd name="connsiteY40" fmla="*/ 490232 h 560322"/>
                    <a:gd name="connsiteX41" fmla="*/ 310609 w 507197"/>
                    <a:gd name="connsiteY41" fmla="*/ 490232 h 560322"/>
                    <a:gd name="connsiteX42" fmla="*/ 298580 w 507197"/>
                    <a:gd name="connsiteY42" fmla="*/ 488227 h 560322"/>
                    <a:gd name="connsiteX43" fmla="*/ 281540 w 507197"/>
                    <a:gd name="connsiteY43" fmla="*/ 492237 h 560322"/>
                    <a:gd name="connsiteX44" fmla="*/ 270514 w 507197"/>
                    <a:gd name="connsiteY44" fmla="*/ 492237 h 560322"/>
                    <a:gd name="connsiteX45" fmla="*/ 263497 w 507197"/>
                    <a:gd name="connsiteY45" fmla="*/ 494241 h 560322"/>
                    <a:gd name="connsiteX46" fmla="*/ 265502 w 507197"/>
                    <a:gd name="connsiteY46" fmla="*/ 458156 h 560322"/>
                    <a:gd name="connsiteX47" fmla="*/ 256481 w 507197"/>
                    <a:gd name="connsiteY47" fmla="*/ 447130 h 560322"/>
                    <a:gd name="connsiteX48" fmla="*/ 255479 w 507197"/>
                    <a:gd name="connsiteY48" fmla="*/ 429088 h 560322"/>
                    <a:gd name="connsiteX49" fmla="*/ 259488 w 507197"/>
                    <a:gd name="connsiteY49" fmla="*/ 410043 h 560322"/>
                    <a:gd name="connsiteX50" fmla="*/ 254476 w 507197"/>
                    <a:gd name="connsiteY50" fmla="*/ 399017 h 560322"/>
                    <a:gd name="connsiteX51" fmla="*/ 253474 w 507197"/>
                    <a:gd name="connsiteY51" fmla="*/ 379972 h 560322"/>
                    <a:gd name="connsiteX52" fmla="*/ 221398 w 507197"/>
                    <a:gd name="connsiteY52" fmla="*/ 379972 h 560322"/>
                    <a:gd name="connsiteX53" fmla="*/ 223403 w 507197"/>
                    <a:gd name="connsiteY53" fmla="*/ 368946 h 560322"/>
                    <a:gd name="connsiteX54" fmla="*/ 210372 w 507197"/>
                    <a:gd name="connsiteY54" fmla="*/ 368946 h 560322"/>
                    <a:gd name="connsiteX55" fmla="*/ 208367 w 507197"/>
                    <a:gd name="connsiteY55" fmla="*/ 374960 h 560322"/>
                    <a:gd name="connsiteX56" fmla="*/ 192329 w 507197"/>
                    <a:gd name="connsiteY56" fmla="*/ 375962 h 560322"/>
                    <a:gd name="connsiteX57" fmla="*/ 185313 w 507197"/>
                    <a:gd name="connsiteY57" fmla="*/ 393002 h 560322"/>
                    <a:gd name="connsiteX58" fmla="*/ 181303 w 507197"/>
                    <a:gd name="connsiteY58" fmla="*/ 401021 h 560322"/>
                    <a:gd name="connsiteX59" fmla="*/ 166268 w 507197"/>
                    <a:gd name="connsiteY59" fmla="*/ 397012 h 560322"/>
                    <a:gd name="connsiteX60" fmla="*/ 158249 w 507197"/>
                    <a:gd name="connsiteY60" fmla="*/ 401021 h 560322"/>
                    <a:gd name="connsiteX61" fmla="*/ 140206 w 507197"/>
                    <a:gd name="connsiteY61" fmla="*/ 403026 h 560322"/>
                    <a:gd name="connsiteX62" fmla="*/ 130183 w 507197"/>
                    <a:gd name="connsiteY62" fmla="*/ 387990 h 560322"/>
                    <a:gd name="connsiteX63" fmla="*/ 124168 w 507197"/>
                    <a:gd name="connsiteY63" fmla="*/ 377967 h 560322"/>
                    <a:gd name="connsiteX64" fmla="*/ 117151 w 507197"/>
                    <a:gd name="connsiteY64" fmla="*/ 359924 h 560322"/>
                    <a:gd name="connsiteX65" fmla="*/ 110135 w 507197"/>
                    <a:gd name="connsiteY65" fmla="*/ 336870 h 560322"/>
                    <a:gd name="connsiteX66" fmla="*/ 31950 w 507197"/>
                    <a:gd name="connsiteY66" fmla="*/ 336870 h 560322"/>
                    <a:gd name="connsiteX67" fmla="*/ 21927 w 507197"/>
                    <a:gd name="connsiteY67" fmla="*/ 339877 h 560322"/>
                    <a:gd name="connsiteX68" fmla="*/ 14911 w 507197"/>
                    <a:gd name="connsiteY68" fmla="*/ 339877 h 560322"/>
                    <a:gd name="connsiteX69" fmla="*/ 3884 w 507197"/>
                    <a:gd name="connsiteY69" fmla="*/ 343886 h 560322"/>
                    <a:gd name="connsiteX70" fmla="*/ -125 w 507197"/>
                    <a:gd name="connsiteY70" fmla="*/ 334865 h 560322"/>
                    <a:gd name="connsiteX71" fmla="*/ 6891 w 507197"/>
                    <a:gd name="connsiteY71" fmla="*/ 330856 h 560322"/>
                    <a:gd name="connsiteX72" fmla="*/ 7894 w 507197"/>
                    <a:gd name="connsiteY72" fmla="*/ 317825 h 560322"/>
                    <a:gd name="connsiteX73" fmla="*/ 11903 w 507197"/>
                    <a:gd name="connsiteY73" fmla="*/ 310808 h 560322"/>
                    <a:gd name="connsiteX74" fmla="*/ 21927 w 507197"/>
                    <a:gd name="connsiteY74" fmla="*/ 303792 h 560322"/>
                    <a:gd name="connsiteX75" fmla="*/ 28943 w 507197"/>
                    <a:gd name="connsiteY75" fmla="*/ 306799 h 560322"/>
                    <a:gd name="connsiteX76" fmla="*/ 37965 w 507197"/>
                    <a:gd name="connsiteY76" fmla="*/ 295773 h 560322"/>
                    <a:gd name="connsiteX77" fmla="*/ 51998 w 507197"/>
                    <a:gd name="connsiteY77" fmla="*/ 295773 h 560322"/>
                    <a:gd name="connsiteX78" fmla="*/ 54003 w 507197"/>
                    <a:gd name="connsiteY78" fmla="*/ 304794 h 560322"/>
                    <a:gd name="connsiteX79" fmla="*/ 64026 w 507197"/>
                    <a:gd name="connsiteY79" fmla="*/ 309806 h 560322"/>
                    <a:gd name="connsiteX80" fmla="*/ 80064 w 507197"/>
                    <a:gd name="connsiteY80" fmla="*/ 290761 h 560322"/>
                    <a:gd name="connsiteX81" fmla="*/ 95100 w 507197"/>
                    <a:gd name="connsiteY81" fmla="*/ 275726 h 560322"/>
                    <a:gd name="connsiteX82" fmla="*/ 102116 w 507197"/>
                    <a:gd name="connsiteY82" fmla="*/ 266704 h 560322"/>
                    <a:gd name="connsiteX83" fmla="*/ 101114 w 507197"/>
                    <a:gd name="connsiteY83" fmla="*/ 241645 h 560322"/>
                    <a:gd name="connsiteX84" fmla="*/ 113142 w 507197"/>
                    <a:gd name="connsiteY84" fmla="*/ 212577 h 560322"/>
                    <a:gd name="connsiteX85" fmla="*/ 125171 w 507197"/>
                    <a:gd name="connsiteY85" fmla="*/ 196539 h 560322"/>
                    <a:gd name="connsiteX86" fmla="*/ 143213 w 507197"/>
                    <a:gd name="connsiteY86" fmla="*/ 181503 h 560322"/>
                    <a:gd name="connsiteX87" fmla="*/ 146220 w 507197"/>
                    <a:gd name="connsiteY87" fmla="*/ 172482 h 560322"/>
                    <a:gd name="connsiteX88" fmla="*/ 147222 w 507197"/>
                    <a:gd name="connsiteY88" fmla="*/ 161456 h 560322"/>
                    <a:gd name="connsiteX89" fmla="*/ 151232 w 507197"/>
                    <a:gd name="connsiteY89" fmla="*/ 150430 h 560322"/>
                    <a:gd name="connsiteX90" fmla="*/ 149227 w 507197"/>
                    <a:gd name="connsiteY90" fmla="*/ 133390 h 560322"/>
                    <a:gd name="connsiteX91" fmla="*/ 153237 w 507197"/>
                    <a:gd name="connsiteY91" fmla="*/ 106326 h 560322"/>
                    <a:gd name="connsiteX92" fmla="*/ 158249 w 507197"/>
                    <a:gd name="connsiteY92" fmla="*/ 88283 h 560322"/>
                    <a:gd name="connsiteX93" fmla="*/ 166268 w 507197"/>
                    <a:gd name="connsiteY93" fmla="*/ 72245 h 560322"/>
                    <a:gd name="connsiteX94" fmla="*/ 167270 w 507197"/>
                    <a:gd name="connsiteY94" fmla="*/ 53200 h 560322"/>
                    <a:gd name="connsiteX95" fmla="*/ 169275 w 507197"/>
                    <a:gd name="connsiteY95" fmla="*/ 32151 h 560322"/>
                    <a:gd name="connsiteX96" fmla="*/ 180301 w 507197"/>
                    <a:gd name="connsiteY96" fmla="*/ 17115 h 560322"/>
                    <a:gd name="connsiteX97" fmla="*/ 194334 w 507197"/>
                    <a:gd name="connsiteY97" fmla="*/ 7091 h 560322"/>
                    <a:gd name="connsiteX98" fmla="*/ 216386 w 507197"/>
                    <a:gd name="connsiteY98" fmla="*/ 18117 h 560322"/>
                    <a:gd name="connsiteX99" fmla="*/ 233426 w 507197"/>
                    <a:gd name="connsiteY99" fmla="*/ 29143 h 560322"/>
                    <a:gd name="connsiteX100" fmla="*/ 252471 w 507197"/>
                    <a:gd name="connsiteY100" fmla="*/ 32151 h 560322"/>
                    <a:gd name="connsiteX101" fmla="*/ 272518 w 507197"/>
                    <a:gd name="connsiteY101" fmla="*/ 37162 h 560322"/>
                    <a:gd name="connsiteX102" fmla="*/ 280538 w 507197"/>
                    <a:gd name="connsiteY102" fmla="*/ 19120 h 560322"/>
                    <a:gd name="connsiteX103" fmla="*/ 284547 w 507197"/>
                    <a:gd name="connsiteY103" fmla="*/ 17115 h 560322"/>
                    <a:gd name="connsiteX104" fmla="*/ 296575 w 507197"/>
                    <a:gd name="connsiteY104" fmla="*/ 20122 h 560322"/>
                    <a:gd name="connsiteX105" fmla="*/ 325644 w 507197"/>
                    <a:gd name="connsiteY105" fmla="*/ 5087 h 560322"/>
                    <a:gd name="connsiteX106" fmla="*/ 336670 w 507197"/>
                    <a:gd name="connsiteY106" fmla="*/ 11101 h 560322"/>
                    <a:gd name="connsiteX107" fmla="*/ 344689 w 507197"/>
                    <a:gd name="connsiteY107" fmla="*/ 10099 h 560322"/>
                    <a:gd name="connsiteX108" fmla="*/ 348698 w 507197"/>
                    <a:gd name="connsiteY108" fmla="*/ 3082 h 560322"/>
                    <a:gd name="connsiteX109" fmla="*/ 358722 w 507197"/>
                    <a:gd name="connsiteY109" fmla="*/ 75 h 560322"/>
                    <a:gd name="connsiteX110" fmla="*/ 378769 w 507197"/>
                    <a:gd name="connsiteY110" fmla="*/ 4084 h 560322"/>
                    <a:gd name="connsiteX111" fmla="*/ 395810 w 507197"/>
                    <a:gd name="connsiteY111" fmla="*/ 4084 h 560322"/>
                    <a:gd name="connsiteX112" fmla="*/ 404831 w 507197"/>
                    <a:gd name="connsiteY112" fmla="*/ 1077 h 560322"/>
                    <a:gd name="connsiteX113" fmla="*/ 421871 w 507197"/>
                    <a:gd name="connsiteY113" fmla="*/ 26136 h 560322"/>
                    <a:gd name="connsiteX114" fmla="*/ 433900 w 507197"/>
                    <a:gd name="connsiteY114" fmla="*/ 30146 h 560322"/>
                    <a:gd name="connsiteX115" fmla="*/ 440916 w 507197"/>
                    <a:gd name="connsiteY115" fmla="*/ 25134 h 560322"/>
                    <a:gd name="connsiteX116" fmla="*/ 452944 w 507197"/>
                    <a:gd name="connsiteY116" fmla="*/ 27139 h 560322"/>
                    <a:gd name="connsiteX117" fmla="*/ 467980 w 507197"/>
                    <a:gd name="connsiteY117" fmla="*/ 20122 h 560322"/>
                    <a:gd name="connsiteX118" fmla="*/ 473994 w 507197"/>
                    <a:gd name="connsiteY118" fmla="*/ 33153 h 560322"/>
                    <a:gd name="connsiteX119" fmla="*/ 498051 w 507197"/>
                    <a:gd name="connsiteY119" fmla="*/ 53200 h 560322"/>
                    <a:gd name="connsiteX120" fmla="*/ 497049 w 507197"/>
                    <a:gd name="connsiteY120" fmla="*/ 88283 h 5603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</a:cxnLst>
                  <a:rect l="l" t="t" r="r" b="b"/>
                  <a:pathLst>
                    <a:path w="507197" h="560322">
                      <a:moveTo>
                        <a:pt x="507072" y="93295"/>
                      </a:moveTo>
                      <a:lnTo>
                        <a:pt x="499053" y="103319"/>
                      </a:lnTo>
                      <a:lnTo>
                        <a:pt x="489030" y="111337"/>
                      </a:lnTo>
                      <a:lnTo>
                        <a:pt x="478003" y="127375"/>
                      </a:lnTo>
                      <a:lnTo>
                        <a:pt x="472992" y="141408"/>
                      </a:lnTo>
                      <a:lnTo>
                        <a:pt x="470987" y="165465"/>
                      </a:lnTo>
                      <a:lnTo>
                        <a:pt x="464973" y="177494"/>
                      </a:lnTo>
                      <a:lnTo>
                        <a:pt x="464973" y="199546"/>
                      </a:lnTo>
                      <a:lnTo>
                        <a:pt x="456954" y="208567"/>
                      </a:lnTo>
                      <a:lnTo>
                        <a:pt x="455952" y="226610"/>
                      </a:lnTo>
                      <a:lnTo>
                        <a:pt x="451942" y="228614"/>
                      </a:lnTo>
                      <a:lnTo>
                        <a:pt x="449937" y="245655"/>
                      </a:lnTo>
                      <a:lnTo>
                        <a:pt x="455952" y="258685"/>
                      </a:lnTo>
                      <a:lnTo>
                        <a:pt x="457956" y="295773"/>
                      </a:lnTo>
                      <a:lnTo>
                        <a:pt x="461966" y="322837"/>
                      </a:lnTo>
                      <a:lnTo>
                        <a:pt x="458959" y="338875"/>
                      </a:lnTo>
                      <a:lnTo>
                        <a:pt x="463971" y="356917"/>
                      </a:lnTo>
                      <a:lnTo>
                        <a:pt x="479006" y="373957"/>
                      </a:lnTo>
                      <a:lnTo>
                        <a:pt x="493039" y="412048"/>
                      </a:lnTo>
                      <a:lnTo>
                        <a:pt x="483015" y="408038"/>
                      </a:lnTo>
                      <a:lnTo>
                        <a:pt x="446930" y="414052"/>
                      </a:lnTo>
                      <a:lnTo>
                        <a:pt x="439914" y="417059"/>
                      </a:lnTo>
                      <a:lnTo>
                        <a:pt x="431895" y="436104"/>
                      </a:lnTo>
                      <a:lnTo>
                        <a:pt x="437909" y="450137"/>
                      </a:lnTo>
                      <a:lnTo>
                        <a:pt x="431895" y="485220"/>
                      </a:lnTo>
                      <a:lnTo>
                        <a:pt x="427885" y="516294"/>
                      </a:lnTo>
                      <a:lnTo>
                        <a:pt x="434902" y="521305"/>
                      </a:lnTo>
                      <a:lnTo>
                        <a:pt x="452944" y="533334"/>
                      </a:lnTo>
                      <a:lnTo>
                        <a:pt x="460964" y="527320"/>
                      </a:lnTo>
                      <a:lnTo>
                        <a:pt x="461966" y="560398"/>
                      </a:lnTo>
                      <a:lnTo>
                        <a:pt x="441918" y="560398"/>
                      </a:lnTo>
                      <a:lnTo>
                        <a:pt x="430893" y="543357"/>
                      </a:lnTo>
                      <a:lnTo>
                        <a:pt x="421871" y="530327"/>
                      </a:lnTo>
                      <a:lnTo>
                        <a:pt x="401824" y="526317"/>
                      </a:lnTo>
                      <a:lnTo>
                        <a:pt x="395810" y="510279"/>
                      </a:lnTo>
                      <a:lnTo>
                        <a:pt x="379772" y="520303"/>
                      </a:lnTo>
                      <a:lnTo>
                        <a:pt x="358722" y="515291"/>
                      </a:lnTo>
                      <a:lnTo>
                        <a:pt x="349701" y="502260"/>
                      </a:lnTo>
                      <a:lnTo>
                        <a:pt x="332660" y="499253"/>
                      </a:lnTo>
                      <a:lnTo>
                        <a:pt x="320632" y="500256"/>
                      </a:lnTo>
                      <a:lnTo>
                        <a:pt x="319630" y="490232"/>
                      </a:lnTo>
                      <a:lnTo>
                        <a:pt x="310609" y="490232"/>
                      </a:lnTo>
                      <a:lnTo>
                        <a:pt x="298580" y="488227"/>
                      </a:lnTo>
                      <a:lnTo>
                        <a:pt x="281540" y="492237"/>
                      </a:lnTo>
                      <a:lnTo>
                        <a:pt x="270514" y="492237"/>
                      </a:lnTo>
                      <a:lnTo>
                        <a:pt x="263497" y="494241"/>
                      </a:lnTo>
                      <a:lnTo>
                        <a:pt x="265502" y="458156"/>
                      </a:lnTo>
                      <a:lnTo>
                        <a:pt x="256481" y="447130"/>
                      </a:lnTo>
                      <a:lnTo>
                        <a:pt x="255479" y="429088"/>
                      </a:lnTo>
                      <a:lnTo>
                        <a:pt x="259488" y="410043"/>
                      </a:lnTo>
                      <a:lnTo>
                        <a:pt x="254476" y="399017"/>
                      </a:lnTo>
                      <a:lnTo>
                        <a:pt x="253474" y="379972"/>
                      </a:lnTo>
                      <a:lnTo>
                        <a:pt x="221398" y="379972"/>
                      </a:lnTo>
                      <a:lnTo>
                        <a:pt x="223403" y="368946"/>
                      </a:lnTo>
                      <a:lnTo>
                        <a:pt x="210372" y="368946"/>
                      </a:lnTo>
                      <a:lnTo>
                        <a:pt x="208367" y="374960"/>
                      </a:lnTo>
                      <a:lnTo>
                        <a:pt x="192329" y="375962"/>
                      </a:lnTo>
                      <a:lnTo>
                        <a:pt x="185313" y="393002"/>
                      </a:lnTo>
                      <a:lnTo>
                        <a:pt x="181303" y="401021"/>
                      </a:lnTo>
                      <a:lnTo>
                        <a:pt x="166268" y="397012"/>
                      </a:lnTo>
                      <a:lnTo>
                        <a:pt x="158249" y="401021"/>
                      </a:lnTo>
                      <a:lnTo>
                        <a:pt x="140206" y="403026"/>
                      </a:lnTo>
                      <a:lnTo>
                        <a:pt x="130183" y="387990"/>
                      </a:lnTo>
                      <a:lnTo>
                        <a:pt x="124168" y="377967"/>
                      </a:lnTo>
                      <a:lnTo>
                        <a:pt x="117151" y="359924"/>
                      </a:lnTo>
                      <a:lnTo>
                        <a:pt x="110135" y="336870"/>
                      </a:lnTo>
                      <a:lnTo>
                        <a:pt x="31950" y="336870"/>
                      </a:lnTo>
                      <a:lnTo>
                        <a:pt x="21927" y="339877"/>
                      </a:lnTo>
                      <a:lnTo>
                        <a:pt x="14911" y="339877"/>
                      </a:lnTo>
                      <a:lnTo>
                        <a:pt x="3884" y="343886"/>
                      </a:lnTo>
                      <a:lnTo>
                        <a:pt x="-125" y="334865"/>
                      </a:lnTo>
                      <a:lnTo>
                        <a:pt x="6891" y="330856"/>
                      </a:lnTo>
                      <a:lnTo>
                        <a:pt x="7894" y="317825"/>
                      </a:lnTo>
                      <a:lnTo>
                        <a:pt x="11903" y="310808"/>
                      </a:lnTo>
                      <a:lnTo>
                        <a:pt x="21927" y="303792"/>
                      </a:lnTo>
                      <a:lnTo>
                        <a:pt x="28943" y="306799"/>
                      </a:lnTo>
                      <a:lnTo>
                        <a:pt x="37965" y="295773"/>
                      </a:lnTo>
                      <a:lnTo>
                        <a:pt x="51998" y="295773"/>
                      </a:lnTo>
                      <a:lnTo>
                        <a:pt x="54003" y="304794"/>
                      </a:lnTo>
                      <a:lnTo>
                        <a:pt x="64026" y="309806"/>
                      </a:lnTo>
                      <a:lnTo>
                        <a:pt x="80064" y="290761"/>
                      </a:lnTo>
                      <a:lnTo>
                        <a:pt x="95100" y="275726"/>
                      </a:lnTo>
                      <a:lnTo>
                        <a:pt x="102116" y="266704"/>
                      </a:lnTo>
                      <a:lnTo>
                        <a:pt x="101114" y="241645"/>
                      </a:lnTo>
                      <a:lnTo>
                        <a:pt x="113142" y="212577"/>
                      </a:lnTo>
                      <a:lnTo>
                        <a:pt x="125171" y="196539"/>
                      </a:lnTo>
                      <a:lnTo>
                        <a:pt x="143213" y="181503"/>
                      </a:lnTo>
                      <a:lnTo>
                        <a:pt x="146220" y="172482"/>
                      </a:lnTo>
                      <a:lnTo>
                        <a:pt x="147222" y="161456"/>
                      </a:lnTo>
                      <a:lnTo>
                        <a:pt x="151232" y="150430"/>
                      </a:lnTo>
                      <a:lnTo>
                        <a:pt x="149227" y="133390"/>
                      </a:lnTo>
                      <a:lnTo>
                        <a:pt x="153237" y="106326"/>
                      </a:lnTo>
                      <a:lnTo>
                        <a:pt x="158249" y="88283"/>
                      </a:lnTo>
                      <a:lnTo>
                        <a:pt x="166268" y="72245"/>
                      </a:lnTo>
                      <a:lnTo>
                        <a:pt x="167270" y="53200"/>
                      </a:lnTo>
                      <a:lnTo>
                        <a:pt x="169275" y="32151"/>
                      </a:lnTo>
                      <a:lnTo>
                        <a:pt x="180301" y="17115"/>
                      </a:lnTo>
                      <a:lnTo>
                        <a:pt x="194334" y="7091"/>
                      </a:lnTo>
                      <a:lnTo>
                        <a:pt x="216386" y="18117"/>
                      </a:lnTo>
                      <a:lnTo>
                        <a:pt x="233426" y="29143"/>
                      </a:lnTo>
                      <a:lnTo>
                        <a:pt x="252471" y="32151"/>
                      </a:lnTo>
                      <a:lnTo>
                        <a:pt x="272518" y="37162"/>
                      </a:lnTo>
                      <a:lnTo>
                        <a:pt x="280538" y="19120"/>
                      </a:lnTo>
                      <a:lnTo>
                        <a:pt x="284547" y="17115"/>
                      </a:lnTo>
                      <a:lnTo>
                        <a:pt x="296575" y="20122"/>
                      </a:lnTo>
                      <a:lnTo>
                        <a:pt x="325644" y="5087"/>
                      </a:lnTo>
                      <a:lnTo>
                        <a:pt x="336670" y="11101"/>
                      </a:lnTo>
                      <a:lnTo>
                        <a:pt x="344689" y="10099"/>
                      </a:lnTo>
                      <a:lnTo>
                        <a:pt x="348698" y="3082"/>
                      </a:lnTo>
                      <a:lnTo>
                        <a:pt x="358722" y="75"/>
                      </a:lnTo>
                      <a:lnTo>
                        <a:pt x="378769" y="4084"/>
                      </a:lnTo>
                      <a:lnTo>
                        <a:pt x="395810" y="4084"/>
                      </a:lnTo>
                      <a:lnTo>
                        <a:pt x="404831" y="1077"/>
                      </a:lnTo>
                      <a:lnTo>
                        <a:pt x="421871" y="26136"/>
                      </a:lnTo>
                      <a:lnTo>
                        <a:pt x="433900" y="30146"/>
                      </a:lnTo>
                      <a:lnTo>
                        <a:pt x="440916" y="25134"/>
                      </a:lnTo>
                      <a:lnTo>
                        <a:pt x="452944" y="27139"/>
                      </a:lnTo>
                      <a:lnTo>
                        <a:pt x="467980" y="20122"/>
                      </a:lnTo>
                      <a:lnTo>
                        <a:pt x="473994" y="33153"/>
                      </a:lnTo>
                      <a:lnTo>
                        <a:pt x="498051" y="53200"/>
                      </a:lnTo>
                      <a:lnTo>
                        <a:pt x="497049" y="88283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FE36C5DD-0588-4986-80CB-002D2B7B65FF}"/>
                    </a:ext>
                  </a:extLst>
                </p:cNvPr>
                <p:cNvSpPr/>
                <p:nvPr/>
              </p:nvSpPr>
              <p:spPr>
                <a:xfrm>
                  <a:off x="5569524" y="3618511"/>
                  <a:ext cx="196463" cy="264624"/>
                </a:xfrm>
                <a:custGeom>
                  <a:avLst/>
                  <a:gdLst>
                    <a:gd name="connsiteX0" fmla="*/ 50998 w 196463"/>
                    <a:gd name="connsiteY0" fmla="*/ 256682 h 264624"/>
                    <a:gd name="connsiteX1" fmla="*/ 40974 w 196463"/>
                    <a:gd name="connsiteY1" fmla="*/ 246658 h 264624"/>
                    <a:gd name="connsiteX2" fmla="*/ 32955 w 196463"/>
                    <a:gd name="connsiteY2" fmla="*/ 251670 h 264624"/>
                    <a:gd name="connsiteX3" fmla="*/ 21930 w 196463"/>
                    <a:gd name="connsiteY3" fmla="*/ 264701 h 264624"/>
                    <a:gd name="connsiteX4" fmla="*/ -123 w 196463"/>
                    <a:gd name="connsiteY4" fmla="*/ 232625 h 264624"/>
                    <a:gd name="connsiteX5" fmla="*/ 20927 w 196463"/>
                    <a:gd name="connsiteY5" fmla="*/ 215585 h 264624"/>
                    <a:gd name="connsiteX6" fmla="*/ 10903 w 196463"/>
                    <a:gd name="connsiteY6" fmla="*/ 195537 h 264624"/>
                    <a:gd name="connsiteX7" fmla="*/ 19925 w 196463"/>
                    <a:gd name="connsiteY7" fmla="*/ 188521 h 264624"/>
                    <a:gd name="connsiteX8" fmla="*/ 37967 w 196463"/>
                    <a:gd name="connsiteY8" fmla="*/ 184512 h 264624"/>
                    <a:gd name="connsiteX9" fmla="*/ 39972 w 196463"/>
                    <a:gd name="connsiteY9" fmla="*/ 171481 h 264624"/>
                    <a:gd name="connsiteX10" fmla="*/ 54005 w 196463"/>
                    <a:gd name="connsiteY10" fmla="*/ 185514 h 264624"/>
                    <a:gd name="connsiteX11" fmla="*/ 78062 w 196463"/>
                    <a:gd name="connsiteY11" fmla="*/ 187519 h 264624"/>
                    <a:gd name="connsiteX12" fmla="*/ 86081 w 196463"/>
                    <a:gd name="connsiteY12" fmla="*/ 172483 h 264624"/>
                    <a:gd name="connsiteX13" fmla="*/ 89088 w 196463"/>
                    <a:gd name="connsiteY13" fmla="*/ 152436 h 264624"/>
                    <a:gd name="connsiteX14" fmla="*/ 86081 w 196463"/>
                    <a:gd name="connsiteY14" fmla="*/ 129381 h 264624"/>
                    <a:gd name="connsiteX15" fmla="*/ 74053 w 196463"/>
                    <a:gd name="connsiteY15" fmla="*/ 111339 h 264624"/>
                    <a:gd name="connsiteX16" fmla="*/ 85079 w 196463"/>
                    <a:gd name="connsiteY16" fmla="*/ 76256 h 264624"/>
                    <a:gd name="connsiteX17" fmla="*/ 79065 w 196463"/>
                    <a:gd name="connsiteY17" fmla="*/ 70242 h 264624"/>
                    <a:gd name="connsiteX18" fmla="*/ 59017 w 196463"/>
                    <a:gd name="connsiteY18" fmla="*/ 72246 h 264624"/>
                    <a:gd name="connsiteX19" fmla="*/ 50998 w 196463"/>
                    <a:gd name="connsiteY19" fmla="*/ 57211 h 264624"/>
                    <a:gd name="connsiteX20" fmla="*/ 53003 w 196463"/>
                    <a:gd name="connsiteY20" fmla="*/ 44180 h 264624"/>
                    <a:gd name="connsiteX21" fmla="*/ 87083 w 196463"/>
                    <a:gd name="connsiteY21" fmla="*/ 45183 h 264624"/>
                    <a:gd name="connsiteX22" fmla="*/ 108133 w 196463"/>
                    <a:gd name="connsiteY22" fmla="*/ 53202 h 264624"/>
                    <a:gd name="connsiteX23" fmla="*/ 130185 w 196463"/>
                    <a:gd name="connsiteY23" fmla="*/ 60218 h 264624"/>
                    <a:gd name="connsiteX24" fmla="*/ 131187 w 196463"/>
                    <a:gd name="connsiteY24" fmla="*/ 44180 h 264624"/>
                    <a:gd name="connsiteX25" fmla="*/ 145221 w 196463"/>
                    <a:gd name="connsiteY25" fmla="*/ 16114 h 264624"/>
                    <a:gd name="connsiteX26" fmla="*/ 161258 w 196463"/>
                    <a:gd name="connsiteY26" fmla="*/ 76 h 264624"/>
                    <a:gd name="connsiteX27" fmla="*/ 179301 w 196463"/>
                    <a:gd name="connsiteY27" fmla="*/ 5088 h 264624"/>
                    <a:gd name="connsiteX28" fmla="*/ 196341 w 196463"/>
                    <a:gd name="connsiteY28" fmla="*/ 6090 h 264624"/>
                    <a:gd name="connsiteX29" fmla="*/ 195339 w 196463"/>
                    <a:gd name="connsiteY29" fmla="*/ 25135 h 264624"/>
                    <a:gd name="connsiteX30" fmla="*/ 187320 w 196463"/>
                    <a:gd name="connsiteY30" fmla="*/ 41173 h 264624"/>
                    <a:gd name="connsiteX31" fmla="*/ 182308 w 196463"/>
                    <a:gd name="connsiteY31" fmla="*/ 59216 h 264624"/>
                    <a:gd name="connsiteX32" fmla="*/ 178298 w 196463"/>
                    <a:gd name="connsiteY32" fmla="*/ 86280 h 264624"/>
                    <a:gd name="connsiteX33" fmla="*/ 180303 w 196463"/>
                    <a:gd name="connsiteY33" fmla="*/ 103320 h 264624"/>
                    <a:gd name="connsiteX34" fmla="*/ 176294 w 196463"/>
                    <a:gd name="connsiteY34" fmla="*/ 114346 h 264624"/>
                    <a:gd name="connsiteX35" fmla="*/ 175291 w 196463"/>
                    <a:gd name="connsiteY35" fmla="*/ 125372 h 264624"/>
                    <a:gd name="connsiteX36" fmla="*/ 172285 w 196463"/>
                    <a:gd name="connsiteY36" fmla="*/ 134393 h 264624"/>
                    <a:gd name="connsiteX37" fmla="*/ 154242 w 196463"/>
                    <a:gd name="connsiteY37" fmla="*/ 149429 h 264624"/>
                    <a:gd name="connsiteX38" fmla="*/ 142214 w 196463"/>
                    <a:gd name="connsiteY38" fmla="*/ 165467 h 264624"/>
                    <a:gd name="connsiteX39" fmla="*/ 130185 w 196463"/>
                    <a:gd name="connsiteY39" fmla="*/ 194535 h 264624"/>
                    <a:gd name="connsiteX40" fmla="*/ 131187 w 196463"/>
                    <a:gd name="connsiteY40" fmla="*/ 219594 h 264624"/>
                    <a:gd name="connsiteX41" fmla="*/ 124171 w 196463"/>
                    <a:gd name="connsiteY41" fmla="*/ 228616 h 264624"/>
                    <a:gd name="connsiteX42" fmla="*/ 109136 w 196463"/>
                    <a:gd name="connsiteY42" fmla="*/ 243651 h 264624"/>
                    <a:gd name="connsiteX43" fmla="*/ 93097 w 196463"/>
                    <a:gd name="connsiteY43" fmla="*/ 262696 h 264624"/>
                    <a:gd name="connsiteX44" fmla="*/ 83074 w 196463"/>
                    <a:gd name="connsiteY44" fmla="*/ 257684 h 264624"/>
                    <a:gd name="connsiteX45" fmla="*/ 81069 w 196463"/>
                    <a:gd name="connsiteY45" fmla="*/ 248663 h 264624"/>
                    <a:gd name="connsiteX46" fmla="*/ 67036 w 196463"/>
                    <a:gd name="connsiteY46" fmla="*/ 248663 h 264624"/>
                    <a:gd name="connsiteX47" fmla="*/ 58015 w 196463"/>
                    <a:gd name="connsiteY47" fmla="*/ 259689 h 2646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196463" h="264624">
                      <a:moveTo>
                        <a:pt x="50998" y="256682"/>
                      </a:moveTo>
                      <a:lnTo>
                        <a:pt x="40974" y="246658"/>
                      </a:lnTo>
                      <a:lnTo>
                        <a:pt x="32955" y="251670"/>
                      </a:lnTo>
                      <a:lnTo>
                        <a:pt x="21930" y="264701"/>
                      </a:lnTo>
                      <a:lnTo>
                        <a:pt x="-123" y="232625"/>
                      </a:lnTo>
                      <a:lnTo>
                        <a:pt x="20927" y="215585"/>
                      </a:lnTo>
                      <a:lnTo>
                        <a:pt x="10903" y="195537"/>
                      </a:lnTo>
                      <a:lnTo>
                        <a:pt x="19925" y="188521"/>
                      </a:lnTo>
                      <a:lnTo>
                        <a:pt x="37967" y="184512"/>
                      </a:lnTo>
                      <a:lnTo>
                        <a:pt x="39972" y="171481"/>
                      </a:lnTo>
                      <a:lnTo>
                        <a:pt x="54005" y="185514"/>
                      </a:lnTo>
                      <a:lnTo>
                        <a:pt x="78062" y="187519"/>
                      </a:lnTo>
                      <a:lnTo>
                        <a:pt x="86081" y="172483"/>
                      </a:lnTo>
                      <a:lnTo>
                        <a:pt x="89088" y="152436"/>
                      </a:lnTo>
                      <a:lnTo>
                        <a:pt x="86081" y="129381"/>
                      </a:lnTo>
                      <a:lnTo>
                        <a:pt x="74053" y="111339"/>
                      </a:lnTo>
                      <a:lnTo>
                        <a:pt x="85079" y="76256"/>
                      </a:lnTo>
                      <a:lnTo>
                        <a:pt x="79065" y="70242"/>
                      </a:lnTo>
                      <a:lnTo>
                        <a:pt x="59017" y="72246"/>
                      </a:lnTo>
                      <a:lnTo>
                        <a:pt x="50998" y="57211"/>
                      </a:lnTo>
                      <a:lnTo>
                        <a:pt x="53003" y="44180"/>
                      </a:lnTo>
                      <a:lnTo>
                        <a:pt x="87083" y="45183"/>
                      </a:lnTo>
                      <a:lnTo>
                        <a:pt x="108133" y="53202"/>
                      </a:lnTo>
                      <a:lnTo>
                        <a:pt x="130185" y="60218"/>
                      </a:lnTo>
                      <a:lnTo>
                        <a:pt x="131187" y="44180"/>
                      </a:lnTo>
                      <a:lnTo>
                        <a:pt x="145221" y="16114"/>
                      </a:lnTo>
                      <a:lnTo>
                        <a:pt x="161258" y="76"/>
                      </a:lnTo>
                      <a:lnTo>
                        <a:pt x="179301" y="5088"/>
                      </a:lnTo>
                      <a:lnTo>
                        <a:pt x="196341" y="6090"/>
                      </a:lnTo>
                      <a:lnTo>
                        <a:pt x="195339" y="25135"/>
                      </a:lnTo>
                      <a:lnTo>
                        <a:pt x="187320" y="41173"/>
                      </a:lnTo>
                      <a:lnTo>
                        <a:pt x="182308" y="59216"/>
                      </a:lnTo>
                      <a:lnTo>
                        <a:pt x="178298" y="86280"/>
                      </a:lnTo>
                      <a:lnTo>
                        <a:pt x="180303" y="103320"/>
                      </a:lnTo>
                      <a:lnTo>
                        <a:pt x="176294" y="114346"/>
                      </a:lnTo>
                      <a:lnTo>
                        <a:pt x="175291" y="125372"/>
                      </a:lnTo>
                      <a:lnTo>
                        <a:pt x="172285" y="134393"/>
                      </a:lnTo>
                      <a:lnTo>
                        <a:pt x="154242" y="149429"/>
                      </a:lnTo>
                      <a:lnTo>
                        <a:pt x="142214" y="165467"/>
                      </a:lnTo>
                      <a:lnTo>
                        <a:pt x="130185" y="194535"/>
                      </a:lnTo>
                      <a:lnTo>
                        <a:pt x="131187" y="219594"/>
                      </a:lnTo>
                      <a:lnTo>
                        <a:pt x="124171" y="228616"/>
                      </a:lnTo>
                      <a:lnTo>
                        <a:pt x="109136" y="243651"/>
                      </a:lnTo>
                      <a:lnTo>
                        <a:pt x="93097" y="262696"/>
                      </a:lnTo>
                      <a:lnTo>
                        <a:pt x="83074" y="257684"/>
                      </a:lnTo>
                      <a:lnTo>
                        <a:pt x="81069" y="248663"/>
                      </a:lnTo>
                      <a:lnTo>
                        <a:pt x="67036" y="248663"/>
                      </a:lnTo>
                      <a:lnTo>
                        <a:pt x="58015" y="259689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6" name="Freeform: Shape 65">
                  <a:extLst>
                    <a:ext uri="{FF2B5EF4-FFF2-40B4-BE49-F238E27FC236}">
                      <a16:creationId xmlns:a16="http://schemas.microsoft.com/office/drawing/2014/main" id="{3F177B5D-C9BE-471E-894D-12F2D6A329F2}"/>
                    </a:ext>
                  </a:extLst>
                </p:cNvPr>
                <p:cNvSpPr/>
                <p:nvPr/>
              </p:nvSpPr>
              <p:spPr>
                <a:xfrm>
                  <a:off x="3164847" y="3354888"/>
                  <a:ext cx="323764" cy="506194"/>
                </a:xfrm>
                <a:custGeom>
                  <a:avLst/>
                  <a:gdLst>
                    <a:gd name="connsiteX0" fmla="*/ 96133 w 323764"/>
                    <a:gd name="connsiteY0" fmla="*/ 380977 h 506194"/>
                    <a:gd name="connsiteX1" fmla="*/ 85107 w 323764"/>
                    <a:gd name="connsiteY1" fmla="*/ 372958 h 506194"/>
                    <a:gd name="connsiteX2" fmla="*/ 72076 w 323764"/>
                    <a:gd name="connsiteY2" fmla="*/ 362934 h 506194"/>
                    <a:gd name="connsiteX3" fmla="*/ 64058 w 323764"/>
                    <a:gd name="connsiteY3" fmla="*/ 367946 h 506194"/>
                    <a:gd name="connsiteX4" fmla="*/ 41003 w 323764"/>
                    <a:gd name="connsiteY4" fmla="*/ 363937 h 506194"/>
                    <a:gd name="connsiteX5" fmla="*/ 34989 w 323764"/>
                    <a:gd name="connsiteY5" fmla="*/ 350906 h 506194"/>
                    <a:gd name="connsiteX6" fmla="*/ 29977 w 323764"/>
                    <a:gd name="connsiteY6" fmla="*/ 351909 h 506194"/>
                    <a:gd name="connsiteX7" fmla="*/ 3916 w 323764"/>
                    <a:gd name="connsiteY7" fmla="*/ 333866 h 506194"/>
                    <a:gd name="connsiteX8" fmla="*/ -94 w 323764"/>
                    <a:gd name="connsiteY8" fmla="*/ 324845 h 506194"/>
                    <a:gd name="connsiteX9" fmla="*/ 9930 w 323764"/>
                    <a:gd name="connsiteY9" fmla="*/ 322840 h 506194"/>
                    <a:gd name="connsiteX10" fmla="*/ 8927 w 323764"/>
                    <a:gd name="connsiteY10" fmla="*/ 307804 h 506194"/>
                    <a:gd name="connsiteX11" fmla="*/ 15944 w 323764"/>
                    <a:gd name="connsiteY11" fmla="*/ 296778 h 506194"/>
                    <a:gd name="connsiteX12" fmla="*/ 28975 w 323764"/>
                    <a:gd name="connsiteY12" fmla="*/ 294774 h 506194"/>
                    <a:gd name="connsiteX13" fmla="*/ 40001 w 323764"/>
                    <a:gd name="connsiteY13" fmla="*/ 275729 h 506194"/>
                    <a:gd name="connsiteX14" fmla="*/ 51027 w 323764"/>
                    <a:gd name="connsiteY14" fmla="*/ 259691 h 506194"/>
                    <a:gd name="connsiteX15" fmla="*/ 42005 w 323764"/>
                    <a:gd name="connsiteY15" fmla="*/ 252674 h 506194"/>
                    <a:gd name="connsiteX16" fmla="*/ 47017 w 323764"/>
                    <a:gd name="connsiteY16" fmla="*/ 234632 h 506194"/>
                    <a:gd name="connsiteX17" fmla="*/ 42005 w 323764"/>
                    <a:gd name="connsiteY17" fmla="*/ 207568 h 506194"/>
                    <a:gd name="connsiteX18" fmla="*/ 48020 w 323764"/>
                    <a:gd name="connsiteY18" fmla="*/ 199549 h 506194"/>
                    <a:gd name="connsiteX19" fmla="*/ 45013 w 323764"/>
                    <a:gd name="connsiteY19" fmla="*/ 173487 h 506194"/>
                    <a:gd name="connsiteX20" fmla="*/ 34989 w 323764"/>
                    <a:gd name="connsiteY20" fmla="*/ 157449 h 506194"/>
                    <a:gd name="connsiteX21" fmla="*/ 38998 w 323764"/>
                    <a:gd name="connsiteY21" fmla="*/ 142414 h 506194"/>
                    <a:gd name="connsiteX22" fmla="*/ 47017 w 323764"/>
                    <a:gd name="connsiteY22" fmla="*/ 145421 h 506194"/>
                    <a:gd name="connsiteX23" fmla="*/ 53031 w 323764"/>
                    <a:gd name="connsiteY23" fmla="*/ 136400 h 506194"/>
                    <a:gd name="connsiteX24" fmla="*/ 47017 w 323764"/>
                    <a:gd name="connsiteY24" fmla="*/ 118357 h 506194"/>
                    <a:gd name="connsiteX25" fmla="*/ 51027 w 323764"/>
                    <a:gd name="connsiteY25" fmla="*/ 114348 h 506194"/>
                    <a:gd name="connsiteX26" fmla="*/ 64058 w 323764"/>
                    <a:gd name="connsiteY26" fmla="*/ 114348 h 506194"/>
                    <a:gd name="connsiteX27" fmla="*/ 85107 w 323764"/>
                    <a:gd name="connsiteY27" fmla="*/ 93298 h 506194"/>
                    <a:gd name="connsiteX28" fmla="*/ 96133 w 323764"/>
                    <a:gd name="connsiteY28" fmla="*/ 90291 h 506194"/>
                    <a:gd name="connsiteX29" fmla="*/ 97135 w 323764"/>
                    <a:gd name="connsiteY29" fmla="*/ 80267 h 506194"/>
                    <a:gd name="connsiteX30" fmla="*/ 104152 w 323764"/>
                    <a:gd name="connsiteY30" fmla="*/ 55208 h 506194"/>
                    <a:gd name="connsiteX31" fmla="*/ 120190 w 323764"/>
                    <a:gd name="connsiteY31" fmla="*/ 41175 h 506194"/>
                    <a:gd name="connsiteX32" fmla="*/ 136228 w 323764"/>
                    <a:gd name="connsiteY32" fmla="*/ 40173 h 506194"/>
                    <a:gd name="connsiteX33" fmla="*/ 139235 w 323764"/>
                    <a:gd name="connsiteY33" fmla="*/ 34158 h 506194"/>
                    <a:gd name="connsiteX34" fmla="*/ 159282 w 323764"/>
                    <a:gd name="connsiteY34" fmla="*/ 36163 h 506194"/>
                    <a:gd name="connsiteX35" fmla="*/ 181335 w 323764"/>
                    <a:gd name="connsiteY35" fmla="*/ 21128 h 506194"/>
                    <a:gd name="connsiteX36" fmla="*/ 192360 w 323764"/>
                    <a:gd name="connsiteY36" fmla="*/ 14111 h 506194"/>
                    <a:gd name="connsiteX37" fmla="*/ 206394 w 323764"/>
                    <a:gd name="connsiteY37" fmla="*/ 78 h 506194"/>
                    <a:gd name="connsiteX38" fmla="*/ 215415 w 323764"/>
                    <a:gd name="connsiteY38" fmla="*/ 2083 h 506194"/>
                    <a:gd name="connsiteX39" fmla="*/ 222431 w 323764"/>
                    <a:gd name="connsiteY39" fmla="*/ 10102 h 506194"/>
                    <a:gd name="connsiteX40" fmla="*/ 216417 w 323764"/>
                    <a:gd name="connsiteY40" fmla="*/ 20125 h 506194"/>
                    <a:gd name="connsiteX41" fmla="*/ 198375 w 323764"/>
                    <a:gd name="connsiteY41" fmla="*/ 25137 h 506194"/>
                    <a:gd name="connsiteX42" fmla="*/ 191358 w 323764"/>
                    <a:gd name="connsiteY42" fmla="*/ 40173 h 506194"/>
                    <a:gd name="connsiteX43" fmla="*/ 180332 w 323764"/>
                    <a:gd name="connsiteY43" fmla="*/ 49194 h 506194"/>
                    <a:gd name="connsiteX44" fmla="*/ 172313 w 323764"/>
                    <a:gd name="connsiteY44" fmla="*/ 60220 h 506194"/>
                    <a:gd name="connsiteX45" fmla="*/ 167301 w 323764"/>
                    <a:gd name="connsiteY45" fmla="*/ 81270 h 506194"/>
                    <a:gd name="connsiteX46" fmla="*/ 159282 w 323764"/>
                    <a:gd name="connsiteY46" fmla="*/ 99312 h 506194"/>
                    <a:gd name="connsiteX47" fmla="*/ 173315 w 323764"/>
                    <a:gd name="connsiteY47" fmla="*/ 101317 h 506194"/>
                    <a:gd name="connsiteX48" fmla="*/ 175320 w 323764"/>
                    <a:gd name="connsiteY48" fmla="*/ 115350 h 506194"/>
                    <a:gd name="connsiteX49" fmla="*/ 181335 w 323764"/>
                    <a:gd name="connsiteY49" fmla="*/ 122367 h 506194"/>
                    <a:gd name="connsiteX50" fmla="*/ 182337 w 323764"/>
                    <a:gd name="connsiteY50" fmla="*/ 134395 h 506194"/>
                    <a:gd name="connsiteX51" fmla="*/ 179330 w 323764"/>
                    <a:gd name="connsiteY51" fmla="*/ 145421 h 506194"/>
                    <a:gd name="connsiteX52" fmla="*/ 179330 w 323764"/>
                    <a:gd name="connsiteY52" fmla="*/ 151435 h 506194"/>
                    <a:gd name="connsiteX53" fmla="*/ 186346 w 323764"/>
                    <a:gd name="connsiteY53" fmla="*/ 154442 h 506194"/>
                    <a:gd name="connsiteX54" fmla="*/ 192360 w 323764"/>
                    <a:gd name="connsiteY54" fmla="*/ 164466 h 506194"/>
                    <a:gd name="connsiteX55" fmla="*/ 226441 w 323764"/>
                    <a:gd name="connsiteY55" fmla="*/ 161459 h 506194"/>
                    <a:gd name="connsiteX56" fmla="*/ 241476 w 323764"/>
                    <a:gd name="connsiteY56" fmla="*/ 165468 h 506194"/>
                    <a:gd name="connsiteX57" fmla="*/ 259519 w 323764"/>
                    <a:gd name="connsiteY57" fmla="*/ 191530 h 506194"/>
                    <a:gd name="connsiteX58" fmla="*/ 270545 w 323764"/>
                    <a:gd name="connsiteY58" fmla="*/ 188523 h 506194"/>
                    <a:gd name="connsiteX59" fmla="*/ 289590 w 323764"/>
                    <a:gd name="connsiteY59" fmla="*/ 189525 h 506194"/>
                    <a:gd name="connsiteX60" fmla="*/ 304625 w 323764"/>
                    <a:gd name="connsiteY60" fmla="*/ 186518 h 506194"/>
                    <a:gd name="connsiteX61" fmla="*/ 314649 w 323764"/>
                    <a:gd name="connsiteY61" fmla="*/ 191530 h 506194"/>
                    <a:gd name="connsiteX62" fmla="*/ 308635 w 323764"/>
                    <a:gd name="connsiteY62" fmla="*/ 207568 h 506194"/>
                    <a:gd name="connsiteX63" fmla="*/ 302621 w 323764"/>
                    <a:gd name="connsiteY63" fmla="*/ 218594 h 506194"/>
                    <a:gd name="connsiteX64" fmla="*/ 299614 w 323764"/>
                    <a:gd name="connsiteY64" fmla="*/ 239643 h 506194"/>
                    <a:gd name="connsiteX65" fmla="*/ 304625 w 323764"/>
                    <a:gd name="connsiteY65" fmla="*/ 259691 h 506194"/>
                    <a:gd name="connsiteX66" fmla="*/ 311642 w 323764"/>
                    <a:gd name="connsiteY66" fmla="*/ 268712 h 506194"/>
                    <a:gd name="connsiteX67" fmla="*/ 312644 w 323764"/>
                    <a:gd name="connsiteY67" fmla="*/ 275729 h 506194"/>
                    <a:gd name="connsiteX68" fmla="*/ 298611 w 323764"/>
                    <a:gd name="connsiteY68" fmla="*/ 290764 h 506194"/>
                    <a:gd name="connsiteX69" fmla="*/ 308635 w 323764"/>
                    <a:gd name="connsiteY69" fmla="*/ 297781 h 506194"/>
                    <a:gd name="connsiteX70" fmla="*/ 315652 w 323764"/>
                    <a:gd name="connsiteY70" fmla="*/ 307804 h 506194"/>
                    <a:gd name="connsiteX71" fmla="*/ 323670 w 323764"/>
                    <a:gd name="connsiteY71" fmla="*/ 337875 h 506194"/>
                    <a:gd name="connsiteX72" fmla="*/ 318659 w 323764"/>
                    <a:gd name="connsiteY72" fmla="*/ 341885 h 506194"/>
                    <a:gd name="connsiteX73" fmla="*/ 313647 w 323764"/>
                    <a:gd name="connsiteY73" fmla="*/ 323842 h 506194"/>
                    <a:gd name="connsiteX74" fmla="*/ 305628 w 323764"/>
                    <a:gd name="connsiteY74" fmla="*/ 314821 h 506194"/>
                    <a:gd name="connsiteX75" fmla="*/ 296607 w 323764"/>
                    <a:gd name="connsiteY75" fmla="*/ 324845 h 506194"/>
                    <a:gd name="connsiteX76" fmla="*/ 244483 w 323764"/>
                    <a:gd name="connsiteY76" fmla="*/ 323842 h 506194"/>
                    <a:gd name="connsiteX77" fmla="*/ 245486 w 323764"/>
                    <a:gd name="connsiteY77" fmla="*/ 342887 h 506194"/>
                    <a:gd name="connsiteX78" fmla="*/ 260521 w 323764"/>
                    <a:gd name="connsiteY78" fmla="*/ 345894 h 506194"/>
                    <a:gd name="connsiteX79" fmla="*/ 259519 w 323764"/>
                    <a:gd name="connsiteY79" fmla="*/ 357923 h 506194"/>
                    <a:gd name="connsiteX80" fmla="*/ 254507 w 323764"/>
                    <a:gd name="connsiteY80" fmla="*/ 354916 h 506194"/>
                    <a:gd name="connsiteX81" fmla="*/ 239472 w 323764"/>
                    <a:gd name="connsiteY81" fmla="*/ 359927 h 506194"/>
                    <a:gd name="connsiteX82" fmla="*/ 239472 w 323764"/>
                    <a:gd name="connsiteY82" fmla="*/ 381980 h 506194"/>
                    <a:gd name="connsiteX83" fmla="*/ 251500 w 323764"/>
                    <a:gd name="connsiteY83" fmla="*/ 393005 h 506194"/>
                    <a:gd name="connsiteX84" fmla="*/ 255510 w 323764"/>
                    <a:gd name="connsiteY84" fmla="*/ 410046 h 506194"/>
                    <a:gd name="connsiteX85" fmla="*/ 254507 w 323764"/>
                    <a:gd name="connsiteY85" fmla="*/ 423076 h 506194"/>
                    <a:gd name="connsiteX86" fmla="*/ 244483 w 323764"/>
                    <a:gd name="connsiteY86" fmla="*/ 506273 h 506194"/>
                    <a:gd name="connsiteX87" fmla="*/ 230450 w 323764"/>
                    <a:gd name="connsiteY87" fmla="*/ 490235 h 506194"/>
                    <a:gd name="connsiteX88" fmla="*/ 222431 w 323764"/>
                    <a:gd name="connsiteY88" fmla="*/ 489233 h 506194"/>
                    <a:gd name="connsiteX89" fmla="*/ 239472 w 323764"/>
                    <a:gd name="connsiteY89" fmla="*/ 458159 h 506194"/>
                    <a:gd name="connsiteX90" fmla="*/ 218422 w 323764"/>
                    <a:gd name="connsiteY90" fmla="*/ 444126 h 506194"/>
                    <a:gd name="connsiteX91" fmla="*/ 202384 w 323764"/>
                    <a:gd name="connsiteY91" fmla="*/ 447133 h 506194"/>
                    <a:gd name="connsiteX92" fmla="*/ 192360 w 323764"/>
                    <a:gd name="connsiteY92" fmla="*/ 441119 h 506194"/>
                    <a:gd name="connsiteX93" fmla="*/ 178327 w 323764"/>
                    <a:gd name="connsiteY93" fmla="*/ 449138 h 506194"/>
                    <a:gd name="connsiteX94" fmla="*/ 158280 w 323764"/>
                    <a:gd name="connsiteY94" fmla="*/ 446131 h 506194"/>
                    <a:gd name="connsiteX95" fmla="*/ 142242 w 323764"/>
                    <a:gd name="connsiteY95" fmla="*/ 414055 h 506194"/>
                    <a:gd name="connsiteX96" fmla="*/ 130214 w 323764"/>
                    <a:gd name="connsiteY96" fmla="*/ 406036 h 506194"/>
                    <a:gd name="connsiteX97" fmla="*/ 121193 w 323764"/>
                    <a:gd name="connsiteY97" fmla="*/ 392003 h 506194"/>
                    <a:gd name="connsiteX98" fmla="*/ 103150 w 323764"/>
                    <a:gd name="connsiteY98" fmla="*/ 377970 h 506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</a:cxnLst>
                  <a:rect l="l" t="t" r="r" b="b"/>
                  <a:pathLst>
                    <a:path w="323764" h="506194">
                      <a:moveTo>
                        <a:pt x="96133" y="380977"/>
                      </a:moveTo>
                      <a:lnTo>
                        <a:pt x="85107" y="372958"/>
                      </a:lnTo>
                      <a:lnTo>
                        <a:pt x="72076" y="362934"/>
                      </a:lnTo>
                      <a:lnTo>
                        <a:pt x="64058" y="367946"/>
                      </a:lnTo>
                      <a:lnTo>
                        <a:pt x="41003" y="363937"/>
                      </a:lnTo>
                      <a:lnTo>
                        <a:pt x="34989" y="350906"/>
                      </a:lnTo>
                      <a:lnTo>
                        <a:pt x="29977" y="351909"/>
                      </a:lnTo>
                      <a:lnTo>
                        <a:pt x="3916" y="333866"/>
                      </a:lnTo>
                      <a:lnTo>
                        <a:pt x="-94" y="324845"/>
                      </a:lnTo>
                      <a:lnTo>
                        <a:pt x="9930" y="322840"/>
                      </a:lnTo>
                      <a:lnTo>
                        <a:pt x="8927" y="307804"/>
                      </a:lnTo>
                      <a:lnTo>
                        <a:pt x="15944" y="296778"/>
                      </a:lnTo>
                      <a:lnTo>
                        <a:pt x="28975" y="294774"/>
                      </a:lnTo>
                      <a:lnTo>
                        <a:pt x="40001" y="275729"/>
                      </a:lnTo>
                      <a:lnTo>
                        <a:pt x="51027" y="259691"/>
                      </a:lnTo>
                      <a:lnTo>
                        <a:pt x="42005" y="252674"/>
                      </a:lnTo>
                      <a:lnTo>
                        <a:pt x="47017" y="234632"/>
                      </a:lnTo>
                      <a:lnTo>
                        <a:pt x="42005" y="207568"/>
                      </a:lnTo>
                      <a:lnTo>
                        <a:pt x="48020" y="199549"/>
                      </a:lnTo>
                      <a:lnTo>
                        <a:pt x="45013" y="173487"/>
                      </a:lnTo>
                      <a:lnTo>
                        <a:pt x="34989" y="157449"/>
                      </a:lnTo>
                      <a:lnTo>
                        <a:pt x="38998" y="142414"/>
                      </a:lnTo>
                      <a:lnTo>
                        <a:pt x="47017" y="145421"/>
                      </a:lnTo>
                      <a:lnTo>
                        <a:pt x="53031" y="136400"/>
                      </a:lnTo>
                      <a:lnTo>
                        <a:pt x="47017" y="118357"/>
                      </a:lnTo>
                      <a:lnTo>
                        <a:pt x="51027" y="114348"/>
                      </a:lnTo>
                      <a:lnTo>
                        <a:pt x="64058" y="114348"/>
                      </a:lnTo>
                      <a:lnTo>
                        <a:pt x="85107" y="93298"/>
                      </a:lnTo>
                      <a:lnTo>
                        <a:pt x="96133" y="90291"/>
                      </a:lnTo>
                      <a:lnTo>
                        <a:pt x="97135" y="80267"/>
                      </a:lnTo>
                      <a:lnTo>
                        <a:pt x="104152" y="55208"/>
                      </a:lnTo>
                      <a:lnTo>
                        <a:pt x="120190" y="41175"/>
                      </a:lnTo>
                      <a:lnTo>
                        <a:pt x="136228" y="40173"/>
                      </a:lnTo>
                      <a:lnTo>
                        <a:pt x="139235" y="34158"/>
                      </a:lnTo>
                      <a:lnTo>
                        <a:pt x="159282" y="36163"/>
                      </a:lnTo>
                      <a:lnTo>
                        <a:pt x="181335" y="21128"/>
                      </a:lnTo>
                      <a:lnTo>
                        <a:pt x="192360" y="14111"/>
                      </a:lnTo>
                      <a:lnTo>
                        <a:pt x="206394" y="78"/>
                      </a:lnTo>
                      <a:lnTo>
                        <a:pt x="215415" y="2083"/>
                      </a:lnTo>
                      <a:lnTo>
                        <a:pt x="222431" y="10102"/>
                      </a:lnTo>
                      <a:lnTo>
                        <a:pt x="216417" y="20125"/>
                      </a:lnTo>
                      <a:lnTo>
                        <a:pt x="198375" y="25137"/>
                      </a:lnTo>
                      <a:lnTo>
                        <a:pt x="191358" y="40173"/>
                      </a:lnTo>
                      <a:lnTo>
                        <a:pt x="180332" y="49194"/>
                      </a:lnTo>
                      <a:lnTo>
                        <a:pt x="172313" y="60220"/>
                      </a:lnTo>
                      <a:lnTo>
                        <a:pt x="167301" y="81270"/>
                      </a:lnTo>
                      <a:lnTo>
                        <a:pt x="159282" y="99312"/>
                      </a:lnTo>
                      <a:lnTo>
                        <a:pt x="173315" y="101317"/>
                      </a:lnTo>
                      <a:lnTo>
                        <a:pt x="175320" y="115350"/>
                      </a:lnTo>
                      <a:lnTo>
                        <a:pt x="181335" y="122367"/>
                      </a:lnTo>
                      <a:lnTo>
                        <a:pt x="182337" y="134395"/>
                      </a:lnTo>
                      <a:lnTo>
                        <a:pt x="179330" y="145421"/>
                      </a:lnTo>
                      <a:lnTo>
                        <a:pt x="179330" y="151435"/>
                      </a:lnTo>
                      <a:lnTo>
                        <a:pt x="186346" y="154442"/>
                      </a:lnTo>
                      <a:lnTo>
                        <a:pt x="192360" y="164466"/>
                      </a:lnTo>
                      <a:lnTo>
                        <a:pt x="226441" y="161459"/>
                      </a:lnTo>
                      <a:lnTo>
                        <a:pt x="241476" y="165468"/>
                      </a:lnTo>
                      <a:lnTo>
                        <a:pt x="259519" y="191530"/>
                      </a:lnTo>
                      <a:lnTo>
                        <a:pt x="270545" y="188523"/>
                      </a:lnTo>
                      <a:lnTo>
                        <a:pt x="289590" y="189525"/>
                      </a:lnTo>
                      <a:lnTo>
                        <a:pt x="304625" y="186518"/>
                      </a:lnTo>
                      <a:lnTo>
                        <a:pt x="314649" y="191530"/>
                      </a:lnTo>
                      <a:lnTo>
                        <a:pt x="308635" y="207568"/>
                      </a:lnTo>
                      <a:lnTo>
                        <a:pt x="302621" y="218594"/>
                      </a:lnTo>
                      <a:lnTo>
                        <a:pt x="299614" y="239643"/>
                      </a:lnTo>
                      <a:lnTo>
                        <a:pt x="304625" y="259691"/>
                      </a:lnTo>
                      <a:lnTo>
                        <a:pt x="311642" y="268712"/>
                      </a:lnTo>
                      <a:lnTo>
                        <a:pt x="312644" y="275729"/>
                      </a:lnTo>
                      <a:lnTo>
                        <a:pt x="298611" y="290764"/>
                      </a:lnTo>
                      <a:lnTo>
                        <a:pt x="308635" y="297781"/>
                      </a:lnTo>
                      <a:lnTo>
                        <a:pt x="315652" y="307804"/>
                      </a:lnTo>
                      <a:lnTo>
                        <a:pt x="323670" y="337875"/>
                      </a:lnTo>
                      <a:lnTo>
                        <a:pt x="318659" y="341885"/>
                      </a:lnTo>
                      <a:lnTo>
                        <a:pt x="313647" y="323842"/>
                      </a:lnTo>
                      <a:lnTo>
                        <a:pt x="305628" y="314821"/>
                      </a:lnTo>
                      <a:lnTo>
                        <a:pt x="296607" y="324845"/>
                      </a:lnTo>
                      <a:lnTo>
                        <a:pt x="244483" y="323842"/>
                      </a:lnTo>
                      <a:lnTo>
                        <a:pt x="245486" y="342887"/>
                      </a:lnTo>
                      <a:lnTo>
                        <a:pt x="260521" y="345894"/>
                      </a:lnTo>
                      <a:lnTo>
                        <a:pt x="259519" y="357923"/>
                      </a:lnTo>
                      <a:lnTo>
                        <a:pt x="254507" y="354916"/>
                      </a:lnTo>
                      <a:lnTo>
                        <a:pt x="239472" y="359927"/>
                      </a:lnTo>
                      <a:lnTo>
                        <a:pt x="239472" y="381980"/>
                      </a:lnTo>
                      <a:lnTo>
                        <a:pt x="251500" y="393005"/>
                      </a:lnTo>
                      <a:lnTo>
                        <a:pt x="255510" y="410046"/>
                      </a:lnTo>
                      <a:lnTo>
                        <a:pt x="254507" y="423076"/>
                      </a:lnTo>
                      <a:lnTo>
                        <a:pt x="244483" y="506273"/>
                      </a:lnTo>
                      <a:lnTo>
                        <a:pt x="230450" y="490235"/>
                      </a:lnTo>
                      <a:lnTo>
                        <a:pt x="222431" y="489233"/>
                      </a:lnTo>
                      <a:lnTo>
                        <a:pt x="239472" y="458159"/>
                      </a:lnTo>
                      <a:lnTo>
                        <a:pt x="218422" y="444126"/>
                      </a:lnTo>
                      <a:lnTo>
                        <a:pt x="202384" y="447133"/>
                      </a:lnTo>
                      <a:lnTo>
                        <a:pt x="192360" y="441119"/>
                      </a:lnTo>
                      <a:lnTo>
                        <a:pt x="178327" y="449138"/>
                      </a:lnTo>
                      <a:lnTo>
                        <a:pt x="158280" y="446131"/>
                      </a:lnTo>
                      <a:lnTo>
                        <a:pt x="142242" y="414055"/>
                      </a:lnTo>
                      <a:lnTo>
                        <a:pt x="130214" y="406036"/>
                      </a:lnTo>
                      <a:lnTo>
                        <a:pt x="121193" y="392003"/>
                      </a:lnTo>
                      <a:lnTo>
                        <a:pt x="103150" y="377970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1DC00BA0-37EC-4814-8231-72CB077091B5}"/>
                    </a:ext>
                  </a:extLst>
                </p:cNvPr>
                <p:cNvSpPr/>
                <p:nvPr/>
              </p:nvSpPr>
              <p:spPr>
                <a:xfrm>
                  <a:off x="2991438" y="3391976"/>
                  <a:ext cx="87205" cy="90212"/>
                </a:xfrm>
                <a:custGeom>
                  <a:avLst/>
                  <a:gdLst>
                    <a:gd name="connsiteX0" fmla="*/ 74085 w 87205"/>
                    <a:gd name="connsiteY0" fmla="*/ 90293 h 90212"/>
                    <a:gd name="connsiteX1" fmla="*/ 60052 w 87205"/>
                    <a:gd name="connsiteY1" fmla="*/ 83276 h 90212"/>
                    <a:gd name="connsiteX2" fmla="*/ 55040 w 87205"/>
                    <a:gd name="connsiteY2" fmla="*/ 77262 h 90212"/>
                    <a:gd name="connsiteX3" fmla="*/ 58047 w 87205"/>
                    <a:gd name="connsiteY3" fmla="*/ 72250 h 90212"/>
                    <a:gd name="connsiteX4" fmla="*/ 58047 w 87205"/>
                    <a:gd name="connsiteY4" fmla="*/ 65234 h 90212"/>
                    <a:gd name="connsiteX5" fmla="*/ 51030 w 87205"/>
                    <a:gd name="connsiteY5" fmla="*/ 58217 h 90212"/>
                    <a:gd name="connsiteX6" fmla="*/ 41007 w 87205"/>
                    <a:gd name="connsiteY6" fmla="*/ 52203 h 90212"/>
                    <a:gd name="connsiteX7" fmla="*/ 31985 w 87205"/>
                    <a:gd name="connsiteY7" fmla="*/ 48194 h 90212"/>
                    <a:gd name="connsiteX8" fmla="*/ 30983 w 87205"/>
                    <a:gd name="connsiteY8" fmla="*/ 39172 h 90212"/>
                    <a:gd name="connsiteX9" fmla="*/ 23966 w 87205"/>
                    <a:gd name="connsiteY9" fmla="*/ 34161 h 90212"/>
                    <a:gd name="connsiteX10" fmla="*/ 24969 w 87205"/>
                    <a:gd name="connsiteY10" fmla="*/ 43182 h 90212"/>
                    <a:gd name="connsiteX11" fmla="*/ 18955 w 87205"/>
                    <a:gd name="connsiteY11" fmla="*/ 50198 h 90212"/>
                    <a:gd name="connsiteX12" fmla="*/ 13943 w 87205"/>
                    <a:gd name="connsiteY12" fmla="*/ 41177 h 90212"/>
                    <a:gd name="connsiteX13" fmla="*/ 4922 w 87205"/>
                    <a:gd name="connsiteY13" fmla="*/ 38170 h 90212"/>
                    <a:gd name="connsiteX14" fmla="*/ 1914 w 87205"/>
                    <a:gd name="connsiteY14" fmla="*/ 32156 h 90212"/>
                    <a:gd name="connsiteX15" fmla="*/ 2917 w 87205"/>
                    <a:gd name="connsiteY15" fmla="*/ 23134 h 90212"/>
                    <a:gd name="connsiteX16" fmla="*/ 6926 w 87205"/>
                    <a:gd name="connsiteY16" fmla="*/ 14113 h 90212"/>
                    <a:gd name="connsiteX17" fmla="*/ -90 w 87205"/>
                    <a:gd name="connsiteY17" fmla="*/ 9101 h 90212"/>
                    <a:gd name="connsiteX18" fmla="*/ 5924 w 87205"/>
                    <a:gd name="connsiteY18" fmla="*/ 4090 h 90212"/>
                    <a:gd name="connsiteX19" fmla="*/ 10936 w 87205"/>
                    <a:gd name="connsiteY19" fmla="*/ 80 h 90212"/>
                    <a:gd name="connsiteX20" fmla="*/ 27976 w 87205"/>
                    <a:gd name="connsiteY20" fmla="*/ 8099 h 90212"/>
                    <a:gd name="connsiteX21" fmla="*/ 33990 w 87205"/>
                    <a:gd name="connsiteY21" fmla="*/ 4090 h 90212"/>
                    <a:gd name="connsiteX22" fmla="*/ 42009 w 87205"/>
                    <a:gd name="connsiteY22" fmla="*/ 6094 h 90212"/>
                    <a:gd name="connsiteX23" fmla="*/ 46018 w 87205"/>
                    <a:gd name="connsiteY23" fmla="*/ 13111 h 90212"/>
                    <a:gd name="connsiteX24" fmla="*/ 54038 w 87205"/>
                    <a:gd name="connsiteY24" fmla="*/ 15115 h 90212"/>
                    <a:gd name="connsiteX25" fmla="*/ 61054 w 87205"/>
                    <a:gd name="connsiteY25" fmla="*/ 8099 h 90212"/>
                    <a:gd name="connsiteX26" fmla="*/ 66066 w 87205"/>
                    <a:gd name="connsiteY26" fmla="*/ 25139 h 90212"/>
                    <a:gd name="connsiteX27" fmla="*/ 76089 w 87205"/>
                    <a:gd name="connsiteY27" fmla="*/ 37168 h 90212"/>
                    <a:gd name="connsiteX28" fmla="*/ 87116 w 87205"/>
                    <a:gd name="connsiteY28" fmla="*/ 50198 h 90212"/>
                    <a:gd name="connsiteX29" fmla="*/ 77092 w 87205"/>
                    <a:gd name="connsiteY29" fmla="*/ 52203 h 90212"/>
                    <a:gd name="connsiteX30" fmla="*/ 76089 w 87205"/>
                    <a:gd name="connsiteY30" fmla="*/ 64232 h 90212"/>
                    <a:gd name="connsiteX31" fmla="*/ 82104 w 87205"/>
                    <a:gd name="connsiteY31" fmla="*/ 69243 h 90212"/>
                    <a:gd name="connsiteX32" fmla="*/ 78094 w 87205"/>
                    <a:gd name="connsiteY32" fmla="*/ 72250 h 90212"/>
                    <a:gd name="connsiteX33" fmla="*/ 78094 w 87205"/>
                    <a:gd name="connsiteY33" fmla="*/ 78265 h 90212"/>
                    <a:gd name="connsiteX34" fmla="*/ 76089 w 87205"/>
                    <a:gd name="connsiteY34" fmla="*/ 84279 h 902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87205" h="90212">
                      <a:moveTo>
                        <a:pt x="74085" y="90293"/>
                      </a:moveTo>
                      <a:lnTo>
                        <a:pt x="60052" y="83276"/>
                      </a:lnTo>
                      <a:lnTo>
                        <a:pt x="55040" y="77262"/>
                      </a:lnTo>
                      <a:lnTo>
                        <a:pt x="58047" y="72250"/>
                      </a:lnTo>
                      <a:lnTo>
                        <a:pt x="58047" y="65234"/>
                      </a:lnTo>
                      <a:lnTo>
                        <a:pt x="51030" y="58217"/>
                      </a:lnTo>
                      <a:lnTo>
                        <a:pt x="41007" y="52203"/>
                      </a:lnTo>
                      <a:lnTo>
                        <a:pt x="31985" y="48194"/>
                      </a:lnTo>
                      <a:lnTo>
                        <a:pt x="30983" y="39172"/>
                      </a:lnTo>
                      <a:lnTo>
                        <a:pt x="23966" y="34161"/>
                      </a:lnTo>
                      <a:lnTo>
                        <a:pt x="24969" y="43182"/>
                      </a:lnTo>
                      <a:lnTo>
                        <a:pt x="18955" y="50198"/>
                      </a:lnTo>
                      <a:lnTo>
                        <a:pt x="13943" y="41177"/>
                      </a:lnTo>
                      <a:lnTo>
                        <a:pt x="4922" y="38170"/>
                      </a:lnTo>
                      <a:lnTo>
                        <a:pt x="1914" y="32156"/>
                      </a:lnTo>
                      <a:lnTo>
                        <a:pt x="2917" y="23134"/>
                      </a:lnTo>
                      <a:lnTo>
                        <a:pt x="6926" y="14113"/>
                      </a:lnTo>
                      <a:lnTo>
                        <a:pt x="-90" y="9101"/>
                      </a:lnTo>
                      <a:lnTo>
                        <a:pt x="5924" y="4090"/>
                      </a:lnTo>
                      <a:lnTo>
                        <a:pt x="10936" y="80"/>
                      </a:lnTo>
                      <a:lnTo>
                        <a:pt x="27976" y="8099"/>
                      </a:lnTo>
                      <a:lnTo>
                        <a:pt x="33990" y="4090"/>
                      </a:lnTo>
                      <a:lnTo>
                        <a:pt x="42009" y="6094"/>
                      </a:lnTo>
                      <a:lnTo>
                        <a:pt x="46018" y="13111"/>
                      </a:lnTo>
                      <a:lnTo>
                        <a:pt x="54038" y="15115"/>
                      </a:lnTo>
                      <a:lnTo>
                        <a:pt x="61054" y="8099"/>
                      </a:lnTo>
                      <a:lnTo>
                        <a:pt x="66066" y="25139"/>
                      </a:lnTo>
                      <a:lnTo>
                        <a:pt x="76089" y="37168"/>
                      </a:lnTo>
                      <a:lnTo>
                        <a:pt x="87116" y="50198"/>
                      </a:lnTo>
                      <a:lnTo>
                        <a:pt x="77092" y="52203"/>
                      </a:lnTo>
                      <a:lnTo>
                        <a:pt x="76089" y="64232"/>
                      </a:lnTo>
                      <a:lnTo>
                        <a:pt x="82104" y="69243"/>
                      </a:lnTo>
                      <a:lnTo>
                        <a:pt x="78094" y="72250"/>
                      </a:lnTo>
                      <a:lnTo>
                        <a:pt x="78094" y="78265"/>
                      </a:lnTo>
                      <a:lnTo>
                        <a:pt x="76089" y="84279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8" name="Freeform: Shape 67">
                  <a:extLst>
                    <a:ext uri="{FF2B5EF4-FFF2-40B4-BE49-F238E27FC236}">
                      <a16:creationId xmlns:a16="http://schemas.microsoft.com/office/drawing/2014/main" id="{B957721A-5998-412E-A86A-927DE2C041BF}"/>
                    </a:ext>
                  </a:extLst>
                </p:cNvPr>
                <p:cNvSpPr/>
                <p:nvPr/>
              </p:nvSpPr>
              <p:spPr>
                <a:xfrm>
                  <a:off x="3052582" y="3030122"/>
                  <a:ext cx="276653" cy="100236"/>
                </a:xfrm>
                <a:custGeom>
                  <a:avLst/>
                  <a:gdLst>
                    <a:gd name="connsiteX0" fmla="*/ 76088 w 276653"/>
                    <a:gd name="connsiteY0" fmla="*/ 84 h 100236"/>
                    <a:gd name="connsiteX1" fmla="*/ 98140 w 276653"/>
                    <a:gd name="connsiteY1" fmla="*/ 2089 h 100236"/>
                    <a:gd name="connsiteX2" fmla="*/ 119189 w 276653"/>
                    <a:gd name="connsiteY2" fmla="*/ 2089 h 100236"/>
                    <a:gd name="connsiteX3" fmla="*/ 142244 w 276653"/>
                    <a:gd name="connsiteY3" fmla="*/ 12113 h 100236"/>
                    <a:gd name="connsiteX4" fmla="*/ 151265 w 276653"/>
                    <a:gd name="connsiteY4" fmla="*/ 24141 h 100236"/>
                    <a:gd name="connsiteX5" fmla="*/ 175322 w 276653"/>
                    <a:gd name="connsiteY5" fmla="*/ 20132 h 100236"/>
                    <a:gd name="connsiteX6" fmla="*/ 184343 w 276653"/>
                    <a:gd name="connsiteY6" fmla="*/ 27148 h 100236"/>
                    <a:gd name="connsiteX7" fmla="*/ 203388 w 276653"/>
                    <a:gd name="connsiteY7" fmla="*/ 46193 h 100236"/>
                    <a:gd name="connsiteX8" fmla="*/ 218424 w 276653"/>
                    <a:gd name="connsiteY8" fmla="*/ 59224 h 100236"/>
                    <a:gd name="connsiteX9" fmla="*/ 227445 w 276653"/>
                    <a:gd name="connsiteY9" fmla="*/ 59224 h 100236"/>
                    <a:gd name="connsiteX10" fmla="*/ 242481 w 276653"/>
                    <a:gd name="connsiteY10" fmla="*/ 65238 h 100236"/>
                    <a:gd name="connsiteX11" fmla="*/ 239473 w 276653"/>
                    <a:gd name="connsiteY11" fmla="*/ 74259 h 100236"/>
                    <a:gd name="connsiteX12" fmla="*/ 258519 w 276653"/>
                    <a:gd name="connsiteY12" fmla="*/ 75262 h 100236"/>
                    <a:gd name="connsiteX13" fmla="*/ 276561 w 276653"/>
                    <a:gd name="connsiteY13" fmla="*/ 87290 h 100236"/>
                    <a:gd name="connsiteX14" fmla="*/ 272552 w 276653"/>
                    <a:gd name="connsiteY14" fmla="*/ 94307 h 100236"/>
                    <a:gd name="connsiteX15" fmla="*/ 254509 w 276653"/>
                    <a:gd name="connsiteY15" fmla="*/ 98316 h 100236"/>
                    <a:gd name="connsiteX16" fmla="*/ 237469 w 276653"/>
                    <a:gd name="connsiteY16" fmla="*/ 100321 h 100236"/>
                    <a:gd name="connsiteX17" fmla="*/ 219426 w 276653"/>
                    <a:gd name="connsiteY17" fmla="*/ 97314 h 100236"/>
                    <a:gd name="connsiteX18" fmla="*/ 181336 w 276653"/>
                    <a:gd name="connsiteY18" fmla="*/ 100321 h 100236"/>
                    <a:gd name="connsiteX19" fmla="*/ 201384 w 276653"/>
                    <a:gd name="connsiteY19" fmla="*/ 83281 h 100236"/>
                    <a:gd name="connsiteX20" fmla="*/ 191360 w 276653"/>
                    <a:gd name="connsiteY20" fmla="*/ 76264 h 100236"/>
                    <a:gd name="connsiteX21" fmla="*/ 174319 w 276653"/>
                    <a:gd name="connsiteY21" fmla="*/ 74259 h 100236"/>
                    <a:gd name="connsiteX22" fmla="*/ 166301 w 276653"/>
                    <a:gd name="connsiteY22" fmla="*/ 65238 h 100236"/>
                    <a:gd name="connsiteX23" fmla="*/ 162291 w 276653"/>
                    <a:gd name="connsiteY23" fmla="*/ 48198 h 100236"/>
                    <a:gd name="connsiteX24" fmla="*/ 147256 w 276653"/>
                    <a:gd name="connsiteY24" fmla="*/ 49200 h 100236"/>
                    <a:gd name="connsiteX25" fmla="*/ 124201 w 276653"/>
                    <a:gd name="connsiteY25" fmla="*/ 41181 h 100236"/>
                    <a:gd name="connsiteX26" fmla="*/ 117185 w 276653"/>
                    <a:gd name="connsiteY26" fmla="*/ 34165 h 100236"/>
                    <a:gd name="connsiteX27" fmla="*/ 84107 w 276653"/>
                    <a:gd name="connsiteY27" fmla="*/ 30155 h 100236"/>
                    <a:gd name="connsiteX28" fmla="*/ 75085 w 276653"/>
                    <a:gd name="connsiteY28" fmla="*/ 24141 h 100236"/>
                    <a:gd name="connsiteX29" fmla="*/ 86111 w 276653"/>
                    <a:gd name="connsiteY29" fmla="*/ 16122 h 100236"/>
                    <a:gd name="connsiteX30" fmla="*/ 61052 w 276653"/>
                    <a:gd name="connsiteY30" fmla="*/ 15120 h 100236"/>
                    <a:gd name="connsiteX31" fmla="*/ 40002 w 276653"/>
                    <a:gd name="connsiteY31" fmla="*/ 30155 h 100236"/>
                    <a:gd name="connsiteX32" fmla="*/ 28976 w 276653"/>
                    <a:gd name="connsiteY32" fmla="*/ 31158 h 100236"/>
                    <a:gd name="connsiteX33" fmla="*/ 23965 w 276653"/>
                    <a:gd name="connsiteY33" fmla="*/ 38174 h 100236"/>
                    <a:gd name="connsiteX34" fmla="*/ 10934 w 276653"/>
                    <a:gd name="connsiteY34" fmla="*/ 42184 h 100236"/>
                    <a:gd name="connsiteX35" fmla="*/ -92 w 276653"/>
                    <a:gd name="connsiteY35" fmla="*/ 39177 h 100236"/>
                    <a:gd name="connsiteX36" fmla="*/ 14943 w 276653"/>
                    <a:gd name="connsiteY36" fmla="*/ 29153 h 100236"/>
                    <a:gd name="connsiteX37" fmla="*/ 21960 w 276653"/>
                    <a:gd name="connsiteY37" fmla="*/ 18127 h 100236"/>
                    <a:gd name="connsiteX38" fmla="*/ 34991 w 276653"/>
                    <a:gd name="connsiteY38" fmla="*/ 12113 h 100236"/>
                    <a:gd name="connsiteX39" fmla="*/ 49024 w 276653"/>
                    <a:gd name="connsiteY39" fmla="*/ 6098 h 100236"/>
                    <a:gd name="connsiteX40" fmla="*/ 69071 w 276653"/>
                    <a:gd name="connsiteY40" fmla="*/ 3091 h 100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276653" h="100236">
                      <a:moveTo>
                        <a:pt x="76088" y="84"/>
                      </a:moveTo>
                      <a:lnTo>
                        <a:pt x="98140" y="2089"/>
                      </a:lnTo>
                      <a:lnTo>
                        <a:pt x="119189" y="2089"/>
                      </a:lnTo>
                      <a:lnTo>
                        <a:pt x="142244" y="12113"/>
                      </a:lnTo>
                      <a:lnTo>
                        <a:pt x="151265" y="24141"/>
                      </a:lnTo>
                      <a:lnTo>
                        <a:pt x="175322" y="20132"/>
                      </a:lnTo>
                      <a:lnTo>
                        <a:pt x="184343" y="27148"/>
                      </a:lnTo>
                      <a:lnTo>
                        <a:pt x="203388" y="46193"/>
                      </a:lnTo>
                      <a:lnTo>
                        <a:pt x="218424" y="59224"/>
                      </a:lnTo>
                      <a:lnTo>
                        <a:pt x="227445" y="59224"/>
                      </a:lnTo>
                      <a:lnTo>
                        <a:pt x="242481" y="65238"/>
                      </a:lnTo>
                      <a:lnTo>
                        <a:pt x="239473" y="74259"/>
                      </a:lnTo>
                      <a:lnTo>
                        <a:pt x="258519" y="75262"/>
                      </a:lnTo>
                      <a:lnTo>
                        <a:pt x="276561" y="87290"/>
                      </a:lnTo>
                      <a:lnTo>
                        <a:pt x="272552" y="94307"/>
                      </a:lnTo>
                      <a:lnTo>
                        <a:pt x="254509" y="98316"/>
                      </a:lnTo>
                      <a:lnTo>
                        <a:pt x="237469" y="100321"/>
                      </a:lnTo>
                      <a:lnTo>
                        <a:pt x="219426" y="97314"/>
                      </a:lnTo>
                      <a:lnTo>
                        <a:pt x="181336" y="100321"/>
                      </a:lnTo>
                      <a:lnTo>
                        <a:pt x="201384" y="83281"/>
                      </a:lnTo>
                      <a:lnTo>
                        <a:pt x="191360" y="76264"/>
                      </a:lnTo>
                      <a:lnTo>
                        <a:pt x="174319" y="74259"/>
                      </a:lnTo>
                      <a:lnTo>
                        <a:pt x="166301" y="65238"/>
                      </a:lnTo>
                      <a:lnTo>
                        <a:pt x="162291" y="48198"/>
                      </a:lnTo>
                      <a:lnTo>
                        <a:pt x="147256" y="49200"/>
                      </a:lnTo>
                      <a:lnTo>
                        <a:pt x="124201" y="41181"/>
                      </a:lnTo>
                      <a:lnTo>
                        <a:pt x="117185" y="34165"/>
                      </a:lnTo>
                      <a:lnTo>
                        <a:pt x="84107" y="30155"/>
                      </a:lnTo>
                      <a:lnTo>
                        <a:pt x="75085" y="24141"/>
                      </a:lnTo>
                      <a:lnTo>
                        <a:pt x="86111" y="16122"/>
                      </a:lnTo>
                      <a:lnTo>
                        <a:pt x="61052" y="15120"/>
                      </a:lnTo>
                      <a:lnTo>
                        <a:pt x="40002" y="30155"/>
                      </a:lnTo>
                      <a:lnTo>
                        <a:pt x="28976" y="31158"/>
                      </a:lnTo>
                      <a:lnTo>
                        <a:pt x="23965" y="38174"/>
                      </a:lnTo>
                      <a:lnTo>
                        <a:pt x="10934" y="42184"/>
                      </a:lnTo>
                      <a:lnTo>
                        <a:pt x="-92" y="39177"/>
                      </a:lnTo>
                      <a:lnTo>
                        <a:pt x="14943" y="29153"/>
                      </a:lnTo>
                      <a:lnTo>
                        <a:pt x="21960" y="18127"/>
                      </a:lnTo>
                      <a:lnTo>
                        <a:pt x="34991" y="12113"/>
                      </a:lnTo>
                      <a:lnTo>
                        <a:pt x="49024" y="6098"/>
                      </a:lnTo>
                      <a:lnTo>
                        <a:pt x="69071" y="3091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69" name="Freeform: Shape 68">
                  <a:extLst>
                    <a:ext uri="{FF2B5EF4-FFF2-40B4-BE49-F238E27FC236}">
                      <a16:creationId xmlns:a16="http://schemas.microsoft.com/office/drawing/2014/main" id="{E9B2C819-6DD8-49EC-B918-42D140CE2FC5}"/>
                    </a:ext>
                  </a:extLst>
                </p:cNvPr>
                <p:cNvSpPr/>
                <p:nvPr/>
              </p:nvSpPr>
              <p:spPr>
                <a:xfrm>
                  <a:off x="6085743" y="2652229"/>
                  <a:ext cx="56132" cy="33078"/>
                </a:xfrm>
                <a:custGeom>
                  <a:avLst/>
                  <a:gdLst>
                    <a:gd name="connsiteX0" fmla="*/ 11900 w 56132"/>
                    <a:gd name="connsiteY0" fmla="*/ 16127 h 33078"/>
                    <a:gd name="connsiteX1" fmla="*/ 12903 w 56132"/>
                    <a:gd name="connsiteY1" fmla="*/ 16127 h 33078"/>
                    <a:gd name="connsiteX2" fmla="*/ 15910 w 56132"/>
                    <a:gd name="connsiteY2" fmla="*/ 9111 h 33078"/>
                    <a:gd name="connsiteX3" fmla="*/ 33953 w 56132"/>
                    <a:gd name="connsiteY3" fmla="*/ 9111 h 33078"/>
                    <a:gd name="connsiteX4" fmla="*/ 56004 w 56132"/>
                    <a:gd name="connsiteY4" fmla="*/ 89 h 33078"/>
                    <a:gd name="connsiteX5" fmla="*/ 39967 w 56132"/>
                    <a:gd name="connsiteY5" fmla="*/ 13120 h 33078"/>
                    <a:gd name="connsiteX6" fmla="*/ 42974 w 56132"/>
                    <a:gd name="connsiteY6" fmla="*/ 19134 h 33078"/>
                    <a:gd name="connsiteX7" fmla="*/ 43976 w 56132"/>
                    <a:gd name="connsiteY7" fmla="*/ 21139 h 33078"/>
                    <a:gd name="connsiteX8" fmla="*/ 19919 w 56132"/>
                    <a:gd name="connsiteY8" fmla="*/ 33168 h 33078"/>
                    <a:gd name="connsiteX9" fmla="*/ 6889 w 56132"/>
                    <a:gd name="connsiteY9" fmla="*/ 29158 h 33078"/>
                    <a:gd name="connsiteX10" fmla="*/ -128 w 56132"/>
                    <a:gd name="connsiteY10" fmla="*/ 17130 h 330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6132" h="33078">
                      <a:moveTo>
                        <a:pt x="11900" y="16127"/>
                      </a:moveTo>
                      <a:lnTo>
                        <a:pt x="12903" y="16127"/>
                      </a:lnTo>
                      <a:lnTo>
                        <a:pt x="15910" y="9111"/>
                      </a:lnTo>
                      <a:lnTo>
                        <a:pt x="33953" y="9111"/>
                      </a:lnTo>
                      <a:lnTo>
                        <a:pt x="56004" y="89"/>
                      </a:lnTo>
                      <a:lnTo>
                        <a:pt x="39967" y="13120"/>
                      </a:lnTo>
                      <a:lnTo>
                        <a:pt x="42974" y="19134"/>
                      </a:lnTo>
                      <a:lnTo>
                        <a:pt x="43976" y="21139"/>
                      </a:lnTo>
                      <a:lnTo>
                        <a:pt x="19919" y="33168"/>
                      </a:lnTo>
                      <a:lnTo>
                        <a:pt x="6889" y="29158"/>
                      </a:lnTo>
                      <a:lnTo>
                        <a:pt x="-128" y="17130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0" name="Freeform: Shape 69">
                  <a:extLst>
                    <a:ext uri="{FF2B5EF4-FFF2-40B4-BE49-F238E27FC236}">
                      <a16:creationId xmlns:a16="http://schemas.microsoft.com/office/drawing/2014/main" id="{E52098ED-3912-46FE-A74B-D6B796AA9C0F}"/>
                    </a:ext>
                  </a:extLst>
                </p:cNvPr>
                <p:cNvSpPr/>
                <p:nvPr/>
              </p:nvSpPr>
              <p:spPr>
                <a:xfrm>
                  <a:off x="5556494" y="2192143"/>
                  <a:ext cx="155366" cy="75177"/>
                </a:xfrm>
                <a:custGeom>
                  <a:avLst/>
                  <a:gdLst>
                    <a:gd name="connsiteX0" fmla="*/ 114147 w 155366"/>
                    <a:gd name="connsiteY0" fmla="*/ 74270 h 75177"/>
                    <a:gd name="connsiteX1" fmla="*/ 103121 w 155366"/>
                    <a:gd name="connsiteY1" fmla="*/ 69258 h 75177"/>
                    <a:gd name="connsiteX2" fmla="*/ 92096 w 155366"/>
                    <a:gd name="connsiteY2" fmla="*/ 70260 h 75177"/>
                    <a:gd name="connsiteX3" fmla="*/ 73050 w 155366"/>
                    <a:gd name="connsiteY3" fmla="*/ 61239 h 75177"/>
                    <a:gd name="connsiteX4" fmla="*/ 65032 w 155366"/>
                    <a:gd name="connsiteY4" fmla="*/ 63244 h 75177"/>
                    <a:gd name="connsiteX5" fmla="*/ 53003 w 155366"/>
                    <a:gd name="connsiteY5" fmla="*/ 75272 h 75177"/>
                    <a:gd name="connsiteX6" fmla="*/ 34961 w 155366"/>
                    <a:gd name="connsiteY6" fmla="*/ 66251 h 75177"/>
                    <a:gd name="connsiteX7" fmla="*/ 20927 w 155366"/>
                    <a:gd name="connsiteY7" fmla="*/ 53220 h 75177"/>
                    <a:gd name="connsiteX8" fmla="*/ 7897 w 155366"/>
                    <a:gd name="connsiteY8" fmla="*/ 46204 h 75177"/>
                    <a:gd name="connsiteX9" fmla="*/ 4890 w 155366"/>
                    <a:gd name="connsiteY9" fmla="*/ 34175 h 75177"/>
                    <a:gd name="connsiteX10" fmla="*/ -122 w 155366"/>
                    <a:gd name="connsiteY10" fmla="*/ 25154 h 75177"/>
                    <a:gd name="connsiteX11" fmla="*/ 16918 w 155366"/>
                    <a:gd name="connsiteY11" fmla="*/ 19140 h 75177"/>
                    <a:gd name="connsiteX12" fmla="*/ 24937 w 155366"/>
                    <a:gd name="connsiteY12" fmla="*/ 12123 h 75177"/>
                    <a:gd name="connsiteX13" fmla="*/ 40975 w 155366"/>
                    <a:gd name="connsiteY13" fmla="*/ 6109 h 75177"/>
                    <a:gd name="connsiteX14" fmla="*/ 45986 w 155366"/>
                    <a:gd name="connsiteY14" fmla="*/ 95 h 75177"/>
                    <a:gd name="connsiteX15" fmla="*/ 52001 w 155366"/>
                    <a:gd name="connsiteY15" fmla="*/ 4104 h 75177"/>
                    <a:gd name="connsiteX16" fmla="*/ 62025 w 155366"/>
                    <a:gd name="connsiteY16" fmla="*/ 1097 h 75177"/>
                    <a:gd name="connsiteX17" fmla="*/ 74053 w 155366"/>
                    <a:gd name="connsiteY17" fmla="*/ 10118 h 75177"/>
                    <a:gd name="connsiteX18" fmla="*/ 92096 w 155366"/>
                    <a:gd name="connsiteY18" fmla="*/ 13126 h 75177"/>
                    <a:gd name="connsiteX19" fmla="*/ 91093 w 155366"/>
                    <a:gd name="connsiteY19" fmla="*/ 21144 h 75177"/>
                    <a:gd name="connsiteX20" fmla="*/ 104124 w 155366"/>
                    <a:gd name="connsiteY20" fmla="*/ 27159 h 75177"/>
                    <a:gd name="connsiteX21" fmla="*/ 107131 w 155366"/>
                    <a:gd name="connsiteY21" fmla="*/ 19140 h 75177"/>
                    <a:gd name="connsiteX22" fmla="*/ 123169 w 155366"/>
                    <a:gd name="connsiteY22" fmla="*/ 22147 h 75177"/>
                    <a:gd name="connsiteX23" fmla="*/ 126176 w 155366"/>
                    <a:gd name="connsiteY23" fmla="*/ 32171 h 75177"/>
                    <a:gd name="connsiteX24" fmla="*/ 143216 w 155366"/>
                    <a:gd name="connsiteY24" fmla="*/ 33173 h 75177"/>
                    <a:gd name="connsiteX25" fmla="*/ 155245 w 155366"/>
                    <a:gd name="connsiteY25" fmla="*/ 48208 h 75177"/>
                    <a:gd name="connsiteX26" fmla="*/ 148228 w 155366"/>
                    <a:gd name="connsiteY26" fmla="*/ 48208 h 75177"/>
                    <a:gd name="connsiteX27" fmla="*/ 145221 w 155366"/>
                    <a:gd name="connsiteY27" fmla="*/ 53220 h 75177"/>
                    <a:gd name="connsiteX28" fmla="*/ 140209 w 155366"/>
                    <a:gd name="connsiteY28" fmla="*/ 54223 h 75177"/>
                    <a:gd name="connsiteX29" fmla="*/ 139206 w 155366"/>
                    <a:gd name="connsiteY29" fmla="*/ 61239 h 75177"/>
                    <a:gd name="connsiteX30" fmla="*/ 135197 w 155366"/>
                    <a:gd name="connsiteY30" fmla="*/ 62241 h 75177"/>
                    <a:gd name="connsiteX31" fmla="*/ 135197 w 155366"/>
                    <a:gd name="connsiteY31" fmla="*/ 65249 h 75177"/>
                    <a:gd name="connsiteX32" fmla="*/ 127178 w 155366"/>
                    <a:gd name="connsiteY32" fmla="*/ 68256 h 75177"/>
                    <a:gd name="connsiteX33" fmla="*/ 117155 w 155366"/>
                    <a:gd name="connsiteY33" fmla="*/ 68256 h 75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55366" h="75177">
                      <a:moveTo>
                        <a:pt x="114147" y="74270"/>
                      </a:moveTo>
                      <a:lnTo>
                        <a:pt x="103121" y="69258"/>
                      </a:lnTo>
                      <a:lnTo>
                        <a:pt x="92096" y="70260"/>
                      </a:lnTo>
                      <a:lnTo>
                        <a:pt x="73050" y="61239"/>
                      </a:lnTo>
                      <a:lnTo>
                        <a:pt x="65032" y="63244"/>
                      </a:lnTo>
                      <a:lnTo>
                        <a:pt x="53003" y="75272"/>
                      </a:lnTo>
                      <a:lnTo>
                        <a:pt x="34961" y="66251"/>
                      </a:lnTo>
                      <a:lnTo>
                        <a:pt x="20927" y="53220"/>
                      </a:lnTo>
                      <a:lnTo>
                        <a:pt x="7897" y="46204"/>
                      </a:lnTo>
                      <a:lnTo>
                        <a:pt x="4890" y="34175"/>
                      </a:lnTo>
                      <a:lnTo>
                        <a:pt x="-122" y="25154"/>
                      </a:lnTo>
                      <a:lnTo>
                        <a:pt x="16918" y="19140"/>
                      </a:lnTo>
                      <a:lnTo>
                        <a:pt x="24937" y="12123"/>
                      </a:lnTo>
                      <a:lnTo>
                        <a:pt x="40975" y="6109"/>
                      </a:lnTo>
                      <a:lnTo>
                        <a:pt x="45986" y="95"/>
                      </a:lnTo>
                      <a:lnTo>
                        <a:pt x="52001" y="4104"/>
                      </a:lnTo>
                      <a:lnTo>
                        <a:pt x="62025" y="1097"/>
                      </a:lnTo>
                      <a:lnTo>
                        <a:pt x="74053" y="10118"/>
                      </a:lnTo>
                      <a:lnTo>
                        <a:pt x="92096" y="13126"/>
                      </a:lnTo>
                      <a:lnTo>
                        <a:pt x="91093" y="21144"/>
                      </a:lnTo>
                      <a:lnTo>
                        <a:pt x="104124" y="27159"/>
                      </a:lnTo>
                      <a:lnTo>
                        <a:pt x="107131" y="19140"/>
                      </a:lnTo>
                      <a:lnTo>
                        <a:pt x="123169" y="22147"/>
                      </a:lnTo>
                      <a:lnTo>
                        <a:pt x="126176" y="32171"/>
                      </a:lnTo>
                      <a:lnTo>
                        <a:pt x="143216" y="33173"/>
                      </a:lnTo>
                      <a:lnTo>
                        <a:pt x="155245" y="48208"/>
                      </a:lnTo>
                      <a:lnTo>
                        <a:pt x="148228" y="48208"/>
                      </a:lnTo>
                      <a:lnTo>
                        <a:pt x="145221" y="53220"/>
                      </a:lnTo>
                      <a:lnTo>
                        <a:pt x="140209" y="54223"/>
                      </a:lnTo>
                      <a:lnTo>
                        <a:pt x="139206" y="61239"/>
                      </a:lnTo>
                      <a:lnTo>
                        <a:pt x="135197" y="62241"/>
                      </a:lnTo>
                      <a:lnTo>
                        <a:pt x="135197" y="65249"/>
                      </a:lnTo>
                      <a:lnTo>
                        <a:pt x="127178" y="68256"/>
                      </a:lnTo>
                      <a:lnTo>
                        <a:pt x="117155" y="68256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1" name="Freeform: Shape 70">
                  <a:extLst>
                    <a:ext uri="{FF2B5EF4-FFF2-40B4-BE49-F238E27FC236}">
                      <a16:creationId xmlns:a16="http://schemas.microsoft.com/office/drawing/2014/main" id="{D445CC13-D045-459F-A626-982986FF4CFF}"/>
                    </a:ext>
                  </a:extLst>
                </p:cNvPr>
                <p:cNvSpPr/>
                <p:nvPr/>
              </p:nvSpPr>
              <p:spPr>
                <a:xfrm>
                  <a:off x="5411151" y="2080881"/>
                  <a:ext cx="207489" cy="223527"/>
                </a:xfrm>
                <a:custGeom>
                  <a:avLst/>
                  <a:gdLst>
                    <a:gd name="connsiteX0" fmla="*/ 84078 w 207489"/>
                    <a:gd name="connsiteY0" fmla="*/ 95 h 223527"/>
                    <a:gd name="connsiteX1" fmla="*/ 85080 w 207489"/>
                    <a:gd name="connsiteY1" fmla="*/ 11121 h 223527"/>
                    <a:gd name="connsiteX2" fmla="*/ 108135 w 207489"/>
                    <a:gd name="connsiteY2" fmla="*/ 18138 h 223527"/>
                    <a:gd name="connsiteX3" fmla="*/ 108135 w 207489"/>
                    <a:gd name="connsiteY3" fmla="*/ 28161 h 223527"/>
                    <a:gd name="connsiteX4" fmla="*/ 131189 w 207489"/>
                    <a:gd name="connsiteY4" fmla="*/ 23150 h 223527"/>
                    <a:gd name="connsiteX5" fmla="*/ 143218 w 207489"/>
                    <a:gd name="connsiteY5" fmla="*/ 15131 h 223527"/>
                    <a:gd name="connsiteX6" fmla="*/ 169279 w 207489"/>
                    <a:gd name="connsiteY6" fmla="*/ 26157 h 223527"/>
                    <a:gd name="connsiteX7" fmla="*/ 180305 w 207489"/>
                    <a:gd name="connsiteY7" fmla="*/ 35178 h 223527"/>
                    <a:gd name="connsiteX8" fmla="*/ 187322 w 207489"/>
                    <a:gd name="connsiteY8" fmla="*/ 50214 h 223527"/>
                    <a:gd name="connsiteX9" fmla="*/ 181307 w 207489"/>
                    <a:gd name="connsiteY9" fmla="*/ 58232 h 223527"/>
                    <a:gd name="connsiteX10" fmla="*/ 190329 w 207489"/>
                    <a:gd name="connsiteY10" fmla="*/ 68256 h 223527"/>
                    <a:gd name="connsiteX11" fmla="*/ 197346 w 207489"/>
                    <a:gd name="connsiteY11" fmla="*/ 83292 h 223527"/>
                    <a:gd name="connsiteX12" fmla="*/ 196343 w 207489"/>
                    <a:gd name="connsiteY12" fmla="*/ 93315 h 223527"/>
                    <a:gd name="connsiteX13" fmla="*/ 207369 w 207489"/>
                    <a:gd name="connsiteY13" fmla="*/ 112360 h 223527"/>
                    <a:gd name="connsiteX14" fmla="*/ 197346 w 207489"/>
                    <a:gd name="connsiteY14" fmla="*/ 115367 h 223527"/>
                    <a:gd name="connsiteX15" fmla="*/ 191331 w 207489"/>
                    <a:gd name="connsiteY15" fmla="*/ 111358 h 223527"/>
                    <a:gd name="connsiteX16" fmla="*/ 186319 w 207489"/>
                    <a:gd name="connsiteY16" fmla="*/ 117372 h 223527"/>
                    <a:gd name="connsiteX17" fmla="*/ 170282 w 207489"/>
                    <a:gd name="connsiteY17" fmla="*/ 123386 h 223527"/>
                    <a:gd name="connsiteX18" fmla="*/ 162262 w 207489"/>
                    <a:gd name="connsiteY18" fmla="*/ 130403 h 223527"/>
                    <a:gd name="connsiteX19" fmla="*/ 145222 w 207489"/>
                    <a:gd name="connsiteY19" fmla="*/ 136417 h 223527"/>
                    <a:gd name="connsiteX20" fmla="*/ 150234 w 207489"/>
                    <a:gd name="connsiteY20" fmla="*/ 145438 h 223527"/>
                    <a:gd name="connsiteX21" fmla="*/ 153241 w 207489"/>
                    <a:gd name="connsiteY21" fmla="*/ 157467 h 223527"/>
                    <a:gd name="connsiteX22" fmla="*/ 166272 w 207489"/>
                    <a:gd name="connsiteY22" fmla="*/ 164483 h 223527"/>
                    <a:gd name="connsiteX23" fmla="*/ 180305 w 207489"/>
                    <a:gd name="connsiteY23" fmla="*/ 177514 h 223527"/>
                    <a:gd name="connsiteX24" fmla="*/ 172286 w 207489"/>
                    <a:gd name="connsiteY24" fmla="*/ 190545 h 223527"/>
                    <a:gd name="connsiteX25" fmla="*/ 164267 w 207489"/>
                    <a:gd name="connsiteY25" fmla="*/ 194554 h 223527"/>
                    <a:gd name="connsiteX26" fmla="*/ 169279 w 207489"/>
                    <a:gd name="connsiteY26" fmla="*/ 213599 h 223527"/>
                    <a:gd name="connsiteX27" fmla="*/ 167274 w 207489"/>
                    <a:gd name="connsiteY27" fmla="*/ 218611 h 223527"/>
                    <a:gd name="connsiteX28" fmla="*/ 159255 w 207489"/>
                    <a:gd name="connsiteY28" fmla="*/ 212597 h 223527"/>
                    <a:gd name="connsiteX29" fmla="*/ 148229 w 207489"/>
                    <a:gd name="connsiteY29" fmla="*/ 211595 h 223527"/>
                    <a:gd name="connsiteX30" fmla="*/ 132191 w 207489"/>
                    <a:gd name="connsiteY30" fmla="*/ 217609 h 223527"/>
                    <a:gd name="connsiteX31" fmla="*/ 111142 w 207489"/>
                    <a:gd name="connsiteY31" fmla="*/ 215604 h 223527"/>
                    <a:gd name="connsiteX32" fmla="*/ 108135 w 207489"/>
                    <a:gd name="connsiteY32" fmla="*/ 223623 h 223527"/>
                    <a:gd name="connsiteX33" fmla="*/ 96106 w 207489"/>
                    <a:gd name="connsiteY33" fmla="*/ 215604 h 223527"/>
                    <a:gd name="connsiteX34" fmla="*/ 88087 w 207489"/>
                    <a:gd name="connsiteY34" fmla="*/ 217609 h 223527"/>
                    <a:gd name="connsiteX35" fmla="*/ 63028 w 207489"/>
                    <a:gd name="connsiteY35" fmla="*/ 208587 h 223527"/>
                    <a:gd name="connsiteX36" fmla="*/ 58016 w 207489"/>
                    <a:gd name="connsiteY36" fmla="*/ 214602 h 223527"/>
                    <a:gd name="connsiteX37" fmla="*/ 37969 w 207489"/>
                    <a:gd name="connsiteY37" fmla="*/ 214602 h 223527"/>
                    <a:gd name="connsiteX38" fmla="*/ 40976 w 207489"/>
                    <a:gd name="connsiteY38" fmla="*/ 193552 h 223527"/>
                    <a:gd name="connsiteX39" fmla="*/ 52002 w 207489"/>
                    <a:gd name="connsiteY39" fmla="*/ 173505 h 223527"/>
                    <a:gd name="connsiteX40" fmla="*/ 17922 w 207489"/>
                    <a:gd name="connsiteY40" fmla="*/ 167490 h 223527"/>
                    <a:gd name="connsiteX41" fmla="*/ 6896 w 207489"/>
                    <a:gd name="connsiteY41" fmla="*/ 160474 h 223527"/>
                    <a:gd name="connsiteX42" fmla="*/ 6896 w 207489"/>
                    <a:gd name="connsiteY42" fmla="*/ 147443 h 223527"/>
                    <a:gd name="connsiteX43" fmla="*/ 2886 w 207489"/>
                    <a:gd name="connsiteY43" fmla="*/ 140427 h 223527"/>
                    <a:gd name="connsiteX44" fmla="*/ 4891 w 207489"/>
                    <a:gd name="connsiteY44" fmla="*/ 121382 h 223527"/>
                    <a:gd name="connsiteX45" fmla="*/ -121 w 207489"/>
                    <a:gd name="connsiteY45" fmla="*/ 90308 h 223527"/>
                    <a:gd name="connsiteX46" fmla="*/ 12910 w 207489"/>
                    <a:gd name="connsiteY46" fmla="*/ 90308 h 223527"/>
                    <a:gd name="connsiteX47" fmla="*/ 18924 w 207489"/>
                    <a:gd name="connsiteY47" fmla="*/ 79282 h 223527"/>
                    <a:gd name="connsiteX48" fmla="*/ 22934 w 207489"/>
                    <a:gd name="connsiteY48" fmla="*/ 53221 h 223527"/>
                    <a:gd name="connsiteX49" fmla="*/ 18924 w 207489"/>
                    <a:gd name="connsiteY49" fmla="*/ 43197 h 223527"/>
                    <a:gd name="connsiteX50" fmla="*/ 22934 w 207489"/>
                    <a:gd name="connsiteY50" fmla="*/ 37183 h 223527"/>
                    <a:gd name="connsiteX51" fmla="*/ 40976 w 207489"/>
                    <a:gd name="connsiteY51" fmla="*/ 36180 h 223527"/>
                    <a:gd name="connsiteX52" fmla="*/ 45988 w 207489"/>
                    <a:gd name="connsiteY52" fmla="*/ 42195 h 223527"/>
                    <a:gd name="connsiteX53" fmla="*/ 60021 w 207489"/>
                    <a:gd name="connsiteY53" fmla="*/ 28161 h 223527"/>
                    <a:gd name="connsiteX54" fmla="*/ 55009 w 207489"/>
                    <a:gd name="connsiteY54" fmla="*/ 17135 h 223527"/>
                    <a:gd name="connsiteX55" fmla="*/ 53005 w 207489"/>
                    <a:gd name="connsiteY55" fmla="*/ 1098 h 223527"/>
                    <a:gd name="connsiteX56" fmla="*/ 70045 w 207489"/>
                    <a:gd name="connsiteY56" fmla="*/ 5107 h 223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07489" h="223527">
                      <a:moveTo>
                        <a:pt x="84078" y="95"/>
                      </a:moveTo>
                      <a:lnTo>
                        <a:pt x="85080" y="11121"/>
                      </a:lnTo>
                      <a:lnTo>
                        <a:pt x="108135" y="18138"/>
                      </a:lnTo>
                      <a:lnTo>
                        <a:pt x="108135" y="28161"/>
                      </a:lnTo>
                      <a:lnTo>
                        <a:pt x="131189" y="23150"/>
                      </a:lnTo>
                      <a:lnTo>
                        <a:pt x="143218" y="15131"/>
                      </a:lnTo>
                      <a:lnTo>
                        <a:pt x="169279" y="26157"/>
                      </a:lnTo>
                      <a:lnTo>
                        <a:pt x="180305" y="35178"/>
                      </a:lnTo>
                      <a:lnTo>
                        <a:pt x="187322" y="50214"/>
                      </a:lnTo>
                      <a:lnTo>
                        <a:pt x="181307" y="58232"/>
                      </a:lnTo>
                      <a:lnTo>
                        <a:pt x="190329" y="68256"/>
                      </a:lnTo>
                      <a:lnTo>
                        <a:pt x="197346" y="83292"/>
                      </a:lnTo>
                      <a:lnTo>
                        <a:pt x="196343" y="93315"/>
                      </a:lnTo>
                      <a:lnTo>
                        <a:pt x="207369" y="112360"/>
                      </a:lnTo>
                      <a:lnTo>
                        <a:pt x="197346" y="115367"/>
                      </a:lnTo>
                      <a:lnTo>
                        <a:pt x="191331" y="111358"/>
                      </a:lnTo>
                      <a:lnTo>
                        <a:pt x="186319" y="117372"/>
                      </a:lnTo>
                      <a:lnTo>
                        <a:pt x="170282" y="123386"/>
                      </a:lnTo>
                      <a:lnTo>
                        <a:pt x="162262" y="130403"/>
                      </a:lnTo>
                      <a:lnTo>
                        <a:pt x="145222" y="136417"/>
                      </a:lnTo>
                      <a:lnTo>
                        <a:pt x="150234" y="145438"/>
                      </a:lnTo>
                      <a:lnTo>
                        <a:pt x="153241" y="157467"/>
                      </a:lnTo>
                      <a:lnTo>
                        <a:pt x="166272" y="164483"/>
                      </a:lnTo>
                      <a:lnTo>
                        <a:pt x="180305" y="177514"/>
                      </a:lnTo>
                      <a:lnTo>
                        <a:pt x="172286" y="190545"/>
                      </a:lnTo>
                      <a:lnTo>
                        <a:pt x="164267" y="194554"/>
                      </a:lnTo>
                      <a:lnTo>
                        <a:pt x="169279" y="213599"/>
                      </a:lnTo>
                      <a:lnTo>
                        <a:pt x="167274" y="218611"/>
                      </a:lnTo>
                      <a:lnTo>
                        <a:pt x="159255" y="212597"/>
                      </a:lnTo>
                      <a:lnTo>
                        <a:pt x="148229" y="211595"/>
                      </a:lnTo>
                      <a:lnTo>
                        <a:pt x="132191" y="217609"/>
                      </a:lnTo>
                      <a:lnTo>
                        <a:pt x="111142" y="215604"/>
                      </a:lnTo>
                      <a:lnTo>
                        <a:pt x="108135" y="223623"/>
                      </a:lnTo>
                      <a:lnTo>
                        <a:pt x="96106" y="215604"/>
                      </a:lnTo>
                      <a:lnTo>
                        <a:pt x="88087" y="217609"/>
                      </a:lnTo>
                      <a:lnTo>
                        <a:pt x="63028" y="208587"/>
                      </a:lnTo>
                      <a:lnTo>
                        <a:pt x="58016" y="214602"/>
                      </a:lnTo>
                      <a:lnTo>
                        <a:pt x="37969" y="214602"/>
                      </a:lnTo>
                      <a:lnTo>
                        <a:pt x="40976" y="193552"/>
                      </a:lnTo>
                      <a:lnTo>
                        <a:pt x="52002" y="173505"/>
                      </a:lnTo>
                      <a:lnTo>
                        <a:pt x="17922" y="167490"/>
                      </a:lnTo>
                      <a:lnTo>
                        <a:pt x="6896" y="160474"/>
                      </a:lnTo>
                      <a:lnTo>
                        <a:pt x="6896" y="147443"/>
                      </a:lnTo>
                      <a:lnTo>
                        <a:pt x="2886" y="140427"/>
                      </a:lnTo>
                      <a:lnTo>
                        <a:pt x="4891" y="121382"/>
                      </a:lnTo>
                      <a:lnTo>
                        <a:pt x="-121" y="90308"/>
                      </a:lnTo>
                      <a:lnTo>
                        <a:pt x="12910" y="90308"/>
                      </a:lnTo>
                      <a:lnTo>
                        <a:pt x="18924" y="79282"/>
                      </a:lnTo>
                      <a:lnTo>
                        <a:pt x="22934" y="53221"/>
                      </a:lnTo>
                      <a:lnTo>
                        <a:pt x="18924" y="43197"/>
                      </a:lnTo>
                      <a:lnTo>
                        <a:pt x="22934" y="37183"/>
                      </a:lnTo>
                      <a:lnTo>
                        <a:pt x="40976" y="36180"/>
                      </a:lnTo>
                      <a:lnTo>
                        <a:pt x="45988" y="42195"/>
                      </a:lnTo>
                      <a:lnTo>
                        <a:pt x="60021" y="28161"/>
                      </a:lnTo>
                      <a:lnTo>
                        <a:pt x="55009" y="17135"/>
                      </a:lnTo>
                      <a:lnTo>
                        <a:pt x="53005" y="1098"/>
                      </a:lnTo>
                      <a:lnTo>
                        <a:pt x="70045" y="5107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2" name="Freeform: Shape 71">
                  <a:extLst>
                    <a:ext uri="{FF2B5EF4-FFF2-40B4-BE49-F238E27FC236}">
                      <a16:creationId xmlns:a16="http://schemas.microsoft.com/office/drawing/2014/main" id="{6AAFFE0D-3F70-4120-97E4-8D85E08D3CC6}"/>
                    </a:ext>
                  </a:extLst>
                </p:cNvPr>
                <p:cNvSpPr/>
                <p:nvPr/>
              </p:nvSpPr>
              <p:spPr>
                <a:xfrm>
                  <a:off x="6379436" y="3346869"/>
                  <a:ext cx="43101" cy="53125"/>
                </a:xfrm>
                <a:custGeom>
                  <a:avLst/>
                  <a:gdLst>
                    <a:gd name="connsiteX0" fmla="*/ 35954 w 43101"/>
                    <a:gd name="connsiteY0" fmla="*/ 81 h 53125"/>
                    <a:gd name="connsiteX1" fmla="*/ 42970 w 43101"/>
                    <a:gd name="connsiteY1" fmla="*/ 9102 h 53125"/>
                    <a:gd name="connsiteX2" fmla="*/ 42970 w 43101"/>
                    <a:gd name="connsiteY2" fmla="*/ 22133 h 53125"/>
                    <a:gd name="connsiteX3" fmla="*/ 27935 w 43101"/>
                    <a:gd name="connsiteY3" fmla="*/ 29149 h 53125"/>
                    <a:gd name="connsiteX4" fmla="*/ 39963 w 43101"/>
                    <a:gd name="connsiteY4" fmla="*/ 37168 h 53125"/>
                    <a:gd name="connsiteX5" fmla="*/ 29939 w 43101"/>
                    <a:gd name="connsiteY5" fmla="*/ 53206 h 53125"/>
                    <a:gd name="connsiteX6" fmla="*/ 23925 w 43101"/>
                    <a:gd name="connsiteY6" fmla="*/ 48194 h 53125"/>
                    <a:gd name="connsiteX7" fmla="*/ 17911 w 43101"/>
                    <a:gd name="connsiteY7" fmla="*/ 50199 h 53125"/>
                    <a:gd name="connsiteX8" fmla="*/ 2875 w 43101"/>
                    <a:gd name="connsiteY8" fmla="*/ 50199 h 53125"/>
                    <a:gd name="connsiteX9" fmla="*/ 1873 w 43101"/>
                    <a:gd name="connsiteY9" fmla="*/ 41178 h 53125"/>
                    <a:gd name="connsiteX10" fmla="*/ -132 w 43101"/>
                    <a:gd name="connsiteY10" fmla="*/ 32156 h 53125"/>
                    <a:gd name="connsiteX11" fmla="*/ 7887 w 43101"/>
                    <a:gd name="connsiteY11" fmla="*/ 18123 h 53125"/>
                    <a:gd name="connsiteX12" fmla="*/ 16909 w 43101"/>
                    <a:gd name="connsiteY12" fmla="*/ 5093 h 53125"/>
                    <a:gd name="connsiteX13" fmla="*/ 28937 w 43101"/>
                    <a:gd name="connsiteY13" fmla="*/ 7097 h 53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3101" h="53125">
                      <a:moveTo>
                        <a:pt x="35954" y="81"/>
                      </a:moveTo>
                      <a:lnTo>
                        <a:pt x="42970" y="9102"/>
                      </a:lnTo>
                      <a:lnTo>
                        <a:pt x="42970" y="22133"/>
                      </a:lnTo>
                      <a:lnTo>
                        <a:pt x="27935" y="29149"/>
                      </a:lnTo>
                      <a:lnTo>
                        <a:pt x="39963" y="37168"/>
                      </a:lnTo>
                      <a:lnTo>
                        <a:pt x="29939" y="53206"/>
                      </a:lnTo>
                      <a:lnTo>
                        <a:pt x="23925" y="48194"/>
                      </a:lnTo>
                      <a:lnTo>
                        <a:pt x="17911" y="50199"/>
                      </a:lnTo>
                      <a:lnTo>
                        <a:pt x="2875" y="50199"/>
                      </a:lnTo>
                      <a:lnTo>
                        <a:pt x="1873" y="41178"/>
                      </a:lnTo>
                      <a:lnTo>
                        <a:pt x="-132" y="32156"/>
                      </a:lnTo>
                      <a:lnTo>
                        <a:pt x="7887" y="18123"/>
                      </a:lnTo>
                      <a:lnTo>
                        <a:pt x="16909" y="5093"/>
                      </a:lnTo>
                      <a:lnTo>
                        <a:pt x="28937" y="7097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3" name="Freeform: Shape 72">
                  <a:extLst>
                    <a:ext uri="{FF2B5EF4-FFF2-40B4-BE49-F238E27FC236}">
                      <a16:creationId xmlns:a16="http://schemas.microsoft.com/office/drawing/2014/main" id="{566CCBD5-5750-4E11-B495-2BBFA357D9E0}"/>
                    </a:ext>
                  </a:extLst>
                </p:cNvPr>
                <p:cNvSpPr/>
                <p:nvPr/>
              </p:nvSpPr>
              <p:spPr>
                <a:xfrm>
                  <a:off x="5452247" y="2003699"/>
                  <a:ext cx="103243" cy="82194"/>
                </a:xfrm>
                <a:custGeom>
                  <a:avLst/>
                  <a:gdLst>
                    <a:gd name="connsiteX0" fmla="*/ 103123 w 103243"/>
                    <a:gd name="connsiteY0" fmla="*/ 59237 h 82194"/>
                    <a:gd name="connsiteX1" fmla="*/ 91095 w 103243"/>
                    <a:gd name="connsiteY1" fmla="*/ 82291 h 82194"/>
                    <a:gd name="connsiteX2" fmla="*/ 67038 w 103243"/>
                    <a:gd name="connsiteY2" fmla="*/ 66253 h 82194"/>
                    <a:gd name="connsiteX3" fmla="*/ 63029 w 103243"/>
                    <a:gd name="connsiteY3" fmla="*/ 55227 h 82194"/>
                    <a:gd name="connsiteX4" fmla="*/ 95104 w 103243"/>
                    <a:gd name="connsiteY4" fmla="*/ 45204 h 82194"/>
                    <a:gd name="connsiteX5" fmla="*/ 42981 w 103243"/>
                    <a:gd name="connsiteY5" fmla="*/ 77279 h 82194"/>
                    <a:gd name="connsiteX6" fmla="*/ 28948 w 103243"/>
                    <a:gd name="connsiteY6" fmla="*/ 82291 h 82194"/>
                    <a:gd name="connsiteX7" fmla="*/ 11908 w 103243"/>
                    <a:gd name="connsiteY7" fmla="*/ 78282 h 82194"/>
                    <a:gd name="connsiteX8" fmla="*/ 1884 w 103243"/>
                    <a:gd name="connsiteY8" fmla="*/ 62244 h 82194"/>
                    <a:gd name="connsiteX9" fmla="*/ -121 w 103243"/>
                    <a:gd name="connsiteY9" fmla="*/ 33175 h 82194"/>
                    <a:gd name="connsiteX10" fmla="*/ 2887 w 103243"/>
                    <a:gd name="connsiteY10" fmla="*/ 26159 h 82194"/>
                    <a:gd name="connsiteX11" fmla="*/ 8901 w 103243"/>
                    <a:gd name="connsiteY11" fmla="*/ 17137 h 82194"/>
                    <a:gd name="connsiteX12" fmla="*/ 27946 w 103243"/>
                    <a:gd name="connsiteY12" fmla="*/ 15133 h 82194"/>
                    <a:gd name="connsiteX13" fmla="*/ 34962 w 103243"/>
                    <a:gd name="connsiteY13" fmla="*/ 8116 h 82194"/>
                    <a:gd name="connsiteX14" fmla="*/ 52003 w 103243"/>
                    <a:gd name="connsiteY14" fmla="*/ 97 h 82194"/>
                    <a:gd name="connsiteX15" fmla="*/ 52003 w 103243"/>
                    <a:gd name="connsiteY15" fmla="*/ 14130 h 82194"/>
                    <a:gd name="connsiteX16" fmla="*/ 45988 w 103243"/>
                    <a:gd name="connsiteY16" fmla="*/ 23152 h 82194"/>
                    <a:gd name="connsiteX17" fmla="*/ 49998 w 103243"/>
                    <a:gd name="connsiteY17" fmla="*/ 31171 h 82194"/>
                    <a:gd name="connsiteX18" fmla="*/ 62026 w 103243"/>
                    <a:gd name="connsiteY18" fmla="*/ 35180 h 82194"/>
                    <a:gd name="connsiteX19" fmla="*/ 57014 w 103243"/>
                    <a:gd name="connsiteY19" fmla="*/ 46206 h 82194"/>
                    <a:gd name="connsiteX20" fmla="*/ 49998 w 103243"/>
                    <a:gd name="connsiteY20" fmla="*/ 43199 h 82194"/>
                    <a:gd name="connsiteX21" fmla="*/ 35965 w 103243"/>
                    <a:gd name="connsiteY21" fmla="*/ 63246 h 821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103243" h="82194">
                      <a:moveTo>
                        <a:pt x="103123" y="59237"/>
                      </a:moveTo>
                      <a:lnTo>
                        <a:pt x="91095" y="82291"/>
                      </a:lnTo>
                      <a:lnTo>
                        <a:pt x="67038" y="66253"/>
                      </a:lnTo>
                      <a:lnTo>
                        <a:pt x="63029" y="55227"/>
                      </a:lnTo>
                      <a:lnTo>
                        <a:pt x="95104" y="45204"/>
                      </a:lnTo>
                      <a:close/>
                      <a:moveTo>
                        <a:pt x="42981" y="77279"/>
                      </a:moveTo>
                      <a:lnTo>
                        <a:pt x="28948" y="82291"/>
                      </a:lnTo>
                      <a:lnTo>
                        <a:pt x="11908" y="78282"/>
                      </a:lnTo>
                      <a:lnTo>
                        <a:pt x="1884" y="62244"/>
                      </a:lnTo>
                      <a:lnTo>
                        <a:pt x="-121" y="33175"/>
                      </a:lnTo>
                      <a:lnTo>
                        <a:pt x="2887" y="26159"/>
                      </a:lnTo>
                      <a:lnTo>
                        <a:pt x="8901" y="17137"/>
                      </a:lnTo>
                      <a:lnTo>
                        <a:pt x="27946" y="15133"/>
                      </a:lnTo>
                      <a:lnTo>
                        <a:pt x="34962" y="8116"/>
                      </a:lnTo>
                      <a:lnTo>
                        <a:pt x="52003" y="97"/>
                      </a:lnTo>
                      <a:lnTo>
                        <a:pt x="52003" y="14130"/>
                      </a:lnTo>
                      <a:lnTo>
                        <a:pt x="45988" y="23152"/>
                      </a:lnTo>
                      <a:lnTo>
                        <a:pt x="49998" y="31171"/>
                      </a:lnTo>
                      <a:lnTo>
                        <a:pt x="62026" y="35180"/>
                      </a:lnTo>
                      <a:lnTo>
                        <a:pt x="57014" y="46206"/>
                      </a:lnTo>
                      <a:lnTo>
                        <a:pt x="49998" y="43199"/>
                      </a:lnTo>
                      <a:lnTo>
                        <a:pt x="35965" y="63246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4" name="Freeform: Shape 73">
                  <a:extLst>
                    <a:ext uri="{FF2B5EF4-FFF2-40B4-BE49-F238E27FC236}">
                      <a16:creationId xmlns:a16="http://schemas.microsoft.com/office/drawing/2014/main" id="{F16C866E-404D-4E31-95D9-B4C323C9E82A}"/>
                    </a:ext>
                  </a:extLst>
                </p:cNvPr>
                <p:cNvSpPr/>
                <p:nvPr/>
              </p:nvSpPr>
              <p:spPr>
                <a:xfrm>
                  <a:off x="4016859" y="1373210"/>
                  <a:ext cx="1058498" cy="565334"/>
                </a:xfrm>
                <a:custGeom>
                  <a:avLst/>
                  <a:gdLst>
                    <a:gd name="connsiteX0" fmla="*/ 514105 w 1058498"/>
                    <a:gd name="connsiteY0" fmla="*/ 18144 h 565334"/>
                    <a:gd name="connsiteX1" fmla="*/ 574247 w 1058498"/>
                    <a:gd name="connsiteY1" fmla="*/ 7118 h 565334"/>
                    <a:gd name="connsiteX2" fmla="*/ 628375 w 1058498"/>
                    <a:gd name="connsiteY2" fmla="*/ 8121 h 565334"/>
                    <a:gd name="connsiteX3" fmla="*/ 652432 w 1058498"/>
                    <a:gd name="connsiteY3" fmla="*/ 2107 h 565334"/>
                    <a:gd name="connsiteX4" fmla="*/ 708564 w 1058498"/>
                    <a:gd name="connsiteY4" fmla="*/ 102 h 565334"/>
                    <a:gd name="connsiteX5" fmla="*/ 832858 w 1058498"/>
                    <a:gd name="connsiteY5" fmla="*/ 2107 h 565334"/>
                    <a:gd name="connsiteX6" fmla="*/ 926078 w 1058498"/>
                    <a:gd name="connsiteY6" fmla="*/ 16140 h 565334"/>
                    <a:gd name="connsiteX7" fmla="*/ 895004 w 1058498"/>
                    <a:gd name="connsiteY7" fmla="*/ 23156 h 565334"/>
                    <a:gd name="connsiteX8" fmla="*/ 832858 w 1058498"/>
                    <a:gd name="connsiteY8" fmla="*/ 24159 h 565334"/>
                    <a:gd name="connsiteX9" fmla="*/ 746654 w 1058498"/>
                    <a:gd name="connsiteY9" fmla="*/ 25161 h 565334"/>
                    <a:gd name="connsiteX10" fmla="*/ 752668 w 1058498"/>
                    <a:gd name="connsiteY10" fmla="*/ 29170 h 565334"/>
                    <a:gd name="connsiteX11" fmla="*/ 810806 w 1058498"/>
                    <a:gd name="connsiteY11" fmla="*/ 27166 h 565334"/>
                    <a:gd name="connsiteX12" fmla="*/ 856914 w 1058498"/>
                    <a:gd name="connsiteY12" fmla="*/ 33180 h 565334"/>
                    <a:gd name="connsiteX13" fmla="*/ 889992 w 1058498"/>
                    <a:gd name="connsiteY13" fmla="*/ 27166 h 565334"/>
                    <a:gd name="connsiteX14" fmla="*/ 901018 w 1058498"/>
                    <a:gd name="connsiteY14" fmla="*/ 34182 h 565334"/>
                    <a:gd name="connsiteX15" fmla="*/ 879969 w 1058498"/>
                    <a:gd name="connsiteY15" fmla="*/ 45208 h 565334"/>
                    <a:gd name="connsiteX16" fmla="*/ 923071 w 1058498"/>
                    <a:gd name="connsiteY16" fmla="*/ 38192 h 565334"/>
                    <a:gd name="connsiteX17" fmla="*/ 1003260 w 1058498"/>
                    <a:gd name="connsiteY17" fmla="*/ 31175 h 565334"/>
                    <a:gd name="connsiteX18" fmla="*/ 1050371 w 1058498"/>
                    <a:gd name="connsiteY18" fmla="*/ 34182 h 565334"/>
                    <a:gd name="connsiteX19" fmla="*/ 1058390 w 1058498"/>
                    <a:gd name="connsiteY19" fmla="*/ 42201 h 565334"/>
                    <a:gd name="connsiteX20" fmla="*/ 989227 w 1058498"/>
                    <a:gd name="connsiteY20" fmla="*/ 56234 h 565334"/>
                    <a:gd name="connsiteX21" fmla="*/ 979203 w 1058498"/>
                    <a:gd name="connsiteY21" fmla="*/ 60244 h 565334"/>
                    <a:gd name="connsiteX22" fmla="*/ 925075 w 1058498"/>
                    <a:gd name="connsiteY22" fmla="*/ 64253 h 565334"/>
                    <a:gd name="connsiteX23" fmla="*/ 963165 w 1058498"/>
                    <a:gd name="connsiteY23" fmla="*/ 65256 h 565334"/>
                    <a:gd name="connsiteX24" fmla="*/ 940111 w 1058498"/>
                    <a:gd name="connsiteY24" fmla="*/ 80291 h 565334"/>
                    <a:gd name="connsiteX25" fmla="*/ 923071 w 1058498"/>
                    <a:gd name="connsiteY25" fmla="*/ 94324 h 565334"/>
                    <a:gd name="connsiteX26" fmla="*/ 917056 w 1058498"/>
                    <a:gd name="connsiteY26" fmla="*/ 119383 h 565334"/>
                    <a:gd name="connsiteX27" fmla="*/ 934096 w 1058498"/>
                    <a:gd name="connsiteY27" fmla="*/ 133417 h 565334"/>
                    <a:gd name="connsiteX28" fmla="*/ 907033 w 1058498"/>
                    <a:gd name="connsiteY28" fmla="*/ 134419 h 565334"/>
                    <a:gd name="connsiteX29" fmla="*/ 876962 w 1058498"/>
                    <a:gd name="connsiteY29" fmla="*/ 141436 h 565334"/>
                    <a:gd name="connsiteX30" fmla="*/ 906030 w 1058498"/>
                    <a:gd name="connsiteY30" fmla="*/ 153464 h 565334"/>
                    <a:gd name="connsiteX31" fmla="*/ 906030 w 1058498"/>
                    <a:gd name="connsiteY31" fmla="*/ 173511 h 565334"/>
                    <a:gd name="connsiteX32" fmla="*/ 885983 w 1058498"/>
                    <a:gd name="connsiteY32" fmla="*/ 175516 h 565334"/>
                    <a:gd name="connsiteX33" fmla="*/ 905028 w 1058498"/>
                    <a:gd name="connsiteY33" fmla="*/ 195563 h 565334"/>
                    <a:gd name="connsiteX34" fmla="*/ 864933 w 1058498"/>
                    <a:gd name="connsiteY34" fmla="*/ 197568 h 565334"/>
                    <a:gd name="connsiteX35" fmla="*/ 882976 w 1058498"/>
                    <a:gd name="connsiteY35" fmla="*/ 207592 h 565334"/>
                    <a:gd name="connsiteX36" fmla="*/ 875959 w 1058498"/>
                    <a:gd name="connsiteY36" fmla="*/ 215611 h 565334"/>
                    <a:gd name="connsiteX37" fmla="*/ 848895 w 1058498"/>
                    <a:gd name="connsiteY37" fmla="*/ 219620 h 565334"/>
                    <a:gd name="connsiteX38" fmla="*/ 822834 w 1058498"/>
                    <a:gd name="connsiteY38" fmla="*/ 219620 h 565334"/>
                    <a:gd name="connsiteX39" fmla="*/ 842881 w 1058498"/>
                    <a:gd name="connsiteY39" fmla="*/ 236660 h 565334"/>
                    <a:gd name="connsiteX40" fmla="*/ 840877 w 1058498"/>
                    <a:gd name="connsiteY40" fmla="*/ 246684 h 565334"/>
                    <a:gd name="connsiteX41" fmla="*/ 805794 w 1058498"/>
                    <a:gd name="connsiteY41" fmla="*/ 236660 h 565334"/>
                    <a:gd name="connsiteX42" fmla="*/ 794768 w 1058498"/>
                    <a:gd name="connsiteY42" fmla="*/ 243677 h 565334"/>
                    <a:gd name="connsiteX43" fmla="*/ 818824 w 1058498"/>
                    <a:gd name="connsiteY43" fmla="*/ 249691 h 565334"/>
                    <a:gd name="connsiteX44" fmla="*/ 839874 w 1058498"/>
                    <a:gd name="connsiteY44" fmla="*/ 264727 h 565334"/>
                    <a:gd name="connsiteX45" fmla="*/ 842881 w 1058498"/>
                    <a:gd name="connsiteY45" fmla="*/ 284774 h 565334"/>
                    <a:gd name="connsiteX46" fmla="*/ 807799 w 1058498"/>
                    <a:gd name="connsiteY46" fmla="*/ 289786 h 565334"/>
                    <a:gd name="connsiteX47" fmla="*/ 795770 w 1058498"/>
                    <a:gd name="connsiteY47" fmla="*/ 279762 h 565334"/>
                    <a:gd name="connsiteX48" fmla="*/ 775723 w 1058498"/>
                    <a:gd name="connsiteY48" fmla="*/ 265729 h 565334"/>
                    <a:gd name="connsiteX49" fmla="*/ 777728 w 1058498"/>
                    <a:gd name="connsiteY49" fmla="*/ 282769 h 565334"/>
                    <a:gd name="connsiteX50" fmla="*/ 752668 w 1058498"/>
                    <a:gd name="connsiteY50" fmla="*/ 295800 h 565334"/>
                    <a:gd name="connsiteX51" fmla="*/ 802787 w 1058498"/>
                    <a:gd name="connsiteY51" fmla="*/ 296802 h 565334"/>
                    <a:gd name="connsiteX52" fmla="*/ 828848 w 1058498"/>
                    <a:gd name="connsiteY52" fmla="*/ 297805 h 565334"/>
                    <a:gd name="connsiteX53" fmla="*/ 772716 w 1058498"/>
                    <a:gd name="connsiteY53" fmla="*/ 319857 h 565334"/>
                    <a:gd name="connsiteX54" fmla="*/ 714578 w 1058498"/>
                    <a:gd name="connsiteY54" fmla="*/ 340906 h 565334"/>
                    <a:gd name="connsiteX55" fmla="*/ 655439 w 1058498"/>
                    <a:gd name="connsiteY55" fmla="*/ 348925 h 565334"/>
                    <a:gd name="connsiteX56" fmla="*/ 633387 w 1058498"/>
                    <a:gd name="connsiteY56" fmla="*/ 348925 h 565334"/>
                    <a:gd name="connsiteX57" fmla="*/ 610332 w 1058498"/>
                    <a:gd name="connsiteY57" fmla="*/ 358949 h 565334"/>
                    <a:gd name="connsiteX58" fmla="*/ 575249 w 1058498"/>
                    <a:gd name="connsiteY58" fmla="*/ 387015 h 565334"/>
                    <a:gd name="connsiteX59" fmla="*/ 527136 w 1058498"/>
                    <a:gd name="connsiteY59" fmla="*/ 405058 h 565334"/>
                    <a:gd name="connsiteX60" fmla="*/ 513103 w 1058498"/>
                    <a:gd name="connsiteY60" fmla="*/ 406060 h 565334"/>
                    <a:gd name="connsiteX61" fmla="*/ 484034 w 1058498"/>
                    <a:gd name="connsiteY61" fmla="*/ 413077 h 565334"/>
                    <a:gd name="connsiteX62" fmla="*/ 452961 w 1058498"/>
                    <a:gd name="connsiteY62" fmla="*/ 419091 h 565334"/>
                    <a:gd name="connsiteX63" fmla="*/ 430909 w 1058498"/>
                    <a:gd name="connsiteY63" fmla="*/ 435129 h 565334"/>
                    <a:gd name="connsiteX64" fmla="*/ 423892 w 1058498"/>
                    <a:gd name="connsiteY64" fmla="*/ 454174 h 565334"/>
                    <a:gd name="connsiteX65" fmla="*/ 407854 w 1058498"/>
                    <a:gd name="connsiteY65" fmla="*/ 472216 h 565334"/>
                    <a:gd name="connsiteX66" fmla="*/ 367759 w 1058498"/>
                    <a:gd name="connsiteY66" fmla="*/ 493266 h 565334"/>
                    <a:gd name="connsiteX67" fmla="*/ 368762 w 1058498"/>
                    <a:gd name="connsiteY67" fmla="*/ 514316 h 565334"/>
                    <a:gd name="connsiteX68" fmla="*/ 351722 w 1058498"/>
                    <a:gd name="connsiteY68" fmla="*/ 537370 h 565334"/>
                    <a:gd name="connsiteX69" fmla="*/ 332677 w 1058498"/>
                    <a:gd name="connsiteY69" fmla="*/ 564434 h 565334"/>
                    <a:gd name="connsiteX70" fmla="*/ 302606 w 1058498"/>
                    <a:gd name="connsiteY70" fmla="*/ 565436 h 565334"/>
                    <a:gd name="connsiteX71" fmla="*/ 278549 w 1058498"/>
                    <a:gd name="connsiteY71" fmla="*/ 543384 h 565334"/>
                    <a:gd name="connsiteX72" fmla="*/ 236450 w 1058498"/>
                    <a:gd name="connsiteY72" fmla="*/ 543384 h 565334"/>
                    <a:gd name="connsiteX73" fmla="*/ 221414 w 1058498"/>
                    <a:gd name="connsiteY73" fmla="*/ 528349 h 565334"/>
                    <a:gd name="connsiteX74" fmla="*/ 217404 w 1058498"/>
                    <a:gd name="connsiteY74" fmla="*/ 501285 h 565334"/>
                    <a:gd name="connsiteX75" fmla="*/ 194350 w 1058498"/>
                    <a:gd name="connsiteY75" fmla="*/ 468207 h 565334"/>
                    <a:gd name="connsiteX76" fmla="*/ 191343 w 1058498"/>
                    <a:gd name="connsiteY76" fmla="*/ 450164 h 565334"/>
                    <a:gd name="connsiteX77" fmla="*/ 198360 w 1058498"/>
                    <a:gd name="connsiteY77" fmla="*/ 426108 h 565334"/>
                    <a:gd name="connsiteX78" fmla="*/ 181320 w 1058498"/>
                    <a:gd name="connsiteY78" fmla="*/ 402051 h 565334"/>
                    <a:gd name="connsiteX79" fmla="*/ 196355 w 1058498"/>
                    <a:gd name="connsiteY79" fmla="*/ 383006 h 565334"/>
                    <a:gd name="connsiteX80" fmla="*/ 187333 w 1058498"/>
                    <a:gd name="connsiteY80" fmla="*/ 373984 h 565334"/>
                    <a:gd name="connsiteX81" fmla="*/ 220412 w 1058498"/>
                    <a:gd name="connsiteY81" fmla="*/ 342911 h 565334"/>
                    <a:gd name="connsiteX82" fmla="*/ 254492 w 1058498"/>
                    <a:gd name="connsiteY82" fmla="*/ 333890 h 565334"/>
                    <a:gd name="connsiteX83" fmla="*/ 266521 w 1058498"/>
                    <a:gd name="connsiteY83" fmla="*/ 322864 h 565334"/>
                    <a:gd name="connsiteX84" fmla="*/ 279551 w 1058498"/>
                    <a:gd name="connsiteY84" fmla="*/ 302817 h 565334"/>
                    <a:gd name="connsiteX85" fmla="*/ 253490 w 1058498"/>
                    <a:gd name="connsiteY85" fmla="*/ 311838 h 565334"/>
                    <a:gd name="connsiteX86" fmla="*/ 241462 w 1058498"/>
                    <a:gd name="connsiteY86" fmla="*/ 315847 h 565334"/>
                    <a:gd name="connsiteX87" fmla="*/ 222416 w 1058498"/>
                    <a:gd name="connsiteY87" fmla="*/ 319857 h 565334"/>
                    <a:gd name="connsiteX88" fmla="*/ 202369 w 1058498"/>
                    <a:gd name="connsiteY88" fmla="*/ 310835 h 565334"/>
                    <a:gd name="connsiteX89" fmla="*/ 210388 w 1058498"/>
                    <a:gd name="connsiteY89" fmla="*/ 293795 h 565334"/>
                    <a:gd name="connsiteX90" fmla="*/ 224421 w 1058498"/>
                    <a:gd name="connsiteY90" fmla="*/ 280764 h 565334"/>
                    <a:gd name="connsiteX91" fmla="*/ 242464 w 1058498"/>
                    <a:gd name="connsiteY91" fmla="*/ 280764 h 565334"/>
                    <a:gd name="connsiteX92" fmla="*/ 277546 w 1058498"/>
                    <a:gd name="connsiteY92" fmla="*/ 286779 h 565334"/>
                    <a:gd name="connsiteX93" fmla="*/ 252487 w 1058498"/>
                    <a:gd name="connsiteY93" fmla="*/ 271743 h 565334"/>
                    <a:gd name="connsiteX94" fmla="*/ 240459 w 1058498"/>
                    <a:gd name="connsiteY94" fmla="*/ 262722 h 565334"/>
                    <a:gd name="connsiteX95" fmla="*/ 219409 w 1058498"/>
                    <a:gd name="connsiteY95" fmla="*/ 266731 h 565334"/>
                    <a:gd name="connsiteX96" fmla="*/ 207381 w 1058498"/>
                    <a:gd name="connsiteY96" fmla="*/ 259715 h 565334"/>
                    <a:gd name="connsiteX97" fmla="*/ 240459 w 1058498"/>
                    <a:gd name="connsiteY97" fmla="*/ 237663 h 565334"/>
                    <a:gd name="connsiteX98" fmla="*/ 234445 w 1058498"/>
                    <a:gd name="connsiteY98" fmla="*/ 228641 h 565334"/>
                    <a:gd name="connsiteX99" fmla="*/ 229433 w 1058498"/>
                    <a:gd name="connsiteY99" fmla="*/ 211601 h 565334"/>
                    <a:gd name="connsiteX100" fmla="*/ 222416 w 1058498"/>
                    <a:gd name="connsiteY100" fmla="*/ 186542 h 565334"/>
                    <a:gd name="connsiteX101" fmla="*/ 205376 w 1058498"/>
                    <a:gd name="connsiteY101" fmla="*/ 176518 h 565334"/>
                    <a:gd name="connsiteX102" fmla="*/ 211391 w 1058498"/>
                    <a:gd name="connsiteY102" fmla="*/ 167497 h 565334"/>
                    <a:gd name="connsiteX103" fmla="*/ 173300 w 1058498"/>
                    <a:gd name="connsiteY103" fmla="*/ 153464 h 565334"/>
                    <a:gd name="connsiteX104" fmla="*/ 137215 w 1058498"/>
                    <a:gd name="connsiteY104" fmla="*/ 152462 h 565334"/>
                    <a:gd name="connsiteX105" fmla="*/ 89102 w 1058498"/>
                    <a:gd name="connsiteY105" fmla="*/ 153464 h 565334"/>
                    <a:gd name="connsiteX106" fmla="*/ 44998 w 1058498"/>
                    <a:gd name="connsiteY106" fmla="*/ 154466 h 565334"/>
                    <a:gd name="connsiteX107" fmla="*/ 29962 w 1058498"/>
                    <a:gd name="connsiteY107" fmla="*/ 147450 h 565334"/>
                    <a:gd name="connsiteX108" fmla="*/ 11919 w 1058498"/>
                    <a:gd name="connsiteY108" fmla="*/ 133417 h 565334"/>
                    <a:gd name="connsiteX109" fmla="*/ 63040 w 1058498"/>
                    <a:gd name="connsiteY109" fmla="*/ 126400 h 565334"/>
                    <a:gd name="connsiteX110" fmla="*/ 99125 w 1058498"/>
                    <a:gd name="connsiteY110" fmla="*/ 125398 h 565334"/>
                    <a:gd name="connsiteX111" fmla="*/ 29962 w 1058498"/>
                    <a:gd name="connsiteY111" fmla="*/ 119383 h 565334"/>
                    <a:gd name="connsiteX112" fmla="*/ -109 w 1058498"/>
                    <a:gd name="connsiteY112" fmla="*/ 110362 h 565334"/>
                    <a:gd name="connsiteX113" fmla="*/ 9915 w 1058498"/>
                    <a:gd name="connsiteY113" fmla="*/ 101341 h 565334"/>
                    <a:gd name="connsiteX114" fmla="*/ 84090 w 1058498"/>
                    <a:gd name="connsiteY114" fmla="*/ 91317 h 565334"/>
                    <a:gd name="connsiteX115" fmla="*/ 155258 w 1058498"/>
                    <a:gd name="connsiteY115" fmla="*/ 80291 h 565334"/>
                    <a:gd name="connsiteX116" fmla="*/ 168289 w 1058498"/>
                    <a:gd name="connsiteY116" fmla="*/ 72272 h 565334"/>
                    <a:gd name="connsiteX117" fmla="*/ 130199 w 1058498"/>
                    <a:gd name="connsiteY117" fmla="*/ 65256 h 565334"/>
                    <a:gd name="connsiteX118" fmla="*/ 152251 w 1058498"/>
                    <a:gd name="connsiteY118" fmla="*/ 57237 h 565334"/>
                    <a:gd name="connsiteX119" fmla="*/ 221414 w 1058498"/>
                    <a:gd name="connsiteY119" fmla="*/ 44206 h 565334"/>
                    <a:gd name="connsiteX120" fmla="*/ 246473 w 1058498"/>
                    <a:gd name="connsiteY120" fmla="*/ 42201 h 565334"/>
                    <a:gd name="connsiteX121" fmla="*/ 247475 w 1058498"/>
                    <a:gd name="connsiteY121" fmla="*/ 33180 h 565334"/>
                    <a:gd name="connsiteX122" fmla="*/ 289575 w 1058498"/>
                    <a:gd name="connsiteY122" fmla="*/ 28168 h 565334"/>
                    <a:gd name="connsiteX123" fmla="*/ 340696 w 1058498"/>
                    <a:gd name="connsiteY123" fmla="*/ 26163 h 565334"/>
                    <a:gd name="connsiteX124" fmla="*/ 390814 w 1058498"/>
                    <a:gd name="connsiteY124" fmla="*/ 25161 h 565334"/>
                    <a:gd name="connsiteX125" fmla="*/ 403845 w 1058498"/>
                    <a:gd name="connsiteY125" fmla="*/ 31175 h 565334"/>
                    <a:gd name="connsiteX126" fmla="*/ 453963 w 1058498"/>
                    <a:gd name="connsiteY126" fmla="*/ 21152 h 565334"/>
                    <a:gd name="connsiteX127" fmla="*/ 487041 w 1058498"/>
                    <a:gd name="connsiteY127" fmla="*/ 28168 h 565334"/>
                    <a:gd name="connsiteX128" fmla="*/ 508091 w 1058498"/>
                    <a:gd name="connsiteY128" fmla="*/ 29170 h 565334"/>
                    <a:gd name="connsiteX129" fmla="*/ 538162 w 1058498"/>
                    <a:gd name="connsiteY129" fmla="*/ 35185 h 565334"/>
                    <a:gd name="connsiteX130" fmla="*/ 506086 w 1058498"/>
                    <a:gd name="connsiteY130" fmla="*/ 25161 h 56533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</a:cxnLst>
                  <a:rect l="l" t="t" r="r" b="b"/>
                  <a:pathLst>
                    <a:path w="1058498" h="565334">
                      <a:moveTo>
                        <a:pt x="514105" y="18144"/>
                      </a:moveTo>
                      <a:lnTo>
                        <a:pt x="574247" y="7118"/>
                      </a:lnTo>
                      <a:lnTo>
                        <a:pt x="628375" y="8121"/>
                      </a:lnTo>
                      <a:lnTo>
                        <a:pt x="652432" y="2107"/>
                      </a:lnTo>
                      <a:lnTo>
                        <a:pt x="708564" y="102"/>
                      </a:lnTo>
                      <a:lnTo>
                        <a:pt x="832858" y="2107"/>
                      </a:lnTo>
                      <a:lnTo>
                        <a:pt x="926078" y="16140"/>
                      </a:lnTo>
                      <a:lnTo>
                        <a:pt x="895004" y="23156"/>
                      </a:lnTo>
                      <a:lnTo>
                        <a:pt x="832858" y="24159"/>
                      </a:lnTo>
                      <a:lnTo>
                        <a:pt x="746654" y="25161"/>
                      </a:lnTo>
                      <a:lnTo>
                        <a:pt x="752668" y="29170"/>
                      </a:lnTo>
                      <a:lnTo>
                        <a:pt x="810806" y="27166"/>
                      </a:lnTo>
                      <a:lnTo>
                        <a:pt x="856914" y="33180"/>
                      </a:lnTo>
                      <a:lnTo>
                        <a:pt x="889992" y="27166"/>
                      </a:lnTo>
                      <a:lnTo>
                        <a:pt x="901018" y="34182"/>
                      </a:lnTo>
                      <a:lnTo>
                        <a:pt x="879969" y="45208"/>
                      </a:lnTo>
                      <a:lnTo>
                        <a:pt x="923071" y="38192"/>
                      </a:lnTo>
                      <a:lnTo>
                        <a:pt x="1003260" y="31175"/>
                      </a:lnTo>
                      <a:lnTo>
                        <a:pt x="1050371" y="34182"/>
                      </a:lnTo>
                      <a:lnTo>
                        <a:pt x="1058390" y="42201"/>
                      </a:lnTo>
                      <a:lnTo>
                        <a:pt x="989227" y="56234"/>
                      </a:lnTo>
                      <a:lnTo>
                        <a:pt x="979203" y="60244"/>
                      </a:lnTo>
                      <a:lnTo>
                        <a:pt x="925075" y="64253"/>
                      </a:lnTo>
                      <a:lnTo>
                        <a:pt x="963165" y="65256"/>
                      </a:lnTo>
                      <a:lnTo>
                        <a:pt x="940111" y="80291"/>
                      </a:lnTo>
                      <a:lnTo>
                        <a:pt x="923071" y="94324"/>
                      </a:lnTo>
                      <a:lnTo>
                        <a:pt x="917056" y="119383"/>
                      </a:lnTo>
                      <a:lnTo>
                        <a:pt x="934096" y="133417"/>
                      </a:lnTo>
                      <a:lnTo>
                        <a:pt x="907033" y="134419"/>
                      </a:lnTo>
                      <a:lnTo>
                        <a:pt x="876962" y="141436"/>
                      </a:lnTo>
                      <a:lnTo>
                        <a:pt x="906030" y="153464"/>
                      </a:lnTo>
                      <a:lnTo>
                        <a:pt x="906030" y="173511"/>
                      </a:lnTo>
                      <a:lnTo>
                        <a:pt x="885983" y="175516"/>
                      </a:lnTo>
                      <a:lnTo>
                        <a:pt x="905028" y="195563"/>
                      </a:lnTo>
                      <a:lnTo>
                        <a:pt x="864933" y="197568"/>
                      </a:lnTo>
                      <a:lnTo>
                        <a:pt x="882976" y="207592"/>
                      </a:lnTo>
                      <a:lnTo>
                        <a:pt x="875959" y="215611"/>
                      </a:lnTo>
                      <a:lnTo>
                        <a:pt x="848895" y="219620"/>
                      </a:lnTo>
                      <a:lnTo>
                        <a:pt x="822834" y="219620"/>
                      </a:lnTo>
                      <a:lnTo>
                        <a:pt x="842881" y="236660"/>
                      </a:lnTo>
                      <a:lnTo>
                        <a:pt x="840877" y="246684"/>
                      </a:lnTo>
                      <a:lnTo>
                        <a:pt x="805794" y="236660"/>
                      </a:lnTo>
                      <a:lnTo>
                        <a:pt x="794768" y="243677"/>
                      </a:lnTo>
                      <a:lnTo>
                        <a:pt x="818824" y="249691"/>
                      </a:lnTo>
                      <a:lnTo>
                        <a:pt x="839874" y="264727"/>
                      </a:lnTo>
                      <a:lnTo>
                        <a:pt x="842881" y="284774"/>
                      </a:lnTo>
                      <a:lnTo>
                        <a:pt x="807799" y="289786"/>
                      </a:lnTo>
                      <a:lnTo>
                        <a:pt x="795770" y="279762"/>
                      </a:lnTo>
                      <a:lnTo>
                        <a:pt x="775723" y="265729"/>
                      </a:lnTo>
                      <a:lnTo>
                        <a:pt x="777728" y="282769"/>
                      </a:lnTo>
                      <a:lnTo>
                        <a:pt x="752668" y="295800"/>
                      </a:lnTo>
                      <a:lnTo>
                        <a:pt x="802787" y="296802"/>
                      </a:lnTo>
                      <a:lnTo>
                        <a:pt x="828848" y="297805"/>
                      </a:lnTo>
                      <a:lnTo>
                        <a:pt x="772716" y="319857"/>
                      </a:lnTo>
                      <a:lnTo>
                        <a:pt x="714578" y="340906"/>
                      </a:lnTo>
                      <a:lnTo>
                        <a:pt x="655439" y="348925"/>
                      </a:lnTo>
                      <a:lnTo>
                        <a:pt x="633387" y="348925"/>
                      </a:lnTo>
                      <a:lnTo>
                        <a:pt x="610332" y="358949"/>
                      </a:lnTo>
                      <a:lnTo>
                        <a:pt x="575249" y="387015"/>
                      </a:lnTo>
                      <a:lnTo>
                        <a:pt x="527136" y="405058"/>
                      </a:lnTo>
                      <a:lnTo>
                        <a:pt x="513103" y="406060"/>
                      </a:lnTo>
                      <a:lnTo>
                        <a:pt x="484034" y="413077"/>
                      </a:lnTo>
                      <a:lnTo>
                        <a:pt x="452961" y="419091"/>
                      </a:lnTo>
                      <a:lnTo>
                        <a:pt x="430909" y="435129"/>
                      </a:lnTo>
                      <a:lnTo>
                        <a:pt x="423892" y="454174"/>
                      </a:lnTo>
                      <a:lnTo>
                        <a:pt x="407854" y="472216"/>
                      </a:lnTo>
                      <a:lnTo>
                        <a:pt x="367759" y="493266"/>
                      </a:lnTo>
                      <a:lnTo>
                        <a:pt x="368762" y="514316"/>
                      </a:lnTo>
                      <a:lnTo>
                        <a:pt x="351722" y="537370"/>
                      </a:lnTo>
                      <a:lnTo>
                        <a:pt x="332677" y="564434"/>
                      </a:lnTo>
                      <a:lnTo>
                        <a:pt x="302606" y="565436"/>
                      </a:lnTo>
                      <a:lnTo>
                        <a:pt x="278549" y="543384"/>
                      </a:lnTo>
                      <a:lnTo>
                        <a:pt x="236450" y="543384"/>
                      </a:lnTo>
                      <a:lnTo>
                        <a:pt x="221414" y="528349"/>
                      </a:lnTo>
                      <a:lnTo>
                        <a:pt x="217404" y="501285"/>
                      </a:lnTo>
                      <a:lnTo>
                        <a:pt x="194350" y="468207"/>
                      </a:lnTo>
                      <a:lnTo>
                        <a:pt x="191343" y="450164"/>
                      </a:lnTo>
                      <a:lnTo>
                        <a:pt x="198360" y="426108"/>
                      </a:lnTo>
                      <a:lnTo>
                        <a:pt x="181320" y="402051"/>
                      </a:lnTo>
                      <a:lnTo>
                        <a:pt x="196355" y="383006"/>
                      </a:lnTo>
                      <a:lnTo>
                        <a:pt x="187333" y="373984"/>
                      </a:lnTo>
                      <a:lnTo>
                        <a:pt x="220412" y="342911"/>
                      </a:lnTo>
                      <a:lnTo>
                        <a:pt x="254492" y="333890"/>
                      </a:lnTo>
                      <a:lnTo>
                        <a:pt x="266521" y="322864"/>
                      </a:lnTo>
                      <a:lnTo>
                        <a:pt x="279551" y="302817"/>
                      </a:lnTo>
                      <a:lnTo>
                        <a:pt x="253490" y="311838"/>
                      </a:lnTo>
                      <a:lnTo>
                        <a:pt x="241462" y="315847"/>
                      </a:lnTo>
                      <a:lnTo>
                        <a:pt x="222416" y="319857"/>
                      </a:lnTo>
                      <a:lnTo>
                        <a:pt x="202369" y="310835"/>
                      </a:lnTo>
                      <a:lnTo>
                        <a:pt x="210388" y="293795"/>
                      </a:lnTo>
                      <a:lnTo>
                        <a:pt x="224421" y="280764"/>
                      </a:lnTo>
                      <a:lnTo>
                        <a:pt x="242464" y="280764"/>
                      </a:lnTo>
                      <a:lnTo>
                        <a:pt x="277546" y="286779"/>
                      </a:lnTo>
                      <a:lnTo>
                        <a:pt x="252487" y="271743"/>
                      </a:lnTo>
                      <a:lnTo>
                        <a:pt x="240459" y="262722"/>
                      </a:lnTo>
                      <a:lnTo>
                        <a:pt x="219409" y="266731"/>
                      </a:lnTo>
                      <a:lnTo>
                        <a:pt x="207381" y="259715"/>
                      </a:lnTo>
                      <a:lnTo>
                        <a:pt x="240459" y="237663"/>
                      </a:lnTo>
                      <a:lnTo>
                        <a:pt x="234445" y="228641"/>
                      </a:lnTo>
                      <a:lnTo>
                        <a:pt x="229433" y="211601"/>
                      </a:lnTo>
                      <a:lnTo>
                        <a:pt x="222416" y="186542"/>
                      </a:lnTo>
                      <a:lnTo>
                        <a:pt x="205376" y="176518"/>
                      </a:lnTo>
                      <a:lnTo>
                        <a:pt x="211391" y="167497"/>
                      </a:lnTo>
                      <a:lnTo>
                        <a:pt x="173300" y="153464"/>
                      </a:lnTo>
                      <a:lnTo>
                        <a:pt x="137215" y="152462"/>
                      </a:lnTo>
                      <a:lnTo>
                        <a:pt x="89102" y="153464"/>
                      </a:lnTo>
                      <a:lnTo>
                        <a:pt x="44998" y="154466"/>
                      </a:lnTo>
                      <a:lnTo>
                        <a:pt x="29962" y="147450"/>
                      </a:lnTo>
                      <a:lnTo>
                        <a:pt x="11919" y="133417"/>
                      </a:lnTo>
                      <a:lnTo>
                        <a:pt x="63040" y="126400"/>
                      </a:lnTo>
                      <a:lnTo>
                        <a:pt x="99125" y="125398"/>
                      </a:lnTo>
                      <a:lnTo>
                        <a:pt x="29962" y="119383"/>
                      </a:lnTo>
                      <a:lnTo>
                        <a:pt x="-109" y="110362"/>
                      </a:lnTo>
                      <a:lnTo>
                        <a:pt x="9915" y="101341"/>
                      </a:lnTo>
                      <a:lnTo>
                        <a:pt x="84090" y="91317"/>
                      </a:lnTo>
                      <a:lnTo>
                        <a:pt x="155258" y="80291"/>
                      </a:lnTo>
                      <a:lnTo>
                        <a:pt x="168289" y="72272"/>
                      </a:lnTo>
                      <a:lnTo>
                        <a:pt x="130199" y="65256"/>
                      </a:lnTo>
                      <a:lnTo>
                        <a:pt x="152251" y="57237"/>
                      </a:lnTo>
                      <a:lnTo>
                        <a:pt x="221414" y="44206"/>
                      </a:lnTo>
                      <a:lnTo>
                        <a:pt x="246473" y="42201"/>
                      </a:lnTo>
                      <a:lnTo>
                        <a:pt x="247475" y="33180"/>
                      </a:lnTo>
                      <a:lnTo>
                        <a:pt x="289575" y="28168"/>
                      </a:lnTo>
                      <a:lnTo>
                        <a:pt x="340696" y="26163"/>
                      </a:lnTo>
                      <a:lnTo>
                        <a:pt x="390814" y="25161"/>
                      </a:lnTo>
                      <a:lnTo>
                        <a:pt x="403845" y="31175"/>
                      </a:lnTo>
                      <a:lnTo>
                        <a:pt x="453963" y="21152"/>
                      </a:lnTo>
                      <a:lnTo>
                        <a:pt x="487041" y="28168"/>
                      </a:lnTo>
                      <a:lnTo>
                        <a:pt x="508091" y="29170"/>
                      </a:lnTo>
                      <a:lnTo>
                        <a:pt x="538162" y="35185"/>
                      </a:lnTo>
                      <a:lnTo>
                        <a:pt x="506086" y="25161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5" name="Freeform: Shape 74">
                  <a:extLst>
                    <a:ext uri="{FF2B5EF4-FFF2-40B4-BE49-F238E27FC236}">
                      <a16:creationId xmlns:a16="http://schemas.microsoft.com/office/drawing/2014/main" id="{323027E2-583A-4FD1-8B4E-C39682FC1355}"/>
                    </a:ext>
                  </a:extLst>
                </p:cNvPr>
                <p:cNvSpPr/>
                <p:nvPr/>
              </p:nvSpPr>
              <p:spPr>
                <a:xfrm>
                  <a:off x="3382361" y="3129356"/>
                  <a:ext cx="95224" cy="69163"/>
                </a:xfrm>
                <a:custGeom>
                  <a:avLst/>
                  <a:gdLst>
                    <a:gd name="connsiteX0" fmla="*/ 9929 w 95224"/>
                    <a:gd name="connsiteY0" fmla="*/ 5095 h 69163"/>
                    <a:gd name="connsiteX1" fmla="*/ 13938 w 95224"/>
                    <a:gd name="connsiteY1" fmla="*/ 83 h 69163"/>
                    <a:gd name="connsiteX2" fmla="*/ 33986 w 95224"/>
                    <a:gd name="connsiteY2" fmla="*/ 83 h 69163"/>
                    <a:gd name="connsiteX3" fmla="*/ 49021 w 95224"/>
                    <a:gd name="connsiteY3" fmla="*/ 8102 h 69163"/>
                    <a:gd name="connsiteX4" fmla="*/ 56037 w 95224"/>
                    <a:gd name="connsiteY4" fmla="*/ 7100 h 69163"/>
                    <a:gd name="connsiteX5" fmla="*/ 59045 w 95224"/>
                    <a:gd name="connsiteY5" fmla="*/ 18126 h 69163"/>
                    <a:gd name="connsiteX6" fmla="*/ 74080 w 95224"/>
                    <a:gd name="connsiteY6" fmla="*/ 18126 h 69163"/>
                    <a:gd name="connsiteX7" fmla="*/ 72075 w 95224"/>
                    <a:gd name="connsiteY7" fmla="*/ 27147 h 69163"/>
                    <a:gd name="connsiteX8" fmla="*/ 83101 w 95224"/>
                    <a:gd name="connsiteY8" fmla="*/ 28150 h 69163"/>
                    <a:gd name="connsiteX9" fmla="*/ 95130 w 95224"/>
                    <a:gd name="connsiteY9" fmla="*/ 39176 h 69163"/>
                    <a:gd name="connsiteX10" fmla="*/ 84104 w 95224"/>
                    <a:gd name="connsiteY10" fmla="*/ 51204 h 69163"/>
                    <a:gd name="connsiteX11" fmla="*/ 72075 w 95224"/>
                    <a:gd name="connsiteY11" fmla="*/ 44187 h 69163"/>
                    <a:gd name="connsiteX12" fmla="*/ 60047 w 95224"/>
                    <a:gd name="connsiteY12" fmla="*/ 46192 h 69163"/>
                    <a:gd name="connsiteX13" fmla="*/ 52028 w 95224"/>
                    <a:gd name="connsiteY13" fmla="*/ 44187 h 69163"/>
                    <a:gd name="connsiteX14" fmla="*/ 46014 w 95224"/>
                    <a:gd name="connsiteY14" fmla="*/ 50202 h 69163"/>
                    <a:gd name="connsiteX15" fmla="*/ 35990 w 95224"/>
                    <a:gd name="connsiteY15" fmla="*/ 52206 h 69163"/>
                    <a:gd name="connsiteX16" fmla="*/ 32983 w 95224"/>
                    <a:gd name="connsiteY16" fmla="*/ 44187 h 69163"/>
                    <a:gd name="connsiteX17" fmla="*/ 23962 w 95224"/>
                    <a:gd name="connsiteY17" fmla="*/ 49199 h 69163"/>
                    <a:gd name="connsiteX18" fmla="*/ 10931 w 95224"/>
                    <a:gd name="connsiteY18" fmla="*/ 69247 h 69163"/>
                    <a:gd name="connsiteX19" fmla="*/ 4917 w 95224"/>
                    <a:gd name="connsiteY19" fmla="*/ 64235 h 69163"/>
                    <a:gd name="connsiteX20" fmla="*/ 3915 w 95224"/>
                    <a:gd name="connsiteY20" fmla="*/ 56216 h 69163"/>
                    <a:gd name="connsiteX21" fmla="*/ 5919 w 95224"/>
                    <a:gd name="connsiteY21" fmla="*/ 48197 h 69163"/>
                    <a:gd name="connsiteX22" fmla="*/ -95 w 95224"/>
                    <a:gd name="connsiteY22" fmla="*/ 39176 h 69163"/>
                    <a:gd name="connsiteX23" fmla="*/ 6922 w 95224"/>
                    <a:gd name="connsiteY23" fmla="*/ 33161 h 69163"/>
                    <a:gd name="connsiteX24" fmla="*/ 9929 w 95224"/>
                    <a:gd name="connsiteY24" fmla="*/ 22135 h 69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5224" h="69163">
                      <a:moveTo>
                        <a:pt x="9929" y="5095"/>
                      </a:moveTo>
                      <a:lnTo>
                        <a:pt x="13938" y="83"/>
                      </a:lnTo>
                      <a:lnTo>
                        <a:pt x="33986" y="83"/>
                      </a:lnTo>
                      <a:lnTo>
                        <a:pt x="49021" y="8102"/>
                      </a:lnTo>
                      <a:lnTo>
                        <a:pt x="56037" y="7100"/>
                      </a:lnTo>
                      <a:lnTo>
                        <a:pt x="59045" y="18126"/>
                      </a:lnTo>
                      <a:lnTo>
                        <a:pt x="74080" y="18126"/>
                      </a:lnTo>
                      <a:lnTo>
                        <a:pt x="72075" y="27147"/>
                      </a:lnTo>
                      <a:lnTo>
                        <a:pt x="83101" y="28150"/>
                      </a:lnTo>
                      <a:lnTo>
                        <a:pt x="95130" y="39176"/>
                      </a:lnTo>
                      <a:lnTo>
                        <a:pt x="84104" y="51204"/>
                      </a:lnTo>
                      <a:lnTo>
                        <a:pt x="72075" y="44187"/>
                      </a:lnTo>
                      <a:lnTo>
                        <a:pt x="60047" y="46192"/>
                      </a:lnTo>
                      <a:lnTo>
                        <a:pt x="52028" y="44187"/>
                      </a:lnTo>
                      <a:lnTo>
                        <a:pt x="46014" y="50202"/>
                      </a:lnTo>
                      <a:lnTo>
                        <a:pt x="35990" y="52206"/>
                      </a:lnTo>
                      <a:lnTo>
                        <a:pt x="32983" y="44187"/>
                      </a:lnTo>
                      <a:lnTo>
                        <a:pt x="23962" y="49199"/>
                      </a:lnTo>
                      <a:lnTo>
                        <a:pt x="10931" y="69247"/>
                      </a:lnTo>
                      <a:lnTo>
                        <a:pt x="4917" y="64235"/>
                      </a:lnTo>
                      <a:lnTo>
                        <a:pt x="3915" y="56216"/>
                      </a:lnTo>
                      <a:lnTo>
                        <a:pt x="5919" y="48197"/>
                      </a:lnTo>
                      <a:lnTo>
                        <a:pt x="-95" y="39176"/>
                      </a:lnTo>
                      <a:lnTo>
                        <a:pt x="6922" y="33161"/>
                      </a:lnTo>
                      <a:lnTo>
                        <a:pt x="9929" y="22135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6" name="Freeform: Shape 75">
                  <a:extLst>
                    <a:ext uri="{FF2B5EF4-FFF2-40B4-BE49-F238E27FC236}">
                      <a16:creationId xmlns:a16="http://schemas.microsoft.com/office/drawing/2014/main" id="{37B2FAAE-F77F-4E22-9BB3-B09DF72B8C6A}"/>
                    </a:ext>
                  </a:extLst>
                </p:cNvPr>
                <p:cNvSpPr/>
                <p:nvPr/>
              </p:nvSpPr>
              <p:spPr>
                <a:xfrm>
                  <a:off x="5049296" y="2609128"/>
                  <a:ext cx="537268" cy="545287"/>
                </a:xfrm>
                <a:custGeom>
                  <a:avLst/>
                  <a:gdLst>
                    <a:gd name="connsiteX0" fmla="*/ 537150 w 537268"/>
                    <a:gd name="connsiteY0" fmla="*/ 412059 h 545287"/>
                    <a:gd name="connsiteX1" fmla="*/ 448942 w 537268"/>
                    <a:gd name="connsiteY1" fmla="*/ 470197 h 545287"/>
                    <a:gd name="connsiteX2" fmla="*/ 373764 w 537268"/>
                    <a:gd name="connsiteY2" fmla="*/ 529336 h 545287"/>
                    <a:gd name="connsiteX3" fmla="*/ 336677 w 537268"/>
                    <a:gd name="connsiteY3" fmla="*/ 542367 h 545287"/>
                    <a:gd name="connsiteX4" fmla="*/ 307608 w 537268"/>
                    <a:gd name="connsiteY4" fmla="*/ 545374 h 545287"/>
                    <a:gd name="connsiteX5" fmla="*/ 306606 w 537268"/>
                    <a:gd name="connsiteY5" fmla="*/ 526329 h 545287"/>
                    <a:gd name="connsiteX6" fmla="*/ 294577 w 537268"/>
                    <a:gd name="connsiteY6" fmla="*/ 521317 h 545287"/>
                    <a:gd name="connsiteX7" fmla="*/ 278539 w 537268"/>
                    <a:gd name="connsiteY7" fmla="*/ 513298 h 545287"/>
                    <a:gd name="connsiteX8" fmla="*/ 272525 w 537268"/>
                    <a:gd name="connsiteY8" fmla="*/ 498263 h 545287"/>
                    <a:gd name="connsiteX9" fmla="*/ 184317 w 537268"/>
                    <a:gd name="connsiteY9" fmla="*/ 433109 h 545287"/>
                    <a:gd name="connsiteX10" fmla="*/ 96109 w 537268"/>
                    <a:gd name="connsiteY10" fmla="*/ 366953 h 545287"/>
                    <a:gd name="connsiteX11" fmla="*/ -118 w 537268"/>
                    <a:gd name="connsiteY11" fmla="*/ 293780 h 545287"/>
                    <a:gd name="connsiteX12" fmla="*/ 884 w 537268"/>
                    <a:gd name="connsiteY12" fmla="*/ 287766 h 545287"/>
                    <a:gd name="connsiteX13" fmla="*/ 884 w 537268"/>
                    <a:gd name="connsiteY13" fmla="*/ 287766 h 545287"/>
                    <a:gd name="connsiteX14" fmla="*/ 884 w 537268"/>
                    <a:gd name="connsiteY14" fmla="*/ 249676 h 545287"/>
                    <a:gd name="connsiteX15" fmla="*/ 42983 w 537268"/>
                    <a:gd name="connsiteY15" fmla="*/ 227624 h 545287"/>
                    <a:gd name="connsiteX16" fmla="*/ 69045 w 537268"/>
                    <a:gd name="connsiteY16" fmla="*/ 222612 h 545287"/>
                    <a:gd name="connsiteX17" fmla="*/ 90095 w 537268"/>
                    <a:gd name="connsiteY17" fmla="*/ 214593 h 545287"/>
                    <a:gd name="connsiteX18" fmla="*/ 100118 w 537268"/>
                    <a:gd name="connsiteY18" fmla="*/ 199558 h 545287"/>
                    <a:gd name="connsiteX19" fmla="*/ 130189 w 537268"/>
                    <a:gd name="connsiteY19" fmla="*/ 187529 h 545287"/>
                    <a:gd name="connsiteX20" fmla="*/ 131192 w 537268"/>
                    <a:gd name="connsiteY20" fmla="*/ 165477 h 545287"/>
                    <a:gd name="connsiteX21" fmla="*/ 146227 w 537268"/>
                    <a:gd name="connsiteY21" fmla="*/ 162470 h 545287"/>
                    <a:gd name="connsiteX22" fmla="*/ 158255 w 537268"/>
                    <a:gd name="connsiteY22" fmla="*/ 151444 h 545287"/>
                    <a:gd name="connsiteX23" fmla="*/ 191334 w 537268"/>
                    <a:gd name="connsiteY23" fmla="*/ 146432 h 545287"/>
                    <a:gd name="connsiteX24" fmla="*/ 196346 w 537268"/>
                    <a:gd name="connsiteY24" fmla="*/ 134404 h 545287"/>
                    <a:gd name="connsiteX25" fmla="*/ 189329 w 537268"/>
                    <a:gd name="connsiteY25" fmla="*/ 128390 h 545287"/>
                    <a:gd name="connsiteX26" fmla="*/ 180308 w 537268"/>
                    <a:gd name="connsiteY26" fmla="*/ 96314 h 545287"/>
                    <a:gd name="connsiteX27" fmla="*/ 179305 w 537268"/>
                    <a:gd name="connsiteY27" fmla="*/ 78271 h 545287"/>
                    <a:gd name="connsiteX28" fmla="*/ 170284 w 537268"/>
                    <a:gd name="connsiteY28" fmla="*/ 58224 h 545287"/>
                    <a:gd name="connsiteX29" fmla="*/ 194341 w 537268"/>
                    <a:gd name="connsiteY29" fmla="*/ 42186 h 545287"/>
                    <a:gd name="connsiteX30" fmla="*/ 221405 w 537268"/>
                    <a:gd name="connsiteY30" fmla="*/ 37174 h 545287"/>
                    <a:gd name="connsiteX31" fmla="*/ 237442 w 537268"/>
                    <a:gd name="connsiteY31" fmla="*/ 24144 h 545287"/>
                    <a:gd name="connsiteX32" fmla="*/ 261499 w 537268"/>
                    <a:gd name="connsiteY32" fmla="*/ 15122 h 545287"/>
                    <a:gd name="connsiteX33" fmla="*/ 303599 w 537268"/>
                    <a:gd name="connsiteY33" fmla="*/ 10110 h 545287"/>
                    <a:gd name="connsiteX34" fmla="*/ 344696 w 537268"/>
                    <a:gd name="connsiteY34" fmla="*/ 7103 h 545287"/>
                    <a:gd name="connsiteX35" fmla="*/ 357726 w 537268"/>
                    <a:gd name="connsiteY35" fmla="*/ 12115 h 545287"/>
                    <a:gd name="connsiteX36" fmla="*/ 380781 w 537268"/>
                    <a:gd name="connsiteY36" fmla="*/ 87 h 545287"/>
                    <a:gd name="connsiteX37" fmla="*/ 406842 w 537268"/>
                    <a:gd name="connsiteY37" fmla="*/ 87 h 545287"/>
                    <a:gd name="connsiteX38" fmla="*/ 417868 w 537268"/>
                    <a:gd name="connsiteY38" fmla="*/ 7103 h 545287"/>
                    <a:gd name="connsiteX39" fmla="*/ 434909 w 537268"/>
                    <a:gd name="connsiteY39" fmla="*/ 5099 h 545287"/>
                    <a:gd name="connsiteX40" fmla="*/ 429897 w 537268"/>
                    <a:gd name="connsiteY40" fmla="*/ 20134 h 545287"/>
                    <a:gd name="connsiteX41" fmla="*/ 434909 w 537268"/>
                    <a:gd name="connsiteY41" fmla="*/ 49203 h 545287"/>
                    <a:gd name="connsiteX42" fmla="*/ 429897 w 537268"/>
                    <a:gd name="connsiteY42" fmla="*/ 74262 h 545287"/>
                    <a:gd name="connsiteX43" fmla="*/ 414861 w 537268"/>
                    <a:gd name="connsiteY43" fmla="*/ 91302 h 545287"/>
                    <a:gd name="connsiteX44" fmla="*/ 416866 w 537268"/>
                    <a:gd name="connsiteY44" fmla="*/ 113354 h 545287"/>
                    <a:gd name="connsiteX45" fmla="*/ 438918 w 537268"/>
                    <a:gd name="connsiteY45" fmla="*/ 131397 h 545287"/>
                    <a:gd name="connsiteX46" fmla="*/ 438918 w 537268"/>
                    <a:gd name="connsiteY46" fmla="*/ 139416 h 545287"/>
                    <a:gd name="connsiteX47" fmla="*/ 454956 w 537268"/>
                    <a:gd name="connsiteY47" fmla="*/ 151444 h 545287"/>
                    <a:gd name="connsiteX48" fmla="*/ 466984 w 537268"/>
                    <a:gd name="connsiteY48" fmla="*/ 205572 h 545287"/>
                    <a:gd name="connsiteX49" fmla="*/ 476006 w 537268"/>
                    <a:gd name="connsiteY49" fmla="*/ 232636 h 545287"/>
                    <a:gd name="connsiteX50" fmla="*/ 478010 w 537268"/>
                    <a:gd name="connsiteY50" fmla="*/ 246669 h 545287"/>
                    <a:gd name="connsiteX51" fmla="*/ 474001 w 537268"/>
                    <a:gd name="connsiteY51" fmla="*/ 270726 h 545287"/>
                    <a:gd name="connsiteX52" fmla="*/ 476006 w 537268"/>
                    <a:gd name="connsiteY52" fmla="*/ 284759 h 545287"/>
                    <a:gd name="connsiteX53" fmla="*/ 472998 w 537268"/>
                    <a:gd name="connsiteY53" fmla="*/ 301799 h 545287"/>
                    <a:gd name="connsiteX54" fmla="*/ 476006 w 537268"/>
                    <a:gd name="connsiteY54" fmla="*/ 319842 h 545287"/>
                    <a:gd name="connsiteX55" fmla="*/ 465982 w 537268"/>
                    <a:gd name="connsiteY55" fmla="*/ 332872 h 545287"/>
                    <a:gd name="connsiteX56" fmla="*/ 482020 w 537268"/>
                    <a:gd name="connsiteY56" fmla="*/ 354924 h 545287"/>
                    <a:gd name="connsiteX57" fmla="*/ 483022 w 537268"/>
                    <a:gd name="connsiteY57" fmla="*/ 367955 h 545287"/>
                    <a:gd name="connsiteX58" fmla="*/ 492044 w 537268"/>
                    <a:gd name="connsiteY58" fmla="*/ 384995 h 545287"/>
                    <a:gd name="connsiteX59" fmla="*/ 504072 w 537268"/>
                    <a:gd name="connsiteY59" fmla="*/ 378981 h 545287"/>
                    <a:gd name="connsiteX60" fmla="*/ 525122 w 537268"/>
                    <a:gd name="connsiteY60" fmla="*/ 393014 h 5452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537268" h="545287">
                      <a:moveTo>
                        <a:pt x="537150" y="412059"/>
                      </a:moveTo>
                      <a:lnTo>
                        <a:pt x="448942" y="470197"/>
                      </a:lnTo>
                      <a:lnTo>
                        <a:pt x="373764" y="529336"/>
                      </a:lnTo>
                      <a:lnTo>
                        <a:pt x="336677" y="542367"/>
                      </a:lnTo>
                      <a:lnTo>
                        <a:pt x="307608" y="545374"/>
                      </a:lnTo>
                      <a:lnTo>
                        <a:pt x="306606" y="526329"/>
                      </a:lnTo>
                      <a:lnTo>
                        <a:pt x="294577" y="521317"/>
                      </a:lnTo>
                      <a:lnTo>
                        <a:pt x="278539" y="513298"/>
                      </a:lnTo>
                      <a:lnTo>
                        <a:pt x="272525" y="498263"/>
                      </a:lnTo>
                      <a:lnTo>
                        <a:pt x="184317" y="433109"/>
                      </a:lnTo>
                      <a:lnTo>
                        <a:pt x="96109" y="366953"/>
                      </a:lnTo>
                      <a:lnTo>
                        <a:pt x="-118" y="293780"/>
                      </a:lnTo>
                      <a:lnTo>
                        <a:pt x="884" y="287766"/>
                      </a:lnTo>
                      <a:lnTo>
                        <a:pt x="884" y="287766"/>
                      </a:lnTo>
                      <a:lnTo>
                        <a:pt x="884" y="249676"/>
                      </a:lnTo>
                      <a:lnTo>
                        <a:pt x="42983" y="227624"/>
                      </a:lnTo>
                      <a:lnTo>
                        <a:pt x="69045" y="222612"/>
                      </a:lnTo>
                      <a:lnTo>
                        <a:pt x="90095" y="214593"/>
                      </a:lnTo>
                      <a:lnTo>
                        <a:pt x="100118" y="199558"/>
                      </a:lnTo>
                      <a:lnTo>
                        <a:pt x="130189" y="187529"/>
                      </a:lnTo>
                      <a:lnTo>
                        <a:pt x="131192" y="165477"/>
                      </a:lnTo>
                      <a:lnTo>
                        <a:pt x="146227" y="162470"/>
                      </a:lnTo>
                      <a:lnTo>
                        <a:pt x="158255" y="151444"/>
                      </a:lnTo>
                      <a:lnTo>
                        <a:pt x="191334" y="146432"/>
                      </a:lnTo>
                      <a:lnTo>
                        <a:pt x="196346" y="134404"/>
                      </a:lnTo>
                      <a:lnTo>
                        <a:pt x="189329" y="128390"/>
                      </a:lnTo>
                      <a:lnTo>
                        <a:pt x="180308" y="96314"/>
                      </a:lnTo>
                      <a:lnTo>
                        <a:pt x="179305" y="78271"/>
                      </a:lnTo>
                      <a:lnTo>
                        <a:pt x="170284" y="58224"/>
                      </a:lnTo>
                      <a:lnTo>
                        <a:pt x="194341" y="42186"/>
                      </a:lnTo>
                      <a:lnTo>
                        <a:pt x="221405" y="37174"/>
                      </a:lnTo>
                      <a:lnTo>
                        <a:pt x="237442" y="24144"/>
                      </a:lnTo>
                      <a:lnTo>
                        <a:pt x="261499" y="15122"/>
                      </a:lnTo>
                      <a:lnTo>
                        <a:pt x="303599" y="10110"/>
                      </a:lnTo>
                      <a:lnTo>
                        <a:pt x="344696" y="7103"/>
                      </a:lnTo>
                      <a:lnTo>
                        <a:pt x="357726" y="12115"/>
                      </a:lnTo>
                      <a:lnTo>
                        <a:pt x="380781" y="87"/>
                      </a:lnTo>
                      <a:lnTo>
                        <a:pt x="406842" y="87"/>
                      </a:lnTo>
                      <a:lnTo>
                        <a:pt x="417868" y="7103"/>
                      </a:lnTo>
                      <a:lnTo>
                        <a:pt x="434909" y="5099"/>
                      </a:lnTo>
                      <a:lnTo>
                        <a:pt x="429897" y="20134"/>
                      </a:lnTo>
                      <a:lnTo>
                        <a:pt x="434909" y="49203"/>
                      </a:lnTo>
                      <a:lnTo>
                        <a:pt x="429897" y="74262"/>
                      </a:lnTo>
                      <a:lnTo>
                        <a:pt x="414861" y="91302"/>
                      </a:lnTo>
                      <a:lnTo>
                        <a:pt x="416866" y="113354"/>
                      </a:lnTo>
                      <a:lnTo>
                        <a:pt x="438918" y="131397"/>
                      </a:lnTo>
                      <a:lnTo>
                        <a:pt x="438918" y="139416"/>
                      </a:lnTo>
                      <a:lnTo>
                        <a:pt x="454956" y="151444"/>
                      </a:lnTo>
                      <a:lnTo>
                        <a:pt x="466984" y="205572"/>
                      </a:lnTo>
                      <a:lnTo>
                        <a:pt x="476006" y="232636"/>
                      </a:lnTo>
                      <a:lnTo>
                        <a:pt x="478010" y="246669"/>
                      </a:lnTo>
                      <a:lnTo>
                        <a:pt x="474001" y="270726"/>
                      </a:lnTo>
                      <a:lnTo>
                        <a:pt x="476006" y="284759"/>
                      </a:lnTo>
                      <a:lnTo>
                        <a:pt x="472998" y="301799"/>
                      </a:lnTo>
                      <a:lnTo>
                        <a:pt x="476006" y="319842"/>
                      </a:lnTo>
                      <a:lnTo>
                        <a:pt x="465982" y="332872"/>
                      </a:lnTo>
                      <a:lnTo>
                        <a:pt x="482020" y="354924"/>
                      </a:lnTo>
                      <a:lnTo>
                        <a:pt x="483022" y="367955"/>
                      </a:lnTo>
                      <a:lnTo>
                        <a:pt x="492044" y="384995"/>
                      </a:lnTo>
                      <a:lnTo>
                        <a:pt x="504072" y="378981"/>
                      </a:lnTo>
                      <a:lnTo>
                        <a:pt x="525122" y="393014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7" name="Freeform: Shape 76">
                  <a:extLst>
                    <a:ext uri="{FF2B5EF4-FFF2-40B4-BE49-F238E27FC236}">
                      <a16:creationId xmlns:a16="http://schemas.microsoft.com/office/drawing/2014/main" id="{62FF059D-FF41-4FAA-8F8F-FEDAAB147A6F}"/>
                    </a:ext>
                  </a:extLst>
                </p:cNvPr>
                <p:cNvSpPr/>
                <p:nvPr/>
              </p:nvSpPr>
              <p:spPr>
                <a:xfrm>
                  <a:off x="3112724" y="3688676"/>
                  <a:ext cx="152359" cy="192454"/>
                </a:xfrm>
                <a:custGeom>
                  <a:avLst/>
                  <a:gdLst>
                    <a:gd name="connsiteX0" fmla="*/ 17951 w 152359"/>
                    <a:gd name="connsiteY0" fmla="*/ 145419 h 192454"/>
                    <a:gd name="connsiteX1" fmla="*/ 31984 w 152359"/>
                    <a:gd name="connsiteY1" fmla="*/ 122364 h 192454"/>
                    <a:gd name="connsiteX2" fmla="*/ 25969 w 152359"/>
                    <a:gd name="connsiteY2" fmla="*/ 109334 h 192454"/>
                    <a:gd name="connsiteX3" fmla="*/ 15946 w 152359"/>
                    <a:gd name="connsiteY3" fmla="*/ 123367 h 192454"/>
                    <a:gd name="connsiteX4" fmla="*/ -92 w 152359"/>
                    <a:gd name="connsiteY4" fmla="*/ 110336 h 192454"/>
                    <a:gd name="connsiteX5" fmla="*/ 4920 w 152359"/>
                    <a:gd name="connsiteY5" fmla="*/ 101315 h 192454"/>
                    <a:gd name="connsiteX6" fmla="*/ -92 w 152359"/>
                    <a:gd name="connsiteY6" fmla="*/ 74251 h 192454"/>
                    <a:gd name="connsiteX7" fmla="*/ 8929 w 152359"/>
                    <a:gd name="connsiteY7" fmla="*/ 69239 h 192454"/>
                    <a:gd name="connsiteX8" fmla="*/ 13941 w 152359"/>
                    <a:gd name="connsiteY8" fmla="*/ 51196 h 192454"/>
                    <a:gd name="connsiteX9" fmla="*/ 23965 w 152359"/>
                    <a:gd name="connsiteY9" fmla="*/ 31149 h 192454"/>
                    <a:gd name="connsiteX10" fmla="*/ 22962 w 152359"/>
                    <a:gd name="connsiteY10" fmla="*/ 19121 h 192454"/>
                    <a:gd name="connsiteX11" fmla="*/ 36995 w 152359"/>
                    <a:gd name="connsiteY11" fmla="*/ 12104 h 192454"/>
                    <a:gd name="connsiteX12" fmla="*/ 56040 w 152359"/>
                    <a:gd name="connsiteY12" fmla="*/ 76 h 192454"/>
                    <a:gd name="connsiteX13" fmla="*/ 82102 w 152359"/>
                    <a:gd name="connsiteY13" fmla="*/ 18118 h 192454"/>
                    <a:gd name="connsiteX14" fmla="*/ 87114 w 152359"/>
                    <a:gd name="connsiteY14" fmla="*/ 17116 h 192454"/>
                    <a:gd name="connsiteX15" fmla="*/ 93128 w 152359"/>
                    <a:gd name="connsiteY15" fmla="*/ 30147 h 192454"/>
                    <a:gd name="connsiteX16" fmla="*/ 116182 w 152359"/>
                    <a:gd name="connsiteY16" fmla="*/ 34156 h 192454"/>
                    <a:gd name="connsiteX17" fmla="*/ 124201 w 152359"/>
                    <a:gd name="connsiteY17" fmla="*/ 29144 h 192454"/>
                    <a:gd name="connsiteX18" fmla="*/ 137232 w 152359"/>
                    <a:gd name="connsiteY18" fmla="*/ 39168 h 192454"/>
                    <a:gd name="connsiteX19" fmla="*/ 148258 w 152359"/>
                    <a:gd name="connsiteY19" fmla="*/ 47187 h 192454"/>
                    <a:gd name="connsiteX20" fmla="*/ 152268 w 152359"/>
                    <a:gd name="connsiteY20" fmla="*/ 69239 h 192454"/>
                    <a:gd name="connsiteX21" fmla="*/ 144249 w 152359"/>
                    <a:gd name="connsiteY21" fmla="*/ 89286 h 192454"/>
                    <a:gd name="connsiteX22" fmla="*/ 115180 w 152359"/>
                    <a:gd name="connsiteY22" fmla="*/ 121362 h 192454"/>
                    <a:gd name="connsiteX23" fmla="*/ 84107 w 152359"/>
                    <a:gd name="connsiteY23" fmla="*/ 133390 h 192454"/>
                    <a:gd name="connsiteX24" fmla="*/ 68069 w 152359"/>
                    <a:gd name="connsiteY24" fmla="*/ 159452 h 192454"/>
                    <a:gd name="connsiteX25" fmla="*/ 64059 w 152359"/>
                    <a:gd name="connsiteY25" fmla="*/ 179499 h 192454"/>
                    <a:gd name="connsiteX26" fmla="*/ 49024 w 152359"/>
                    <a:gd name="connsiteY26" fmla="*/ 192530 h 192454"/>
                    <a:gd name="connsiteX27" fmla="*/ 36995 w 152359"/>
                    <a:gd name="connsiteY27" fmla="*/ 176492 h 192454"/>
                    <a:gd name="connsiteX28" fmla="*/ 25969 w 152359"/>
                    <a:gd name="connsiteY28" fmla="*/ 173485 h 192454"/>
                    <a:gd name="connsiteX29" fmla="*/ 14943 w 152359"/>
                    <a:gd name="connsiteY29" fmla="*/ 175490 h 192454"/>
                    <a:gd name="connsiteX30" fmla="*/ 13941 w 152359"/>
                    <a:gd name="connsiteY30" fmla="*/ 164464 h 192454"/>
                    <a:gd name="connsiteX31" fmla="*/ 21960 w 152359"/>
                    <a:gd name="connsiteY31" fmla="*/ 157447 h 1924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2359" h="192454">
                      <a:moveTo>
                        <a:pt x="17951" y="145419"/>
                      </a:moveTo>
                      <a:lnTo>
                        <a:pt x="31984" y="122364"/>
                      </a:lnTo>
                      <a:lnTo>
                        <a:pt x="25969" y="109334"/>
                      </a:lnTo>
                      <a:lnTo>
                        <a:pt x="15946" y="123367"/>
                      </a:lnTo>
                      <a:lnTo>
                        <a:pt x="-92" y="110336"/>
                      </a:lnTo>
                      <a:lnTo>
                        <a:pt x="4920" y="101315"/>
                      </a:lnTo>
                      <a:lnTo>
                        <a:pt x="-92" y="74251"/>
                      </a:lnTo>
                      <a:lnTo>
                        <a:pt x="8929" y="69239"/>
                      </a:lnTo>
                      <a:lnTo>
                        <a:pt x="13941" y="51196"/>
                      </a:lnTo>
                      <a:lnTo>
                        <a:pt x="23965" y="31149"/>
                      </a:lnTo>
                      <a:lnTo>
                        <a:pt x="22962" y="19121"/>
                      </a:lnTo>
                      <a:lnTo>
                        <a:pt x="36995" y="12104"/>
                      </a:lnTo>
                      <a:lnTo>
                        <a:pt x="56040" y="76"/>
                      </a:lnTo>
                      <a:lnTo>
                        <a:pt x="82102" y="18118"/>
                      </a:lnTo>
                      <a:lnTo>
                        <a:pt x="87114" y="17116"/>
                      </a:lnTo>
                      <a:lnTo>
                        <a:pt x="93128" y="30147"/>
                      </a:lnTo>
                      <a:lnTo>
                        <a:pt x="116182" y="34156"/>
                      </a:lnTo>
                      <a:lnTo>
                        <a:pt x="124201" y="29144"/>
                      </a:lnTo>
                      <a:lnTo>
                        <a:pt x="137232" y="39168"/>
                      </a:lnTo>
                      <a:lnTo>
                        <a:pt x="148258" y="47187"/>
                      </a:lnTo>
                      <a:lnTo>
                        <a:pt x="152268" y="69239"/>
                      </a:lnTo>
                      <a:lnTo>
                        <a:pt x="144249" y="89286"/>
                      </a:lnTo>
                      <a:lnTo>
                        <a:pt x="115180" y="121362"/>
                      </a:lnTo>
                      <a:lnTo>
                        <a:pt x="84107" y="133390"/>
                      </a:lnTo>
                      <a:lnTo>
                        <a:pt x="68069" y="159452"/>
                      </a:lnTo>
                      <a:lnTo>
                        <a:pt x="64059" y="179499"/>
                      </a:lnTo>
                      <a:lnTo>
                        <a:pt x="49024" y="192530"/>
                      </a:lnTo>
                      <a:lnTo>
                        <a:pt x="36995" y="176492"/>
                      </a:lnTo>
                      <a:lnTo>
                        <a:pt x="25969" y="173485"/>
                      </a:lnTo>
                      <a:lnTo>
                        <a:pt x="14943" y="175490"/>
                      </a:lnTo>
                      <a:lnTo>
                        <a:pt x="13941" y="164464"/>
                      </a:lnTo>
                      <a:lnTo>
                        <a:pt x="21960" y="157447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8" name="Freeform: Shape 77">
                  <a:extLst>
                    <a:ext uri="{FF2B5EF4-FFF2-40B4-BE49-F238E27FC236}">
                      <a16:creationId xmlns:a16="http://schemas.microsoft.com/office/drawing/2014/main" id="{F8E16E5F-2F78-4E1F-9FCF-69CF168DE79D}"/>
                    </a:ext>
                  </a:extLst>
                </p:cNvPr>
                <p:cNvSpPr/>
                <p:nvPr/>
              </p:nvSpPr>
              <p:spPr>
                <a:xfrm>
                  <a:off x="5907322" y="2775521"/>
                  <a:ext cx="329778" cy="290686"/>
                </a:xfrm>
                <a:custGeom>
                  <a:avLst/>
                  <a:gdLst>
                    <a:gd name="connsiteX0" fmla="*/ 329651 w 329778"/>
                    <a:gd name="connsiteY0" fmla="*/ 290773 h 290686"/>
                    <a:gd name="connsiteX1" fmla="*/ 226407 w 329778"/>
                    <a:gd name="connsiteY1" fmla="*/ 290773 h 290686"/>
                    <a:gd name="connsiteX2" fmla="*/ 125168 w 329778"/>
                    <a:gd name="connsiteY2" fmla="*/ 290773 h 290686"/>
                    <a:gd name="connsiteX3" fmla="*/ 19920 w 329778"/>
                    <a:gd name="connsiteY3" fmla="*/ 290773 h 290686"/>
                    <a:gd name="connsiteX4" fmla="*/ 14908 w 329778"/>
                    <a:gd name="connsiteY4" fmla="*/ 178508 h 290686"/>
                    <a:gd name="connsiteX5" fmla="*/ 8893 w 329778"/>
                    <a:gd name="connsiteY5" fmla="*/ 71254 h 290686"/>
                    <a:gd name="connsiteX6" fmla="*/ -128 w 329778"/>
                    <a:gd name="connsiteY6" fmla="*/ 47198 h 290686"/>
                    <a:gd name="connsiteX7" fmla="*/ 4884 w 329778"/>
                    <a:gd name="connsiteY7" fmla="*/ 28153 h 290686"/>
                    <a:gd name="connsiteX8" fmla="*/ -128 w 329778"/>
                    <a:gd name="connsiteY8" fmla="*/ 15122 h 290686"/>
                    <a:gd name="connsiteX9" fmla="*/ 7891 w 329778"/>
                    <a:gd name="connsiteY9" fmla="*/ 1089 h 290686"/>
                    <a:gd name="connsiteX10" fmla="*/ 41972 w 329778"/>
                    <a:gd name="connsiteY10" fmla="*/ 86 h 290686"/>
                    <a:gd name="connsiteX11" fmla="*/ 67031 w 329778"/>
                    <a:gd name="connsiteY11" fmla="*/ 8105 h 290686"/>
                    <a:gd name="connsiteX12" fmla="*/ 93092 w 329778"/>
                    <a:gd name="connsiteY12" fmla="*/ 17127 h 290686"/>
                    <a:gd name="connsiteX13" fmla="*/ 105121 w 329778"/>
                    <a:gd name="connsiteY13" fmla="*/ 22138 h 290686"/>
                    <a:gd name="connsiteX14" fmla="*/ 124165 w 329778"/>
                    <a:gd name="connsiteY14" fmla="*/ 12115 h 290686"/>
                    <a:gd name="connsiteX15" fmla="*/ 134189 w 329778"/>
                    <a:gd name="connsiteY15" fmla="*/ 4096 h 290686"/>
                    <a:gd name="connsiteX16" fmla="*/ 156241 w 329778"/>
                    <a:gd name="connsiteY16" fmla="*/ 1089 h 290686"/>
                    <a:gd name="connsiteX17" fmla="*/ 175287 w 329778"/>
                    <a:gd name="connsiteY17" fmla="*/ 5098 h 290686"/>
                    <a:gd name="connsiteX18" fmla="*/ 183305 w 329778"/>
                    <a:gd name="connsiteY18" fmla="*/ 20134 h 290686"/>
                    <a:gd name="connsiteX19" fmla="*/ 188317 w 329778"/>
                    <a:gd name="connsiteY19" fmla="*/ 10110 h 290686"/>
                    <a:gd name="connsiteX20" fmla="*/ 209367 w 329778"/>
                    <a:gd name="connsiteY20" fmla="*/ 17127 h 290686"/>
                    <a:gd name="connsiteX21" fmla="*/ 229414 w 329778"/>
                    <a:gd name="connsiteY21" fmla="*/ 19131 h 290686"/>
                    <a:gd name="connsiteX22" fmla="*/ 241442 w 329778"/>
                    <a:gd name="connsiteY22" fmla="*/ 12115 h 290686"/>
                    <a:gd name="connsiteX23" fmla="*/ 262493 w 329778"/>
                    <a:gd name="connsiteY23" fmla="*/ 63235 h 290686"/>
                    <a:gd name="connsiteX24" fmla="*/ 256478 w 329778"/>
                    <a:gd name="connsiteY24" fmla="*/ 75264 h 290686"/>
                    <a:gd name="connsiteX25" fmla="*/ 253471 w 329778"/>
                    <a:gd name="connsiteY25" fmla="*/ 98318 h 290686"/>
                    <a:gd name="connsiteX26" fmla="*/ 247457 w 329778"/>
                    <a:gd name="connsiteY26" fmla="*/ 114356 h 290686"/>
                    <a:gd name="connsiteX27" fmla="*/ 241442 w 329778"/>
                    <a:gd name="connsiteY27" fmla="*/ 119368 h 290686"/>
                    <a:gd name="connsiteX28" fmla="*/ 232422 w 329778"/>
                    <a:gd name="connsiteY28" fmla="*/ 109344 h 290686"/>
                    <a:gd name="connsiteX29" fmla="*/ 219390 w 329778"/>
                    <a:gd name="connsiteY29" fmla="*/ 96314 h 290686"/>
                    <a:gd name="connsiteX30" fmla="*/ 198341 w 329778"/>
                    <a:gd name="connsiteY30" fmla="*/ 53212 h 290686"/>
                    <a:gd name="connsiteX31" fmla="*/ 195334 w 329778"/>
                    <a:gd name="connsiteY31" fmla="*/ 56219 h 290686"/>
                    <a:gd name="connsiteX32" fmla="*/ 208364 w 329778"/>
                    <a:gd name="connsiteY32" fmla="*/ 87292 h 290686"/>
                    <a:gd name="connsiteX33" fmla="*/ 227410 w 329778"/>
                    <a:gd name="connsiteY33" fmla="*/ 118366 h 290686"/>
                    <a:gd name="connsiteX34" fmla="*/ 250464 w 329778"/>
                    <a:gd name="connsiteY34" fmla="*/ 165477 h 290686"/>
                    <a:gd name="connsiteX35" fmla="*/ 260488 w 329778"/>
                    <a:gd name="connsiteY35" fmla="*/ 181515 h 290686"/>
                    <a:gd name="connsiteX36" fmla="*/ 270511 w 329778"/>
                    <a:gd name="connsiteY36" fmla="*/ 198555 h 290686"/>
                    <a:gd name="connsiteX37" fmla="*/ 295571 w 329778"/>
                    <a:gd name="connsiteY37" fmla="*/ 231633 h 290686"/>
                    <a:gd name="connsiteX38" fmla="*/ 290559 w 329778"/>
                    <a:gd name="connsiteY38" fmla="*/ 237647 h 290686"/>
                    <a:gd name="connsiteX39" fmla="*/ 292564 w 329778"/>
                    <a:gd name="connsiteY39" fmla="*/ 256692 h 290686"/>
                    <a:gd name="connsiteX40" fmla="*/ 324639 w 329778"/>
                    <a:gd name="connsiteY40" fmla="*/ 283756 h 290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329778" h="290686">
                      <a:moveTo>
                        <a:pt x="329651" y="290773"/>
                      </a:moveTo>
                      <a:lnTo>
                        <a:pt x="226407" y="290773"/>
                      </a:lnTo>
                      <a:lnTo>
                        <a:pt x="125168" y="290773"/>
                      </a:lnTo>
                      <a:lnTo>
                        <a:pt x="19920" y="290773"/>
                      </a:lnTo>
                      <a:lnTo>
                        <a:pt x="14908" y="178508"/>
                      </a:lnTo>
                      <a:lnTo>
                        <a:pt x="8893" y="71254"/>
                      </a:lnTo>
                      <a:lnTo>
                        <a:pt x="-128" y="47198"/>
                      </a:lnTo>
                      <a:lnTo>
                        <a:pt x="4884" y="28153"/>
                      </a:lnTo>
                      <a:lnTo>
                        <a:pt x="-128" y="15122"/>
                      </a:lnTo>
                      <a:lnTo>
                        <a:pt x="7891" y="1089"/>
                      </a:lnTo>
                      <a:lnTo>
                        <a:pt x="41972" y="86"/>
                      </a:lnTo>
                      <a:lnTo>
                        <a:pt x="67031" y="8105"/>
                      </a:lnTo>
                      <a:lnTo>
                        <a:pt x="93092" y="17127"/>
                      </a:lnTo>
                      <a:lnTo>
                        <a:pt x="105121" y="22138"/>
                      </a:lnTo>
                      <a:lnTo>
                        <a:pt x="124165" y="12115"/>
                      </a:lnTo>
                      <a:lnTo>
                        <a:pt x="134189" y="4096"/>
                      </a:lnTo>
                      <a:lnTo>
                        <a:pt x="156241" y="1089"/>
                      </a:lnTo>
                      <a:lnTo>
                        <a:pt x="175287" y="5098"/>
                      </a:lnTo>
                      <a:lnTo>
                        <a:pt x="183305" y="20134"/>
                      </a:lnTo>
                      <a:lnTo>
                        <a:pt x="188317" y="10110"/>
                      </a:lnTo>
                      <a:lnTo>
                        <a:pt x="209367" y="17127"/>
                      </a:lnTo>
                      <a:lnTo>
                        <a:pt x="229414" y="19131"/>
                      </a:lnTo>
                      <a:lnTo>
                        <a:pt x="241442" y="12115"/>
                      </a:lnTo>
                      <a:lnTo>
                        <a:pt x="262493" y="63235"/>
                      </a:lnTo>
                      <a:lnTo>
                        <a:pt x="256478" y="75264"/>
                      </a:lnTo>
                      <a:lnTo>
                        <a:pt x="253471" y="98318"/>
                      </a:lnTo>
                      <a:lnTo>
                        <a:pt x="247457" y="114356"/>
                      </a:lnTo>
                      <a:lnTo>
                        <a:pt x="241442" y="119368"/>
                      </a:lnTo>
                      <a:lnTo>
                        <a:pt x="232422" y="109344"/>
                      </a:lnTo>
                      <a:lnTo>
                        <a:pt x="219390" y="96314"/>
                      </a:lnTo>
                      <a:lnTo>
                        <a:pt x="198341" y="53212"/>
                      </a:lnTo>
                      <a:lnTo>
                        <a:pt x="195334" y="56219"/>
                      </a:lnTo>
                      <a:lnTo>
                        <a:pt x="208364" y="87292"/>
                      </a:lnTo>
                      <a:lnTo>
                        <a:pt x="227410" y="118366"/>
                      </a:lnTo>
                      <a:lnTo>
                        <a:pt x="250464" y="165477"/>
                      </a:lnTo>
                      <a:lnTo>
                        <a:pt x="260488" y="181515"/>
                      </a:lnTo>
                      <a:lnTo>
                        <a:pt x="270511" y="198555"/>
                      </a:lnTo>
                      <a:lnTo>
                        <a:pt x="295571" y="231633"/>
                      </a:lnTo>
                      <a:lnTo>
                        <a:pt x="290559" y="237647"/>
                      </a:lnTo>
                      <a:lnTo>
                        <a:pt x="292564" y="256692"/>
                      </a:lnTo>
                      <a:lnTo>
                        <a:pt x="324639" y="283756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79" name="Freeform: Shape 78">
                  <a:extLst>
                    <a:ext uri="{FF2B5EF4-FFF2-40B4-BE49-F238E27FC236}">
                      <a16:creationId xmlns:a16="http://schemas.microsoft.com/office/drawing/2014/main" id="{F5BF7D19-2F17-46C7-BF7F-E8B7C99F9A1D}"/>
                    </a:ext>
                  </a:extLst>
                </p:cNvPr>
                <p:cNvSpPr/>
                <p:nvPr/>
              </p:nvSpPr>
              <p:spPr>
                <a:xfrm>
                  <a:off x="6234093" y="3186491"/>
                  <a:ext cx="181428" cy="167395"/>
                </a:xfrm>
                <a:custGeom>
                  <a:avLst/>
                  <a:gdLst>
                    <a:gd name="connsiteX0" fmla="*/ 162253 w 181428"/>
                    <a:gd name="connsiteY0" fmla="*/ 165472 h 167395"/>
                    <a:gd name="connsiteX1" fmla="*/ 153231 w 181428"/>
                    <a:gd name="connsiteY1" fmla="*/ 155449 h 167395"/>
                    <a:gd name="connsiteX2" fmla="*/ 141203 w 181428"/>
                    <a:gd name="connsiteY2" fmla="*/ 137406 h 167395"/>
                    <a:gd name="connsiteX3" fmla="*/ 129175 w 181428"/>
                    <a:gd name="connsiteY3" fmla="*/ 128385 h 167395"/>
                    <a:gd name="connsiteX4" fmla="*/ 122158 w 181428"/>
                    <a:gd name="connsiteY4" fmla="*/ 117359 h 167395"/>
                    <a:gd name="connsiteX5" fmla="*/ 98101 w 181428"/>
                    <a:gd name="connsiteY5" fmla="*/ 105331 h 167395"/>
                    <a:gd name="connsiteX6" fmla="*/ 80059 w 181428"/>
                    <a:gd name="connsiteY6" fmla="*/ 105331 h 167395"/>
                    <a:gd name="connsiteX7" fmla="*/ 73042 w 181428"/>
                    <a:gd name="connsiteY7" fmla="*/ 98314 h 167395"/>
                    <a:gd name="connsiteX8" fmla="*/ 58006 w 181428"/>
                    <a:gd name="connsiteY8" fmla="*/ 106333 h 167395"/>
                    <a:gd name="connsiteX9" fmla="*/ 41969 w 181428"/>
                    <a:gd name="connsiteY9" fmla="*/ 92300 h 167395"/>
                    <a:gd name="connsiteX10" fmla="*/ 33950 w 181428"/>
                    <a:gd name="connsiteY10" fmla="*/ 114352 h 167395"/>
                    <a:gd name="connsiteX11" fmla="*/ 2876 w 181428"/>
                    <a:gd name="connsiteY11" fmla="*/ 108338 h 167395"/>
                    <a:gd name="connsiteX12" fmla="*/ -131 w 181428"/>
                    <a:gd name="connsiteY12" fmla="*/ 96309 h 167395"/>
                    <a:gd name="connsiteX13" fmla="*/ 9893 w 181428"/>
                    <a:gd name="connsiteY13" fmla="*/ 52205 h 167395"/>
                    <a:gd name="connsiteX14" fmla="*/ 10896 w 181428"/>
                    <a:gd name="connsiteY14" fmla="*/ 32158 h 167395"/>
                    <a:gd name="connsiteX15" fmla="*/ 18915 w 181428"/>
                    <a:gd name="connsiteY15" fmla="*/ 22134 h 167395"/>
                    <a:gd name="connsiteX16" fmla="*/ 37959 w 181428"/>
                    <a:gd name="connsiteY16" fmla="*/ 17122 h 167395"/>
                    <a:gd name="connsiteX17" fmla="*/ 49988 w 181428"/>
                    <a:gd name="connsiteY17" fmla="*/ 82 h 167395"/>
                    <a:gd name="connsiteX18" fmla="*/ 68030 w 181428"/>
                    <a:gd name="connsiteY18" fmla="*/ 35165 h 167395"/>
                    <a:gd name="connsiteX19" fmla="*/ 76050 w 181428"/>
                    <a:gd name="connsiteY19" fmla="*/ 63231 h 167395"/>
                    <a:gd name="connsiteX20" fmla="*/ 91085 w 181428"/>
                    <a:gd name="connsiteY20" fmla="*/ 78267 h 167395"/>
                    <a:gd name="connsiteX21" fmla="*/ 129175 w 181428"/>
                    <a:gd name="connsiteY21" fmla="*/ 106333 h 167395"/>
                    <a:gd name="connsiteX22" fmla="*/ 144210 w 181428"/>
                    <a:gd name="connsiteY22" fmla="*/ 123373 h 167395"/>
                    <a:gd name="connsiteX23" fmla="*/ 159246 w 181428"/>
                    <a:gd name="connsiteY23" fmla="*/ 141416 h 167395"/>
                    <a:gd name="connsiteX24" fmla="*/ 168267 w 181428"/>
                    <a:gd name="connsiteY24" fmla="*/ 151439 h 167395"/>
                    <a:gd name="connsiteX25" fmla="*/ 181298 w 181428"/>
                    <a:gd name="connsiteY25" fmla="*/ 160461 h 167395"/>
                    <a:gd name="connsiteX26" fmla="*/ 174281 w 181428"/>
                    <a:gd name="connsiteY26" fmla="*/ 167477 h 167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81428" h="167395">
                      <a:moveTo>
                        <a:pt x="162253" y="165472"/>
                      </a:moveTo>
                      <a:lnTo>
                        <a:pt x="153231" y="155449"/>
                      </a:lnTo>
                      <a:lnTo>
                        <a:pt x="141203" y="137406"/>
                      </a:lnTo>
                      <a:lnTo>
                        <a:pt x="129175" y="128385"/>
                      </a:lnTo>
                      <a:lnTo>
                        <a:pt x="122158" y="117359"/>
                      </a:lnTo>
                      <a:lnTo>
                        <a:pt x="98101" y="105331"/>
                      </a:lnTo>
                      <a:lnTo>
                        <a:pt x="80059" y="105331"/>
                      </a:lnTo>
                      <a:lnTo>
                        <a:pt x="73042" y="98314"/>
                      </a:lnTo>
                      <a:lnTo>
                        <a:pt x="58006" y="106333"/>
                      </a:lnTo>
                      <a:lnTo>
                        <a:pt x="41969" y="92300"/>
                      </a:lnTo>
                      <a:lnTo>
                        <a:pt x="33950" y="114352"/>
                      </a:lnTo>
                      <a:lnTo>
                        <a:pt x="2876" y="108338"/>
                      </a:lnTo>
                      <a:lnTo>
                        <a:pt x="-131" y="96309"/>
                      </a:lnTo>
                      <a:lnTo>
                        <a:pt x="9893" y="52205"/>
                      </a:lnTo>
                      <a:lnTo>
                        <a:pt x="10896" y="32158"/>
                      </a:lnTo>
                      <a:lnTo>
                        <a:pt x="18915" y="22134"/>
                      </a:lnTo>
                      <a:lnTo>
                        <a:pt x="37959" y="17122"/>
                      </a:lnTo>
                      <a:lnTo>
                        <a:pt x="49988" y="82"/>
                      </a:lnTo>
                      <a:lnTo>
                        <a:pt x="68030" y="35165"/>
                      </a:lnTo>
                      <a:lnTo>
                        <a:pt x="76050" y="63231"/>
                      </a:lnTo>
                      <a:lnTo>
                        <a:pt x="91085" y="78267"/>
                      </a:lnTo>
                      <a:lnTo>
                        <a:pt x="129175" y="106333"/>
                      </a:lnTo>
                      <a:lnTo>
                        <a:pt x="144210" y="123373"/>
                      </a:lnTo>
                      <a:lnTo>
                        <a:pt x="159246" y="141416"/>
                      </a:lnTo>
                      <a:lnTo>
                        <a:pt x="168267" y="151439"/>
                      </a:lnTo>
                      <a:lnTo>
                        <a:pt x="181298" y="160461"/>
                      </a:lnTo>
                      <a:lnTo>
                        <a:pt x="174281" y="167477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0" name="Freeform: Shape 79">
                  <a:extLst>
                    <a:ext uri="{FF2B5EF4-FFF2-40B4-BE49-F238E27FC236}">
                      <a16:creationId xmlns:a16="http://schemas.microsoft.com/office/drawing/2014/main" id="{254B4A5F-6935-44FA-9760-7273157AE3BB}"/>
                    </a:ext>
                  </a:extLst>
                </p:cNvPr>
                <p:cNvSpPr/>
                <p:nvPr/>
              </p:nvSpPr>
              <p:spPr>
                <a:xfrm>
                  <a:off x="5046289" y="2409657"/>
                  <a:ext cx="301712" cy="234553"/>
                </a:xfrm>
                <a:custGeom>
                  <a:avLst/>
                  <a:gdLst>
                    <a:gd name="connsiteX0" fmla="*/ 6900 w 301712"/>
                    <a:gd name="connsiteY0" fmla="*/ 56224 h 234553"/>
                    <a:gd name="connsiteX1" fmla="*/ 8905 w 301712"/>
                    <a:gd name="connsiteY1" fmla="*/ 35174 h 234553"/>
                    <a:gd name="connsiteX2" fmla="*/ -117 w 301712"/>
                    <a:gd name="connsiteY2" fmla="*/ 22143 h 234553"/>
                    <a:gd name="connsiteX3" fmla="*/ 34966 w 301712"/>
                    <a:gd name="connsiteY3" fmla="*/ 91 h 234553"/>
                    <a:gd name="connsiteX4" fmla="*/ 64035 w 301712"/>
                    <a:gd name="connsiteY4" fmla="*/ 6105 h 234553"/>
                    <a:gd name="connsiteX5" fmla="*/ 97113 w 301712"/>
                    <a:gd name="connsiteY5" fmla="*/ 6105 h 234553"/>
                    <a:gd name="connsiteX6" fmla="*/ 122172 w 301712"/>
                    <a:gd name="connsiteY6" fmla="*/ 11117 h 234553"/>
                    <a:gd name="connsiteX7" fmla="*/ 142219 w 301712"/>
                    <a:gd name="connsiteY7" fmla="*/ 9112 h 234553"/>
                    <a:gd name="connsiteX8" fmla="*/ 181312 w 301712"/>
                    <a:gd name="connsiteY8" fmla="*/ 10115 h 234553"/>
                    <a:gd name="connsiteX9" fmla="*/ 191335 w 301712"/>
                    <a:gd name="connsiteY9" fmla="*/ 22143 h 234553"/>
                    <a:gd name="connsiteX10" fmla="*/ 235439 w 301712"/>
                    <a:gd name="connsiteY10" fmla="*/ 35174 h 234553"/>
                    <a:gd name="connsiteX11" fmla="*/ 244461 w 301712"/>
                    <a:gd name="connsiteY11" fmla="*/ 29160 h 234553"/>
                    <a:gd name="connsiteX12" fmla="*/ 271525 w 301712"/>
                    <a:gd name="connsiteY12" fmla="*/ 42191 h 234553"/>
                    <a:gd name="connsiteX13" fmla="*/ 299591 w 301712"/>
                    <a:gd name="connsiteY13" fmla="*/ 38181 h 234553"/>
                    <a:gd name="connsiteX14" fmla="*/ 301596 w 301712"/>
                    <a:gd name="connsiteY14" fmla="*/ 56224 h 234553"/>
                    <a:gd name="connsiteX15" fmla="*/ 278541 w 301712"/>
                    <a:gd name="connsiteY15" fmla="*/ 76271 h 234553"/>
                    <a:gd name="connsiteX16" fmla="*/ 247468 w 301712"/>
                    <a:gd name="connsiteY16" fmla="*/ 82285 h 234553"/>
                    <a:gd name="connsiteX17" fmla="*/ 245463 w 301712"/>
                    <a:gd name="connsiteY17" fmla="*/ 92309 h 234553"/>
                    <a:gd name="connsiteX18" fmla="*/ 230427 w 301712"/>
                    <a:gd name="connsiteY18" fmla="*/ 108347 h 234553"/>
                    <a:gd name="connsiteX19" fmla="*/ 220404 w 301712"/>
                    <a:gd name="connsiteY19" fmla="*/ 133406 h 234553"/>
                    <a:gd name="connsiteX20" fmla="*/ 230427 w 301712"/>
                    <a:gd name="connsiteY20" fmla="*/ 150446 h 234553"/>
                    <a:gd name="connsiteX21" fmla="*/ 215392 w 301712"/>
                    <a:gd name="connsiteY21" fmla="*/ 163477 h 234553"/>
                    <a:gd name="connsiteX22" fmla="*/ 210380 w 301712"/>
                    <a:gd name="connsiteY22" fmla="*/ 183524 h 234553"/>
                    <a:gd name="connsiteX23" fmla="*/ 191335 w 301712"/>
                    <a:gd name="connsiteY23" fmla="*/ 189538 h 234553"/>
                    <a:gd name="connsiteX24" fmla="*/ 173293 w 301712"/>
                    <a:gd name="connsiteY24" fmla="*/ 212593 h 234553"/>
                    <a:gd name="connsiteX25" fmla="*/ 142219 w 301712"/>
                    <a:gd name="connsiteY25" fmla="*/ 213595 h 234553"/>
                    <a:gd name="connsiteX26" fmla="*/ 118163 w 301712"/>
                    <a:gd name="connsiteY26" fmla="*/ 212593 h 234553"/>
                    <a:gd name="connsiteX27" fmla="*/ 102125 w 301712"/>
                    <a:gd name="connsiteY27" fmla="*/ 223619 h 234553"/>
                    <a:gd name="connsiteX28" fmla="*/ 92101 w 301712"/>
                    <a:gd name="connsiteY28" fmla="*/ 234645 h 234553"/>
                    <a:gd name="connsiteX29" fmla="*/ 80072 w 301712"/>
                    <a:gd name="connsiteY29" fmla="*/ 232640 h 234553"/>
                    <a:gd name="connsiteX30" fmla="*/ 71051 w 301712"/>
                    <a:gd name="connsiteY30" fmla="*/ 221614 h 234553"/>
                    <a:gd name="connsiteX31" fmla="*/ 65037 w 301712"/>
                    <a:gd name="connsiteY31" fmla="*/ 204574 h 234553"/>
                    <a:gd name="connsiteX32" fmla="*/ 40980 w 301712"/>
                    <a:gd name="connsiteY32" fmla="*/ 199562 h 234553"/>
                    <a:gd name="connsiteX33" fmla="*/ 39978 w 301712"/>
                    <a:gd name="connsiteY33" fmla="*/ 189538 h 234553"/>
                    <a:gd name="connsiteX34" fmla="*/ 48999 w 301712"/>
                    <a:gd name="connsiteY34" fmla="*/ 178512 h 234553"/>
                    <a:gd name="connsiteX35" fmla="*/ 53009 w 301712"/>
                    <a:gd name="connsiteY35" fmla="*/ 170493 h 234553"/>
                    <a:gd name="connsiteX36" fmla="*/ 44990 w 301712"/>
                    <a:gd name="connsiteY36" fmla="*/ 161472 h 234553"/>
                    <a:gd name="connsiteX37" fmla="*/ 52006 w 301712"/>
                    <a:gd name="connsiteY37" fmla="*/ 141425 h 234553"/>
                    <a:gd name="connsiteX38" fmla="*/ 42985 w 301712"/>
                    <a:gd name="connsiteY38" fmla="*/ 123382 h 234553"/>
                    <a:gd name="connsiteX39" fmla="*/ 53009 w 301712"/>
                    <a:gd name="connsiteY39" fmla="*/ 121378 h 234553"/>
                    <a:gd name="connsiteX40" fmla="*/ 55013 w 301712"/>
                    <a:gd name="connsiteY40" fmla="*/ 107344 h 234553"/>
                    <a:gd name="connsiteX41" fmla="*/ 59023 w 301712"/>
                    <a:gd name="connsiteY41" fmla="*/ 102333 h 234553"/>
                    <a:gd name="connsiteX42" fmla="*/ 60025 w 301712"/>
                    <a:gd name="connsiteY42" fmla="*/ 79278 h 234553"/>
                    <a:gd name="connsiteX43" fmla="*/ 71051 w 301712"/>
                    <a:gd name="connsiteY43" fmla="*/ 71259 h 234553"/>
                    <a:gd name="connsiteX44" fmla="*/ 65037 w 301712"/>
                    <a:gd name="connsiteY44" fmla="*/ 56224 h 234553"/>
                    <a:gd name="connsiteX45" fmla="*/ 51004 w 301712"/>
                    <a:gd name="connsiteY45" fmla="*/ 55221 h 234553"/>
                    <a:gd name="connsiteX46" fmla="*/ 45992 w 301712"/>
                    <a:gd name="connsiteY46" fmla="*/ 59231 h 234553"/>
                    <a:gd name="connsiteX47" fmla="*/ 31959 w 301712"/>
                    <a:gd name="connsiteY47" fmla="*/ 59231 h 234553"/>
                    <a:gd name="connsiteX48" fmla="*/ 26947 w 301712"/>
                    <a:gd name="connsiteY48" fmla="*/ 44195 h 234553"/>
                    <a:gd name="connsiteX49" fmla="*/ 15921 w 301712"/>
                    <a:gd name="connsiteY49" fmla="*/ 48205 h 234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</a:cxnLst>
                  <a:rect l="l" t="t" r="r" b="b"/>
                  <a:pathLst>
                    <a:path w="301712" h="234553">
                      <a:moveTo>
                        <a:pt x="6900" y="56224"/>
                      </a:moveTo>
                      <a:lnTo>
                        <a:pt x="8905" y="35174"/>
                      </a:lnTo>
                      <a:lnTo>
                        <a:pt x="-117" y="22143"/>
                      </a:lnTo>
                      <a:lnTo>
                        <a:pt x="34966" y="91"/>
                      </a:lnTo>
                      <a:lnTo>
                        <a:pt x="64035" y="6105"/>
                      </a:lnTo>
                      <a:lnTo>
                        <a:pt x="97113" y="6105"/>
                      </a:lnTo>
                      <a:lnTo>
                        <a:pt x="122172" y="11117"/>
                      </a:lnTo>
                      <a:lnTo>
                        <a:pt x="142219" y="9112"/>
                      </a:lnTo>
                      <a:lnTo>
                        <a:pt x="181312" y="10115"/>
                      </a:lnTo>
                      <a:lnTo>
                        <a:pt x="191335" y="22143"/>
                      </a:lnTo>
                      <a:lnTo>
                        <a:pt x="235439" y="35174"/>
                      </a:lnTo>
                      <a:lnTo>
                        <a:pt x="244461" y="29160"/>
                      </a:lnTo>
                      <a:lnTo>
                        <a:pt x="271525" y="42191"/>
                      </a:lnTo>
                      <a:lnTo>
                        <a:pt x="299591" y="38181"/>
                      </a:lnTo>
                      <a:lnTo>
                        <a:pt x="301596" y="56224"/>
                      </a:lnTo>
                      <a:lnTo>
                        <a:pt x="278541" y="76271"/>
                      </a:lnTo>
                      <a:lnTo>
                        <a:pt x="247468" y="82285"/>
                      </a:lnTo>
                      <a:lnTo>
                        <a:pt x="245463" y="92309"/>
                      </a:lnTo>
                      <a:lnTo>
                        <a:pt x="230427" y="108347"/>
                      </a:lnTo>
                      <a:lnTo>
                        <a:pt x="220404" y="133406"/>
                      </a:lnTo>
                      <a:lnTo>
                        <a:pt x="230427" y="150446"/>
                      </a:lnTo>
                      <a:lnTo>
                        <a:pt x="215392" y="163477"/>
                      </a:lnTo>
                      <a:lnTo>
                        <a:pt x="210380" y="183524"/>
                      </a:lnTo>
                      <a:lnTo>
                        <a:pt x="191335" y="189538"/>
                      </a:lnTo>
                      <a:lnTo>
                        <a:pt x="173293" y="212593"/>
                      </a:lnTo>
                      <a:lnTo>
                        <a:pt x="142219" y="213595"/>
                      </a:lnTo>
                      <a:lnTo>
                        <a:pt x="118163" y="212593"/>
                      </a:lnTo>
                      <a:lnTo>
                        <a:pt x="102125" y="223619"/>
                      </a:lnTo>
                      <a:lnTo>
                        <a:pt x="92101" y="234645"/>
                      </a:lnTo>
                      <a:lnTo>
                        <a:pt x="80072" y="232640"/>
                      </a:lnTo>
                      <a:lnTo>
                        <a:pt x="71051" y="221614"/>
                      </a:lnTo>
                      <a:lnTo>
                        <a:pt x="65037" y="204574"/>
                      </a:lnTo>
                      <a:lnTo>
                        <a:pt x="40980" y="199562"/>
                      </a:lnTo>
                      <a:lnTo>
                        <a:pt x="39978" y="189538"/>
                      </a:lnTo>
                      <a:lnTo>
                        <a:pt x="48999" y="178512"/>
                      </a:lnTo>
                      <a:lnTo>
                        <a:pt x="53009" y="170493"/>
                      </a:lnTo>
                      <a:lnTo>
                        <a:pt x="44990" y="161472"/>
                      </a:lnTo>
                      <a:lnTo>
                        <a:pt x="52006" y="141425"/>
                      </a:lnTo>
                      <a:lnTo>
                        <a:pt x="42985" y="123382"/>
                      </a:lnTo>
                      <a:lnTo>
                        <a:pt x="53009" y="121378"/>
                      </a:lnTo>
                      <a:lnTo>
                        <a:pt x="55013" y="107344"/>
                      </a:lnTo>
                      <a:lnTo>
                        <a:pt x="59023" y="102333"/>
                      </a:lnTo>
                      <a:lnTo>
                        <a:pt x="60025" y="79278"/>
                      </a:lnTo>
                      <a:lnTo>
                        <a:pt x="71051" y="71259"/>
                      </a:lnTo>
                      <a:lnTo>
                        <a:pt x="65037" y="56224"/>
                      </a:lnTo>
                      <a:lnTo>
                        <a:pt x="51004" y="55221"/>
                      </a:lnTo>
                      <a:lnTo>
                        <a:pt x="45992" y="59231"/>
                      </a:lnTo>
                      <a:lnTo>
                        <a:pt x="31959" y="59231"/>
                      </a:lnTo>
                      <a:lnTo>
                        <a:pt x="26947" y="44195"/>
                      </a:lnTo>
                      <a:lnTo>
                        <a:pt x="15921" y="48205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1" name="Freeform: Shape 80">
                  <a:extLst>
                    <a:ext uri="{FF2B5EF4-FFF2-40B4-BE49-F238E27FC236}">
                      <a16:creationId xmlns:a16="http://schemas.microsoft.com/office/drawing/2014/main" id="{6E135A23-A75D-4B2E-AE00-98C90B1C24B1}"/>
                    </a:ext>
                  </a:extLst>
                </p:cNvPr>
                <p:cNvSpPr/>
                <p:nvPr/>
              </p:nvSpPr>
              <p:spPr>
                <a:xfrm>
                  <a:off x="5775009" y="1950573"/>
                  <a:ext cx="102241" cy="60141"/>
                </a:xfrm>
                <a:custGeom>
                  <a:avLst/>
                  <a:gdLst>
                    <a:gd name="connsiteX0" fmla="*/ 27942 w 102241"/>
                    <a:gd name="connsiteY0" fmla="*/ 51219 h 60141"/>
                    <a:gd name="connsiteX1" fmla="*/ 27942 w 102241"/>
                    <a:gd name="connsiteY1" fmla="*/ 34178 h 60141"/>
                    <a:gd name="connsiteX2" fmla="*/ 19923 w 102241"/>
                    <a:gd name="connsiteY2" fmla="*/ 38188 h 60141"/>
                    <a:gd name="connsiteX3" fmla="*/ 4887 w 102241"/>
                    <a:gd name="connsiteY3" fmla="*/ 28164 h 60141"/>
                    <a:gd name="connsiteX4" fmla="*/ -125 w 102241"/>
                    <a:gd name="connsiteY4" fmla="*/ 12126 h 60141"/>
                    <a:gd name="connsiteX5" fmla="*/ 25937 w 102241"/>
                    <a:gd name="connsiteY5" fmla="*/ 4107 h 60141"/>
                    <a:gd name="connsiteX6" fmla="*/ 51999 w 102241"/>
                    <a:gd name="connsiteY6" fmla="*/ 98 h 60141"/>
                    <a:gd name="connsiteX7" fmla="*/ 76055 w 102241"/>
                    <a:gd name="connsiteY7" fmla="*/ 5110 h 60141"/>
                    <a:gd name="connsiteX8" fmla="*/ 98107 w 102241"/>
                    <a:gd name="connsiteY8" fmla="*/ 4107 h 60141"/>
                    <a:gd name="connsiteX9" fmla="*/ 102117 w 102241"/>
                    <a:gd name="connsiteY9" fmla="*/ 9119 h 60141"/>
                    <a:gd name="connsiteX10" fmla="*/ 90088 w 102241"/>
                    <a:gd name="connsiteY10" fmla="*/ 25157 h 60141"/>
                    <a:gd name="connsiteX11" fmla="*/ 102117 w 102241"/>
                    <a:gd name="connsiteY11" fmla="*/ 51219 h 60141"/>
                    <a:gd name="connsiteX12" fmla="*/ 94098 w 102241"/>
                    <a:gd name="connsiteY12" fmla="*/ 60240 h 60141"/>
                    <a:gd name="connsiteX13" fmla="*/ 76055 w 102241"/>
                    <a:gd name="connsiteY13" fmla="*/ 60240 h 60141"/>
                    <a:gd name="connsiteX14" fmla="*/ 56008 w 102241"/>
                    <a:gd name="connsiteY14" fmla="*/ 49214 h 60141"/>
                    <a:gd name="connsiteX15" fmla="*/ 45984 w 102241"/>
                    <a:gd name="connsiteY15" fmla="*/ 46207 h 6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02241" h="60141">
                      <a:moveTo>
                        <a:pt x="27942" y="51219"/>
                      </a:moveTo>
                      <a:lnTo>
                        <a:pt x="27942" y="34178"/>
                      </a:lnTo>
                      <a:lnTo>
                        <a:pt x="19923" y="38188"/>
                      </a:lnTo>
                      <a:lnTo>
                        <a:pt x="4887" y="28164"/>
                      </a:lnTo>
                      <a:lnTo>
                        <a:pt x="-125" y="12126"/>
                      </a:lnTo>
                      <a:lnTo>
                        <a:pt x="25937" y="4107"/>
                      </a:lnTo>
                      <a:lnTo>
                        <a:pt x="51999" y="98"/>
                      </a:lnTo>
                      <a:lnTo>
                        <a:pt x="76055" y="5110"/>
                      </a:lnTo>
                      <a:lnTo>
                        <a:pt x="98107" y="4107"/>
                      </a:lnTo>
                      <a:lnTo>
                        <a:pt x="102117" y="9119"/>
                      </a:lnTo>
                      <a:lnTo>
                        <a:pt x="90088" y="25157"/>
                      </a:lnTo>
                      <a:lnTo>
                        <a:pt x="102117" y="51219"/>
                      </a:lnTo>
                      <a:lnTo>
                        <a:pt x="94098" y="60240"/>
                      </a:lnTo>
                      <a:lnTo>
                        <a:pt x="76055" y="60240"/>
                      </a:lnTo>
                      <a:lnTo>
                        <a:pt x="56008" y="49214"/>
                      </a:lnTo>
                      <a:lnTo>
                        <a:pt x="45984" y="46207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2" name="Freeform: Shape 81">
                  <a:extLst>
                    <a:ext uri="{FF2B5EF4-FFF2-40B4-BE49-F238E27FC236}">
                      <a16:creationId xmlns:a16="http://schemas.microsoft.com/office/drawing/2014/main" id="{295DF3BD-F7F1-4A24-B620-B9F690252352}"/>
                    </a:ext>
                  </a:extLst>
                </p:cNvPr>
                <p:cNvSpPr/>
                <p:nvPr/>
              </p:nvSpPr>
              <p:spPr>
                <a:xfrm>
                  <a:off x="6150897" y="3278708"/>
                  <a:ext cx="394932" cy="348823"/>
                </a:xfrm>
                <a:custGeom>
                  <a:avLst/>
                  <a:gdLst>
                    <a:gd name="connsiteX0" fmla="*/ 163255 w 394932"/>
                    <a:gd name="connsiteY0" fmla="*/ 13111 h 348823"/>
                    <a:gd name="connsiteX1" fmla="*/ 181297 w 394932"/>
                    <a:gd name="connsiteY1" fmla="*/ 13111 h 348823"/>
                    <a:gd name="connsiteX2" fmla="*/ 205354 w 394932"/>
                    <a:gd name="connsiteY2" fmla="*/ 25139 h 348823"/>
                    <a:gd name="connsiteX3" fmla="*/ 212371 w 394932"/>
                    <a:gd name="connsiteY3" fmla="*/ 36165 h 348823"/>
                    <a:gd name="connsiteX4" fmla="*/ 224399 w 394932"/>
                    <a:gd name="connsiteY4" fmla="*/ 45186 h 348823"/>
                    <a:gd name="connsiteX5" fmla="*/ 236427 w 394932"/>
                    <a:gd name="connsiteY5" fmla="*/ 63229 h 348823"/>
                    <a:gd name="connsiteX6" fmla="*/ 245449 w 394932"/>
                    <a:gd name="connsiteY6" fmla="*/ 73253 h 348823"/>
                    <a:gd name="connsiteX7" fmla="*/ 236427 w 394932"/>
                    <a:gd name="connsiteY7" fmla="*/ 86283 h 348823"/>
                    <a:gd name="connsiteX8" fmla="*/ 228408 w 394932"/>
                    <a:gd name="connsiteY8" fmla="*/ 100316 h 348823"/>
                    <a:gd name="connsiteX9" fmla="*/ 230413 w 394932"/>
                    <a:gd name="connsiteY9" fmla="*/ 109338 h 348823"/>
                    <a:gd name="connsiteX10" fmla="*/ 231415 w 394932"/>
                    <a:gd name="connsiteY10" fmla="*/ 118359 h 348823"/>
                    <a:gd name="connsiteX11" fmla="*/ 246451 w 394932"/>
                    <a:gd name="connsiteY11" fmla="*/ 118359 h 348823"/>
                    <a:gd name="connsiteX12" fmla="*/ 252465 w 394932"/>
                    <a:gd name="connsiteY12" fmla="*/ 116354 h 348823"/>
                    <a:gd name="connsiteX13" fmla="*/ 258479 w 394932"/>
                    <a:gd name="connsiteY13" fmla="*/ 121366 h 348823"/>
                    <a:gd name="connsiteX14" fmla="*/ 253468 w 394932"/>
                    <a:gd name="connsiteY14" fmla="*/ 132392 h 348823"/>
                    <a:gd name="connsiteX15" fmla="*/ 263491 w 394932"/>
                    <a:gd name="connsiteY15" fmla="*/ 149432 h 348823"/>
                    <a:gd name="connsiteX16" fmla="*/ 274518 w 394932"/>
                    <a:gd name="connsiteY16" fmla="*/ 163466 h 348823"/>
                    <a:gd name="connsiteX17" fmla="*/ 284541 w 394932"/>
                    <a:gd name="connsiteY17" fmla="*/ 174492 h 348823"/>
                    <a:gd name="connsiteX18" fmla="*/ 372749 w 394932"/>
                    <a:gd name="connsiteY18" fmla="*/ 210577 h 348823"/>
                    <a:gd name="connsiteX19" fmla="*/ 394802 w 394932"/>
                    <a:gd name="connsiteY19" fmla="*/ 210577 h 348823"/>
                    <a:gd name="connsiteX20" fmla="*/ 321628 w 394932"/>
                    <a:gd name="connsiteY20" fmla="*/ 300790 h 348823"/>
                    <a:gd name="connsiteX21" fmla="*/ 286546 w 394932"/>
                    <a:gd name="connsiteY21" fmla="*/ 301792 h 348823"/>
                    <a:gd name="connsiteX22" fmla="*/ 263491 w 394932"/>
                    <a:gd name="connsiteY22" fmla="*/ 323844 h 348823"/>
                    <a:gd name="connsiteX23" fmla="*/ 246451 w 394932"/>
                    <a:gd name="connsiteY23" fmla="*/ 323844 h 348823"/>
                    <a:gd name="connsiteX24" fmla="*/ 239435 w 394932"/>
                    <a:gd name="connsiteY24" fmla="*/ 333868 h 348823"/>
                    <a:gd name="connsiteX25" fmla="*/ 221392 w 394932"/>
                    <a:gd name="connsiteY25" fmla="*/ 333868 h 348823"/>
                    <a:gd name="connsiteX26" fmla="*/ 210366 w 394932"/>
                    <a:gd name="connsiteY26" fmla="*/ 323844 h 348823"/>
                    <a:gd name="connsiteX27" fmla="*/ 186309 w 394932"/>
                    <a:gd name="connsiteY27" fmla="*/ 335873 h 348823"/>
                    <a:gd name="connsiteX28" fmla="*/ 178290 w 394932"/>
                    <a:gd name="connsiteY28" fmla="*/ 348903 h 348823"/>
                    <a:gd name="connsiteX29" fmla="*/ 160248 w 394932"/>
                    <a:gd name="connsiteY29" fmla="*/ 345896 h 348823"/>
                    <a:gd name="connsiteX30" fmla="*/ 154234 w 394932"/>
                    <a:gd name="connsiteY30" fmla="*/ 342889 h 348823"/>
                    <a:gd name="connsiteX31" fmla="*/ 148219 w 394932"/>
                    <a:gd name="connsiteY31" fmla="*/ 343891 h 348823"/>
                    <a:gd name="connsiteX32" fmla="*/ 140200 w 394932"/>
                    <a:gd name="connsiteY32" fmla="*/ 342889 h 348823"/>
                    <a:gd name="connsiteX33" fmla="*/ 106120 w 394932"/>
                    <a:gd name="connsiteY33" fmla="*/ 317830 h 348823"/>
                    <a:gd name="connsiteX34" fmla="*/ 87075 w 394932"/>
                    <a:gd name="connsiteY34" fmla="*/ 317830 h 348823"/>
                    <a:gd name="connsiteX35" fmla="*/ 78053 w 394932"/>
                    <a:gd name="connsiteY35" fmla="*/ 307806 h 348823"/>
                    <a:gd name="connsiteX36" fmla="*/ 78053 w 394932"/>
                    <a:gd name="connsiteY36" fmla="*/ 290766 h 348823"/>
                    <a:gd name="connsiteX37" fmla="*/ 64021 w 394932"/>
                    <a:gd name="connsiteY37" fmla="*/ 285754 h 348823"/>
                    <a:gd name="connsiteX38" fmla="*/ 47982 w 394932"/>
                    <a:gd name="connsiteY38" fmla="*/ 252676 h 348823"/>
                    <a:gd name="connsiteX39" fmla="*/ 34952 w 394932"/>
                    <a:gd name="connsiteY39" fmla="*/ 245660 h 348823"/>
                    <a:gd name="connsiteX40" fmla="*/ 29940 w 394932"/>
                    <a:gd name="connsiteY40" fmla="*/ 233631 h 348823"/>
                    <a:gd name="connsiteX41" fmla="*/ 16909 w 394932"/>
                    <a:gd name="connsiteY41" fmla="*/ 218596 h 348823"/>
                    <a:gd name="connsiteX42" fmla="*/ -131 w 394932"/>
                    <a:gd name="connsiteY42" fmla="*/ 216591 h 348823"/>
                    <a:gd name="connsiteX43" fmla="*/ 8891 w 394932"/>
                    <a:gd name="connsiteY43" fmla="*/ 199551 h 348823"/>
                    <a:gd name="connsiteX44" fmla="*/ 22923 w 394932"/>
                    <a:gd name="connsiteY44" fmla="*/ 198548 h 348823"/>
                    <a:gd name="connsiteX45" fmla="*/ 26933 w 394932"/>
                    <a:gd name="connsiteY45" fmla="*/ 189527 h 348823"/>
                    <a:gd name="connsiteX46" fmla="*/ 25930 w 394932"/>
                    <a:gd name="connsiteY46" fmla="*/ 162463 h 348823"/>
                    <a:gd name="connsiteX47" fmla="*/ 32947 w 394932"/>
                    <a:gd name="connsiteY47" fmla="*/ 130387 h 348823"/>
                    <a:gd name="connsiteX48" fmla="*/ 44976 w 394932"/>
                    <a:gd name="connsiteY48" fmla="*/ 122369 h 348823"/>
                    <a:gd name="connsiteX49" fmla="*/ 46980 w 394932"/>
                    <a:gd name="connsiteY49" fmla="*/ 110340 h 348823"/>
                    <a:gd name="connsiteX50" fmla="*/ 58006 w 394932"/>
                    <a:gd name="connsiteY50" fmla="*/ 87286 h 348823"/>
                    <a:gd name="connsiteX51" fmla="*/ 74044 w 394932"/>
                    <a:gd name="connsiteY51" fmla="*/ 72250 h 348823"/>
                    <a:gd name="connsiteX52" fmla="*/ 83065 w 394932"/>
                    <a:gd name="connsiteY52" fmla="*/ 42179 h 348823"/>
                    <a:gd name="connsiteX53" fmla="*/ 86072 w 394932"/>
                    <a:gd name="connsiteY53" fmla="*/ 16118 h 348823"/>
                    <a:gd name="connsiteX54" fmla="*/ 117146 w 394932"/>
                    <a:gd name="connsiteY54" fmla="*/ 22132 h 348823"/>
                    <a:gd name="connsiteX55" fmla="*/ 125165 w 394932"/>
                    <a:gd name="connsiteY55" fmla="*/ 80 h 348823"/>
                    <a:gd name="connsiteX56" fmla="*/ 141202 w 394932"/>
                    <a:gd name="connsiteY56" fmla="*/ 14113 h 348823"/>
                    <a:gd name="connsiteX57" fmla="*/ 156238 w 394932"/>
                    <a:gd name="connsiteY57" fmla="*/ 6094 h 34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</a:cxnLst>
                  <a:rect l="l" t="t" r="r" b="b"/>
                  <a:pathLst>
                    <a:path w="394932" h="348823">
                      <a:moveTo>
                        <a:pt x="163255" y="13111"/>
                      </a:moveTo>
                      <a:lnTo>
                        <a:pt x="181297" y="13111"/>
                      </a:lnTo>
                      <a:lnTo>
                        <a:pt x="205354" y="25139"/>
                      </a:lnTo>
                      <a:lnTo>
                        <a:pt x="212371" y="36165"/>
                      </a:lnTo>
                      <a:lnTo>
                        <a:pt x="224399" y="45186"/>
                      </a:lnTo>
                      <a:lnTo>
                        <a:pt x="236427" y="63229"/>
                      </a:lnTo>
                      <a:lnTo>
                        <a:pt x="245449" y="73253"/>
                      </a:lnTo>
                      <a:lnTo>
                        <a:pt x="236427" y="86283"/>
                      </a:lnTo>
                      <a:lnTo>
                        <a:pt x="228408" y="100316"/>
                      </a:lnTo>
                      <a:lnTo>
                        <a:pt x="230413" y="109338"/>
                      </a:lnTo>
                      <a:lnTo>
                        <a:pt x="231415" y="118359"/>
                      </a:lnTo>
                      <a:lnTo>
                        <a:pt x="246451" y="118359"/>
                      </a:lnTo>
                      <a:lnTo>
                        <a:pt x="252465" y="116354"/>
                      </a:lnTo>
                      <a:lnTo>
                        <a:pt x="258479" y="121366"/>
                      </a:lnTo>
                      <a:lnTo>
                        <a:pt x="253468" y="132392"/>
                      </a:lnTo>
                      <a:lnTo>
                        <a:pt x="263491" y="149432"/>
                      </a:lnTo>
                      <a:lnTo>
                        <a:pt x="274518" y="163466"/>
                      </a:lnTo>
                      <a:lnTo>
                        <a:pt x="284541" y="174492"/>
                      </a:lnTo>
                      <a:lnTo>
                        <a:pt x="372749" y="210577"/>
                      </a:lnTo>
                      <a:lnTo>
                        <a:pt x="394802" y="210577"/>
                      </a:lnTo>
                      <a:lnTo>
                        <a:pt x="321628" y="300790"/>
                      </a:lnTo>
                      <a:lnTo>
                        <a:pt x="286546" y="301792"/>
                      </a:lnTo>
                      <a:lnTo>
                        <a:pt x="263491" y="323844"/>
                      </a:lnTo>
                      <a:lnTo>
                        <a:pt x="246451" y="323844"/>
                      </a:lnTo>
                      <a:lnTo>
                        <a:pt x="239435" y="333868"/>
                      </a:lnTo>
                      <a:lnTo>
                        <a:pt x="221392" y="333868"/>
                      </a:lnTo>
                      <a:lnTo>
                        <a:pt x="210366" y="323844"/>
                      </a:lnTo>
                      <a:lnTo>
                        <a:pt x="186309" y="335873"/>
                      </a:lnTo>
                      <a:lnTo>
                        <a:pt x="178290" y="348903"/>
                      </a:lnTo>
                      <a:lnTo>
                        <a:pt x="160248" y="345896"/>
                      </a:lnTo>
                      <a:lnTo>
                        <a:pt x="154234" y="342889"/>
                      </a:lnTo>
                      <a:lnTo>
                        <a:pt x="148219" y="343891"/>
                      </a:lnTo>
                      <a:lnTo>
                        <a:pt x="140200" y="342889"/>
                      </a:lnTo>
                      <a:lnTo>
                        <a:pt x="106120" y="317830"/>
                      </a:lnTo>
                      <a:lnTo>
                        <a:pt x="87075" y="317830"/>
                      </a:lnTo>
                      <a:lnTo>
                        <a:pt x="78053" y="307806"/>
                      </a:lnTo>
                      <a:lnTo>
                        <a:pt x="78053" y="290766"/>
                      </a:lnTo>
                      <a:lnTo>
                        <a:pt x="64021" y="285754"/>
                      </a:lnTo>
                      <a:lnTo>
                        <a:pt x="47982" y="252676"/>
                      </a:lnTo>
                      <a:lnTo>
                        <a:pt x="34952" y="245660"/>
                      </a:lnTo>
                      <a:lnTo>
                        <a:pt x="29940" y="233631"/>
                      </a:lnTo>
                      <a:lnTo>
                        <a:pt x="16909" y="218596"/>
                      </a:lnTo>
                      <a:lnTo>
                        <a:pt x="-131" y="216591"/>
                      </a:lnTo>
                      <a:lnTo>
                        <a:pt x="8891" y="199551"/>
                      </a:lnTo>
                      <a:lnTo>
                        <a:pt x="22923" y="198548"/>
                      </a:lnTo>
                      <a:lnTo>
                        <a:pt x="26933" y="189527"/>
                      </a:lnTo>
                      <a:lnTo>
                        <a:pt x="25930" y="162463"/>
                      </a:lnTo>
                      <a:lnTo>
                        <a:pt x="32947" y="130387"/>
                      </a:lnTo>
                      <a:lnTo>
                        <a:pt x="44976" y="122369"/>
                      </a:lnTo>
                      <a:lnTo>
                        <a:pt x="46980" y="110340"/>
                      </a:lnTo>
                      <a:lnTo>
                        <a:pt x="58006" y="87286"/>
                      </a:lnTo>
                      <a:lnTo>
                        <a:pt x="74044" y="72250"/>
                      </a:lnTo>
                      <a:lnTo>
                        <a:pt x="83065" y="42179"/>
                      </a:lnTo>
                      <a:lnTo>
                        <a:pt x="86072" y="16118"/>
                      </a:lnTo>
                      <a:lnTo>
                        <a:pt x="117146" y="22132"/>
                      </a:lnTo>
                      <a:lnTo>
                        <a:pt x="125165" y="80"/>
                      </a:lnTo>
                      <a:lnTo>
                        <a:pt x="141202" y="14113"/>
                      </a:lnTo>
                      <a:lnTo>
                        <a:pt x="156238" y="6094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3" name="Freeform: Shape 82">
                  <a:extLst>
                    <a:ext uri="{FF2B5EF4-FFF2-40B4-BE49-F238E27FC236}">
                      <a16:creationId xmlns:a16="http://schemas.microsoft.com/office/drawing/2014/main" id="{FC5C0766-8A90-492B-B8FC-ACA9B1F67BF0}"/>
                    </a:ext>
                  </a:extLst>
                </p:cNvPr>
                <p:cNvSpPr/>
                <p:nvPr/>
              </p:nvSpPr>
              <p:spPr>
                <a:xfrm>
                  <a:off x="5673771" y="1669911"/>
                  <a:ext cx="253598" cy="274648"/>
                </a:xfrm>
                <a:custGeom>
                  <a:avLst/>
                  <a:gdLst>
                    <a:gd name="connsiteX0" fmla="*/ 154240 w 253598"/>
                    <a:gd name="connsiteY0" fmla="*/ 28166 h 274648"/>
                    <a:gd name="connsiteX1" fmla="*/ 156245 w 253598"/>
                    <a:gd name="connsiteY1" fmla="*/ 46209 h 274648"/>
                    <a:gd name="connsiteX2" fmla="*/ 190325 w 253598"/>
                    <a:gd name="connsiteY2" fmla="*/ 63249 h 274648"/>
                    <a:gd name="connsiteX3" fmla="*/ 177294 w 253598"/>
                    <a:gd name="connsiteY3" fmla="*/ 83296 h 274648"/>
                    <a:gd name="connsiteX4" fmla="*/ 207365 w 253598"/>
                    <a:gd name="connsiteY4" fmla="*/ 113367 h 274648"/>
                    <a:gd name="connsiteX5" fmla="*/ 199346 w 253598"/>
                    <a:gd name="connsiteY5" fmla="*/ 135419 h 274648"/>
                    <a:gd name="connsiteX6" fmla="*/ 222401 w 253598"/>
                    <a:gd name="connsiteY6" fmla="*/ 155467 h 274648"/>
                    <a:gd name="connsiteX7" fmla="*/ 218391 w 253598"/>
                    <a:gd name="connsiteY7" fmla="*/ 173509 h 274648"/>
                    <a:gd name="connsiteX8" fmla="*/ 253474 w 253598"/>
                    <a:gd name="connsiteY8" fmla="*/ 191552 h 274648"/>
                    <a:gd name="connsiteX9" fmla="*/ 249465 w 253598"/>
                    <a:gd name="connsiteY9" fmla="*/ 205585 h 274648"/>
                    <a:gd name="connsiteX10" fmla="*/ 233427 w 253598"/>
                    <a:gd name="connsiteY10" fmla="*/ 221623 h 274648"/>
                    <a:gd name="connsiteX11" fmla="*/ 195337 w 253598"/>
                    <a:gd name="connsiteY11" fmla="*/ 256706 h 274648"/>
                    <a:gd name="connsiteX12" fmla="*/ 157247 w 253598"/>
                    <a:gd name="connsiteY12" fmla="*/ 258710 h 274648"/>
                    <a:gd name="connsiteX13" fmla="*/ 122164 w 253598"/>
                    <a:gd name="connsiteY13" fmla="*/ 268734 h 274648"/>
                    <a:gd name="connsiteX14" fmla="*/ 88084 w 253598"/>
                    <a:gd name="connsiteY14" fmla="*/ 274748 h 274648"/>
                    <a:gd name="connsiteX15" fmla="*/ 73048 w 253598"/>
                    <a:gd name="connsiteY15" fmla="*/ 259713 h 274648"/>
                    <a:gd name="connsiteX16" fmla="*/ 51998 w 253598"/>
                    <a:gd name="connsiteY16" fmla="*/ 250692 h 274648"/>
                    <a:gd name="connsiteX17" fmla="*/ 51998 w 253598"/>
                    <a:gd name="connsiteY17" fmla="*/ 223628 h 274648"/>
                    <a:gd name="connsiteX18" fmla="*/ 37966 w 253598"/>
                    <a:gd name="connsiteY18" fmla="*/ 198568 h 274648"/>
                    <a:gd name="connsiteX19" fmla="*/ 44982 w 253598"/>
                    <a:gd name="connsiteY19" fmla="*/ 182531 h 274648"/>
                    <a:gd name="connsiteX20" fmla="*/ 61020 w 253598"/>
                    <a:gd name="connsiteY20" fmla="*/ 166493 h 274648"/>
                    <a:gd name="connsiteX21" fmla="*/ 102117 w 253598"/>
                    <a:gd name="connsiteY21" fmla="*/ 137424 h 274648"/>
                    <a:gd name="connsiteX22" fmla="*/ 114145 w 253598"/>
                    <a:gd name="connsiteY22" fmla="*/ 131410 h 274648"/>
                    <a:gd name="connsiteX23" fmla="*/ 110136 w 253598"/>
                    <a:gd name="connsiteY23" fmla="*/ 120384 h 274648"/>
                    <a:gd name="connsiteX24" fmla="*/ 80065 w 253598"/>
                    <a:gd name="connsiteY24" fmla="*/ 107353 h 274648"/>
                    <a:gd name="connsiteX25" fmla="*/ 71044 w 253598"/>
                    <a:gd name="connsiteY25" fmla="*/ 97330 h 274648"/>
                    <a:gd name="connsiteX26" fmla="*/ 62022 w 253598"/>
                    <a:gd name="connsiteY26" fmla="*/ 57235 h 274648"/>
                    <a:gd name="connsiteX27" fmla="*/ 28944 w 253598"/>
                    <a:gd name="connsiteY27" fmla="*/ 40195 h 274648"/>
                    <a:gd name="connsiteX28" fmla="*/ -124 w 253598"/>
                    <a:gd name="connsiteY28" fmla="*/ 27164 h 274648"/>
                    <a:gd name="connsiteX29" fmla="*/ 10902 w 253598"/>
                    <a:gd name="connsiteY29" fmla="*/ 21150 h 274648"/>
                    <a:gd name="connsiteX30" fmla="*/ 34959 w 253598"/>
                    <a:gd name="connsiteY30" fmla="*/ 34180 h 274648"/>
                    <a:gd name="connsiteX31" fmla="*/ 60018 w 253598"/>
                    <a:gd name="connsiteY31" fmla="*/ 33178 h 274648"/>
                    <a:gd name="connsiteX32" fmla="*/ 82069 w 253598"/>
                    <a:gd name="connsiteY32" fmla="*/ 39192 h 274648"/>
                    <a:gd name="connsiteX33" fmla="*/ 98108 w 253598"/>
                    <a:gd name="connsiteY33" fmla="*/ 28166 h 274648"/>
                    <a:gd name="connsiteX34" fmla="*/ 103119 w 253598"/>
                    <a:gd name="connsiteY34" fmla="*/ 9121 h 274648"/>
                    <a:gd name="connsiteX35" fmla="*/ 131185 w 253598"/>
                    <a:gd name="connsiteY35" fmla="*/ 100 h 274648"/>
                    <a:gd name="connsiteX36" fmla="*/ 158250 w 253598"/>
                    <a:gd name="connsiteY36" fmla="*/ 10124 h 274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</a:cxnLst>
                  <a:rect l="l" t="t" r="r" b="b"/>
                  <a:pathLst>
                    <a:path w="253598" h="274648">
                      <a:moveTo>
                        <a:pt x="154240" y="28166"/>
                      </a:moveTo>
                      <a:lnTo>
                        <a:pt x="156245" y="46209"/>
                      </a:lnTo>
                      <a:lnTo>
                        <a:pt x="190325" y="63249"/>
                      </a:lnTo>
                      <a:lnTo>
                        <a:pt x="177294" y="83296"/>
                      </a:lnTo>
                      <a:lnTo>
                        <a:pt x="207365" y="113367"/>
                      </a:lnTo>
                      <a:lnTo>
                        <a:pt x="199346" y="135419"/>
                      </a:lnTo>
                      <a:lnTo>
                        <a:pt x="222401" y="155467"/>
                      </a:lnTo>
                      <a:lnTo>
                        <a:pt x="218391" y="173509"/>
                      </a:lnTo>
                      <a:lnTo>
                        <a:pt x="253474" y="191552"/>
                      </a:lnTo>
                      <a:lnTo>
                        <a:pt x="249465" y="205585"/>
                      </a:lnTo>
                      <a:lnTo>
                        <a:pt x="233427" y="221623"/>
                      </a:lnTo>
                      <a:lnTo>
                        <a:pt x="195337" y="256706"/>
                      </a:lnTo>
                      <a:lnTo>
                        <a:pt x="157247" y="258710"/>
                      </a:lnTo>
                      <a:lnTo>
                        <a:pt x="122164" y="268734"/>
                      </a:lnTo>
                      <a:lnTo>
                        <a:pt x="88084" y="274748"/>
                      </a:lnTo>
                      <a:lnTo>
                        <a:pt x="73048" y="259713"/>
                      </a:lnTo>
                      <a:lnTo>
                        <a:pt x="51998" y="250692"/>
                      </a:lnTo>
                      <a:lnTo>
                        <a:pt x="51998" y="223628"/>
                      </a:lnTo>
                      <a:lnTo>
                        <a:pt x="37966" y="198568"/>
                      </a:lnTo>
                      <a:lnTo>
                        <a:pt x="44982" y="182531"/>
                      </a:lnTo>
                      <a:lnTo>
                        <a:pt x="61020" y="166493"/>
                      </a:lnTo>
                      <a:lnTo>
                        <a:pt x="102117" y="137424"/>
                      </a:lnTo>
                      <a:lnTo>
                        <a:pt x="114145" y="131410"/>
                      </a:lnTo>
                      <a:lnTo>
                        <a:pt x="110136" y="120384"/>
                      </a:lnTo>
                      <a:lnTo>
                        <a:pt x="80065" y="107353"/>
                      </a:lnTo>
                      <a:lnTo>
                        <a:pt x="71044" y="97330"/>
                      </a:lnTo>
                      <a:lnTo>
                        <a:pt x="62022" y="57235"/>
                      </a:lnTo>
                      <a:lnTo>
                        <a:pt x="28944" y="40195"/>
                      </a:lnTo>
                      <a:lnTo>
                        <a:pt x="-124" y="27164"/>
                      </a:lnTo>
                      <a:lnTo>
                        <a:pt x="10902" y="21150"/>
                      </a:lnTo>
                      <a:lnTo>
                        <a:pt x="34959" y="34180"/>
                      </a:lnTo>
                      <a:lnTo>
                        <a:pt x="60018" y="33178"/>
                      </a:lnTo>
                      <a:lnTo>
                        <a:pt x="82069" y="39192"/>
                      </a:lnTo>
                      <a:lnTo>
                        <a:pt x="98108" y="28166"/>
                      </a:lnTo>
                      <a:lnTo>
                        <a:pt x="103119" y="9121"/>
                      </a:lnTo>
                      <a:lnTo>
                        <a:pt x="131185" y="100"/>
                      </a:lnTo>
                      <a:lnTo>
                        <a:pt x="158250" y="10124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4" name="Freeform: Shape 83">
                  <a:extLst>
                    <a:ext uri="{FF2B5EF4-FFF2-40B4-BE49-F238E27FC236}">
                      <a16:creationId xmlns:a16="http://schemas.microsoft.com/office/drawing/2014/main" id="{1EBC2178-A4D0-4495-A621-65BC900E3A53}"/>
                    </a:ext>
                  </a:extLst>
                </p:cNvPr>
                <p:cNvSpPr/>
                <p:nvPr/>
              </p:nvSpPr>
              <p:spPr>
                <a:xfrm>
                  <a:off x="522610" y="4214919"/>
                  <a:ext cx="9502433" cy="69163"/>
                </a:xfrm>
                <a:custGeom>
                  <a:avLst/>
                  <a:gdLst>
                    <a:gd name="connsiteX0" fmla="*/ 9450192 w 9502433"/>
                    <a:gd name="connsiteY0" fmla="*/ 40165 h 69163"/>
                    <a:gd name="connsiteX1" fmla="*/ 9457209 w 9502433"/>
                    <a:gd name="connsiteY1" fmla="*/ 49186 h 69163"/>
                    <a:gd name="connsiteX2" fmla="*/ 9449190 w 9502433"/>
                    <a:gd name="connsiteY2" fmla="*/ 64222 h 69163"/>
                    <a:gd name="connsiteX3" fmla="*/ 9432150 w 9502433"/>
                    <a:gd name="connsiteY3" fmla="*/ 69234 h 69163"/>
                    <a:gd name="connsiteX4" fmla="*/ 9418117 w 9502433"/>
                    <a:gd name="connsiteY4" fmla="*/ 65224 h 69163"/>
                    <a:gd name="connsiteX5" fmla="*/ 9419119 w 9502433"/>
                    <a:gd name="connsiteY5" fmla="*/ 52193 h 69163"/>
                    <a:gd name="connsiteX6" fmla="*/ 9431148 w 9502433"/>
                    <a:gd name="connsiteY6" fmla="*/ 41167 h 69163"/>
                    <a:gd name="connsiteX7" fmla="*/ 9443176 w 9502433"/>
                    <a:gd name="connsiteY7" fmla="*/ 45176 h 69163"/>
                    <a:gd name="connsiteX8" fmla="*/ 9480263 w 9502433"/>
                    <a:gd name="connsiteY8" fmla="*/ 24127 h 69163"/>
                    <a:gd name="connsiteX9" fmla="*/ 9462221 w 9502433"/>
                    <a:gd name="connsiteY9" fmla="*/ 30141 h 69163"/>
                    <a:gd name="connsiteX10" fmla="*/ 9461219 w 9502433"/>
                    <a:gd name="connsiteY10" fmla="*/ 19115 h 69163"/>
                    <a:gd name="connsiteX11" fmla="*/ 9476254 w 9502433"/>
                    <a:gd name="connsiteY11" fmla="*/ 13101 h 69163"/>
                    <a:gd name="connsiteX12" fmla="*/ 9484273 w 9502433"/>
                    <a:gd name="connsiteY12" fmla="*/ 11096 h 69163"/>
                    <a:gd name="connsiteX13" fmla="*/ 9502316 w 9502433"/>
                    <a:gd name="connsiteY13" fmla="*/ 2075 h 69163"/>
                    <a:gd name="connsiteX14" fmla="*/ 9499309 w 9502433"/>
                    <a:gd name="connsiteY14" fmla="*/ 16108 h 69163"/>
                    <a:gd name="connsiteX15" fmla="*/ 4894 w 9502433"/>
                    <a:gd name="connsiteY15" fmla="*/ 15106 h 69163"/>
                    <a:gd name="connsiteX16" fmla="*/ 2889 w 9502433"/>
                    <a:gd name="connsiteY16" fmla="*/ 16108 h 69163"/>
                    <a:gd name="connsiteX17" fmla="*/ -118 w 9502433"/>
                    <a:gd name="connsiteY17" fmla="*/ 2075 h 69163"/>
                    <a:gd name="connsiteX18" fmla="*/ 4894 w 9502433"/>
                    <a:gd name="connsiteY18" fmla="*/ 70 h 691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9502433" h="69163">
                      <a:moveTo>
                        <a:pt x="9450192" y="40165"/>
                      </a:moveTo>
                      <a:lnTo>
                        <a:pt x="9457209" y="49186"/>
                      </a:lnTo>
                      <a:lnTo>
                        <a:pt x="9449190" y="64222"/>
                      </a:lnTo>
                      <a:lnTo>
                        <a:pt x="9432150" y="69234"/>
                      </a:lnTo>
                      <a:lnTo>
                        <a:pt x="9418117" y="65224"/>
                      </a:lnTo>
                      <a:lnTo>
                        <a:pt x="9419119" y="52193"/>
                      </a:lnTo>
                      <a:lnTo>
                        <a:pt x="9431148" y="41167"/>
                      </a:lnTo>
                      <a:lnTo>
                        <a:pt x="9443176" y="45176"/>
                      </a:lnTo>
                      <a:close/>
                      <a:moveTo>
                        <a:pt x="9480263" y="24127"/>
                      </a:moveTo>
                      <a:lnTo>
                        <a:pt x="9462221" y="30141"/>
                      </a:lnTo>
                      <a:lnTo>
                        <a:pt x="9461219" y="19115"/>
                      </a:lnTo>
                      <a:lnTo>
                        <a:pt x="9476254" y="13101"/>
                      </a:lnTo>
                      <a:lnTo>
                        <a:pt x="9484273" y="11096"/>
                      </a:lnTo>
                      <a:lnTo>
                        <a:pt x="9502316" y="2075"/>
                      </a:lnTo>
                      <a:lnTo>
                        <a:pt x="9499309" y="16108"/>
                      </a:lnTo>
                      <a:close/>
                      <a:moveTo>
                        <a:pt x="4894" y="15106"/>
                      </a:moveTo>
                      <a:lnTo>
                        <a:pt x="2889" y="16108"/>
                      </a:lnTo>
                      <a:lnTo>
                        <a:pt x="-118" y="2075"/>
                      </a:lnTo>
                      <a:lnTo>
                        <a:pt x="4894" y="7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5" name="Freeform: Shape 84">
                  <a:extLst>
                    <a:ext uri="{FF2B5EF4-FFF2-40B4-BE49-F238E27FC236}">
                      <a16:creationId xmlns:a16="http://schemas.microsoft.com/office/drawing/2014/main" id="{88EB5E3F-DCD3-4393-9674-EDB16B0CA1B2}"/>
                    </a:ext>
                  </a:extLst>
                </p:cNvPr>
                <p:cNvSpPr/>
                <p:nvPr/>
              </p:nvSpPr>
              <p:spPr>
                <a:xfrm>
                  <a:off x="5166573" y="2192143"/>
                  <a:ext cx="339802" cy="288681"/>
                </a:xfrm>
                <a:custGeom>
                  <a:avLst/>
                  <a:gdLst>
                    <a:gd name="connsiteX0" fmla="*/ 339684 w 339802"/>
                    <a:gd name="connsiteY0" fmla="*/ 265721 h 288681"/>
                    <a:gd name="connsiteX1" fmla="*/ 332667 w 339802"/>
                    <a:gd name="connsiteY1" fmla="*/ 288775 h 288681"/>
                    <a:gd name="connsiteX2" fmla="*/ 321641 w 339802"/>
                    <a:gd name="connsiteY2" fmla="*/ 282761 h 288681"/>
                    <a:gd name="connsiteX3" fmla="*/ 314625 w 339802"/>
                    <a:gd name="connsiteY3" fmla="*/ 262713 h 288681"/>
                    <a:gd name="connsiteX4" fmla="*/ 319637 w 339802"/>
                    <a:gd name="connsiteY4" fmla="*/ 251687 h 288681"/>
                    <a:gd name="connsiteX5" fmla="*/ 334672 w 339802"/>
                    <a:gd name="connsiteY5" fmla="*/ 239659 h 288681"/>
                    <a:gd name="connsiteX6" fmla="*/ 239447 w 339802"/>
                    <a:gd name="connsiteY6" fmla="*/ 47205 h 288681"/>
                    <a:gd name="connsiteX7" fmla="*/ 244459 w 339802"/>
                    <a:gd name="connsiteY7" fmla="*/ 49209 h 288681"/>
                    <a:gd name="connsiteX8" fmla="*/ 251475 w 339802"/>
                    <a:gd name="connsiteY8" fmla="*/ 49209 h 288681"/>
                    <a:gd name="connsiteX9" fmla="*/ 262502 w 339802"/>
                    <a:gd name="connsiteY9" fmla="*/ 56226 h 288681"/>
                    <a:gd name="connsiteX10" fmla="*/ 296582 w 339802"/>
                    <a:gd name="connsiteY10" fmla="*/ 62240 h 288681"/>
                    <a:gd name="connsiteX11" fmla="*/ 285556 w 339802"/>
                    <a:gd name="connsiteY11" fmla="*/ 82288 h 288681"/>
                    <a:gd name="connsiteX12" fmla="*/ 282549 w 339802"/>
                    <a:gd name="connsiteY12" fmla="*/ 103337 h 288681"/>
                    <a:gd name="connsiteX13" fmla="*/ 276535 w 339802"/>
                    <a:gd name="connsiteY13" fmla="*/ 108349 h 288681"/>
                    <a:gd name="connsiteX14" fmla="*/ 265509 w 339802"/>
                    <a:gd name="connsiteY14" fmla="*/ 105342 h 288681"/>
                    <a:gd name="connsiteX15" fmla="*/ 266511 w 339802"/>
                    <a:gd name="connsiteY15" fmla="*/ 113361 h 288681"/>
                    <a:gd name="connsiteX16" fmla="*/ 250473 w 339802"/>
                    <a:gd name="connsiteY16" fmla="*/ 129399 h 288681"/>
                    <a:gd name="connsiteX17" fmla="*/ 250473 w 339802"/>
                    <a:gd name="connsiteY17" fmla="*/ 142429 h 288681"/>
                    <a:gd name="connsiteX18" fmla="*/ 261499 w 339802"/>
                    <a:gd name="connsiteY18" fmla="*/ 138420 h 288681"/>
                    <a:gd name="connsiteX19" fmla="*/ 269518 w 339802"/>
                    <a:gd name="connsiteY19" fmla="*/ 151451 h 288681"/>
                    <a:gd name="connsiteX20" fmla="*/ 269518 w 339802"/>
                    <a:gd name="connsiteY20" fmla="*/ 159470 h 288681"/>
                    <a:gd name="connsiteX21" fmla="*/ 276535 w 339802"/>
                    <a:gd name="connsiteY21" fmla="*/ 170496 h 288681"/>
                    <a:gd name="connsiteX22" fmla="*/ 268516 w 339802"/>
                    <a:gd name="connsiteY22" fmla="*/ 179517 h 288681"/>
                    <a:gd name="connsiteX23" fmla="*/ 275532 w 339802"/>
                    <a:gd name="connsiteY23" fmla="*/ 202571 h 288681"/>
                    <a:gd name="connsiteX24" fmla="*/ 288563 w 339802"/>
                    <a:gd name="connsiteY24" fmla="*/ 206581 h 288681"/>
                    <a:gd name="connsiteX25" fmla="*/ 286558 w 339802"/>
                    <a:gd name="connsiteY25" fmla="*/ 219612 h 288681"/>
                    <a:gd name="connsiteX26" fmla="*/ 265509 w 339802"/>
                    <a:gd name="connsiteY26" fmla="*/ 236652 h 288681"/>
                    <a:gd name="connsiteX27" fmla="*/ 217395 w 339802"/>
                    <a:gd name="connsiteY27" fmla="*/ 228633 h 288681"/>
                    <a:gd name="connsiteX28" fmla="*/ 182312 w 339802"/>
                    <a:gd name="connsiteY28" fmla="*/ 237654 h 288681"/>
                    <a:gd name="connsiteX29" fmla="*/ 179305 w 339802"/>
                    <a:gd name="connsiteY29" fmla="*/ 255697 h 288681"/>
                    <a:gd name="connsiteX30" fmla="*/ 151239 w 339802"/>
                    <a:gd name="connsiteY30" fmla="*/ 259706 h 288681"/>
                    <a:gd name="connsiteX31" fmla="*/ 124175 w 339802"/>
                    <a:gd name="connsiteY31" fmla="*/ 246676 h 288681"/>
                    <a:gd name="connsiteX32" fmla="*/ 115154 w 339802"/>
                    <a:gd name="connsiteY32" fmla="*/ 252690 h 288681"/>
                    <a:gd name="connsiteX33" fmla="*/ 71050 w 339802"/>
                    <a:gd name="connsiteY33" fmla="*/ 239659 h 288681"/>
                    <a:gd name="connsiteX34" fmla="*/ 61026 w 339802"/>
                    <a:gd name="connsiteY34" fmla="*/ 227631 h 288681"/>
                    <a:gd name="connsiteX35" fmla="*/ 74057 w 339802"/>
                    <a:gd name="connsiteY35" fmla="*/ 209588 h 288681"/>
                    <a:gd name="connsiteX36" fmla="*/ 79069 w 339802"/>
                    <a:gd name="connsiteY36" fmla="*/ 150448 h 288681"/>
                    <a:gd name="connsiteX37" fmla="*/ 55012 w 339802"/>
                    <a:gd name="connsiteY37" fmla="*/ 119375 h 288681"/>
                    <a:gd name="connsiteX38" fmla="*/ 36969 w 339802"/>
                    <a:gd name="connsiteY38" fmla="*/ 104340 h 288681"/>
                    <a:gd name="connsiteX39" fmla="*/ 1886 w 339802"/>
                    <a:gd name="connsiteY39" fmla="*/ 93314 h 288681"/>
                    <a:gd name="connsiteX40" fmla="*/ -119 w 339802"/>
                    <a:gd name="connsiteY40" fmla="*/ 72264 h 288681"/>
                    <a:gd name="connsiteX41" fmla="*/ 29952 w 339802"/>
                    <a:gd name="connsiteY41" fmla="*/ 65247 h 288681"/>
                    <a:gd name="connsiteX42" fmla="*/ 69045 w 339802"/>
                    <a:gd name="connsiteY42" fmla="*/ 73266 h 288681"/>
                    <a:gd name="connsiteX43" fmla="*/ 62028 w 339802"/>
                    <a:gd name="connsiteY43" fmla="*/ 40188 h 288681"/>
                    <a:gd name="connsiteX44" fmla="*/ 84080 w 339802"/>
                    <a:gd name="connsiteY44" fmla="*/ 52217 h 288681"/>
                    <a:gd name="connsiteX45" fmla="*/ 138208 w 339802"/>
                    <a:gd name="connsiteY45" fmla="*/ 29162 h 288681"/>
                    <a:gd name="connsiteX46" fmla="*/ 145225 w 339802"/>
                    <a:gd name="connsiteY46" fmla="*/ 5105 h 288681"/>
                    <a:gd name="connsiteX47" fmla="*/ 165272 w 339802"/>
                    <a:gd name="connsiteY47" fmla="*/ 94 h 288681"/>
                    <a:gd name="connsiteX48" fmla="*/ 168279 w 339802"/>
                    <a:gd name="connsiteY48" fmla="*/ 10117 h 288681"/>
                    <a:gd name="connsiteX49" fmla="*/ 179305 w 339802"/>
                    <a:gd name="connsiteY49" fmla="*/ 10117 h 288681"/>
                    <a:gd name="connsiteX50" fmla="*/ 190331 w 339802"/>
                    <a:gd name="connsiteY50" fmla="*/ 22146 h 288681"/>
                    <a:gd name="connsiteX51" fmla="*/ 206369 w 339802"/>
                    <a:gd name="connsiteY51" fmla="*/ 36179 h 288681"/>
                    <a:gd name="connsiteX52" fmla="*/ 218398 w 339802"/>
                    <a:gd name="connsiteY52" fmla="*/ 33172 h 28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39802" h="288681">
                      <a:moveTo>
                        <a:pt x="339684" y="265721"/>
                      </a:moveTo>
                      <a:lnTo>
                        <a:pt x="332667" y="288775"/>
                      </a:lnTo>
                      <a:lnTo>
                        <a:pt x="321641" y="282761"/>
                      </a:lnTo>
                      <a:lnTo>
                        <a:pt x="314625" y="262713"/>
                      </a:lnTo>
                      <a:lnTo>
                        <a:pt x="319637" y="251687"/>
                      </a:lnTo>
                      <a:lnTo>
                        <a:pt x="334672" y="239659"/>
                      </a:lnTo>
                      <a:close/>
                      <a:moveTo>
                        <a:pt x="239447" y="47205"/>
                      </a:moveTo>
                      <a:lnTo>
                        <a:pt x="244459" y="49209"/>
                      </a:lnTo>
                      <a:lnTo>
                        <a:pt x="251475" y="49209"/>
                      </a:lnTo>
                      <a:lnTo>
                        <a:pt x="262502" y="56226"/>
                      </a:lnTo>
                      <a:lnTo>
                        <a:pt x="296582" y="62240"/>
                      </a:lnTo>
                      <a:lnTo>
                        <a:pt x="285556" y="82288"/>
                      </a:lnTo>
                      <a:lnTo>
                        <a:pt x="282549" y="103337"/>
                      </a:lnTo>
                      <a:lnTo>
                        <a:pt x="276535" y="108349"/>
                      </a:lnTo>
                      <a:lnTo>
                        <a:pt x="265509" y="105342"/>
                      </a:lnTo>
                      <a:lnTo>
                        <a:pt x="266511" y="113361"/>
                      </a:lnTo>
                      <a:lnTo>
                        <a:pt x="250473" y="129399"/>
                      </a:lnTo>
                      <a:lnTo>
                        <a:pt x="250473" y="142429"/>
                      </a:lnTo>
                      <a:lnTo>
                        <a:pt x="261499" y="138420"/>
                      </a:lnTo>
                      <a:lnTo>
                        <a:pt x="269518" y="151451"/>
                      </a:lnTo>
                      <a:lnTo>
                        <a:pt x="269518" y="159470"/>
                      </a:lnTo>
                      <a:lnTo>
                        <a:pt x="276535" y="170496"/>
                      </a:lnTo>
                      <a:lnTo>
                        <a:pt x="268516" y="179517"/>
                      </a:lnTo>
                      <a:lnTo>
                        <a:pt x="275532" y="202571"/>
                      </a:lnTo>
                      <a:lnTo>
                        <a:pt x="288563" y="206581"/>
                      </a:lnTo>
                      <a:lnTo>
                        <a:pt x="286558" y="219612"/>
                      </a:lnTo>
                      <a:lnTo>
                        <a:pt x="265509" y="236652"/>
                      </a:lnTo>
                      <a:lnTo>
                        <a:pt x="217395" y="228633"/>
                      </a:lnTo>
                      <a:lnTo>
                        <a:pt x="182312" y="237654"/>
                      </a:lnTo>
                      <a:lnTo>
                        <a:pt x="179305" y="255697"/>
                      </a:lnTo>
                      <a:lnTo>
                        <a:pt x="151239" y="259706"/>
                      </a:lnTo>
                      <a:lnTo>
                        <a:pt x="124175" y="246676"/>
                      </a:lnTo>
                      <a:lnTo>
                        <a:pt x="115154" y="252690"/>
                      </a:lnTo>
                      <a:lnTo>
                        <a:pt x="71050" y="239659"/>
                      </a:lnTo>
                      <a:lnTo>
                        <a:pt x="61026" y="227631"/>
                      </a:lnTo>
                      <a:lnTo>
                        <a:pt x="74057" y="209588"/>
                      </a:lnTo>
                      <a:lnTo>
                        <a:pt x="79069" y="150448"/>
                      </a:lnTo>
                      <a:lnTo>
                        <a:pt x="55012" y="119375"/>
                      </a:lnTo>
                      <a:lnTo>
                        <a:pt x="36969" y="104340"/>
                      </a:lnTo>
                      <a:lnTo>
                        <a:pt x="1886" y="93314"/>
                      </a:lnTo>
                      <a:lnTo>
                        <a:pt x="-119" y="72264"/>
                      </a:lnTo>
                      <a:lnTo>
                        <a:pt x="29952" y="65247"/>
                      </a:lnTo>
                      <a:lnTo>
                        <a:pt x="69045" y="73266"/>
                      </a:lnTo>
                      <a:lnTo>
                        <a:pt x="62028" y="40188"/>
                      </a:lnTo>
                      <a:lnTo>
                        <a:pt x="84080" y="52217"/>
                      </a:lnTo>
                      <a:lnTo>
                        <a:pt x="138208" y="29162"/>
                      </a:lnTo>
                      <a:lnTo>
                        <a:pt x="145225" y="5105"/>
                      </a:lnTo>
                      <a:lnTo>
                        <a:pt x="165272" y="94"/>
                      </a:lnTo>
                      <a:lnTo>
                        <a:pt x="168279" y="10117"/>
                      </a:lnTo>
                      <a:lnTo>
                        <a:pt x="179305" y="10117"/>
                      </a:lnTo>
                      <a:lnTo>
                        <a:pt x="190331" y="22146"/>
                      </a:lnTo>
                      <a:lnTo>
                        <a:pt x="206369" y="36179"/>
                      </a:lnTo>
                      <a:lnTo>
                        <a:pt x="218398" y="33172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6" name="Freeform: Shape 85">
                  <a:extLst>
                    <a:ext uri="{FF2B5EF4-FFF2-40B4-BE49-F238E27FC236}">
                      <a16:creationId xmlns:a16="http://schemas.microsoft.com/office/drawing/2014/main" id="{D203233D-78DB-4EE3-A654-E2BA967FF2DF}"/>
                    </a:ext>
                  </a:extLst>
                </p:cNvPr>
                <p:cNvSpPr/>
                <p:nvPr/>
              </p:nvSpPr>
              <p:spPr>
                <a:xfrm>
                  <a:off x="5508380" y="3660610"/>
                  <a:ext cx="150355" cy="190449"/>
                </a:xfrm>
                <a:custGeom>
                  <a:avLst/>
                  <a:gdLst>
                    <a:gd name="connsiteX0" fmla="*/ 61023 w 150355"/>
                    <a:gd name="connsiteY0" fmla="*/ 190526 h 190449"/>
                    <a:gd name="connsiteX1" fmla="*/ 33959 w 150355"/>
                    <a:gd name="connsiteY1" fmla="*/ 160455 h 190449"/>
                    <a:gd name="connsiteX2" fmla="*/ 15916 w 150355"/>
                    <a:gd name="connsiteY2" fmla="*/ 135396 h 190449"/>
                    <a:gd name="connsiteX3" fmla="*/ -122 w 150355"/>
                    <a:gd name="connsiteY3" fmla="*/ 104322 h 190449"/>
                    <a:gd name="connsiteX4" fmla="*/ 881 w 150355"/>
                    <a:gd name="connsiteY4" fmla="*/ 93296 h 190449"/>
                    <a:gd name="connsiteX5" fmla="*/ 6895 w 150355"/>
                    <a:gd name="connsiteY5" fmla="*/ 84275 h 190449"/>
                    <a:gd name="connsiteX6" fmla="*/ 13911 w 150355"/>
                    <a:gd name="connsiteY6" fmla="*/ 62223 h 190449"/>
                    <a:gd name="connsiteX7" fmla="*/ 18923 w 150355"/>
                    <a:gd name="connsiteY7" fmla="*/ 40171 h 190449"/>
                    <a:gd name="connsiteX8" fmla="*/ 27945 w 150355"/>
                    <a:gd name="connsiteY8" fmla="*/ 38166 h 190449"/>
                    <a:gd name="connsiteX9" fmla="*/ 67037 w 150355"/>
                    <a:gd name="connsiteY9" fmla="*/ 38166 h 190449"/>
                    <a:gd name="connsiteX10" fmla="*/ 66035 w 150355"/>
                    <a:gd name="connsiteY10" fmla="*/ 2081 h 190449"/>
                    <a:gd name="connsiteX11" fmla="*/ 79065 w 150355"/>
                    <a:gd name="connsiteY11" fmla="*/ 76 h 190449"/>
                    <a:gd name="connsiteX12" fmla="*/ 95104 w 150355"/>
                    <a:gd name="connsiteY12" fmla="*/ 4085 h 190449"/>
                    <a:gd name="connsiteX13" fmla="*/ 111141 w 150355"/>
                    <a:gd name="connsiteY13" fmla="*/ 76 h 190449"/>
                    <a:gd name="connsiteX14" fmla="*/ 114148 w 150355"/>
                    <a:gd name="connsiteY14" fmla="*/ 2081 h 190449"/>
                    <a:gd name="connsiteX15" fmla="*/ 112143 w 150355"/>
                    <a:gd name="connsiteY15" fmla="*/ 15112 h 190449"/>
                    <a:gd name="connsiteX16" fmla="*/ 120163 w 150355"/>
                    <a:gd name="connsiteY16" fmla="*/ 30147 h 190449"/>
                    <a:gd name="connsiteX17" fmla="*/ 140210 w 150355"/>
                    <a:gd name="connsiteY17" fmla="*/ 28142 h 190449"/>
                    <a:gd name="connsiteX18" fmla="*/ 146224 w 150355"/>
                    <a:gd name="connsiteY18" fmla="*/ 34156 h 190449"/>
                    <a:gd name="connsiteX19" fmla="*/ 135198 w 150355"/>
                    <a:gd name="connsiteY19" fmla="*/ 69239 h 190449"/>
                    <a:gd name="connsiteX20" fmla="*/ 147226 w 150355"/>
                    <a:gd name="connsiteY20" fmla="*/ 87282 h 190449"/>
                    <a:gd name="connsiteX21" fmla="*/ 150234 w 150355"/>
                    <a:gd name="connsiteY21" fmla="*/ 110336 h 190449"/>
                    <a:gd name="connsiteX22" fmla="*/ 147226 w 150355"/>
                    <a:gd name="connsiteY22" fmla="*/ 130384 h 190449"/>
                    <a:gd name="connsiteX23" fmla="*/ 139207 w 150355"/>
                    <a:gd name="connsiteY23" fmla="*/ 145419 h 190449"/>
                    <a:gd name="connsiteX24" fmla="*/ 115151 w 150355"/>
                    <a:gd name="connsiteY24" fmla="*/ 143414 h 190449"/>
                    <a:gd name="connsiteX25" fmla="*/ 101117 w 150355"/>
                    <a:gd name="connsiteY25" fmla="*/ 129381 h 190449"/>
                    <a:gd name="connsiteX26" fmla="*/ 99113 w 150355"/>
                    <a:gd name="connsiteY26" fmla="*/ 142412 h 190449"/>
                    <a:gd name="connsiteX27" fmla="*/ 81070 w 150355"/>
                    <a:gd name="connsiteY27" fmla="*/ 146422 h 190449"/>
                    <a:gd name="connsiteX28" fmla="*/ 72049 w 150355"/>
                    <a:gd name="connsiteY28" fmla="*/ 153438 h 190449"/>
                    <a:gd name="connsiteX29" fmla="*/ 82073 w 150355"/>
                    <a:gd name="connsiteY29" fmla="*/ 173485 h 19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0355" h="190449">
                      <a:moveTo>
                        <a:pt x="61023" y="190526"/>
                      </a:moveTo>
                      <a:lnTo>
                        <a:pt x="33959" y="160455"/>
                      </a:lnTo>
                      <a:lnTo>
                        <a:pt x="15916" y="135396"/>
                      </a:lnTo>
                      <a:lnTo>
                        <a:pt x="-122" y="104322"/>
                      </a:lnTo>
                      <a:lnTo>
                        <a:pt x="881" y="93296"/>
                      </a:lnTo>
                      <a:lnTo>
                        <a:pt x="6895" y="84275"/>
                      </a:lnTo>
                      <a:lnTo>
                        <a:pt x="13911" y="62223"/>
                      </a:lnTo>
                      <a:lnTo>
                        <a:pt x="18923" y="40171"/>
                      </a:lnTo>
                      <a:lnTo>
                        <a:pt x="27945" y="38166"/>
                      </a:lnTo>
                      <a:lnTo>
                        <a:pt x="67037" y="38166"/>
                      </a:lnTo>
                      <a:lnTo>
                        <a:pt x="66035" y="2081"/>
                      </a:lnTo>
                      <a:lnTo>
                        <a:pt x="79065" y="76"/>
                      </a:lnTo>
                      <a:lnTo>
                        <a:pt x="95104" y="4085"/>
                      </a:lnTo>
                      <a:lnTo>
                        <a:pt x="111141" y="76"/>
                      </a:lnTo>
                      <a:lnTo>
                        <a:pt x="114148" y="2081"/>
                      </a:lnTo>
                      <a:lnTo>
                        <a:pt x="112143" y="15112"/>
                      </a:lnTo>
                      <a:lnTo>
                        <a:pt x="120163" y="30147"/>
                      </a:lnTo>
                      <a:lnTo>
                        <a:pt x="140210" y="28142"/>
                      </a:lnTo>
                      <a:lnTo>
                        <a:pt x="146224" y="34156"/>
                      </a:lnTo>
                      <a:lnTo>
                        <a:pt x="135198" y="69239"/>
                      </a:lnTo>
                      <a:lnTo>
                        <a:pt x="147226" y="87282"/>
                      </a:lnTo>
                      <a:lnTo>
                        <a:pt x="150234" y="110336"/>
                      </a:lnTo>
                      <a:lnTo>
                        <a:pt x="147226" y="130384"/>
                      </a:lnTo>
                      <a:lnTo>
                        <a:pt x="139207" y="145419"/>
                      </a:lnTo>
                      <a:lnTo>
                        <a:pt x="115151" y="143414"/>
                      </a:lnTo>
                      <a:lnTo>
                        <a:pt x="101117" y="129381"/>
                      </a:lnTo>
                      <a:lnTo>
                        <a:pt x="99113" y="142412"/>
                      </a:lnTo>
                      <a:lnTo>
                        <a:pt x="81070" y="146422"/>
                      </a:lnTo>
                      <a:lnTo>
                        <a:pt x="72049" y="153438"/>
                      </a:lnTo>
                      <a:lnTo>
                        <a:pt x="82073" y="173485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7" name="Freeform: Shape 86">
                  <a:extLst>
                    <a:ext uri="{FF2B5EF4-FFF2-40B4-BE49-F238E27FC236}">
                      <a16:creationId xmlns:a16="http://schemas.microsoft.com/office/drawing/2014/main" id="{94BC57B0-80A7-458E-B691-C162B2F97BEE}"/>
                    </a:ext>
                  </a:extLst>
                </p:cNvPr>
                <p:cNvSpPr/>
                <p:nvPr/>
              </p:nvSpPr>
              <p:spPr>
                <a:xfrm>
                  <a:off x="5103424" y="1977637"/>
                  <a:ext cx="208492" cy="248586"/>
                </a:xfrm>
                <a:custGeom>
                  <a:avLst/>
                  <a:gdLst>
                    <a:gd name="connsiteX0" fmla="*/ 30956 w 208492"/>
                    <a:gd name="connsiteY0" fmla="*/ 135416 h 248586"/>
                    <a:gd name="connsiteX1" fmla="*/ 13916 w 208492"/>
                    <a:gd name="connsiteY1" fmla="*/ 129402 h 248586"/>
                    <a:gd name="connsiteX2" fmla="*/ -117 w 208492"/>
                    <a:gd name="connsiteY2" fmla="*/ 130404 h 248586"/>
                    <a:gd name="connsiteX3" fmla="*/ 5897 w 208492"/>
                    <a:gd name="connsiteY3" fmla="*/ 114366 h 248586"/>
                    <a:gd name="connsiteX4" fmla="*/ 1888 w 208492"/>
                    <a:gd name="connsiteY4" fmla="*/ 99331 h 248586"/>
                    <a:gd name="connsiteX5" fmla="*/ 19930 w 208492"/>
                    <a:gd name="connsiteY5" fmla="*/ 98328 h 248586"/>
                    <a:gd name="connsiteX6" fmla="*/ 43987 w 208492"/>
                    <a:gd name="connsiteY6" fmla="*/ 115369 h 248586"/>
                    <a:gd name="connsiteX7" fmla="*/ 105131 w 208492"/>
                    <a:gd name="connsiteY7" fmla="*/ 96 h 248586"/>
                    <a:gd name="connsiteX8" fmla="*/ 81075 w 208492"/>
                    <a:gd name="connsiteY8" fmla="*/ 31170 h 248586"/>
                    <a:gd name="connsiteX9" fmla="*/ 104129 w 208492"/>
                    <a:gd name="connsiteY9" fmla="*/ 27160 h 248586"/>
                    <a:gd name="connsiteX10" fmla="*/ 127184 w 208492"/>
                    <a:gd name="connsiteY10" fmla="*/ 27160 h 248586"/>
                    <a:gd name="connsiteX11" fmla="*/ 121169 w 208492"/>
                    <a:gd name="connsiteY11" fmla="*/ 50215 h 248586"/>
                    <a:gd name="connsiteX12" fmla="*/ 101122 w 208492"/>
                    <a:gd name="connsiteY12" fmla="*/ 75274 h 248586"/>
                    <a:gd name="connsiteX13" fmla="*/ 124176 w 208492"/>
                    <a:gd name="connsiteY13" fmla="*/ 77279 h 248586"/>
                    <a:gd name="connsiteX14" fmla="*/ 126181 w 208492"/>
                    <a:gd name="connsiteY14" fmla="*/ 80286 h 248586"/>
                    <a:gd name="connsiteX15" fmla="*/ 145226 w 208492"/>
                    <a:gd name="connsiteY15" fmla="*/ 113364 h 248586"/>
                    <a:gd name="connsiteX16" fmla="*/ 160262 w 208492"/>
                    <a:gd name="connsiteY16" fmla="*/ 118376 h 248586"/>
                    <a:gd name="connsiteX17" fmla="*/ 174295 w 208492"/>
                    <a:gd name="connsiteY17" fmla="*/ 151454 h 248586"/>
                    <a:gd name="connsiteX18" fmla="*/ 181311 w 208492"/>
                    <a:gd name="connsiteY18" fmla="*/ 162480 h 248586"/>
                    <a:gd name="connsiteX19" fmla="*/ 208375 w 208492"/>
                    <a:gd name="connsiteY19" fmla="*/ 168494 h 248586"/>
                    <a:gd name="connsiteX20" fmla="*/ 206371 w 208492"/>
                    <a:gd name="connsiteY20" fmla="*/ 186537 h 248586"/>
                    <a:gd name="connsiteX21" fmla="*/ 194342 w 208492"/>
                    <a:gd name="connsiteY21" fmla="*/ 195558 h 248586"/>
                    <a:gd name="connsiteX22" fmla="*/ 203363 w 208492"/>
                    <a:gd name="connsiteY22" fmla="*/ 210593 h 248586"/>
                    <a:gd name="connsiteX23" fmla="*/ 183316 w 208492"/>
                    <a:gd name="connsiteY23" fmla="*/ 225629 h 248586"/>
                    <a:gd name="connsiteX24" fmla="*/ 152243 w 208492"/>
                    <a:gd name="connsiteY24" fmla="*/ 224626 h 248586"/>
                    <a:gd name="connsiteX25" fmla="*/ 113150 w 208492"/>
                    <a:gd name="connsiteY25" fmla="*/ 232645 h 248586"/>
                    <a:gd name="connsiteX26" fmla="*/ 102125 w 208492"/>
                    <a:gd name="connsiteY26" fmla="*/ 227634 h 248586"/>
                    <a:gd name="connsiteX27" fmla="*/ 86087 w 208492"/>
                    <a:gd name="connsiteY27" fmla="*/ 240664 h 248586"/>
                    <a:gd name="connsiteX28" fmla="*/ 65037 w 208492"/>
                    <a:gd name="connsiteY28" fmla="*/ 237657 h 248586"/>
                    <a:gd name="connsiteX29" fmla="*/ 48999 w 208492"/>
                    <a:gd name="connsiteY29" fmla="*/ 248683 h 248586"/>
                    <a:gd name="connsiteX30" fmla="*/ 36971 w 208492"/>
                    <a:gd name="connsiteY30" fmla="*/ 242669 h 248586"/>
                    <a:gd name="connsiteX31" fmla="*/ 71051 w 208492"/>
                    <a:gd name="connsiteY31" fmla="*/ 212598 h 248586"/>
                    <a:gd name="connsiteX32" fmla="*/ 92101 w 208492"/>
                    <a:gd name="connsiteY32" fmla="*/ 206584 h 248586"/>
                    <a:gd name="connsiteX33" fmla="*/ 92101 w 208492"/>
                    <a:gd name="connsiteY33" fmla="*/ 206584 h 248586"/>
                    <a:gd name="connsiteX34" fmla="*/ 56016 w 208492"/>
                    <a:gd name="connsiteY34" fmla="*/ 201572 h 248586"/>
                    <a:gd name="connsiteX35" fmla="*/ 50001 w 208492"/>
                    <a:gd name="connsiteY35" fmla="*/ 189544 h 248586"/>
                    <a:gd name="connsiteX36" fmla="*/ 74058 w 208492"/>
                    <a:gd name="connsiteY36" fmla="*/ 180522 h 248586"/>
                    <a:gd name="connsiteX37" fmla="*/ 62030 w 208492"/>
                    <a:gd name="connsiteY37" fmla="*/ 165487 h 248586"/>
                    <a:gd name="connsiteX38" fmla="*/ 67042 w 208492"/>
                    <a:gd name="connsiteY38" fmla="*/ 146442 h 248586"/>
                    <a:gd name="connsiteX39" fmla="*/ 100120 w 208492"/>
                    <a:gd name="connsiteY39" fmla="*/ 148447 h 248586"/>
                    <a:gd name="connsiteX40" fmla="*/ 100120 w 208492"/>
                    <a:gd name="connsiteY40" fmla="*/ 148447 h 248586"/>
                    <a:gd name="connsiteX41" fmla="*/ 104129 w 208492"/>
                    <a:gd name="connsiteY41" fmla="*/ 132409 h 248586"/>
                    <a:gd name="connsiteX42" fmla="*/ 89094 w 208492"/>
                    <a:gd name="connsiteY42" fmla="*/ 114366 h 248586"/>
                    <a:gd name="connsiteX43" fmla="*/ 89094 w 208492"/>
                    <a:gd name="connsiteY43" fmla="*/ 114366 h 248586"/>
                    <a:gd name="connsiteX44" fmla="*/ 62030 w 208492"/>
                    <a:gd name="connsiteY44" fmla="*/ 109354 h 248586"/>
                    <a:gd name="connsiteX45" fmla="*/ 57018 w 208492"/>
                    <a:gd name="connsiteY45" fmla="*/ 101335 h 248586"/>
                    <a:gd name="connsiteX46" fmla="*/ 65037 w 208492"/>
                    <a:gd name="connsiteY46" fmla="*/ 88305 h 248586"/>
                    <a:gd name="connsiteX47" fmla="*/ 58020 w 208492"/>
                    <a:gd name="connsiteY47" fmla="*/ 80286 h 248586"/>
                    <a:gd name="connsiteX48" fmla="*/ 45992 w 208492"/>
                    <a:gd name="connsiteY48" fmla="*/ 94319 h 248586"/>
                    <a:gd name="connsiteX49" fmla="*/ 45992 w 208492"/>
                    <a:gd name="connsiteY49" fmla="*/ 67255 h 248586"/>
                    <a:gd name="connsiteX50" fmla="*/ 34966 w 208492"/>
                    <a:gd name="connsiteY50" fmla="*/ 52219 h 248586"/>
                    <a:gd name="connsiteX51" fmla="*/ 43987 w 208492"/>
                    <a:gd name="connsiteY51" fmla="*/ 23151 h 248586"/>
                    <a:gd name="connsiteX52" fmla="*/ 62030 w 208492"/>
                    <a:gd name="connsiteY52" fmla="*/ 96 h 248586"/>
                    <a:gd name="connsiteX53" fmla="*/ 79070 w 208492"/>
                    <a:gd name="connsiteY53" fmla="*/ 3104 h 2485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</a:cxnLst>
                  <a:rect l="l" t="t" r="r" b="b"/>
                  <a:pathLst>
                    <a:path w="208492" h="248586">
                      <a:moveTo>
                        <a:pt x="30956" y="135416"/>
                      </a:moveTo>
                      <a:lnTo>
                        <a:pt x="13916" y="129402"/>
                      </a:lnTo>
                      <a:lnTo>
                        <a:pt x="-117" y="130404"/>
                      </a:lnTo>
                      <a:lnTo>
                        <a:pt x="5897" y="114366"/>
                      </a:lnTo>
                      <a:lnTo>
                        <a:pt x="1888" y="99331"/>
                      </a:lnTo>
                      <a:lnTo>
                        <a:pt x="19930" y="98328"/>
                      </a:lnTo>
                      <a:lnTo>
                        <a:pt x="43987" y="115369"/>
                      </a:lnTo>
                      <a:close/>
                      <a:moveTo>
                        <a:pt x="105131" y="96"/>
                      </a:moveTo>
                      <a:lnTo>
                        <a:pt x="81075" y="31170"/>
                      </a:lnTo>
                      <a:lnTo>
                        <a:pt x="104129" y="27160"/>
                      </a:lnTo>
                      <a:lnTo>
                        <a:pt x="127184" y="27160"/>
                      </a:lnTo>
                      <a:lnTo>
                        <a:pt x="121169" y="50215"/>
                      </a:lnTo>
                      <a:lnTo>
                        <a:pt x="101122" y="75274"/>
                      </a:lnTo>
                      <a:lnTo>
                        <a:pt x="124176" y="77279"/>
                      </a:lnTo>
                      <a:lnTo>
                        <a:pt x="126181" y="80286"/>
                      </a:lnTo>
                      <a:lnTo>
                        <a:pt x="145226" y="113364"/>
                      </a:lnTo>
                      <a:lnTo>
                        <a:pt x="160262" y="118376"/>
                      </a:lnTo>
                      <a:lnTo>
                        <a:pt x="174295" y="151454"/>
                      </a:lnTo>
                      <a:lnTo>
                        <a:pt x="181311" y="162480"/>
                      </a:lnTo>
                      <a:lnTo>
                        <a:pt x="208375" y="168494"/>
                      </a:lnTo>
                      <a:lnTo>
                        <a:pt x="206371" y="186537"/>
                      </a:lnTo>
                      <a:lnTo>
                        <a:pt x="194342" y="195558"/>
                      </a:lnTo>
                      <a:lnTo>
                        <a:pt x="203363" y="210593"/>
                      </a:lnTo>
                      <a:lnTo>
                        <a:pt x="183316" y="225629"/>
                      </a:lnTo>
                      <a:lnTo>
                        <a:pt x="152243" y="224626"/>
                      </a:lnTo>
                      <a:lnTo>
                        <a:pt x="113150" y="232645"/>
                      </a:lnTo>
                      <a:lnTo>
                        <a:pt x="102125" y="227634"/>
                      </a:lnTo>
                      <a:lnTo>
                        <a:pt x="86087" y="240664"/>
                      </a:lnTo>
                      <a:lnTo>
                        <a:pt x="65037" y="237657"/>
                      </a:lnTo>
                      <a:lnTo>
                        <a:pt x="48999" y="248683"/>
                      </a:lnTo>
                      <a:lnTo>
                        <a:pt x="36971" y="242669"/>
                      </a:lnTo>
                      <a:lnTo>
                        <a:pt x="71051" y="212598"/>
                      </a:lnTo>
                      <a:lnTo>
                        <a:pt x="92101" y="206584"/>
                      </a:lnTo>
                      <a:lnTo>
                        <a:pt x="92101" y="206584"/>
                      </a:lnTo>
                      <a:lnTo>
                        <a:pt x="56016" y="201572"/>
                      </a:lnTo>
                      <a:lnTo>
                        <a:pt x="50001" y="189544"/>
                      </a:lnTo>
                      <a:lnTo>
                        <a:pt x="74058" y="180522"/>
                      </a:lnTo>
                      <a:lnTo>
                        <a:pt x="62030" y="165487"/>
                      </a:lnTo>
                      <a:lnTo>
                        <a:pt x="67042" y="146442"/>
                      </a:lnTo>
                      <a:lnTo>
                        <a:pt x="100120" y="148447"/>
                      </a:lnTo>
                      <a:lnTo>
                        <a:pt x="100120" y="148447"/>
                      </a:lnTo>
                      <a:lnTo>
                        <a:pt x="104129" y="132409"/>
                      </a:lnTo>
                      <a:lnTo>
                        <a:pt x="89094" y="114366"/>
                      </a:lnTo>
                      <a:lnTo>
                        <a:pt x="89094" y="114366"/>
                      </a:lnTo>
                      <a:lnTo>
                        <a:pt x="62030" y="109354"/>
                      </a:lnTo>
                      <a:lnTo>
                        <a:pt x="57018" y="101335"/>
                      </a:lnTo>
                      <a:lnTo>
                        <a:pt x="65037" y="88305"/>
                      </a:lnTo>
                      <a:lnTo>
                        <a:pt x="58020" y="80286"/>
                      </a:lnTo>
                      <a:lnTo>
                        <a:pt x="45992" y="94319"/>
                      </a:lnTo>
                      <a:lnTo>
                        <a:pt x="45992" y="67255"/>
                      </a:lnTo>
                      <a:lnTo>
                        <a:pt x="34966" y="52219"/>
                      </a:lnTo>
                      <a:lnTo>
                        <a:pt x="43987" y="23151"/>
                      </a:lnTo>
                      <a:lnTo>
                        <a:pt x="62030" y="96"/>
                      </a:lnTo>
                      <a:lnTo>
                        <a:pt x="79070" y="3104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8" name="Freeform: Shape 87">
                  <a:extLst>
                    <a:ext uri="{FF2B5EF4-FFF2-40B4-BE49-F238E27FC236}">
                      <a16:creationId xmlns:a16="http://schemas.microsoft.com/office/drawing/2014/main" id="{710931A0-BE5F-46AF-8FBE-D887D00FA7CA}"/>
                    </a:ext>
                  </a:extLst>
                </p:cNvPr>
                <p:cNvSpPr/>
                <p:nvPr/>
              </p:nvSpPr>
              <p:spPr>
                <a:xfrm>
                  <a:off x="6239105" y="2415671"/>
                  <a:ext cx="175414" cy="74175"/>
                </a:xfrm>
                <a:custGeom>
                  <a:avLst/>
                  <a:gdLst>
                    <a:gd name="connsiteX0" fmla="*/ 48985 w 175414"/>
                    <a:gd name="connsiteY0" fmla="*/ 60234 h 74175"/>
                    <a:gd name="connsiteX1" fmla="*/ 49988 w 175414"/>
                    <a:gd name="connsiteY1" fmla="*/ 48206 h 74175"/>
                    <a:gd name="connsiteX2" fmla="*/ 39964 w 175414"/>
                    <a:gd name="connsiteY2" fmla="*/ 27156 h 74175"/>
                    <a:gd name="connsiteX3" fmla="*/ 23926 w 175414"/>
                    <a:gd name="connsiteY3" fmla="*/ 16130 h 74175"/>
                    <a:gd name="connsiteX4" fmla="*/ 9893 w 175414"/>
                    <a:gd name="connsiteY4" fmla="*/ 13123 h 74175"/>
                    <a:gd name="connsiteX5" fmla="*/ -131 w 175414"/>
                    <a:gd name="connsiteY5" fmla="*/ 4101 h 74175"/>
                    <a:gd name="connsiteX6" fmla="*/ 1874 w 175414"/>
                    <a:gd name="connsiteY6" fmla="*/ 92 h 74175"/>
                    <a:gd name="connsiteX7" fmla="*/ 22924 w 175414"/>
                    <a:gd name="connsiteY7" fmla="*/ 5104 h 74175"/>
                    <a:gd name="connsiteX8" fmla="*/ 60011 w 175414"/>
                    <a:gd name="connsiteY8" fmla="*/ 10116 h 74175"/>
                    <a:gd name="connsiteX9" fmla="*/ 96097 w 175414"/>
                    <a:gd name="connsiteY9" fmla="*/ 24149 h 74175"/>
                    <a:gd name="connsiteX10" fmla="*/ 101109 w 175414"/>
                    <a:gd name="connsiteY10" fmla="*/ 30163 h 74175"/>
                    <a:gd name="connsiteX11" fmla="*/ 115141 w 175414"/>
                    <a:gd name="connsiteY11" fmla="*/ 25151 h 74175"/>
                    <a:gd name="connsiteX12" fmla="*/ 139198 w 175414"/>
                    <a:gd name="connsiteY12" fmla="*/ 31165 h 74175"/>
                    <a:gd name="connsiteX13" fmla="*/ 149222 w 175414"/>
                    <a:gd name="connsiteY13" fmla="*/ 44196 h 74175"/>
                    <a:gd name="connsiteX14" fmla="*/ 165260 w 175414"/>
                    <a:gd name="connsiteY14" fmla="*/ 51213 h 74175"/>
                    <a:gd name="connsiteX15" fmla="*/ 160248 w 175414"/>
                    <a:gd name="connsiteY15" fmla="*/ 55222 h 74175"/>
                    <a:gd name="connsiteX16" fmla="*/ 175283 w 175414"/>
                    <a:gd name="connsiteY16" fmla="*/ 71260 h 74175"/>
                    <a:gd name="connsiteX17" fmla="*/ 172276 w 175414"/>
                    <a:gd name="connsiteY17" fmla="*/ 74267 h 74175"/>
                    <a:gd name="connsiteX18" fmla="*/ 159246 w 175414"/>
                    <a:gd name="connsiteY18" fmla="*/ 73265 h 74175"/>
                    <a:gd name="connsiteX19" fmla="*/ 139198 w 175414"/>
                    <a:gd name="connsiteY19" fmla="*/ 64243 h 74175"/>
                    <a:gd name="connsiteX20" fmla="*/ 134187 w 175414"/>
                    <a:gd name="connsiteY20" fmla="*/ 69255 h 74175"/>
                    <a:gd name="connsiteX21" fmla="*/ 101109 w 175414"/>
                    <a:gd name="connsiteY21" fmla="*/ 74267 h 74175"/>
                    <a:gd name="connsiteX22" fmla="*/ 75047 w 175414"/>
                    <a:gd name="connsiteY22" fmla="*/ 59232 h 7417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175414" h="74175">
                      <a:moveTo>
                        <a:pt x="48985" y="60234"/>
                      </a:moveTo>
                      <a:lnTo>
                        <a:pt x="49988" y="48206"/>
                      </a:lnTo>
                      <a:lnTo>
                        <a:pt x="39964" y="27156"/>
                      </a:lnTo>
                      <a:lnTo>
                        <a:pt x="23926" y="16130"/>
                      </a:lnTo>
                      <a:lnTo>
                        <a:pt x="9893" y="13123"/>
                      </a:lnTo>
                      <a:lnTo>
                        <a:pt x="-131" y="4101"/>
                      </a:lnTo>
                      <a:lnTo>
                        <a:pt x="1874" y="92"/>
                      </a:lnTo>
                      <a:lnTo>
                        <a:pt x="22924" y="5104"/>
                      </a:lnTo>
                      <a:lnTo>
                        <a:pt x="60011" y="10116"/>
                      </a:lnTo>
                      <a:lnTo>
                        <a:pt x="96097" y="24149"/>
                      </a:lnTo>
                      <a:lnTo>
                        <a:pt x="101109" y="30163"/>
                      </a:lnTo>
                      <a:lnTo>
                        <a:pt x="115141" y="25151"/>
                      </a:lnTo>
                      <a:lnTo>
                        <a:pt x="139198" y="31165"/>
                      </a:lnTo>
                      <a:lnTo>
                        <a:pt x="149222" y="44196"/>
                      </a:lnTo>
                      <a:lnTo>
                        <a:pt x="165260" y="51213"/>
                      </a:lnTo>
                      <a:lnTo>
                        <a:pt x="160248" y="55222"/>
                      </a:lnTo>
                      <a:lnTo>
                        <a:pt x="175283" y="71260"/>
                      </a:lnTo>
                      <a:lnTo>
                        <a:pt x="172276" y="74267"/>
                      </a:lnTo>
                      <a:lnTo>
                        <a:pt x="159246" y="73265"/>
                      </a:lnTo>
                      <a:lnTo>
                        <a:pt x="139198" y="64243"/>
                      </a:lnTo>
                      <a:lnTo>
                        <a:pt x="134187" y="69255"/>
                      </a:lnTo>
                      <a:lnTo>
                        <a:pt x="101109" y="74267"/>
                      </a:lnTo>
                      <a:lnTo>
                        <a:pt x="75047" y="59232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89" name="Freeform: Shape 88">
                  <a:extLst>
                    <a:ext uri="{FF2B5EF4-FFF2-40B4-BE49-F238E27FC236}">
                      <a16:creationId xmlns:a16="http://schemas.microsoft.com/office/drawing/2014/main" id="{D74DDF4F-1570-4172-BBA2-B9620DD9287A}"/>
                    </a:ext>
                  </a:extLst>
                </p:cNvPr>
                <p:cNvSpPr/>
                <p:nvPr/>
              </p:nvSpPr>
              <p:spPr>
                <a:xfrm>
                  <a:off x="5187623" y="3394983"/>
                  <a:ext cx="114269" cy="193456"/>
                </a:xfrm>
                <a:custGeom>
                  <a:avLst/>
                  <a:gdLst>
                    <a:gd name="connsiteX0" fmla="*/ 114152 w 114269"/>
                    <a:gd name="connsiteY0" fmla="*/ 156449 h 193456"/>
                    <a:gd name="connsiteX1" fmla="*/ 72053 w 114269"/>
                    <a:gd name="connsiteY1" fmla="*/ 174491 h 193456"/>
                    <a:gd name="connsiteX2" fmla="*/ 58020 w 114269"/>
                    <a:gd name="connsiteY2" fmla="*/ 184515 h 193456"/>
                    <a:gd name="connsiteX3" fmla="*/ 33963 w 114269"/>
                    <a:gd name="connsiteY3" fmla="*/ 193536 h 193456"/>
                    <a:gd name="connsiteX4" fmla="*/ 9906 w 114269"/>
                    <a:gd name="connsiteY4" fmla="*/ 184515 h 193456"/>
                    <a:gd name="connsiteX5" fmla="*/ 10909 w 114269"/>
                    <a:gd name="connsiteY5" fmla="*/ 172486 h 193456"/>
                    <a:gd name="connsiteX6" fmla="*/ -117 w 114269"/>
                    <a:gd name="connsiteY6" fmla="*/ 147427 h 193456"/>
                    <a:gd name="connsiteX7" fmla="*/ 6899 w 114269"/>
                    <a:gd name="connsiteY7" fmla="*/ 112344 h 193456"/>
                    <a:gd name="connsiteX8" fmla="*/ 17925 w 114269"/>
                    <a:gd name="connsiteY8" fmla="*/ 87285 h 193456"/>
                    <a:gd name="connsiteX9" fmla="*/ 10909 w 114269"/>
                    <a:gd name="connsiteY9" fmla="*/ 44183 h 193456"/>
                    <a:gd name="connsiteX10" fmla="*/ 6899 w 114269"/>
                    <a:gd name="connsiteY10" fmla="*/ 22131 h 193456"/>
                    <a:gd name="connsiteX11" fmla="*/ 7902 w 114269"/>
                    <a:gd name="connsiteY11" fmla="*/ 4089 h 193456"/>
                    <a:gd name="connsiteX12" fmla="*/ 54010 w 114269"/>
                    <a:gd name="connsiteY12" fmla="*/ 3086 h 193456"/>
                    <a:gd name="connsiteX13" fmla="*/ 66039 w 114269"/>
                    <a:gd name="connsiteY13" fmla="*/ 5091 h 193456"/>
                    <a:gd name="connsiteX14" fmla="*/ 74058 w 114269"/>
                    <a:gd name="connsiteY14" fmla="*/ 79 h 193456"/>
                    <a:gd name="connsiteX15" fmla="*/ 87089 w 114269"/>
                    <a:gd name="connsiteY15" fmla="*/ 3086 h 193456"/>
                    <a:gd name="connsiteX16" fmla="*/ 85084 w 114269"/>
                    <a:gd name="connsiteY16" fmla="*/ 12108 h 193456"/>
                    <a:gd name="connsiteX17" fmla="*/ 96110 w 114269"/>
                    <a:gd name="connsiteY17" fmla="*/ 28146 h 193456"/>
                    <a:gd name="connsiteX18" fmla="*/ 96110 w 114269"/>
                    <a:gd name="connsiteY18" fmla="*/ 50198 h 193456"/>
                    <a:gd name="connsiteX19" fmla="*/ 98115 w 114269"/>
                    <a:gd name="connsiteY19" fmla="*/ 73252 h 193456"/>
                    <a:gd name="connsiteX20" fmla="*/ 105131 w 114269"/>
                    <a:gd name="connsiteY20" fmla="*/ 84278 h 193456"/>
                    <a:gd name="connsiteX21" fmla="*/ 99117 w 114269"/>
                    <a:gd name="connsiteY21" fmla="*/ 111342 h 193456"/>
                    <a:gd name="connsiteX22" fmla="*/ 101122 w 114269"/>
                    <a:gd name="connsiteY22" fmla="*/ 126378 h 193456"/>
                    <a:gd name="connsiteX23" fmla="*/ 108138 w 114269"/>
                    <a:gd name="connsiteY23" fmla="*/ 146425 h 193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14269" h="193456">
                      <a:moveTo>
                        <a:pt x="114152" y="156449"/>
                      </a:moveTo>
                      <a:lnTo>
                        <a:pt x="72053" y="174491"/>
                      </a:lnTo>
                      <a:lnTo>
                        <a:pt x="58020" y="184515"/>
                      </a:lnTo>
                      <a:lnTo>
                        <a:pt x="33963" y="193536"/>
                      </a:lnTo>
                      <a:lnTo>
                        <a:pt x="9906" y="184515"/>
                      </a:lnTo>
                      <a:lnTo>
                        <a:pt x="10909" y="172486"/>
                      </a:lnTo>
                      <a:lnTo>
                        <a:pt x="-117" y="147427"/>
                      </a:lnTo>
                      <a:lnTo>
                        <a:pt x="6899" y="112344"/>
                      </a:lnTo>
                      <a:lnTo>
                        <a:pt x="17925" y="87285"/>
                      </a:lnTo>
                      <a:lnTo>
                        <a:pt x="10909" y="44183"/>
                      </a:lnTo>
                      <a:lnTo>
                        <a:pt x="6899" y="22131"/>
                      </a:lnTo>
                      <a:lnTo>
                        <a:pt x="7902" y="4089"/>
                      </a:lnTo>
                      <a:lnTo>
                        <a:pt x="54010" y="3086"/>
                      </a:lnTo>
                      <a:lnTo>
                        <a:pt x="66039" y="5091"/>
                      </a:lnTo>
                      <a:lnTo>
                        <a:pt x="74058" y="79"/>
                      </a:lnTo>
                      <a:lnTo>
                        <a:pt x="87089" y="3086"/>
                      </a:lnTo>
                      <a:lnTo>
                        <a:pt x="85084" y="12108"/>
                      </a:lnTo>
                      <a:lnTo>
                        <a:pt x="96110" y="28146"/>
                      </a:lnTo>
                      <a:lnTo>
                        <a:pt x="96110" y="50198"/>
                      </a:lnTo>
                      <a:lnTo>
                        <a:pt x="98115" y="73252"/>
                      </a:lnTo>
                      <a:lnTo>
                        <a:pt x="105131" y="84278"/>
                      </a:lnTo>
                      <a:lnTo>
                        <a:pt x="99117" y="111342"/>
                      </a:lnTo>
                      <a:lnTo>
                        <a:pt x="101122" y="126378"/>
                      </a:lnTo>
                      <a:lnTo>
                        <a:pt x="108138" y="146425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0" name="Freeform: Shape 89">
                  <a:extLst>
                    <a:ext uri="{FF2B5EF4-FFF2-40B4-BE49-F238E27FC236}">
                      <a16:creationId xmlns:a16="http://schemas.microsoft.com/office/drawing/2014/main" id="{1778A10F-0AFF-45BD-8568-B28D982EC785}"/>
                    </a:ext>
                  </a:extLst>
                </p:cNvPr>
                <p:cNvSpPr/>
                <p:nvPr/>
              </p:nvSpPr>
              <p:spPr>
                <a:xfrm>
                  <a:off x="4871877" y="3349877"/>
                  <a:ext cx="193456" cy="160378"/>
                </a:xfrm>
                <a:custGeom>
                  <a:avLst/>
                  <a:gdLst>
                    <a:gd name="connsiteX0" fmla="*/ 177305 w 193456"/>
                    <a:gd name="connsiteY0" fmla="*/ 148430 h 160378"/>
                    <a:gd name="connsiteX1" fmla="*/ 169286 w 193456"/>
                    <a:gd name="connsiteY1" fmla="*/ 147428 h 160378"/>
                    <a:gd name="connsiteX2" fmla="*/ 164274 w 193456"/>
                    <a:gd name="connsiteY2" fmla="*/ 160459 h 160378"/>
                    <a:gd name="connsiteX3" fmla="*/ 156255 w 193456"/>
                    <a:gd name="connsiteY3" fmla="*/ 159456 h 160378"/>
                    <a:gd name="connsiteX4" fmla="*/ 151243 w 193456"/>
                    <a:gd name="connsiteY4" fmla="*/ 153442 h 160378"/>
                    <a:gd name="connsiteX5" fmla="*/ 153248 w 193456"/>
                    <a:gd name="connsiteY5" fmla="*/ 141414 h 160378"/>
                    <a:gd name="connsiteX6" fmla="*/ 142222 w 193456"/>
                    <a:gd name="connsiteY6" fmla="*/ 122369 h 160378"/>
                    <a:gd name="connsiteX7" fmla="*/ 135205 w 193456"/>
                    <a:gd name="connsiteY7" fmla="*/ 126378 h 160378"/>
                    <a:gd name="connsiteX8" fmla="*/ 129191 w 193456"/>
                    <a:gd name="connsiteY8" fmla="*/ 126378 h 160378"/>
                    <a:gd name="connsiteX9" fmla="*/ 122175 w 193456"/>
                    <a:gd name="connsiteY9" fmla="*/ 128383 h 160378"/>
                    <a:gd name="connsiteX10" fmla="*/ 122175 w 193456"/>
                    <a:gd name="connsiteY10" fmla="*/ 117357 h 160378"/>
                    <a:gd name="connsiteX11" fmla="*/ 118165 w 193456"/>
                    <a:gd name="connsiteY11" fmla="*/ 109338 h 160378"/>
                    <a:gd name="connsiteX12" fmla="*/ 119167 w 193456"/>
                    <a:gd name="connsiteY12" fmla="*/ 101319 h 160378"/>
                    <a:gd name="connsiteX13" fmla="*/ 114156 w 193456"/>
                    <a:gd name="connsiteY13" fmla="*/ 88288 h 160378"/>
                    <a:gd name="connsiteX14" fmla="*/ 106137 w 193456"/>
                    <a:gd name="connsiteY14" fmla="*/ 77262 h 160378"/>
                    <a:gd name="connsiteX15" fmla="*/ 85087 w 193456"/>
                    <a:gd name="connsiteY15" fmla="*/ 77262 h 160378"/>
                    <a:gd name="connsiteX16" fmla="*/ 79073 w 193456"/>
                    <a:gd name="connsiteY16" fmla="*/ 83277 h 160378"/>
                    <a:gd name="connsiteX17" fmla="*/ 71054 w 193456"/>
                    <a:gd name="connsiteY17" fmla="*/ 83277 h 160378"/>
                    <a:gd name="connsiteX18" fmla="*/ 67045 w 193456"/>
                    <a:gd name="connsiteY18" fmla="*/ 90293 h 160378"/>
                    <a:gd name="connsiteX19" fmla="*/ 64037 w 193456"/>
                    <a:gd name="connsiteY19" fmla="*/ 98312 h 160378"/>
                    <a:gd name="connsiteX20" fmla="*/ 49002 w 193456"/>
                    <a:gd name="connsiteY20" fmla="*/ 112345 h 160378"/>
                    <a:gd name="connsiteX21" fmla="*/ 37976 w 193456"/>
                    <a:gd name="connsiteY21" fmla="*/ 94302 h 160378"/>
                    <a:gd name="connsiteX22" fmla="*/ 27952 w 193456"/>
                    <a:gd name="connsiteY22" fmla="*/ 82274 h 160378"/>
                    <a:gd name="connsiteX23" fmla="*/ 20936 w 193456"/>
                    <a:gd name="connsiteY23" fmla="*/ 78265 h 160378"/>
                    <a:gd name="connsiteX24" fmla="*/ 13919 w 193456"/>
                    <a:gd name="connsiteY24" fmla="*/ 72250 h 160378"/>
                    <a:gd name="connsiteX25" fmla="*/ 11914 w 193456"/>
                    <a:gd name="connsiteY25" fmla="*/ 59220 h 160378"/>
                    <a:gd name="connsiteX26" fmla="*/ 7905 w 193456"/>
                    <a:gd name="connsiteY26" fmla="*/ 52203 h 160378"/>
                    <a:gd name="connsiteX27" fmla="*/ -114 w 193456"/>
                    <a:gd name="connsiteY27" fmla="*/ 47191 h 160378"/>
                    <a:gd name="connsiteX28" fmla="*/ 11914 w 193456"/>
                    <a:gd name="connsiteY28" fmla="*/ 32156 h 160378"/>
                    <a:gd name="connsiteX29" fmla="*/ 19933 w 193456"/>
                    <a:gd name="connsiteY29" fmla="*/ 33158 h 160378"/>
                    <a:gd name="connsiteX30" fmla="*/ 26950 w 193456"/>
                    <a:gd name="connsiteY30" fmla="*/ 28146 h 160378"/>
                    <a:gd name="connsiteX31" fmla="*/ 32964 w 193456"/>
                    <a:gd name="connsiteY31" fmla="*/ 28146 h 160378"/>
                    <a:gd name="connsiteX32" fmla="*/ 36974 w 193456"/>
                    <a:gd name="connsiteY32" fmla="*/ 24137 h 160378"/>
                    <a:gd name="connsiteX33" fmla="*/ 34969 w 193456"/>
                    <a:gd name="connsiteY33" fmla="*/ 14113 h 160378"/>
                    <a:gd name="connsiteX34" fmla="*/ 37976 w 193456"/>
                    <a:gd name="connsiteY34" fmla="*/ 11106 h 160378"/>
                    <a:gd name="connsiteX35" fmla="*/ 38978 w 193456"/>
                    <a:gd name="connsiteY35" fmla="*/ 80 h 160378"/>
                    <a:gd name="connsiteX36" fmla="*/ 51007 w 193456"/>
                    <a:gd name="connsiteY36" fmla="*/ 1082 h 160378"/>
                    <a:gd name="connsiteX37" fmla="*/ 70052 w 193456"/>
                    <a:gd name="connsiteY37" fmla="*/ 8099 h 160378"/>
                    <a:gd name="connsiteX38" fmla="*/ 76066 w 193456"/>
                    <a:gd name="connsiteY38" fmla="*/ 7097 h 160378"/>
                    <a:gd name="connsiteX39" fmla="*/ 78071 w 193456"/>
                    <a:gd name="connsiteY39" fmla="*/ 4089 h 160378"/>
                    <a:gd name="connsiteX40" fmla="*/ 93106 w 193456"/>
                    <a:gd name="connsiteY40" fmla="*/ 6094 h 160378"/>
                    <a:gd name="connsiteX41" fmla="*/ 96113 w 193456"/>
                    <a:gd name="connsiteY41" fmla="*/ 5092 h 160378"/>
                    <a:gd name="connsiteX42" fmla="*/ 98118 w 193456"/>
                    <a:gd name="connsiteY42" fmla="*/ 16118 h 160378"/>
                    <a:gd name="connsiteX43" fmla="*/ 102127 w 193456"/>
                    <a:gd name="connsiteY43" fmla="*/ 16118 h 160378"/>
                    <a:gd name="connsiteX44" fmla="*/ 109144 w 193456"/>
                    <a:gd name="connsiteY44" fmla="*/ 12108 h 160378"/>
                    <a:gd name="connsiteX45" fmla="*/ 113154 w 193456"/>
                    <a:gd name="connsiteY45" fmla="*/ 13111 h 160378"/>
                    <a:gd name="connsiteX46" fmla="*/ 121172 w 193456"/>
                    <a:gd name="connsiteY46" fmla="*/ 20127 h 160378"/>
                    <a:gd name="connsiteX47" fmla="*/ 132198 w 193456"/>
                    <a:gd name="connsiteY47" fmla="*/ 23135 h 160378"/>
                    <a:gd name="connsiteX48" fmla="*/ 139215 w 193456"/>
                    <a:gd name="connsiteY48" fmla="*/ 16118 h 160378"/>
                    <a:gd name="connsiteX49" fmla="*/ 148236 w 193456"/>
                    <a:gd name="connsiteY49" fmla="*/ 12108 h 160378"/>
                    <a:gd name="connsiteX50" fmla="*/ 154250 w 193456"/>
                    <a:gd name="connsiteY50" fmla="*/ 8099 h 160378"/>
                    <a:gd name="connsiteX51" fmla="*/ 160265 w 193456"/>
                    <a:gd name="connsiteY51" fmla="*/ 9101 h 160378"/>
                    <a:gd name="connsiteX52" fmla="*/ 165276 w 193456"/>
                    <a:gd name="connsiteY52" fmla="*/ 15116 h 160378"/>
                    <a:gd name="connsiteX53" fmla="*/ 168284 w 193456"/>
                    <a:gd name="connsiteY53" fmla="*/ 24137 h 160378"/>
                    <a:gd name="connsiteX54" fmla="*/ 179309 w 193456"/>
                    <a:gd name="connsiteY54" fmla="*/ 36165 h 160378"/>
                    <a:gd name="connsiteX55" fmla="*/ 174298 w 193456"/>
                    <a:gd name="connsiteY55" fmla="*/ 44184 h 160378"/>
                    <a:gd name="connsiteX56" fmla="*/ 173296 w 193456"/>
                    <a:gd name="connsiteY56" fmla="*/ 54208 h 160378"/>
                    <a:gd name="connsiteX57" fmla="*/ 178307 w 193456"/>
                    <a:gd name="connsiteY57" fmla="*/ 51201 h 160378"/>
                    <a:gd name="connsiteX58" fmla="*/ 182317 w 193456"/>
                    <a:gd name="connsiteY58" fmla="*/ 55210 h 160378"/>
                    <a:gd name="connsiteX59" fmla="*/ 180312 w 193456"/>
                    <a:gd name="connsiteY59" fmla="*/ 64231 h 160378"/>
                    <a:gd name="connsiteX60" fmla="*/ 188331 w 193456"/>
                    <a:gd name="connsiteY60" fmla="*/ 72250 h 160378"/>
                    <a:gd name="connsiteX61" fmla="*/ 183319 w 193456"/>
                    <a:gd name="connsiteY61" fmla="*/ 75258 h 160378"/>
                    <a:gd name="connsiteX62" fmla="*/ 181314 w 193456"/>
                    <a:gd name="connsiteY62" fmla="*/ 85281 h 160378"/>
                    <a:gd name="connsiteX63" fmla="*/ 187329 w 193456"/>
                    <a:gd name="connsiteY63" fmla="*/ 97310 h 160378"/>
                    <a:gd name="connsiteX64" fmla="*/ 193343 w 193456"/>
                    <a:gd name="connsiteY64" fmla="*/ 121366 h 160378"/>
                    <a:gd name="connsiteX65" fmla="*/ 183319 w 193456"/>
                    <a:gd name="connsiteY65" fmla="*/ 125376 h 160378"/>
                    <a:gd name="connsiteX66" fmla="*/ 181314 w 193456"/>
                    <a:gd name="connsiteY66" fmla="*/ 129385 h 160378"/>
                    <a:gd name="connsiteX67" fmla="*/ 183319 w 193456"/>
                    <a:gd name="connsiteY67" fmla="*/ 135400 h 160378"/>
                    <a:gd name="connsiteX68" fmla="*/ 181314 w 193456"/>
                    <a:gd name="connsiteY68" fmla="*/ 148430 h 16037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193456" h="160378">
                      <a:moveTo>
                        <a:pt x="177305" y="148430"/>
                      </a:moveTo>
                      <a:lnTo>
                        <a:pt x="169286" y="147428"/>
                      </a:lnTo>
                      <a:lnTo>
                        <a:pt x="164274" y="160459"/>
                      </a:lnTo>
                      <a:lnTo>
                        <a:pt x="156255" y="159456"/>
                      </a:lnTo>
                      <a:lnTo>
                        <a:pt x="151243" y="153442"/>
                      </a:lnTo>
                      <a:lnTo>
                        <a:pt x="153248" y="141414"/>
                      </a:lnTo>
                      <a:lnTo>
                        <a:pt x="142222" y="122369"/>
                      </a:lnTo>
                      <a:lnTo>
                        <a:pt x="135205" y="126378"/>
                      </a:lnTo>
                      <a:lnTo>
                        <a:pt x="129191" y="126378"/>
                      </a:lnTo>
                      <a:lnTo>
                        <a:pt x="122175" y="128383"/>
                      </a:lnTo>
                      <a:lnTo>
                        <a:pt x="122175" y="117357"/>
                      </a:lnTo>
                      <a:lnTo>
                        <a:pt x="118165" y="109338"/>
                      </a:lnTo>
                      <a:lnTo>
                        <a:pt x="119167" y="101319"/>
                      </a:lnTo>
                      <a:lnTo>
                        <a:pt x="114156" y="88288"/>
                      </a:lnTo>
                      <a:lnTo>
                        <a:pt x="106137" y="77262"/>
                      </a:lnTo>
                      <a:lnTo>
                        <a:pt x="85087" y="77262"/>
                      </a:lnTo>
                      <a:lnTo>
                        <a:pt x="79073" y="83277"/>
                      </a:lnTo>
                      <a:lnTo>
                        <a:pt x="71054" y="83277"/>
                      </a:lnTo>
                      <a:lnTo>
                        <a:pt x="67045" y="90293"/>
                      </a:lnTo>
                      <a:lnTo>
                        <a:pt x="64037" y="98312"/>
                      </a:lnTo>
                      <a:lnTo>
                        <a:pt x="49002" y="112345"/>
                      </a:lnTo>
                      <a:lnTo>
                        <a:pt x="37976" y="94302"/>
                      </a:lnTo>
                      <a:lnTo>
                        <a:pt x="27952" y="82274"/>
                      </a:lnTo>
                      <a:lnTo>
                        <a:pt x="20936" y="78265"/>
                      </a:lnTo>
                      <a:lnTo>
                        <a:pt x="13919" y="72250"/>
                      </a:lnTo>
                      <a:lnTo>
                        <a:pt x="11914" y="59220"/>
                      </a:lnTo>
                      <a:lnTo>
                        <a:pt x="7905" y="52203"/>
                      </a:lnTo>
                      <a:lnTo>
                        <a:pt x="-114" y="47191"/>
                      </a:lnTo>
                      <a:lnTo>
                        <a:pt x="11914" y="32156"/>
                      </a:lnTo>
                      <a:lnTo>
                        <a:pt x="19933" y="33158"/>
                      </a:lnTo>
                      <a:lnTo>
                        <a:pt x="26950" y="28146"/>
                      </a:lnTo>
                      <a:lnTo>
                        <a:pt x="32964" y="28146"/>
                      </a:lnTo>
                      <a:lnTo>
                        <a:pt x="36974" y="24137"/>
                      </a:lnTo>
                      <a:lnTo>
                        <a:pt x="34969" y="14113"/>
                      </a:lnTo>
                      <a:lnTo>
                        <a:pt x="37976" y="11106"/>
                      </a:lnTo>
                      <a:lnTo>
                        <a:pt x="38978" y="80"/>
                      </a:lnTo>
                      <a:lnTo>
                        <a:pt x="51007" y="1082"/>
                      </a:lnTo>
                      <a:lnTo>
                        <a:pt x="70052" y="8099"/>
                      </a:lnTo>
                      <a:lnTo>
                        <a:pt x="76066" y="7097"/>
                      </a:lnTo>
                      <a:lnTo>
                        <a:pt x="78071" y="4089"/>
                      </a:lnTo>
                      <a:lnTo>
                        <a:pt x="93106" y="6094"/>
                      </a:lnTo>
                      <a:lnTo>
                        <a:pt x="96113" y="5092"/>
                      </a:lnTo>
                      <a:lnTo>
                        <a:pt x="98118" y="16118"/>
                      </a:lnTo>
                      <a:lnTo>
                        <a:pt x="102127" y="16118"/>
                      </a:lnTo>
                      <a:lnTo>
                        <a:pt x="109144" y="12108"/>
                      </a:lnTo>
                      <a:lnTo>
                        <a:pt x="113154" y="13111"/>
                      </a:lnTo>
                      <a:lnTo>
                        <a:pt x="121172" y="20127"/>
                      </a:lnTo>
                      <a:lnTo>
                        <a:pt x="132198" y="23135"/>
                      </a:lnTo>
                      <a:lnTo>
                        <a:pt x="139215" y="16118"/>
                      </a:lnTo>
                      <a:lnTo>
                        <a:pt x="148236" y="12108"/>
                      </a:lnTo>
                      <a:lnTo>
                        <a:pt x="154250" y="8099"/>
                      </a:lnTo>
                      <a:lnTo>
                        <a:pt x="160265" y="9101"/>
                      </a:lnTo>
                      <a:lnTo>
                        <a:pt x="165276" y="15116"/>
                      </a:lnTo>
                      <a:lnTo>
                        <a:pt x="168284" y="24137"/>
                      </a:lnTo>
                      <a:lnTo>
                        <a:pt x="179309" y="36165"/>
                      </a:lnTo>
                      <a:lnTo>
                        <a:pt x="174298" y="44184"/>
                      </a:lnTo>
                      <a:lnTo>
                        <a:pt x="173296" y="54208"/>
                      </a:lnTo>
                      <a:lnTo>
                        <a:pt x="178307" y="51201"/>
                      </a:lnTo>
                      <a:lnTo>
                        <a:pt x="182317" y="55210"/>
                      </a:lnTo>
                      <a:lnTo>
                        <a:pt x="180312" y="64231"/>
                      </a:lnTo>
                      <a:lnTo>
                        <a:pt x="188331" y="72250"/>
                      </a:lnTo>
                      <a:lnTo>
                        <a:pt x="183319" y="75258"/>
                      </a:lnTo>
                      <a:lnTo>
                        <a:pt x="181314" y="85281"/>
                      </a:lnTo>
                      <a:lnTo>
                        <a:pt x="187329" y="97310"/>
                      </a:lnTo>
                      <a:lnTo>
                        <a:pt x="193343" y="121366"/>
                      </a:lnTo>
                      <a:lnTo>
                        <a:pt x="183319" y="125376"/>
                      </a:lnTo>
                      <a:lnTo>
                        <a:pt x="181314" y="129385"/>
                      </a:lnTo>
                      <a:lnTo>
                        <a:pt x="183319" y="135400"/>
                      </a:lnTo>
                      <a:lnTo>
                        <a:pt x="181314" y="14843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1" name="Freeform: Shape 90">
                  <a:extLst>
                    <a:ext uri="{FF2B5EF4-FFF2-40B4-BE49-F238E27FC236}">
                      <a16:creationId xmlns:a16="http://schemas.microsoft.com/office/drawing/2014/main" id="{9A00B668-ACB6-4AF1-BE6D-6558469A4A9E}"/>
                    </a:ext>
                  </a:extLst>
                </p:cNvPr>
                <p:cNvSpPr/>
                <p:nvPr/>
              </p:nvSpPr>
              <p:spPr>
                <a:xfrm>
                  <a:off x="4827773" y="3311787"/>
                  <a:ext cx="79186" cy="22052"/>
                </a:xfrm>
                <a:custGeom>
                  <a:avLst/>
                  <a:gdLst>
                    <a:gd name="connsiteX0" fmla="*/ -113 w 79186"/>
                    <a:gd name="connsiteY0" fmla="*/ 21131 h 22052"/>
                    <a:gd name="connsiteX1" fmla="*/ 2894 w 79186"/>
                    <a:gd name="connsiteY1" fmla="*/ 8100 h 22052"/>
                    <a:gd name="connsiteX2" fmla="*/ 31963 w 79186"/>
                    <a:gd name="connsiteY2" fmla="*/ 7098 h 22052"/>
                    <a:gd name="connsiteX3" fmla="*/ 37977 w 79186"/>
                    <a:gd name="connsiteY3" fmla="*/ 81 h 22052"/>
                    <a:gd name="connsiteX4" fmla="*/ 46999 w 79186"/>
                    <a:gd name="connsiteY4" fmla="*/ 81 h 22052"/>
                    <a:gd name="connsiteX5" fmla="*/ 57022 w 79186"/>
                    <a:gd name="connsiteY5" fmla="*/ 7098 h 22052"/>
                    <a:gd name="connsiteX6" fmla="*/ 65041 w 79186"/>
                    <a:gd name="connsiteY6" fmla="*/ 7098 h 22052"/>
                    <a:gd name="connsiteX7" fmla="*/ 74062 w 79186"/>
                    <a:gd name="connsiteY7" fmla="*/ 2086 h 22052"/>
                    <a:gd name="connsiteX8" fmla="*/ 79074 w 79186"/>
                    <a:gd name="connsiteY8" fmla="*/ 11107 h 22052"/>
                    <a:gd name="connsiteX9" fmla="*/ 68048 w 79186"/>
                    <a:gd name="connsiteY9" fmla="*/ 17122 h 22052"/>
                    <a:gd name="connsiteX10" fmla="*/ 56020 w 79186"/>
                    <a:gd name="connsiteY10" fmla="*/ 17122 h 22052"/>
                    <a:gd name="connsiteX11" fmla="*/ 44994 w 79186"/>
                    <a:gd name="connsiteY11" fmla="*/ 11107 h 22052"/>
                    <a:gd name="connsiteX12" fmla="*/ 34970 w 79186"/>
                    <a:gd name="connsiteY12" fmla="*/ 18124 h 22052"/>
                    <a:gd name="connsiteX13" fmla="*/ 29958 w 79186"/>
                    <a:gd name="connsiteY13" fmla="*/ 18124 h 22052"/>
                    <a:gd name="connsiteX14" fmla="*/ 23944 w 79186"/>
                    <a:gd name="connsiteY14" fmla="*/ 22133 h 2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9186" h="22052">
                      <a:moveTo>
                        <a:pt x="-113" y="21131"/>
                      </a:moveTo>
                      <a:lnTo>
                        <a:pt x="2894" y="8100"/>
                      </a:lnTo>
                      <a:lnTo>
                        <a:pt x="31963" y="7098"/>
                      </a:lnTo>
                      <a:lnTo>
                        <a:pt x="37977" y="81"/>
                      </a:lnTo>
                      <a:lnTo>
                        <a:pt x="46999" y="81"/>
                      </a:lnTo>
                      <a:lnTo>
                        <a:pt x="57022" y="7098"/>
                      </a:lnTo>
                      <a:lnTo>
                        <a:pt x="65041" y="7098"/>
                      </a:lnTo>
                      <a:lnTo>
                        <a:pt x="74062" y="2086"/>
                      </a:lnTo>
                      <a:lnTo>
                        <a:pt x="79074" y="11107"/>
                      </a:lnTo>
                      <a:lnTo>
                        <a:pt x="68048" y="17122"/>
                      </a:lnTo>
                      <a:lnTo>
                        <a:pt x="56020" y="17122"/>
                      </a:lnTo>
                      <a:lnTo>
                        <a:pt x="44994" y="11107"/>
                      </a:lnTo>
                      <a:lnTo>
                        <a:pt x="34970" y="18124"/>
                      </a:lnTo>
                      <a:lnTo>
                        <a:pt x="29958" y="18124"/>
                      </a:lnTo>
                      <a:lnTo>
                        <a:pt x="23944" y="22133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2" name="Freeform: Shape 91">
                  <a:extLst>
                    <a:ext uri="{FF2B5EF4-FFF2-40B4-BE49-F238E27FC236}">
                      <a16:creationId xmlns:a16="http://schemas.microsoft.com/office/drawing/2014/main" id="{50AC7377-DA42-4AC5-8A93-110797CBE909}"/>
                    </a:ext>
                  </a:extLst>
                </p:cNvPr>
                <p:cNvSpPr/>
                <p:nvPr/>
              </p:nvSpPr>
              <p:spPr>
                <a:xfrm>
                  <a:off x="4831783" y="3348874"/>
                  <a:ext cx="79186" cy="48113"/>
                </a:xfrm>
                <a:custGeom>
                  <a:avLst/>
                  <a:gdLst>
                    <a:gd name="connsiteX0" fmla="*/ 39982 w 79186"/>
                    <a:gd name="connsiteY0" fmla="*/ 48194 h 48113"/>
                    <a:gd name="connsiteX1" fmla="*/ 25949 w 79186"/>
                    <a:gd name="connsiteY1" fmla="*/ 35164 h 48113"/>
                    <a:gd name="connsiteX2" fmla="*/ 14923 w 79186"/>
                    <a:gd name="connsiteY2" fmla="*/ 33159 h 48113"/>
                    <a:gd name="connsiteX3" fmla="*/ 8908 w 79186"/>
                    <a:gd name="connsiteY3" fmla="*/ 25140 h 48113"/>
                    <a:gd name="connsiteX4" fmla="*/ 8908 w 79186"/>
                    <a:gd name="connsiteY4" fmla="*/ 20128 h 48113"/>
                    <a:gd name="connsiteX5" fmla="*/ 890 w 79186"/>
                    <a:gd name="connsiteY5" fmla="*/ 14114 h 48113"/>
                    <a:gd name="connsiteX6" fmla="*/ -113 w 79186"/>
                    <a:gd name="connsiteY6" fmla="*/ 8100 h 48113"/>
                    <a:gd name="connsiteX7" fmla="*/ 13920 w 79186"/>
                    <a:gd name="connsiteY7" fmla="*/ 3088 h 48113"/>
                    <a:gd name="connsiteX8" fmla="*/ 22942 w 79186"/>
                    <a:gd name="connsiteY8" fmla="*/ 4090 h 48113"/>
                    <a:gd name="connsiteX9" fmla="*/ 29958 w 79186"/>
                    <a:gd name="connsiteY9" fmla="*/ 81 h 48113"/>
                    <a:gd name="connsiteX10" fmla="*/ 79074 w 79186"/>
                    <a:gd name="connsiteY10" fmla="*/ 1083 h 48113"/>
                    <a:gd name="connsiteX11" fmla="*/ 78072 w 79186"/>
                    <a:gd name="connsiteY11" fmla="*/ 12109 h 48113"/>
                    <a:gd name="connsiteX12" fmla="*/ 75065 w 79186"/>
                    <a:gd name="connsiteY12" fmla="*/ 15116 h 48113"/>
                    <a:gd name="connsiteX13" fmla="*/ 77069 w 79186"/>
                    <a:gd name="connsiteY13" fmla="*/ 25140 h 48113"/>
                    <a:gd name="connsiteX14" fmla="*/ 73060 w 79186"/>
                    <a:gd name="connsiteY14" fmla="*/ 29149 h 48113"/>
                    <a:gd name="connsiteX15" fmla="*/ 67046 w 79186"/>
                    <a:gd name="connsiteY15" fmla="*/ 29149 h 48113"/>
                    <a:gd name="connsiteX16" fmla="*/ 60029 w 79186"/>
                    <a:gd name="connsiteY16" fmla="*/ 34161 h 48113"/>
                    <a:gd name="connsiteX17" fmla="*/ 52010 w 79186"/>
                    <a:gd name="connsiteY17" fmla="*/ 33159 h 481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79186" h="48113">
                      <a:moveTo>
                        <a:pt x="39982" y="48194"/>
                      </a:moveTo>
                      <a:lnTo>
                        <a:pt x="25949" y="35164"/>
                      </a:lnTo>
                      <a:lnTo>
                        <a:pt x="14923" y="33159"/>
                      </a:lnTo>
                      <a:lnTo>
                        <a:pt x="8908" y="25140"/>
                      </a:lnTo>
                      <a:lnTo>
                        <a:pt x="8908" y="20128"/>
                      </a:lnTo>
                      <a:lnTo>
                        <a:pt x="890" y="14114"/>
                      </a:lnTo>
                      <a:lnTo>
                        <a:pt x="-113" y="8100"/>
                      </a:lnTo>
                      <a:lnTo>
                        <a:pt x="13920" y="3088"/>
                      </a:lnTo>
                      <a:lnTo>
                        <a:pt x="22942" y="4090"/>
                      </a:lnTo>
                      <a:lnTo>
                        <a:pt x="29958" y="81"/>
                      </a:lnTo>
                      <a:lnTo>
                        <a:pt x="79074" y="1083"/>
                      </a:lnTo>
                      <a:lnTo>
                        <a:pt x="78072" y="12109"/>
                      </a:lnTo>
                      <a:lnTo>
                        <a:pt x="75065" y="15116"/>
                      </a:lnTo>
                      <a:lnTo>
                        <a:pt x="77069" y="25140"/>
                      </a:lnTo>
                      <a:lnTo>
                        <a:pt x="73060" y="29149"/>
                      </a:lnTo>
                      <a:lnTo>
                        <a:pt x="67046" y="29149"/>
                      </a:lnTo>
                      <a:lnTo>
                        <a:pt x="60029" y="34161"/>
                      </a:lnTo>
                      <a:lnTo>
                        <a:pt x="52010" y="33159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3" name="Freeform: Shape 92">
                  <a:extLst>
                    <a:ext uri="{FF2B5EF4-FFF2-40B4-BE49-F238E27FC236}">
                      <a16:creationId xmlns:a16="http://schemas.microsoft.com/office/drawing/2014/main" id="{036DB40C-2FAC-42F6-8E49-4D1AB996CD52}"/>
                    </a:ext>
                  </a:extLst>
                </p:cNvPr>
                <p:cNvSpPr/>
                <p:nvPr/>
              </p:nvSpPr>
              <p:spPr>
                <a:xfrm>
                  <a:off x="5522413" y="3661612"/>
                  <a:ext cx="53125" cy="39092"/>
                </a:xfrm>
                <a:custGeom>
                  <a:avLst/>
                  <a:gdLst>
                    <a:gd name="connsiteX0" fmla="*/ 4891 w 53125"/>
                    <a:gd name="connsiteY0" fmla="*/ 39169 h 39092"/>
                    <a:gd name="connsiteX1" fmla="*/ -121 w 53125"/>
                    <a:gd name="connsiteY1" fmla="*/ 34157 h 39092"/>
                    <a:gd name="connsiteX2" fmla="*/ 8900 w 53125"/>
                    <a:gd name="connsiteY2" fmla="*/ 77 h 39092"/>
                    <a:gd name="connsiteX3" fmla="*/ 52002 w 53125"/>
                    <a:gd name="connsiteY3" fmla="*/ 1079 h 39092"/>
                    <a:gd name="connsiteX4" fmla="*/ 53004 w 53125"/>
                    <a:gd name="connsiteY4" fmla="*/ 37165 h 39092"/>
                    <a:gd name="connsiteX5" fmla="*/ 13912 w 53125"/>
                    <a:gd name="connsiteY5" fmla="*/ 37165 h 390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3125" h="39092">
                      <a:moveTo>
                        <a:pt x="4891" y="39169"/>
                      </a:moveTo>
                      <a:lnTo>
                        <a:pt x="-121" y="34157"/>
                      </a:lnTo>
                      <a:lnTo>
                        <a:pt x="8900" y="77"/>
                      </a:lnTo>
                      <a:lnTo>
                        <a:pt x="52002" y="1079"/>
                      </a:lnTo>
                      <a:lnTo>
                        <a:pt x="53004" y="37165"/>
                      </a:lnTo>
                      <a:lnTo>
                        <a:pt x="13912" y="37165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4" name="Freeform: Shape 93">
                  <a:extLst>
                    <a:ext uri="{FF2B5EF4-FFF2-40B4-BE49-F238E27FC236}">
                      <a16:creationId xmlns:a16="http://schemas.microsoft.com/office/drawing/2014/main" id="{A4C70F0D-4C42-48AD-BC82-8155FEC4DAF5}"/>
                    </a:ext>
                  </a:extLst>
                </p:cNvPr>
                <p:cNvSpPr/>
                <p:nvPr/>
              </p:nvSpPr>
              <p:spPr>
                <a:xfrm>
                  <a:off x="5771000" y="2467794"/>
                  <a:ext cx="163386" cy="207489"/>
                </a:xfrm>
                <a:custGeom>
                  <a:avLst/>
                  <a:gdLst>
                    <a:gd name="connsiteX0" fmla="*/ 97105 w 163386"/>
                    <a:gd name="connsiteY0" fmla="*/ 183524 h 207489"/>
                    <a:gd name="connsiteX1" fmla="*/ 112140 w 163386"/>
                    <a:gd name="connsiteY1" fmla="*/ 193547 h 207489"/>
                    <a:gd name="connsiteX2" fmla="*/ 131185 w 163386"/>
                    <a:gd name="connsiteY2" fmla="*/ 192545 h 207489"/>
                    <a:gd name="connsiteX3" fmla="*/ 150230 w 163386"/>
                    <a:gd name="connsiteY3" fmla="*/ 194550 h 207489"/>
                    <a:gd name="connsiteX4" fmla="*/ 150230 w 163386"/>
                    <a:gd name="connsiteY4" fmla="*/ 199561 h 207489"/>
                    <a:gd name="connsiteX5" fmla="*/ 163261 w 163386"/>
                    <a:gd name="connsiteY5" fmla="*/ 195552 h 207489"/>
                    <a:gd name="connsiteX6" fmla="*/ 161256 w 163386"/>
                    <a:gd name="connsiteY6" fmla="*/ 204573 h 207489"/>
                    <a:gd name="connsiteX7" fmla="*/ 125171 w 163386"/>
                    <a:gd name="connsiteY7" fmla="*/ 207580 h 207489"/>
                    <a:gd name="connsiteX8" fmla="*/ 125171 w 163386"/>
                    <a:gd name="connsiteY8" fmla="*/ 202569 h 207489"/>
                    <a:gd name="connsiteX9" fmla="*/ 94098 w 163386"/>
                    <a:gd name="connsiteY9" fmla="*/ 196554 h 207489"/>
                    <a:gd name="connsiteX10" fmla="*/ 141209 w 163386"/>
                    <a:gd name="connsiteY10" fmla="*/ 30162 h 207489"/>
                    <a:gd name="connsiteX11" fmla="*/ 126174 w 163386"/>
                    <a:gd name="connsiteY11" fmla="*/ 29159 h 207489"/>
                    <a:gd name="connsiteX12" fmla="*/ 113143 w 163386"/>
                    <a:gd name="connsiteY12" fmla="*/ 26152 h 207489"/>
                    <a:gd name="connsiteX13" fmla="*/ 84074 w 163386"/>
                    <a:gd name="connsiteY13" fmla="*/ 34171 h 207489"/>
                    <a:gd name="connsiteX14" fmla="*/ 103119 w 163386"/>
                    <a:gd name="connsiteY14" fmla="*/ 50209 h 207489"/>
                    <a:gd name="connsiteX15" fmla="*/ 91091 w 163386"/>
                    <a:gd name="connsiteY15" fmla="*/ 55221 h 207489"/>
                    <a:gd name="connsiteX16" fmla="*/ 77057 w 163386"/>
                    <a:gd name="connsiteY16" fmla="*/ 55221 h 207489"/>
                    <a:gd name="connsiteX17" fmla="*/ 63025 w 163386"/>
                    <a:gd name="connsiteY17" fmla="*/ 40185 h 207489"/>
                    <a:gd name="connsiteX18" fmla="*/ 59015 w 163386"/>
                    <a:gd name="connsiteY18" fmla="*/ 47202 h 207489"/>
                    <a:gd name="connsiteX19" fmla="*/ 66032 w 163386"/>
                    <a:gd name="connsiteY19" fmla="*/ 64242 h 207489"/>
                    <a:gd name="connsiteX20" fmla="*/ 80064 w 163386"/>
                    <a:gd name="connsiteY20" fmla="*/ 79277 h 207489"/>
                    <a:gd name="connsiteX21" fmla="*/ 71043 w 163386"/>
                    <a:gd name="connsiteY21" fmla="*/ 85292 h 207489"/>
                    <a:gd name="connsiteX22" fmla="*/ 86079 w 163386"/>
                    <a:gd name="connsiteY22" fmla="*/ 99325 h 207489"/>
                    <a:gd name="connsiteX23" fmla="*/ 99110 w 163386"/>
                    <a:gd name="connsiteY23" fmla="*/ 108346 h 207489"/>
                    <a:gd name="connsiteX24" fmla="*/ 101114 w 163386"/>
                    <a:gd name="connsiteY24" fmla="*/ 125386 h 207489"/>
                    <a:gd name="connsiteX25" fmla="*/ 77057 w 163386"/>
                    <a:gd name="connsiteY25" fmla="*/ 117367 h 207489"/>
                    <a:gd name="connsiteX26" fmla="*/ 86079 w 163386"/>
                    <a:gd name="connsiteY26" fmla="*/ 132403 h 207489"/>
                    <a:gd name="connsiteX27" fmla="*/ 70041 w 163386"/>
                    <a:gd name="connsiteY27" fmla="*/ 135410 h 207489"/>
                    <a:gd name="connsiteX28" fmla="*/ 82069 w 163386"/>
                    <a:gd name="connsiteY28" fmla="*/ 162474 h 207489"/>
                    <a:gd name="connsiteX29" fmla="*/ 65029 w 163386"/>
                    <a:gd name="connsiteY29" fmla="*/ 162474 h 207489"/>
                    <a:gd name="connsiteX30" fmla="*/ 43979 w 163386"/>
                    <a:gd name="connsiteY30" fmla="*/ 149443 h 207489"/>
                    <a:gd name="connsiteX31" fmla="*/ 32954 w 163386"/>
                    <a:gd name="connsiteY31" fmla="*/ 125386 h 207489"/>
                    <a:gd name="connsiteX32" fmla="*/ 26939 w 163386"/>
                    <a:gd name="connsiteY32" fmla="*/ 105339 h 207489"/>
                    <a:gd name="connsiteX33" fmla="*/ 15913 w 163386"/>
                    <a:gd name="connsiteY33" fmla="*/ 91306 h 207489"/>
                    <a:gd name="connsiteX34" fmla="*/ 1880 w 163386"/>
                    <a:gd name="connsiteY34" fmla="*/ 74266 h 207489"/>
                    <a:gd name="connsiteX35" fmla="*/ -125 w 163386"/>
                    <a:gd name="connsiteY35" fmla="*/ 65244 h 207489"/>
                    <a:gd name="connsiteX36" fmla="*/ 9899 w 163386"/>
                    <a:gd name="connsiteY36" fmla="*/ 51211 h 207489"/>
                    <a:gd name="connsiteX37" fmla="*/ 9899 w 163386"/>
                    <a:gd name="connsiteY37" fmla="*/ 41188 h 207489"/>
                    <a:gd name="connsiteX38" fmla="*/ 17918 w 163386"/>
                    <a:gd name="connsiteY38" fmla="*/ 37178 h 207489"/>
                    <a:gd name="connsiteX39" fmla="*/ 17918 w 163386"/>
                    <a:gd name="connsiteY39" fmla="*/ 29159 h 207489"/>
                    <a:gd name="connsiteX40" fmla="*/ 33956 w 163386"/>
                    <a:gd name="connsiteY40" fmla="*/ 26152 h 207489"/>
                    <a:gd name="connsiteX41" fmla="*/ 41975 w 163386"/>
                    <a:gd name="connsiteY41" fmla="*/ 20138 h 207489"/>
                    <a:gd name="connsiteX42" fmla="*/ 56008 w 163386"/>
                    <a:gd name="connsiteY42" fmla="*/ 20138 h 207489"/>
                    <a:gd name="connsiteX43" fmla="*/ 59015 w 163386"/>
                    <a:gd name="connsiteY43" fmla="*/ 15126 h 207489"/>
                    <a:gd name="connsiteX44" fmla="*/ 64027 w 163386"/>
                    <a:gd name="connsiteY44" fmla="*/ 14124 h 207489"/>
                    <a:gd name="connsiteX45" fmla="*/ 82069 w 163386"/>
                    <a:gd name="connsiteY45" fmla="*/ 15126 h 207489"/>
                    <a:gd name="connsiteX46" fmla="*/ 100112 w 163386"/>
                    <a:gd name="connsiteY46" fmla="*/ 7107 h 207489"/>
                    <a:gd name="connsiteX47" fmla="*/ 119157 w 163386"/>
                    <a:gd name="connsiteY47" fmla="*/ 17131 h 207489"/>
                    <a:gd name="connsiteX48" fmla="*/ 141209 w 163386"/>
                    <a:gd name="connsiteY48" fmla="*/ 14124 h 207489"/>
                    <a:gd name="connsiteX49" fmla="*/ 139204 w 163386"/>
                    <a:gd name="connsiteY49" fmla="*/ 91 h 207489"/>
                    <a:gd name="connsiteX50" fmla="*/ 152235 w 163386"/>
                    <a:gd name="connsiteY50" fmla="*/ 7107 h 207489"/>
                    <a:gd name="connsiteX51" fmla="*/ 146221 w 163386"/>
                    <a:gd name="connsiteY51" fmla="*/ 26152 h 2074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</a:cxnLst>
                  <a:rect l="l" t="t" r="r" b="b"/>
                  <a:pathLst>
                    <a:path w="163386" h="207489">
                      <a:moveTo>
                        <a:pt x="97105" y="183524"/>
                      </a:moveTo>
                      <a:lnTo>
                        <a:pt x="112140" y="193547"/>
                      </a:lnTo>
                      <a:lnTo>
                        <a:pt x="131185" y="192545"/>
                      </a:lnTo>
                      <a:lnTo>
                        <a:pt x="150230" y="194550"/>
                      </a:lnTo>
                      <a:lnTo>
                        <a:pt x="150230" y="199561"/>
                      </a:lnTo>
                      <a:lnTo>
                        <a:pt x="163261" y="195552"/>
                      </a:lnTo>
                      <a:lnTo>
                        <a:pt x="161256" y="204573"/>
                      </a:lnTo>
                      <a:lnTo>
                        <a:pt x="125171" y="207580"/>
                      </a:lnTo>
                      <a:lnTo>
                        <a:pt x="125171" y="202569"/>
                      </a:lnTo>
                      <a:lnTo>
                        <a:pt x="94098" y="196554"/>
                      </a:lnTo>
                      <a:close/>
                      <a:moveTo>
                        <a:pt x="141209" y="30162"/>
                      </a:moveTo>
                      <a:lnTo>
                        <a:pt x="126174" y="29159"/>
                      </a:lnTo>
                      <a:lnTo>
                        <a:pt x="113143" y="26152"/>
                      </a:lnTo>
                      <a:lnTo>
                        <a:pt x="84074" y="34171"/>
                      </a:lnTo>
                      <a:lnTo>
                        <a:pt x="103119" y="50209"/>
                      </a:lnTo>
                      <a:lnTo>
                        <a:pt x="91091" y="55221"/>
                      </a:lnTo>
                      <a:lnTo>
                        <a:pt x="77057" y="55221"/>
                      </a:lnTo>
                      <a:lnTo>
                        <a:pt x="63025" y="40185"/>
                      </a:lnTo>
                      <a:lnTo>
                        <a:pt x="59015" y="47202"/>
                      </a:lnTo>
                      <a:lnTo>
                        <a:pt x="66032" y="64242"/>
                      </a:lnTo>
                      <a:lnTo>
                        <a:pt x="80064" y="79277"/>
                      </a:lnTo>
                      <a:lnTo>
                        <a:pt x="71043" y="85292"/>
                      </a:lnTo>
                      <a:lnTo>
                        <a:pt x="86079" y="99325"/>
                      </a:lnTo>
                      <a:lnTo>
                        <a:pt x="99110" y="108346"/>
                      </a:lnTo>
                      <a:lnTo>
                        <a:pt x="101114" y="125386"/>
                      </a:lnTo>
                      <a:lnTo>
                        <a:pt x="77057" y="117367"/>
                      </a:lnTo>
                      <a:lnTo>
                        <a:pt x="86079" y="132403"/>
                      </a:lnTo>
                      <a:lnTo>
                        <a:pt x="70041" y="135410"/>
                      </a:lnTo>
                      <a:lnTo>
                        <a:pt x="82069" y="162474"/>
                      </a:lnTo>
                      <a:lnTo>
                        <a:pt x="65029" y="162474"/>
                      </a:lnTo>
                      <a:lnTo>
                        <a:pt x="43979" y="149443"/>
                      </a:lnTo>
                      <a:lnTo>
                        <a:pt x="32954" y="125386"/>
                      </a:lnTo>
                      <a:lnTo>
                        <a:pt x="26939" y="105339"/>
                      </a:lnTo>
                      <a:lnTo>
                        <a:pt x="15913" y="91306"/>
                      </a:lnTo>
                      <a:lnTo>
                        <a:pt x="1880" y="74266"/>
                      </a:lnTo>
                      <a:lnTo>
                        <a:pt x="-125" y="65244"/>
                      </a:lnTo>
                      <a:lnTo>
                        <a:pt x="9899" y="51211"/>
                      </a:lnTo>
                      <a:lnTo>
                        <a:pt x="9899" y="41188"/>
                      </a:lnTo>
                      <a:lnTo>
                        <a:pt x="17918" y="37178"/>
                      </a:lnTo>
                      <a:lnTo>
                        <a:pt x="17918" y="29159"/>
                      </a:lnTo>
                      <a:lnTo>
                        <a:pt x="33956" y="26152"/>
                      </a:lnTo>
                      <a:lnTo>
                        <a:pt x="41975" y="20138"/>
                      </a:lnTo>
                      <a:lnTo>
                        <a:pt x="56008" y="20138"/>
                      </a:lnTo>
                      <a:lnTo>
                        <a:pt x="59015" y="15126"/>
                      </a:lnTo>
                      <a:lnTo>
                        <a:pt x="64027" y="14124"/>
                      </a:lnTo>
                      <a:lnTo>
                        <a:pt x="82069" y="15126"/>
                      </a:lnTo>
                      <a:lnTo>
                        <a:pt x="100112" y="7107"/>
                      </a:lnTo>
                      <a:lnTo>
                        <a:pt x="119157" y="17131"/>
                      </a:lnTo>
                      <a:lnTo>
                        <a:pt x="141209" y="14124"/>
                      </a:lnTo>
                      <a:lnTo>
                        <a:pt x="139204" y="91"/>
                      </a:lnTo>
                      <a:lnTo>
                        <a:pt x="152235" y="7107"/>
                      </a:lnTo>
                      <a:lnTo>
                        <a:pt x="146221" y="26152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5" name="Freeform: Shape 94">
                  <a:extLst>
                    <a:ext uri="{FF2B5EF4-FFF2-40B4-BE49-F238E27FC236}">
                      <a16:creationId xmlns:a16="http://schemas.microsoft.com/office/drawing/2014/main" id="{9AB902B8-AB4B-42BF-B9B2-24BF9A2FBF56}"/>
                    </a:ext>
                  </a:extLst>
                </p:cNvPr>
                <p:cNvSpPr/>
                <p:nvPr/>
              </p:nvSpPr>
              <p:spPr>
                <a:xfrm>
                  <a:off x="2834067" y="3192505"/>
                  <a:ext cx="110260" cy="123291"/>
                </a:xfrm>
                <a:custGeom>
                  <a:avLst/>
                  <a:gdLst>
                    <a:gd name="connsiteX0" fmla="*/ 54039 w 110260"/>
                    <a:gd name="connsiteY0" fmla="*/ 123373 h 123291"/>
                    <a:gd name="connsiteX1" fmla="*/ 41008 w 110260"/>
                    <a:gd name="connsiteY1" fmla="*/ 118361 h 123291"/>
                    <a:gd name="connsiteX2" fmla="*/ 24971 w 110260"/>
                    <a:gd name="connsiteY2" fmla="*/ 117359 h 123291"/>
                    <a:gd name="connsiteX3" fmla="*/ 12942 w 110260"/>
                    <a:gd name="connsiteY3" fmla="*/ 111345 h 123291"/>
                    <a:gd name="connsiteX4" fmla="*/ -89 w 110260"/>
                    <a:gd name="connsiteY4" fmla="*/ 99316 h 123291"/>
                    <a:gd name="connsiteX5" fmla="*/ 1916 w 110260"/>
                    <a:gd name="connsiteY5" fmla="*/ 90295 h 123291"/>
                    <a:gd name="connsiteX6" fmla="*/ 5926 w 110260"/>
                    <a:gd name="connsiteY6" fmla="*/ 83279 h 123291"/>
                    <a:gd name="connsiteX7" fmla="*/ 2918 w 110260"/>
                    <a:gd name="connsiteY7" fmla="*/ 77264 h 123291"/>
                    <a:gd name="connsiteX8" fmla="*/ 17954 w 110260"/>
                    <a:gd name="connsiteY8" fmla="*/ 52205 h 123291"/>
                    <a:gd name="connsiteX9" fmla="*/ 52035 w 110260"/>
                    <a:gd name="connsiteY9" fmla="*/ 52205 h 123291"/>
                    <a:gd name="connsiteX10" fmla="*/ 54039 w 110260"/>
                    <a:gd name="connsiteY10" fmla="*/ 42182 h 123291"/>
                    <a:gd name="connsiteX11" fmla="*/ 50030 w 110260"/>
                    <a:gd name="connsiteY11" fmla="*/ 40177 h 123291"/>
                    <a:gd name="connsiteX12" fmla="*/ 47023 w 110260"/>
                    <a:gd name="connsiteY12" fmla="*/ 34163 h 123291"/>
                    <a:gd name="connsiteX13" fmla="*/ 39004 w 110260"/>
                    <a:gd name="connsiteY13" fmla="*/ 27146 h 123291"/>
                    <a:gd name="connsiteX14" fmla="*/ 29982 w 110260"/>
                    <a:gd name="connsiteY14" fmla="*/ 17122 h 123291"/>
                    <a:gd name="connsiteX15" fmla="*/ 42011 w 110260"/>
                    <a:gd name="connsiteY15" fmla="*/ 17122 h 123291"/>
                    <a:gd name="connsiteX16" fmla="*/ 44016 w 110260"/>
                    <a:gd name="connsiteY16" fmla="*/ 82 h 123291"/>
                    <a:gd name="connsiteX17" fmla="*/ 69075 w 110260"/>
                    <a:gd name="connsiteY17" fmla="*/ 82 h 123291"/>
                    <a:gd name="connsiteX18" fmla="*/ 93131 w 110260"/>
                    <a:gd name="connsiteY18" fmla="*/ 82 h 123291"/>
                    <a:gd name="connsiteX19" fmla="*/ 90124 w 110260"/>
                    <a:gd name="connsiteY19" fmla="*/ 24139 h 123291"/>
                    <a:gd name="connsiteX20" fmla="*/ 84110 w 110260"/>
                    <a:gd name="connsiteY20" fmla="*/ 58220 h 123291"/>
                    <a:gd name="connsiteX21" fmla="*/ 92129 w 110260"/>
                    <a:gd name="connsiteY21" fmla="*/ 58220 h 123291"/>
                    <a:gd name="connsiteX22" fmla="*/ 100148 w 110260"/>
                    <a:gd name="connsiteY22" fmla="*/ 63231 h 123291"/>
                    <a:gd name="connsiteX23" fmla="*/ 102153 w 110260"/>
                    <a:gd name="connsiteY23" fmla="*/ 59222 h 123291"/>
                    <a:gd name="connsiteX24" fmla="*/ 110172 w 110260"/>
                    <a:gd name="connsiteY24" fmla="*/ 63231 h 123291"/>
                    <a:gd name="connsiteX25" fmla="*/ 96139 w 110260"/>
                    <a:gd name="connsiteY25" fmla="*/ 74257 h 123291"/>
                    <a:gd name="connsiteX26" fmla="*/ 83108 w 110260"/>
                    <a:gd name="connsiteY26" fmla="*/ 83279 h 123291"/>
                    <a:gd name="connsiteX27" fmla="*/ 81103 w 110260"/>
                    <a:gd name="connsiteY27" fmla="*/ 88291 h 123291"/>
                    <a:gd name="connsiteX28" fmla="*/ 82106 w 110260"/>
                    <a:gd name="connsiteY28" fmla="*/ 94305 h 123291"/>
                    <a:gd name="connsiteX29" fmla="*/ 76091 w 110260"/>
                    <a:gd name="connsiteY29" fmla="*/ 102324 h 123291"/>
                    <a:gd name="connsiteX30" fmla="*/ 69075 w 110260"/>
                    <a:gd name="connsiteY30" fmla="*/ 104328 h 123291"/>
                    <a:gd name="connsiteX31" fmla="*/ 70077 w 110260"/>
                    <a:gd name="connsiteY31" fmla="*/ 107335 h 123291"/>
                    <a:gd name="connsiteX32" fmla="*/ 65065 w 110260"/>
                    <a:gd name="connsiteY32" fmla="*/ 111345 h 123291"/>
                    <a:gd name="connsiteX33" fmla="*/ 55042 w 110260"/>
                    <a:gd name="connsiteY33" fmla="*/ 118361 h 123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10260" h="123291">
                      <a:moveTo>
                        <a:pt x="54039" y="123373"/>
                      </a:moveTo>
                      <a:lnTo>
                        <a:pt x="41008" y="118361"/>
                      </a:lnTo>
                      <a:lnTo>
                        <a:pt x="24971" y="117359"/>
                      </a:lnTo>
                      <a:lnTo>
                        <a:pt x="12942" y="111345"/>
                      </a:lnTo>
                      <a:lnTo>
                        <a:pt x="-89" y="99316"/>
                      </a:lnTo>
                      <a:lnTo>
                        <a:pt x="1916" y="90295"/>
                      </a:lnTo>
                      <a:lnTo>
                        <a:pt x="5926" y="83279"/>
                      </a:lnTo>
                      <a:lnTo>
                        <a:pt x="2918" y="77264"/>
                      </a:lnTo>
                      <a:lnTo>
                        <a:pt x="17954" y="52205"/>
                      </a:lnTo>
                      <a:lnTo>
                        <a:pt x="52035" y="52205"/>
                      </a:lnTo>
                      <a:lnTo>
                        <a:pt x="54039" y="42182"/>
                      </a:lnTo>
                      <a:lnTo>
                        <a:pt x="50030" y="40177"/>
                      </a:lnTo>
                      <a:lnTo>
                        <a:pt x="47023" y="34163"/>
                      </a:lnTo>
                      <a:lnTo>
                        <a:pt x="39004" y="27146"/>
                      </a:lnTo>
                      <a:lnTo>
                        <a:pt x="29982" y="17122"/>
                      </a:lnTo>
                      <a:lnTo>
                        <a:pt x="42011" y="17122"/>
                      </a:lnTo>
                      <a:lnTo>
                        <a:pt x="44016" y="82"/>
                      </a:lnTo>
                      <a:lnTo>
                        <a:pt x="69075" y="82"/>
                      </a:lnTo>
                      <a:lnTo>
                        <a:pt x="93131" y="82"/>
                      </a:lnTo>
                      <a:lnTo>
                        <a:pt x="90124" y="24139"/>
                      </a:lnTo>
                      <a:lnTo>
                        <a:pt x="84110" y="58220"/>
                      </a:lnTo>
                      <a:lnTo>
                        <a:pt x="92129" y="58220"/>
                      </a:lnTo>
                      <a:lnTo>
                        <a:pt x="100148" y="63231"/>
                      </a:lnTo>
                      <a:lnTo>
                        <a:pt x="102153" y="59222"/>
                      </a:lnTo>
                      <a:lnTo>
                        <a:pt x="110172" y="63231"/>
                      </a:lnTo>
                      <a:lnTo>
                        <a:pt x="96139" y="74257"/>
                      </a:lnTo>
                      <a:lnTo>
                        <a:pt x="83108" y="83279"/>
                      </a:lnTo>
                      <a:lnTo>
                        <a:pt x="81103" y="88291"/>
                      </a:lnTo>
                      <a:lnTo>
                        <a:pt x="82106" y="94305"/>
                      </a:lnTo>
                      <a:lnTo>
                        <a:pt x="76091" y="102324"/>
                      </a:lnTo>
                      <a:lnTo>
                        <a:pt x="69075" y="104328"/>
                      </a:lnTo>
                      <a:lnTo>
                        <a:pt x="70077" y="107335"/>
                      </a:lnTo>
                      <a:lnTo>
                        <a:pt x="65065" y="111345"/>
                      </a:lnTo>
                      <a:lnTo>
                        <a:pt x="55042" y="118361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6" name="Freeform: Shape 95">
                  <a:extLst>
                    <a:ext uri="{FF2B5EF4-FFF2-40B4-BE49-F238E27FC236}">
                      <a16:creationId xmlns:a16="http://schemas.microsoft.com/office/drawing/2014/main" id="{0359B5E4-6092-4298-9412-A38CE0320429}"/>
                    </a:ext>
                  </a:extLst>
                </p:cNvPr>
                <p:cNvSpPr/>
                <p:nvPr/>
              </p:nvSpPr>
              <p:spPr>
                <a:xfrm>
                  <a:off x="3636962" y="3478179"/>
                  <a:ext cx="127300" cy="214506"/>
                </a:xfrm>
                <a:custGeom>
                  <a:avLst/>
                  <a:gdLst>
                    <a:gd name="connsiteX0" fmla="*/ 46010 w 127300"/>
                    <a:gd name="connsiteY0" fmla="*/ 78 h 214506"/>
                    <a:gd name="connsiteX1" fmla="*/ 63050 w 127300"/>
                    <a:gd name="connsiteY1" fmla="*/ 11104 h 214506"/>
                    <a:gd name="connsiteX2" fmla="*/ 79088 w 127300"/>
                    <a:gd name="connsiteY2" fmla="*/ 30149 h 214506"/>
                    <a:gd name="connsiteX3" fmla="*/ 80091 w 127300"/>
                    <a:gd name="connsiteY3" fmla="*/ 46187 h 214506"/>
                    <a:gd name="connsiteX4" fmla="*/ 89112 w 127300"/>
                    <a:gd name="connsiteY4" fmla="*/ 47189 h 214506"/>
                    <a:gd name="connsiteX5" fmla="*/ 103145 w 127300"/>
                    <a:gd name="connsiteY5" fmla="*/ 61222 h 214506"/>
                    <a:gd name="connsiteX6" fmla="*/ 114171 w 127300"/>
                    <a:gd name="connsiteY6" fmla="*/ 72249 h 214506"/>
                    <a:gd name="connsiteX7" fmla="*/ 109159 w 127300"/>
                    <a:gd name="connsiteY7" fmla="*/ 99312 h 214506"/>
                    <a:gd name="connsiteX8" fmla="*/ 92119 w 127300"/>
                    <a:gd name="connsiteY8" fmla="*/ 107331 h 214506"/>
                    <a:gd name="connsiteX9" fmla="*/ 93121 w 127300"/>
                    <a:gd name="connsiteY9" fmla="*/ 114348 h 214506"/>
                    <a:gd name="connsiteX10" fmla="*/ 88110 w 127300"/>
                    <a:gd name="connsiteY10" fmla="*/ 130386 h 214506"/>
                    <a:gd name="connsiteX11" fmla="*/ 100138 w 127300"/>
                    <a:gd name="connsiteY11" fmla="*/ 151435 h 214506"/>
                    <a:gd name="connsiteX12" fmla="*/ 108157 w 127300"/>
                    <a:gd name="connsiteY12" fmla="*/ 151435 h 214506"/>
                    <a:gd name="connsiteX13" fmla="*/ 111164 w 127300"/>
                    <a:gd name="connsiteY13" fmla="*/ 168476 h 214506"/>
                    <a:gd name="connsiteX14" fmla="*/ 127202 w 127300"/>
                    <a:gd name="connsiteY14" fmla="*/ 195540 h 214506"/>
                    <a:gd name="connsiteX15" fmla="*/ 121188 w 127300"/>
                    <a:gd name="connsiteY15" fmla="*/ 196542 h 214506"/>
                    <a:gd name="connsiteX16" fmla="*/ 106152 w 127300"/>
                    <a:gd name="connsiteY16" fmla="*/ 193535 h 214506"/>
                    <a:gd name="connsiteX17" fmla="*/ 97131 w 127300"/>
                    <a:gd name="connsiteY17" fmla="*/ 201554 h 214506"/>
                    <a:gd name="connsiteX18" fmla="*/ 85103 w 127300"/>
                    <a:gd name="connsiteY18" fmla="*/ 207568 h 214506"/>
                    <a:gd name="connsiteX19" fmla="*/ 77084 w 127300"/>
                    <a:gd name="connsiteY19" fmla="*/ 208570 h 214506"/>
                    <a:gd name="connsiteX20" fmla="*/ 74077 w 127300"/>
                    <a:gd name="connsiteY20" fmla="*/ 214585 h 214506"/>
                    <a:gd name="connsiteX21" fmla="*/ 61046 w 127300"/>
                    <a:gd name="connsiteY21" fmla="*/ 212580 h 214506"/>
                    <a:gd name="connsiteX22" fmla="*/ 44006 w 127300"/>
                    <a:gd name="connsiteY22" fmla="*/ 198547 h 214506"/>
                    <a:gd name="connsiteX23" fmla="*/ 43003 w 127300"/>
                    <a:gd name="connsiteY23" fmla="*/ 184514 h 214506"/>
                    <a:gd name="connsiteX24" fmla="*/ 35986 w 127300"/>
                    <a:gd name="connsiteY24" fmla="*/ 169478 h 214506"/>
                    <a:gd name="connsiteX25" fmla="*/ 40998 w 127300"/>
                    <a:gd name="connsiteY25" fmla="*/ 143417 h 214506"/>
                    <a:gd name="connsiteX26" fmla="*/ 48015 w 127300"/>
                    <a:gd name="connsiteY26" fmla="*/ 133393 h 214506"/>
                    <a:gd name="connsiteX27" fmla="*/ 43003 w 127300"/>
                    <a:gd name="connsiteY27" fmla="*/ 119360 h 214506"/>
                    <a:gd name="connsiteX28" fmla="*/ 33982 w 127300"/>
                    <a:gd name="connsiteY28" fmla="*/ 114348 h 214506"/>
                    <a:gd name="connsiteX29" fmla="*/ 36989 w 127300"/>
                    <a:gd name="connsiteY29" fmla="*/ 101317 h 214506"/>
                    <a:gd name="connsiteX30" fmla="*/ 30975 w 127300"/>
                    <a:gd name="connsiteY30" fmla="*/ 94301 h 214506"/>
                    <a:gd name="connsiteX31" fmla="*/ 17944 w 127300"/>
                    <a:gd name="connsiteY31" fmla="*/ 95303 h 214506"/>
                    <a:gd name="connsiteX32" fmla="*/ -98 w 127300"/>
                    <a:gd name="connsiteY32" fmla="*/ 72249 h 214506"/>
                    <a:gd name="connsiteX33" fmla="*/ 7920 w 127300"/>
                    <a:gd name="connsiteY33" fmla="*/ 64230 h 214506"/>
                    <a:gd name="connsiteX34" fmla="*/ 6918 w 127300"/>
                    <a:gd name="connsiteY34" fmla="*/ 50196 h 214506"/>
                    <a:gd name="connsiteX35" fmla="*/ 23958 w 127300"/>
                    <a:gd name="connsiteY35" fmla="*/ 45185 h 214506"/>
                    <a:gd name="connsiteX36" fmla="*/ 30975 w 127300"/>
                    <a:gd name="connsiteY36" fmla="*/ 40173 h 214506"/>
                    <a:gd name="connsiteX37" fmla="*/ 21953 w 127300"/>
                    <a:gd name="connsiteY37" fmla="*/ 28144 h 214506"/>
                    <a:gd name="connsiteX38" fmla="*/ 24961 w 127300"/>
                    <a:gd name="connsiteY38" fmla="*/ 17118 h 2145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127300" h="214506">
                      <a:moveTo>
                        <a:pt x="46010" y="78"/>
                      </a:moveTo>
                      <a:lnTo>
                        <a:pt x="63050" y="11104"/>
                      </a:lnTo>
                      <a:lnTo>
                        <a:pt x="79088" y="30149"/>
                      </a:lnTo>
                      <a:lnTo>
                        <a:pt x="80091" y="46187"/>
                      </a:lnTo>
                      <a:lnTo>
                        <a:pt x="89112" y="47189"/>
                      </a:lnTo>
                      <a:lnTo>
                        <a:pt x="103145" y="61222"/>
                      </a:lnTo>
                      <a:lnTo>
                        <a:pt x="114171" y="72249"/>
                      </a:lnTo>
                      <a:lnTo>
                        <a:pt x="109159" y="99312"/>
                      </a:lnTo>
                      <a:lnTo>
                        <a:pt x="92119" y="107331"/>
                      </a:lnTo>
                      <a:lnTo>
                        <a:pt x="93121" y="114348"/>
                      </a:lnTo>
                      <a:lnTo>
                        <a:pt x="88110" y="130386"/>
                      </a:lnTo>
                      <a:lnTo>
                        <a:pt x="100138" y="151435"/>
                      </a:lnTo>
                      <a:lnTo>
                        <a:pt x="108157" y="151435"/>
                      </a:lnTo>
                      <a:lnTo>
                        <a:pt x="111164" y="168476"/>
                      </a:lnTo>
                      <a:lnTo>
                        <a:pt x="127202" y="195540"/>
                      </a:lnTo>
                      <a:lnTo>
                        <a:pt x="121188" y="196542"/>
                      </a:lnTo>
                      <a:lnTo>
                        <a:pt x="106152" y="193535"/>
                      </a:lnTo>
                      <a:lnTo>
                        <a:pt x="97131" y="201554"/>
                      </a:lnTo>
                      <a:lnTo>
                        <a:pt x="85103" y="207568"/>
                      </a:lnTo>
                      <a:lnTo>
                        <a:pt x="77084" y="208570"/>
                      </a:lnTo>
                      <a:lnTo>
                        <a:pt x="74077" y="214585"/>
                      </a:lnTo>
                      <a:lnTo>
                        <a:pt x="61046" y="212580"/>
                      </a:lnTo>
                      <a:lnTo>
                        <a:pt x="44006" y="198547"/>
                      </a:lnTo>
                      <a:lnTo>
                        <a:pt x="43003" y="184514"/>
                      </a:lnTo>
                      <a:lnTo>
                        <a:pt x="35986" y="169478"/>
                      </a:lnTo>
                      <a:lnTo>
                        <a:pt x="40998" y="143417"/>
                      </a:lnTo>
                      <a:lnTo>
                        <a:pt x="48015" y="133393"/>
                      </a:lnTo>
                      <a:lnTo>
                        <a:pt x="43003" y="119360"/>
                      </a:lnTo>
                      <a:lnTo>
                        <a:pt x="33982" y="114348"/>
                      </a:lnTo>
                      <a:lnTo>
                        <a:pt x="36989" y="101317"/>
                      </a:lnTo>
                      <a:lnTo>
                        <a:pt x="30975" y="94301"/>
                      </a:lnTo>
                      <a:lnTo>
                        <a:pt x="17944" y="95303"/>
                      </a:lnTo>
                      <a:lnTo>
                        <a:pt x="-98" y="72249"/>
                      </a:lnTo>
                      <a:lnTo>
                        <a:pt x="7920" y="64230"/>
                      </a:lnTo>
                      <a:lnTo>
                        <a:pt x="6918" y="50196"/>
                      </a:lnTo>
                      <a:lnTo>
                        <a:pt x="23958" y="45185"/>
                      </a:lnTo>
                      <a:lnTo>
                        <a:pt x="30975" y="40173"/>
                      </a:lnTo>
                      <a:lnTo>
                        <a:pt x="21953" y="28144"/>
                      </a:lnTo>
                      <a:lnTo>
                        <a:pt x="24961" y="1711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7" name="Freeform: Shape 96">
                  <a:extLst>
                    <a:ext uri="{FF2B5EF4-FFF2-40B4-BE49-F238E27FC236}">
                      <a16:creationId xmlns:a16="http://schemas.microsoft.com/office/drawing/2014/main" id="{DF67DF4A-D255-49D4-95FB-58EA51A180BE}"/>
                    </a:ext>
                  </a:extLst>
                </p:cNvPr>
                <p:cNvSpPr/>
                <p:nvPr/>
              </p:nvSpPr>
              <p:spPr>
                <a:xfrm>
                  <a:off x="2910246" y="3246633"/>
                  <a:ext cx="165390" cy="91215"/>
                </a:xfrm>
                <a:custGeom>
                  <a:avLst/>
                  <a:gdLst>
                    <a:gd name="connsiteX0" fmla="*/ 50029 w 165390"/>
                    <a:gd name="connsiteY0" fmla="*/ 91297 h 91215"/>
                    <a:gd name="connsiteX1" fmla="*/ 46019 w 165390"/>
                    <a:gd name="connsiteY1" fmla="*/ 82276 h 91215"/>
                    <a:gd name="connsiteX2" fmla="*/ 38000 w 165390"/>
                    <a:gd name="connsiteY2" fmla="*/ 79269 h 91215"/>
                    <a:gd name="connsiteX3" fmla="*/ 41007 w 165390"/>
                    <a:gd name="connsiteY3" fmla="*/ 67240 h 91215"/>
                    <a:gd name="connsiteX4" fmla="*/ 38000 w 165390"/>
                    <a:gd name="connsiteY4" fmla="*/ 64233 h 91215"/>
                    <a:gd name="connsiteX5" fmla="*/ 31986 w 165390"/>
                    <a:gd name="connsiteY5" fmla="*/ 62228 h 91215"/>
                    <a:gd name="connsiteX6" fmla="*/ 20960 w 165390"/>
                    <a:gd name="connsiteY6" fmla="*/ 65236 h 91215"/>
                    <a:gd name="connsiteX7" fmla="*/ 19958 w 165390"/>
                    <a:gd name="connsiteY7" fmla="*/ 61226 h 91215"/>
                    <a:gd name="connsiteX8" fmla="*/ 11939 w 165390"/>
                    <a:gd name="connsiteY8" fmla="*/ 57217 h 91215"/>
                    <a:gd name="connsiteX9" fmla="*/ 6927 w 165390"/>
                    <a:gd name="connsiteY9" fmla="*/ 51203 h 91215"/>
                    <a:gd name="connsiteX10" fmla="*/ -90 w 165390"/>
                    <a:gd name="connsiteY10" fmla="*/ 48195 h 91215"/>
                    <a:gd name="connsiteX11" fmla="*/ 5924 w 165390"/>
                    <a:gd name="connsiteY11" fmla="*/ 40176 h 91215"/>
                    <a:gd name="connsiteX12" fmla="*/ 4922 w 165390"/>
                    <a:gd name="connsiteY12" fmla="*/ 34162 h 91215"/>
                    <a:gd name="connsiteX13" fmla="*/ 6927 w 165390"/>
                    <a:gd name="connsiteY13" fmla="*/ 29150 h 91215"/>
                    <a:gd name="connsiteX14" fmla="*/ 19958 w 165390"/>
                    <a:gd name="connsiteY14" fmla="*/ 20129 h 91215"/>
                    <a:gd name="connsiteX15" fmla="*/ 33991 w 165390"/>
                    <a:gd name="connsiteY15" fmla="*/ 9103 h 91215"/>
                    <a:gd name="connsiteX16" fmla="*/ 35995 w 165390"/>
                    <a:gd name="connsiteY16" fmla="*/ 10105 h 91215"/>
                    <a:gd name="connsiteX17" fmla="*/ 43012 w 165390"/>
                    <a:gd name="connsiteY17" fmla="*/ 5094 h 91215"/>
                    <a:gd name="connsiteX18" fmla="*/ 50029 w 165390"/>
                    <a:gd name="connsiteY18" fmla="*/ 4091 h 91215"/>
                    <a:gd name="connsiteX19" fmla="*/ 52033 w 165390"/>
                    <a:gd name="connsiteY19" fmla="*/ 7098 h 91215"/>
                    <a:gd name="connsiteX20" fmla="*/ 57045 w 165390"/>
                    <a:gd name="connsiteY20" fmla="*/ 5094 h 91215"/>
                    <a:gd name="connsiteX21" fmla="*/ 69074 w 165390"/>
                    <a:gd name="connsiteY21" fmla="*/ 8101 h 91215"/>
                    <a:gd name="connsiteX22" fmla="*/ 81102 w 165390"/>
                    <a:gd name="connsiteY22" fmla="*/ 7098 h 91215"/>
                    <a:gd name="connsiteX23" fmla="*/ 90123 w 165390"/>
                    <a:gd name="connsiteY23" fmla="*/ 4091 h 91215"/>
                    <a:gd name="connsiteX24" fmla="*/ 93130 w 165390"/>
                    <a:gd name="connsiteY24" fmla="*/ 82 h 91215"/>
                    <a:gd name="connsiteX25" fmla="*/ 101149 w 165390"/>
                    <a:gd name="connsiteY25" fmla="*/ 2086 h 91215"/>
                    <a:gd name="connsiteX26" fmla="*/ 107163 w 165390"/>
                    <a:gd name="connsiteY26" fmla="*/ 4091 h 91215"/>
                    <a:gd name="connsiteX27" fmla="*/ 114180 w 165390"/>
                    <a:gd name="connsiteY27" fmla="*/ 3089 h 91215"/>
                    <a:gd name="connsiteX28" fmla="*/ 120194 w 165390"/>
                    <a:gd name="connsiteY28" fmla="*/ 1084 h 91215"/>
                    <a:gd name="connsiteX29" fmla="*/ 131220 w 165390"/>
                    <a:gd name="connsiteY29" fmla="*/ 5094 h 91215"/>
                    <a:gd name="connsiteX30" fmla="*/ 136232 w 165390"/>
                    <a:gd name="connsiteY30" fmla="*/ 5094 h 91215"/>
                    <a:gd name="connsiteX31" fmla="*/ 143249 w 165390"/>
                    <a:gd name="connsiteY31" fmla="*/ 11108 h 91215"/>
                    <a:gd name="connsiteX32" fmla="*/ 150265 w 165390"/>
                    <a:gd name="connsiteY32" fmla="*/ 18124 h 91215"/>
                    <a:gd name="connsiteX33" fmla="*/ 159287 w 165390"/>
                    <a:gd name="connsiteY33" fmla="*/ 22134 h 91215"/>
                    <a:gd name="connsiteX34" fmla="*/ 165301 w 165390"/>
                    <a:gd name="connsiteY34" fmla="*/ 31155 h 91215"/>
                    <a:gd name="connsiteX35" fmla="*/ 156279 w 165390"/>
                    <a:gd name="connsiteY35" fmla="*/ 30153 h 91215"/>
                    <a:gd name="connsiteX36" fmla="*/ 152270 w 165390"/>
                    <a:gd name="connsiteY36" fmla="*/ 34162 h 91215"/>
                    <a:gd name="connsiteX37" fmla="*/ 143249 w 165390"/>
                    <a:gd name="connsiteY37" fmla="*/ 38172 h 91215"/>
                    <a:gd name="connsiteX38" fmla="*/ 136232 w 165390"/>
                    <a:gd name="connsiteY38" fmla="*/ 38172 h 91215"/>
                    <a:gd name="connsiteX39" fmla="*/ 130218 w 165390"/>
                    <a:gd name="connsiteY39" fmla="*/ 42181 h 91215"/>
                    <a:gd name="connsiteX40" fmla="*/ 125206 w 165390"/>
                    <a:gd name="connsiteY40" fmla="*/ 41179 h 91215"/>
                    <a:gd name="connsiteX41" fmla="*/ 121196 w 165390"/>
                    <a:gd name="connsiteY41" fmla="*/ 36167 h 91215"/>
                    <a:gd name="connsiteX42" fmla="*/ 118189 w 165390"/>
                    <a:gd name="connsiteY42" fmla="*/ 37169 h 91215"/>
                    <a:gd name="connsiteX43" fmla="*/ 114180 w 165390"/>
                    <a:gd name="connsiteY43" fmla="*/ 44186 h 91215"/>
                    <a:gd name="connsiteX44" fmla="*/ 111173 w 165390"/>
                    <a:gd name="connsiteY44" fmla="*/ 44186 h 91215"/>
                    <a:gd name="connsiteX45" fmla="*/ 110171 w 165390"/>
                    <a:gd name="connsiteY45" fmla="*/ 50200 h 91215"/>
                    <a:gd name="connsiteX46" fmla="*/ 100147 w 165390"/>
                    <a:gd name="connsiteY46" fmla="*/ 58219 h 91215"/>
                    <a:gd name="connsiteX47" fmla="*/ 95135 w 165390"/>
                    <a:gd name="connsiteY47" fmla="*/ 62228 h 91215"/>
                    <a:gd name="connsiteX48" fmla="*/ 92128 w 165390"/>
                    <a:gd name="connsiteY48" fmla="*/ 66238 h 91215"/>
                    <a:gd name="connsiteX49" fmla="*/ 85111 w 165390"/>
                    <a:gd name="connsiteY49" fmla="*/ 60224 h 91215"/>
                    <a:gd name="connsiteX50" fmla="*/ 78095 w 165390"/>
                    <a:gd name="connsiteY50" fmla="*/ 68243 h 91215"/>
                    <a:gd name="connsiteX51" fmla="*/ 73083 w 165390"/>
                    <a:gd name="connsiteY51" fmla="*/ 67240 h 91215"/>
                    <a:gd name="connsiteX52" fmla="*/ 66066 w 165390"/>
                    <a:gd name="connsiteY52" fmla="*/ 68243 h 91215"/>
                    <a:gd name="connsiteX53" fmla="*/ 66066 w 165390"/>
                    <a:gd name="connsiteY53" fmla="*/ 83278 h 91215"/>
                    <a:gd name="connsiteX54" fmla="*/ 62057 w 165390"/>
                    <a:gd name="connsiteY54" fmla="*/ 83278 h 91215"/>
                    <a:gd name="connsiteX55" fmla="*/ 58048 w 165390"/>
                    <a:gd name="connsiteY55" fmla="*/ 90295 h 912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</a:cxnLst>
                  <a:rect l="l" t="t" r="r" b="b"/>
                  <a:pathLst>
                    <a:path w="165390" h="91215">
                      <a:moveTo>
                        <a:pt x="50029" y="91297"/>
                      </a:moveTo>
                      <a:lnTo>
                        <a:pt x="46019" y="82276"/>
                      </a:lnTo>
                      <a:lnTo>
                        <a:pt x="38000" y="79269"/>
                      </a:lnTo>
                      <a:lnTo>
                        <a:pt x="41007" y="67240"/>
                      </a:lnTo>
                      <a:lnTo>
                        <a:pt x="38000" y="64233"/>
                      </a:lnTo>
                      <a:lnTo>
                        <a:pt x="31986" y="62228"/>
                      </a:lnTo>
                      <a:lnTo>
                        <a:pt x="20960" y="65236"/>
                      </a:lnTo>
                      <a:lnTo>
                        <a:pt x="19958" y="61226"/>
                      </a:lnTo>
                      <a:lnTo>
                        <a:pt x="11939" y="57217"/>
                      </a:lnTo>
                      <a:lnTo>
                        <a:pt x="6927" y="51203"/>
                      </a:lnTo>
                      <a:lnTo>
                        <a:pt x="-90" y="48195"/>
                      </a:lnTo>
                      <a:lnTo>
                        <a:pt x="5924" y="40176"/>
                      </a:lnTo>
                      <a:lnTo>
                        <a:pt x="4922" y="34162"/>
                      </a:lnTo>
                      <a:lnTo>
                        <a:pt x="6927" y="29150"/>
                      </a:lnTo>
                      <a:lnTo>
                        <a:pt x="19958" y="20129"/>
                      </a:lnTo>
                      <a:lnTo>
                        <a:pt x="33991" y="9103"/>
                      </a:lnTo>
                      <a:lnTo>
                        <a:pt x="35995" y="10105"/>
                      </a:lnTo>
                      <a:lnTo>
                        <a:pt x="43012" y="5094"/>
                      </a:lnTo>
                      <a:lnTo>
                        <a:pt x="50029" y="4091"/>
                      </a:lnTo>
                      <a:lnTo>
                        <a:pt x="52033" y="7098"/>
                      </a:lnTo>
                      <a:lnTo>
                        <a:pt x="57045" y="5094"/>
                      </a:lnTo>
                      <a:lnTo>
                        <a:pt x="69074" y="8101"/>
                      </a:lnTo>
                      <a:lnTo>
                        <a:pt x="81102" y="7098"/>
                      </a:lnTo>
                      <a:lnTo>
                        <a:pt x="90123" y="4091"/>
                      </a:lnTo>
                      <a:lnTo>
                        <a:pt x="93130" y="82"/>
                      </a:lnTo>
                      <a:lnTo>
                        <a:pt x="101149" y="2086"/>
                      </a:lnTo>
                      <a:lnTo>
                        <a:pt x="107163" y="4091"/>
                      </a:lnTo>
                      <a:lnTo>
                        <a:pt x="114180" y="3089"/>
                      </a:lnTo>
                      <a:lnTo>
                        <a:pt x="120194" y="1084"/>
                      </a:lnTo>
                      <a:lnTo>
                        <a:pt x="131220" y="5094"/>
                      </a:lnTo>
                      <a:lnTo>
                        <a:pt x="136232" y="5094"/>
                      </a:lnTo>
                      <a:lnTo>
                        <a:pt x="143249" y="11108"/>
                      </a:lnTo>
                      <a:lnTo>
                        <a:pt x="150265" y="18124"/>
                      </a:lnTo>
                      <a:lnTo>
                        <a:pt x="159287" y="22134"/>
                      </a:lnTo>
                      <a:lnTo>
                        <a:pt x="165301" y="31155"/>
                      </a:lnTo>
                      <a:lnTo>
                        <a:pt x="156279" y="30153"/>
                      </a:lnTo>
                      <a:lnTo>
                        <a:pt x="152270" y="34162"/>
                      </a:lnTo>
                      <a:lnTo>
                        <a:pt x="143249" y="38172"/>
                      </a:lnTo>
                      <a:lnTo>
                        <a:pt x="136232" y="38172"/>
                      </a:lnTo>
                      <a:lnTo>
                        <a:pt x="130218" y="42181"/>
                      </a:lnTo>
                      <a:lnTo>
                        <a:pt x="125206" y="41179"/>
                      </a:lnTo>
                      <a:lnTo>
                        <a:pt x="121196" y="36167"/>
                      </a:lnTo>
                      <a:lnTo>
                        <a:pt x="118189" y="37169"/>
                      </a:lnTo>
                      <a:lnTo>
                        <a:pt x="114180" y="44186"/>
                      </a:lnTo>
                      <a:lnTo>
                        <a:pt x="111173" y="44186"/>
                      </a:lnTo>
                      <a:lnTo>
                        <a:pt x="110171" y="50200"/>
                      </a:lnTo>
                      <a:lnTo>
                        <a:pt x="100147" y="58219"/>
                      </a:lnTo>
                      <a:lnTo>
                        <a:pt x="95135" y="62228"/>
                      </a:lnTo>
                      <a:lnTo>
                        <a:pt x="92128" y="66238"/>
                      </a:lnTo>
                      <a:lnTo>
                        <a:pt x="85111" y="60224"/>
                      </a:lnTo>
                      <a:lnTo>
                        <a:pt x="78095" y="68243"/>
                      </a:lnTo>
                      <a:lnTo>
                        <a:pt x="73083" y="67240"/>
                      </a:lnTo>
                      <a:lnTo>
                        <a:pt x="66066" y="68243"/>
                      </a:lnTo>
                      <a:lnTo>
                        <a:pt x="66066" y="83278"/>
                      </a:lnTo>
                      <a:lnTo>
                        <a:pt x="62057" y="83278"/>
                      </a:lnTo>
                      <a:lnTo>
                        <a:pt x="58048" y="90295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8" name="Freeform: Shape 97">
                  <a:extLst>
                    <a:ext uri="{FF2B5EF4-FFF2-40B4-BE49-F238E27FC236}">
                      <a16:creationId xmlns:a16="http://schemas.microsoft.com/office/drawing/2014/main" id="{4E6592E5-6260-459E-B56A-6C535922684A}"/>
                    </a:ext>
                  </a:extLst>
                </p:cNvPr>
                <p:cNvSpPr/>
                <p:nvPr/>
              </p:nvSpPr>
              <p:spPr>
                <a:xfrm>
                  <a:off x="5600597" y="2328465"/>
                  <a:ext cx="136322" cy="119281"/>
                </a:xfrm>
                <a:custGeom>
                  <a:avLst/>
                  <a:gdLst>
                    <a:gd name="connsiteX0" fmla="*/ 121164 w 136322"/>
                    <a:gd name="connsiteY0" fmla="*/ 17133 h 119281"/>
                    <a:gd name="connsiteX1" fmla="*/ 128181 w 136322"/>
                    <a:gd name="connsiteY1" fmla="*/ 29162 h 119281"/>
                    <a:gd name="connsiteX2" fmla="*/ 136200 w 136322"/>
                    <a:gd name="connsiteY2" fmla="*/ 37180 h 119281"/>
                    <a:gd name="connsiteX3" fmla="*/ 128181 w 136322"/>
                    <a:gd name="connsiteY3" fmla="*/ 48206 h 119281"/>
                    <a:gd name="connsiteX4" fmla="*/ 117154 w 136322"/>
                    <a:gd name="connsiteY4" fmla="*/ 42192 h 119281"/>
                    <a:gd name="connsiteX5" fmla="*/ 100114 w 136322"/>
                    <a:gd name="connsiteY5" fmla="*/ 42192 h 119281"/>
                    <a:gd name="connsiteX6" fmla="*/ 79065 w 136322"/>
                    <a:gd name="connsiteY6" fmla="*/ 37180 h 119281"/>
                    <a:gd name="connsiteX7" fmla="*/ 68039 w 136322"/>
                    <a:gd name="connsiteY7" fmla="*/ 38183 h 119281"/>
                    <a:gd name="connsiteX8" fmla="*/ 64029 w 136322"/>
                    <a:gd name="connsiteY8" fmla="*/ 44197 h 119281"/>
                    <a:gd name="connsiteX9" fmla="*/ 54005 w 136322"/>
                    <a:gd name="connsiteY9" fmla="*/ 37180 h 119281"/>
                    <a:gd name="connsiteX10" fmla="*/ 49996 w 136322"/>
                    <a:gd name="connsiteY10" fmla="*/ 49209 h 119281"/>
                    <a:gd name="connsiteX11" fmla="*/ 63027 w 136322"/>
                    <a:gd name="connsiteY11" fmla="*/ 63242 h 119281"/>
                    <a:gd name="connsiteX12" fmla="*/ 69041 w 136322"/>
                    <a:gd name="connsiteY12" fmla="*/ 73266 h 119281"/>
                    <a:gd name="connsiteX13" fmla="*/ 81069 w 136322"/>
                    <a:gd name="connsiteY13" fmla="*/ 84292 h 119281"/>
                    <a:gd name="connsiteX14" fmla="*/ 91093 w 136322"/>
                    <a:gd name="connsiteY14" fmla="*/ 90306 h 119281"/>
                    <a:gd name="connsiteX15" fmla="*/ 101117 w 136322"/>
                    <a:gd name="connsiteY15" fmla="*/ 103337 h 119281"/>
                    <a:gd name="connsiteX16" fmla="*/ 123169 w 136322"/>
                    <a:gd name="connsiteY16" fmla="*/ 114363 h 119281"/>
                    <a:gd name="connsiteX17" fmla="*/ 121164 w 136322"/>
                    <a:gd name="connsiteY17" fmla="*/ 119374 h 119281"/>
                    <a:gd name="connsiteX18" fmla="*/ 97107 w 136322"/>
                    <a:gd name="connsiteY18" fmla="*/ 108348 h 119281"/>
                    <a:gd name="connsiteX19" fmla="*/ 83074 w 136322"/>
                    <a:gd name="connsiteY19" fmla="*/ 97322 h 119281"/>
                    <a:gd name="connsiteX20" fmla="*/ 60019 w 136322"/>
                    <a:gd name="connsiteY20" fmla="*/ 88301 h 119281"/>
                    <a:gd name="connsiteX21" fmla="*/ 37968 w 136322"/>
                    <a:gd name="connsiteY21" fmla="*/ 67251 h 119281"/>
                    <a:gd name="connsiteX22" fmla="*/ 42980 w 136322"/>
                    <a:gd name="connsiteY22" fmla="*/ 64244 h 119281"/>
                    <a:gd name="connsiteX23" fmla="*/ 30951 w 136322"/>
                    <a:gd name="connsiteY23" fmla="*/ 52216 h 119281"/>
                    <a:gd name="connsiteX24" fmla="*/ 29948 w 136322"/>
                    <a:gd name="connsiteY24" fmla="*/ 42192 h 119281"/>
                    <a:gd name="connsiteX25" fmla="*/ 13911 w 136322"/>
                    <a:gd name="connsiteY25" fmla="*/ 37180 h 119281"/>
                    <a:gd name="connsiteX26" fmla="*/ 6894 w 136322"/>
                    <a:gd name="connsiteY26" fmla="*/ 50211 h 119281"/>
                    <a:gd name="connsiteX27" fmla="*/ -123 w 136322"/>
                    <a:gd name="connsiteY27" fmla="*/ 40188 h 119281"/>
                    <a:gd name="connsiteX28" fmla="*/ -123 w 136322"/>
                    <a:gd name="connsiteY28" fmla="*/ 30164 h 119281"/>
                    <a:gd name="connsiteX29" fmla="*/ -123 w 136322"/>
                    <a:gd name="connsiteY29" fmla="*/ 29162 h 119281"/>
                    <a:gd name="connsiteX30" fmla="*/ 16918 w 136322"/>
                    <a:gd name="connsiteY30" fmla="*/ 30164 h 119281"/>
                    <a:gd name="connsiteX31" fmla="*/ 20927 w 136322"/>
                    <a:gd name="connsiteY31" fmla="*/ 25152 h 119281"/>
                    <a:gd name="connsiteX32" fmla="*/ 29948 w 136322"/>
                    <a:gd name="connsiteY32" fmla="*/ 30164 h 119281"/>
                    <a:gd name="connsiteX33" fmla="*/ 38970 w 136322"/>
                    <a:gd name="connsiteY33" fmla="*/ 31166 h 119281"/>
                    <a:gd name="connsiteX34" fmla="*/ 37968 w 136322"/>
                    <a:gd name="connsiteY34" fmla="*/ 22145 h 119281"/>
                    <a:gd name="connsiteX35" fmla="*/ 45987 w 136322"/>
                    <a:gd name="connsiteY35" fmla="*/ 19138 h 119281"/>
                    <a:gd name="connsiteX36" fmla="*/ 47991 w 136322"/>
                    <a:gd name="connsiteY36" fmla="*/ 8112 h 119281"/>
                    <a:gd name="connsiteX37" fmla="*/ 66034 w 136322"/>
                    <a:gd name="connsiteY37" fmla="*/ 93 h 119281"/>
                    <a:gd name="connsiteX38" fmla="*/ 74053 w 136322"/>
                    <a:gd name="connsiteY38" fmla="*/ 3100 h 119281"/>
                    <a:gd name="connsiteX39" fmla="*/ 92095 w 136322"/>
                    <a:gd name="connsiteY39" fmla="*/ 16131 h 119281"/>
                    <a:gd name="connsiteX40" fmla="*/ 113145 w 136322"/>
                    <a:gd name="connsiteY40" fmla="*/ 22145 h 1192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</a:cxnLst>
                  <a:rect l="l" t="t" r="r" b="b"/>
                  <a:pathLst>
                    <a:path w="136322" h="119281">
                      <a:moveTo>
                        <a:pt x="121164" y="17133"/>
                      </a:moveTo>
                      <a:lnTo>
                        <a:pt x="128181" y="29162"/>
                      </a:lnTo>
                      <a:lnTo>
                        <a:pt x="136200" y="37180"/>
                      </a:lnTo>
                      <a:lnTo>
                        <a:pt x="128181" y="48206"/>
                      </a:lnTo>
                      <a:lnTo>
                        <a:pt x="117154" y="42192"/>
                      </a:lnTo>
                      <a:lnTo>
                        <a:pt x="100114" y="42192"/>
                      </a:lnTo>
                      <a:lnTo>
                        <a:pt x="79065" y="37180"/>
                      </a:lnTo>
                      <a:lnTo>
                        <a:pt x="68039" y="38183"/>
                      </a:lnTo>
                      <a:lnTo>
                        <a:pt x="64029" y="44197"/>
                      </a:lnTo>
                      <a:lnTo>
                        <a:pt x="54005" y="37180"/>
                      </a:lnTo>
                      <a:lnTo>
                        <a:pt x="49996" y="49209"/>
                      </a:lnTo>
                      <a:lnTo>
                        <a:pt x="63027" y="63242"/>
                      </a:lnTo>
                      <a:lnTo>
                        <a:pt x="69041" y="73266"/>
                      </a:lnTo>
                      <a:lnTo>
                        <a:pt x="81069" y="84292"/>
                      </a:lnTo>
                      <a:lnTo>
                        <a:pt x="91093" y="90306"/>
                      </a:lnTo>
                      <a:lnTo>
                        <a:pt x="101117" y="103337"/>
                      </a:lnTo>
                      <a:lnTo>
                        <a:pt x="123169" y="114363"/>
                      </a:lnTo>
                      <a:lnTo>
                        <a:pt x="121164" y="119374"/>
                      </a:lnTo>
                      <a:lnTo>
                        <a:pt x="97107" y="108348"/>
                      </a:lnTo>
                      <a:lnTo>
                        <a:pt x="83074" y="97322"/>
                      </a:lnTo>
                      <a:lnTo>
                        <a:pt x="60019" y="88301"/>
                      </a:lnTo>
                      <a:lnTo>
                        <a:pt x="37968" y="67251"/>
                      </a:lnTo>
                      <a:lnTo>
                        <a:pt x="42980" y="64244"/>
                      </a:lnTo>
                      <a:lnTo>
                        <a:pt x="30951" y="52216"/>
                      </a:lnTo>
                      <a:lnTo>
                        <a:pt x="29948" y="42192"/>
                      </a:lnTo>
                      <a:lnTo>
                        <a:pt x="13911" y="37180"/>
                      </a:lnTo>
                      <a:lnTo>
                        <a:pt x="6894" y="50211"/>
                      </a:lnTo>
                      <a:lnTo>
                        <a:pt x="-123" y="40188"/>
                      </a:lnTo>
                      <a:lnTo>
                        <a:pt x="-123" y="30164"/>
                      </a:lnTo>
                      <a:lnTo>
                        <a:pt x="-123" y="29162"/>
                      </a:lnTo>
                      <a:lnTo>
                        <a:pt x="16918" y="30164"/>
                      </a:lnTo>
                      <a:lnTo>
                        <a:pt x="20927" y="25152"/>
                      </a:lnTo>
                      <a:lnTo>
                        <a:pt x="29948" y="30164"/>
                      </a:lnTo>
                      <a:lnTo>
                        <a:pt x="38970" y="31166"/>
                      </a:lnTo>
                      <a:lnTo>
                        <a:pt x="37968" y="22145"/>
                      </a:lnTo>
                      <a:lnTo>
                        <a:pt x="45987" y="19138"/>
                      </a:lnTo>
                      <a:lnTo>
                        <a:pt x="47991" y="8112"/>
                      </a:lnTo>
                      <a:lnTo>
                        <a:pt x="66034" y="93"/>
                      </a:lnTo>
                      <a:lnTo>
                        <a:pt x="74053" y="3100"/>
                      </a:lnTo>
                      <a:lnTo>
                        <a:pt x="92095" y="16131"/>
                      </a:lnTo>
                      <a:lnTo>
                        <a:pt x="113145" y="22145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99" name="Freeform: Shape 98">
                  <a:extLst>
                    <a:ext uri="{FF2B5EF4-FFF2-40B4-BE49-F238E27FC236}">
                      <a16:creationId xmlns:a16="http://schemas.microsoft.com/office/drawing/2014/main" id="{2F39DC59-51DF-400C-BADD-7EEDD070DAD7}"/>
                    </a:ext>
                  </a:extLst>
                </p:cNvPr>
                <p:cNvSpPr/>
                <p:nvPr/>
              </p:nvSpPr>
              <p:spPr>
                <a:xfrm>
                  <a:off x="3315202" y="3128353"/>
                  <a:ext cx="77182" cy="57135"/>
                </a:xfrm>
                <a:custGeom>
                  <a:avLst/>
                  <a:gdLst>
                    <a:gd name="connsiteX0" fmla="*/ 77088 w 77182"/>
                    <a:gd name="connsiteY0" fmla="*/ 6098 h 57135"/>
                    <a:gd name="connsiteX1" fmla="*/ 77088 w 77182"/>
                    <a:gd name="connsiteY1" fmla="*/ 23138 h 57135"/>
                    <a:gd name="connsiteX2" fmla="*/ 74081 w 77182"/>
                    <a:gd name="connsiteY2" fmla="*/ 34164 h 57135"/>
                    <a:gd name="connsiteX3" fmla="*/ 67064 w 77182"/>
                    <a:gd name="connsiteY3" fmla="*/ 40178 h 57135"/>
                    <a:gd name="connsiteX4" fmla="*/ 73078 w 77182"/>
                    <a:gd name="connsiteY4" fmla="*/ 49199 h 57135"/>
                    <a:gd name="connsiteX5" fmla="*/ 71074 w 77182"/>
                    <a:gd name="connsiteY5" fmla="*/ 57218 h 57135"/>
                    <a:gd name="connsiteX6" fmla="*/ 54034 w 77182"/>
                    <a:gd name="connsiteY6" fmla="*/ 52207 h 57135"/>
                    <a:gd name="connsiteX7" fmla="*/ 42005 w 77182"/>
                    <a:gd name="connsiteY7" fmla="*/ 54211 h 57135"/>
                    <a:gd name="connsiteX8" fmla="*/ 25967 w 77182"/>
                    <a:gd name="connsiteY8" fmla="*/ 52207 h 57135"/>
                    <a:gd name="connsiteX9" fmla="*/ 12936 w 77182"/>
                    <a:gd name="connsiteY9" fmla="*/ 57218 h 57135"/>
                    <a:gd name="connsiteX10" fmla="*/ -94 w 77182"/>
                    <a:gd name="connsiteY10" fmla="*/ 48197 h 57135"/>
                    <a:gd name="connsiteX11" fmla="*/ 3915 w 77182"/>
                    <a:gd name="connsiteY11" fmla="*/ 38173 h 57135"/>
                    <a:gd name="connsiteX12" fmla="*/ 26969 w 77182"/>
                    <a:gd name="connsiteY12" fmla="*/ 42183 h 57135"/>
                    <a:gd name="connsiteX13" fmla="*/ 47017 w 77182"/>
                    <a:gd name="connsiteY13" fmla="*/ 45190 h 57135"/>
                    <a:gd name="connsiteX14" fmla="*/ 57040 w 77182"/>
                    <a:gd name="connsiteY14" fmla="*/ 38173 h 57135"/>
                    <a:gd name="connsiteX15" fmla="*/ 46015 w 77182"/>
                    <a:gd name="connsiteY15" fmla="*/ 25143 h 57135"/>
                    <a:gd name="connsiteX16" fmla="*/ 48019 w 77182"/>
                    <a:gd name="connsiteY16" fmla="*/ 13114 h 57135"/>
                    <a:gd name="connsiteX17" fmla="*/ 31981 w 77182"/>
                    <a:gd name="connsiteY17" fmla="*/ 9105 h 57135"/>
                    <a:gd name="connsiteX18" fmla="*/ 38998 w 77182"/>
                    <a:gd name="connsiteY18" fmla="*/ 83 h 57135"/>
                    <a:gd name="connsiteX19" fmla="*/ 55036 w 77182"/>
                    <a:gd name="connsiteY19" fmla="*/ 2088 h 571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7182" h="57135">
                      <a:moveTo>
                        <a:pt x="77088" y="6098"/>
                      </a:moveTo>
                      <a:lnTo>
                        <a:pt x="77088" y="23138"/>
                      </a:lnTo>
                      <a:lnTo>
                        <a:pt x="74081" y="34164"/>
                      </a:lnTo>
                      <a:lnTo>
                        <a:pt x="67064" y="40178"/>
                      </a:lnTo>
                      <a:lnTo>
                        <a:pt x="73078" y="49199"/>
                      </a:lnTo>
                      <a:lnTo>
                        <a:pt x="71074" y="57218"/>
                      </a:lnTo>
                      <a:lnTo>
                        <a:pt x="54034" y="52207"/>
                      </a:lnTo>
                      <a:lnTo>
                        <a:pt x="42005" y="54211"/>
                      </a:lnTo>
                      <a:lnTo>
                        <a:pt x="25967" y="52207"/>
                      </a:lnTo>
                      <a:lnTo>
                        <a:pt x="12936" y="57218"/>
                      </a:lnTo>
                      <a:lnTo>
                        <a:pt x="-94" y="48197"/>
                      </a:lnTo>
                      <a:lnTo>
                        <a:pt x="3915" y="38173"/>
                      </a:lnTo>
                      <a:lnTo>
                        <a:pt x="26969" y="42183"/>
                      </a:lnTo>
                      <a:lnTo>
                        <a:pt x="47017" y="45190"/>
                      </a:lnTo>
                      <a:lnTo>
                        <a:pt x="57040" y="38173"/>
                      </a:lnTo>
                      <a:lnTo>
                        <a:pt x="46015" y="25143"/>
                      </a:lnTo>
                      <a:lnTo>
                        <a:pt x="48019" y="13114"/>
                      </a:lnTo>
                      <a:lnTo>
                        <a:pt x="31981" y="9105"/>
                      </a:lnTo>
                      <a:lnTo>
                        <a:pt x="38998" y="83"/>
                      </a:lnTo>
                      <a:lnTo>
                        <a:pt x="55036" y="208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0" name="Freeform: Shape 99">
                  <a:extLst>
                    <a:ext uri="{FF2B5EF4-FFF2-40B4-BE49-F238E27FC236}">
                      <a16:creationId xmlns:a16="http://schemas.microsoft.com/office/drawing/2014/main" id="{3930ABAC-1D81-4C9B-BCB9-8E2D115CC90D}"/>
                    </a:ext>
                  </a:extLst>
                </p:cNvPr>
                <p:cNvSpPr/>
                <p:nvPr/>
              </p:nvSpPr>
              <p:spPr>
                <a:xfrm>
                  <a:off x="5656730" y="2265316"/>
                  <a:ext cx="151357" cy="85201"/>
                </a:xfrm>
                <a:custGeom>
                  <a:avLst/>
                  <a:gdLst>
                    <a:gd name="connsiteX0" fmla="*/ -123 w 151357"/>
                    <a:gd name="connsiteY0" fmla="*/ 52217 h 85201"/>
                    <a:gd name="connsiteX1" fmla="*/ 6893 w 151357"/>
                    <a:gd name="connsiteY1" fmla="*/ 33172 h 85201"/>
                    <a:gd name="connsiteX2" fmla="*/ 1881 w 151357"/>
                    <a:gd name="connsiteY2" fmla="*/ 27158 h 85201"/>
                    <a:gd name="connsiteX3" fmla="*/ 14912 w 151357"/>
                    <a:gd name="connsiteY3" fmla="*/ 27158 h 85201"/>
                    <a:gd name="connsiteX4" fmla="*/ 15914 w 151357"/>
                    <a:gd name="connsiteY4" fmla="*/ 15129 h 85201"/>
                    <a:gd name="connsiteX5" fmla="*/ 27943 w 151357"/>
                    <a:gd name="connsiteY5" fmla="*/ 22146 h 85201"/>
                    <a:gd name="connsiteX6" fmla="*/ 36964 w 151357"/>
                    <a:gd name="connsiteY6" fmla="*/ 26155 h 85201"/>
                    <a:gd name="connsiteX7" fmla="*/ 56009 w 151357"/>
                    <a:gd name="connsiteY7" fmla="*/ 22146 h 85201"/>
                    <a:gd name="connsiteX8" fmla="*/ 58014 w 151357"/>
                    <a:gd name="connsiteY8" fmla="*/ 16132 h 85201"/>
                    <a:gd name="connsiteX9" fmla="*/ 67035 w 151357"/>
                    <a:gd name="connsiteY9" fmla="*/ 15129 h 85201"/>
                    <a:gd name="connsiteX10" fmla="*/ 78061 w 151357"/>
                    <a:gd name="connsiteY10" fmla="*/ 11120 h 85201"/>
                    <a:gd name="connsiteX11" fmla="*/ 81068 w 151357"/>
                    <a:gd name="connsiteY11" fmla="*/ 13125 h 85201"/>
                    <a:gd name="connsiteX12" fmla="*/ 91092 w 151357"/>
                    <a:gd name="connsiteY12" fmla="*/ 9115 h 85201"/>
                    <a:gd name="connsiteX13" fmla="*/ 96104 w 151357"/>
                    <a:gd name="connsiteY13" fmla="*/ 2099 h 85201"/>
                    <a:gd name="connsiteX14" fmla="*/ 103120 w 151357"/>
                    <a:gd name="connsiteY14" fmla="*/ 94 h 85201"/>
                    <a:gd name="connsiteX15" fmla="*/ 129181 w 151357"/>
                    <a:gd name="connsiteY15" fmla="*/ 9115 h 85201"/>
                    <a:gd name="connsiteX16" fmla="*/ 134193 w 151357"/>
                    <a:gd name="connsiteY16" fmla="*/ 6108 h 85201"/>
                    <a:gd name="connsiteX17" fmla="*/ 148227 w 151357"/>
                    <a:gd name="connsiteY17" fmla="*/ 14127 h 85201"/>
                    <a:gd name="connsiteX18" fmla="*/ 151234 w 151357"/>
                    <a:gd name="connsiteY18" fmla="*/ 22146 h 85201"/>
                    <a:gd name="connsiteX19" fmla="*/ 137201 w 151357"/>
                    <a:gd name="connsiteY19" fmla="*/ 28160 h 85201"/>
                    <a:gd name="connsiteX20" fmla="*/ 128179 w 151357"/>
                    <a:gd name="connsiteY20" fmla="*/ 48207 h 85201"/>
                    <a:gd name="connsiteX21" fmla="*/ 116151 w 151357"/>
                    <a:gd name="connsiteY21" fmla="*/ 68255 h 85201"/>
                    <a:gd name="connsiteX22" fmla="*/ 97106 w 151357"/>
                    <a:gd name="connsiteY22" fmla="*/ 74269 h 85201"/>
                    <a:gd name="connsiteX23" fmla="*/ 83073 w 151357"/>
                    <a:gd name="connsiteY23" fmla="*/ 72264 h 85201"/>
                    <a:gd name="connsiteX24" fmla="*/ 65030 w 151357"/>
                    <a:gd name="connsiteY24" fmla="*/ 80283 h 85201"/>
                    <a:gd name="connsiteX25" fmla="*/ 57012 w 151357"/>
                    <a:gd name="connsiteY25" fmla="*/ 85295 h 85201"/>
                    <a:gd name="connsiteX26" fmla="*/ 35962 w 151357"/>
                    <a:gd name="connsiteY26" fmla="*/ 79281 h 85201"/>
                    <a:gd name="connsiteX27" fmla="*/ 17919 w 151357"/>
                    <a:gd name="connsiteY27" fmla="*/ 66250 h 85201"/>
                    <a:gd name="connsiteX28" fmla="*/ 9900 w 151357"/>
                    <a:gd name="connsiteY28" fmla="*/ 63243 h 85201"/>
                    <a:gd name="connsiteX29" fmla="*/ 3886 w 151357"/>
                    <a:gd name="connsiteY29" fmla="*/ 53219 h 852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51357" h="85201">
                      <a:moveTo>
                        <a:pt x="-123" y="52217"/>
                      </a:moveTo>
                      <a:lnTo>
                        <a:pt x="6893" y="33172"/>
                      </a:lnTo>
                      <a:lnTo>
                        <a:pt x="1881" y="27158"/>
                      </a:lnTo>
                      <a:lnTo>
                        <a:pt x="14912" y="27158"/>
                      </a:lnTo>
                      <a:lnTo>
                        <a:pt x="15914" y="15129"/>
                      </a:lnTo>
                      <a:lnTo>
                        <a:pt x="27943" y="22146"/>
                      </a:lnTo>
                      <a:lnTo>
                        <a:pt x="36964" y="26155"/>
                      </a:lnTo>
                      <a:lnTo>
                        <a:pt x="56009" y="22146"/>
                      </a:lnTo>
                      <a:lnTo>
                        <a:pt x="58014" y="16132"/>
                      </a:lnTo>
                      <a:lnTo>
                        <a:pt x="67035" y="15129"/>
                      </a:lnTo>
                      <a:lnTo>
                        <a:pt x="78061" y="11120"/>
                      </a:lnTo>
                      <a:lnTo>
                        <a:pt x="81068" y="13125"/>
                      </a:lnTo>
                      <a:lnTo>
                        <a:pt x="91092" y="9115"/>
                      </a:lnTo>
                      <a:lnTo>
                        <a:pt x="96104" y="2099"/>
                      </a:lnTo>
                      <a:lnTo>
                        <a:pt x="103120" y="94"/>
                      </a:lnTo>
                      <a:lnTo>
                        <a:pt x="129181" y="9115"/>
                      </a:lnTo>
                      <a:lnTo>
                        <a:pt x="134193" y="6108"/>
                      </a:lnTo>
                      <a:lnTo>
                        <a:pt x="148227" y="14127"/>
                      </a:lnTo>
                      <a:lnTo>
                        <a:pt x="151234" y="22146"/>
                      </a:lnTo>
                      <a:lnTo>
                        <a:pt x="137201" y="28160"/>
                      </a:lnTo>
                      <a:lnTo>
                        <a:pt x="128179" y="48207"/>
                      </a:lnTo>
                      <a:lnTo>
                        <a:pt x="116151" y="68255"/>
                      </a:lnTo>
                      <a:lnTo>
                        <a:pt x="97106" y="74269"/>
                      </a:lnTo>
                      <a:lnTo>
                        <a:pt x="83073" y="72264"/>
                      </a:lnTo>
                      <a:lnTo>
                        <a:pt x="65030" y="80283"/>
                      </a:lnTo>
                      <a:lnTo>
                        <a:pt x="57012" y="85295"/>
                      </a:lnTo>
                      <a:lnTo>
                        <a:pt x="35962" y="79281"/>
                      </a:lnTo>
                      <a:lnTo>
                        <a:pt x="17919" y="66250"/>
                      </a:lnTo>
                      <a:lnTo>
                        <a:pt x="9900" y="63243"/>
                      </a:lnTo>
                      <a:lnTo>
                        <a:pt x="3886" y="53219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1" name="Freeform: Shape 100">
                  <a:extLst>
                    <a:ext uri="{FF2B5EF4-FFF2-40B4-BE49-F238E27FC236}">
                      <a16:creationId xmlns:a16="http://schemas.microsoft.com/office/drawing/2014/main" id="{B4B78733-BC4F-469D-8DCB-7D4727BB26FE}"/>
                    </a:ext>
                  </a:extLst>
                </p:cNvPr>
                <p:cNvSpPr/>
                <p:nvPr/>
              </p:nvSpPr>
              <p:spPr>
                <a:xfrm>
                  <a:off x="7813823" y="3565385"/>
                  <a:ext cx="1223889" cy="478128"/>
                </a:xfrm>
                <a:custGeom>
                  <a:avLst/>
                  <a:gdLst>
                    <a:gd name="connsiteX0" fmla="*/ 667419 w 1223889"/>
                    <a:gd name="connsiteY0" fmla="*/ 475197 h 478128"/>
                    <a:gd name="connsiteX1" fmla="*/ 656394 w 1223889"/>
                    <a:gd name="connsiteY1" fmla="*/ 475197 h 478128"/>
                    <a:gd name="connsiteX2" fmla="*/ 623315 w 1223889"/>
                    <a:gd name="connsiteY2" fmla="*/ 454147 h 478128"/>
                    <a:gd name="connsiteX3" fmla="*/ 648374 w 1223889"/>
                    <a:gd name="connsiteY3" fmla="*/ 448133 h 478128"/>
                    <a:gd name="connsiteX4" fmla="*/ 661405 w 1223889"/>
                    <a:gd name="connsiteY4" fmla="*/ 457155 h 478128"/>
                    <a:gd name="connsiteX5" fmla="*/ 670426 w 1223889"/>
                    <a:gd name="connsiteY5" fmla="*/ 467178 h 478128"/>
                    <a:gd name="connsiteX6" fmla="*/ 784696 w 1223889"/>
                    <a:gd name="connsiteY6" fmla="*/ 434100 h 478128"/>
                    <a:gd name="connsiteX7" fmla="*/ 786701 w 1223889"/>
                    <a:gd name="connsiteY7" fmla="*/ 440114 h 478128"/>
                    <a:gd name="connsiteX8" fmla="*/ 786701 w 1223889"/>
                    <a:gd name="connsiteY8" fmla="*/ 449135 h 478128"/>
                    <a:gd name="connsiteX9" fmla="*/ 766654 w 1223889"/>
                    <a:gd name="connsiteY9" fmla="*/ 472190 h 478128"/>
                    <a:gd name="connsiteX10" fmla="*/ 743599 w 1223889"/>
                    <a:gd name="connsiteY10" fmla="*/ 478204 h 478128"/>
                    <a:gd name="connsiteX11" fmla="*/ 740592 w 1223889"/>
                    <a:gd name="connsiteY11" fmla="*/ 475197 h 478128"/>
                    <a:gd name="connsiteX12" fmla="*/ 743599 w 1223889"/>
                    <a:gd name="connsiteY12" fmla="*/ 465173 h 478128"/>
                    <a:gd name="connsiteX13" fmla="*/ 756630 w 1223889"/>
                    <a:gd name="connsiteY13" fmla="*/ 446129 h 478128"/>
                    <a:gd name="connsiteX14" fmla="*/ 598256 w 1223889"/>
                    <a:gd name="connsiteY14" fmla="*/ 410043 h 478128"/>
                    <a:gd name="connsiteX15" fmla="*/ 607277 w 1223889"/>
                    <a:gd name="connsiteY15" fmla="*/ 418062 h 478128"/>
                    <a:gd name="connsiteX16" fmla="*/ 623315 w 1223889"/>
                    <a:gd name="connsiteY16" fmla="*/ 416058 h 478128"/>
                    <a:gd name="connsiteX17" fmla="*/ 629329 w 1223889"/>
                    <a:gd name="connsiteY17" fmla="*/ 429088 h 478128"/>
                    <a:gd name="connsiteX18" fmla="*/ 598256 w 1223889"/>
                    <a:gd name="connsiteY18" fmla="*/ 435102 h 478128"/>
                    <a:gd name="connsiteX19" fmla="*/ 579211 w 1223889"/>
                    <a:gd name="connsiteY19" fmla="*/ 439112 h 478128"/>
                    <a:gd name="connsiteX20" fmla="*/ 565178 w 1223889"/>
                    <a:gd name="connsiteY20" fmla="*/ 438110 h 478128"/>
                    <a:gd name="connsiteX21" fmla="*/ 575201 w 1223889"/>
                    <a:gd name="connsiteY21" fmla="*/ 421069 h 478128"/>
                    <a:gd name="connsiteX22" fmla="*/ 590237 w 1223889"/>
                    <a:gd name="connsiteY22" fmla="*/ 421069 h 478128"/>
                    <a:gd name="connsiteX23" fmla="*/ 731571 w 1223889"/>
                    <a:gd name="connsiteY23" fmla="*/ 410043 h 478128"/>
                    <a:gd name="connsiteX24" fmla="*/ 725556 w 1223889"/>
                    <a:gd name="connsiteY24" fmla="*/ 427084 h 478128"/>
                    <a:gd name="connsiteX25" fmla="*/ 685462 w 1223889"/>
                    <a:gd name="connsiteY25" fmla="*/ 435102 h 478128"/>
                    <a:gd name="connsiteX26" fmla="*/ 650379 w 1223889"/>
                    <a:gd name="connsiteY26" fmla="*/ 432095 h 478128"/>
                    <a:gd name="connsiteX27" fmla="*/ 651382 w 1223889"/>
                    <a:gd name="connsiteY27" fmla="*/ 421069 h 478128"/>
                    <a:gd name="connsiteX28" fmla="*/ 672431 w 1223889"/>
                    <a:gd name="connsiteY28" fmla="*/ 414053 h 478128"/>
                    <a:gd name="connsiteX29" fmla="*/ 688469 w 1223889"/>
                    <a:gd name="connsiteY29" fmla="*/ 423074 h 478128"/>
                    <a:gd name="connsiteX30" fmla="*/ 706512 w 1223889"/>
                    <a:gd name="connsiteY30" fmla="*/ 421069 h 478128"/>
                    <a:gd name="connsiteX31" fmla="*/ 353679 w 1223889"/>
                    <a:gd name="connsiteY31" fmla="*/ 369949 h 478128"/>
                    <a:gd name="connsiteX32" fmla="*/ 404799 w 1223889"/>
                    <a:gd name="connsiteY32" fmla="*/ 372956 h 478128"/>
                    <a:gd name="connsiteX33" fmla="*/ 410814 w 1223889"/>
                    <a:gd name="connsiteY33" fmla="*/ 360927 h 478128"/>
                    <a:gd name="connsiteX34" fmla="*/ 459929 w 1223889"/>
                    <a:gd name="connsiteY34" fmla="*/ 374960 h 478128"/>
                    <a:gd name="connsiteX35" fmla="*/ 467948 w 1223889"/>
                    <a:gd name="connsiteY35" fmla="*/ 395008 h 478128"/>
                    <a:gd name="connsiteX36" fmla="*/ 508043 w 1223889"/>
                    <a:gd name="connsiteY36" fmla="*/ 401022 h 478128"/>
                    <a:gd name="connsiteX37" fmla="*/ 539117 w 1223889"/>
                    <a:gd name="connsiteY37" fmla="*/ 418062 h 478128"/>
                    <a:gd name="connsiteX38" fmla="*/ 508043 w 1223889"/>
                    <a:gd name="connsiteY38" fmla="*/ 430091 h 478128"/>
                    <a:gd name="connsiteX39" fmla="*/ 478975 w 1223889"/>
                    <a:gd name="connsiteY39" fmla="*/ 418062 h 478128"/>
                    <a:gd name="connsiteX40" fmla="*/ 454917 w 1223889"/>
                    <a:gd name="connsiteY40" fmla="*/ 419064 h 478128"/>
                    <a:gd name="connsiteX41" fmla="*/ 427853 w 1223889"/>
                    <a:gd name="connsiteY41" fmla="*/ 416058 h 478128"/>
                    <a:gd name="connsiteX42" fmla="*/ 403797 w 1223889"/>
                    <a:gd name="connsiteY42" fmla="*/ 411046 h 478128"/>
                    <a:gd name="connsiteX43" fmla="*/ 372723 w 1223889"/>
                    <a:gd name="connsiteY43" fmla="*/ 399017 h 478128"/>
                    <a:gd name="connsiteX44" fmla="*/ 353679 w 1223889"/>
                    <a:gd name="connsiteY44" fmla="*/ 396010 h 478128"/>
                    <a:gd name="connsiteX45" fmla="*/ 342652 w 1223889"/>
                    <a:gd name="connsiteY45" fmla="*/ 400020 h 478128"/>
                    <a:gd name="connsiteX46" fmla="*/ 294539 w 1223889"/>
                    <a:gd name="connsiteY46" fmla="*/ 387991 h 478128"/>
                    <a:gd name="connsiteX47" fmla="*/ 290530 w 1223889"/>
                    <a:gd name="connsiteY47" fmla="*/ 374960 h 478128"/>
                    <a:gd name="connsiteX48" fmla="*/ 266473 w 1223889"/>
                    <a:gd name="connsiteY48" fmla="*/ 372956 h 478128"/>
                    <a:gd name="connsiteX49" fmla="*/ 286520 w 1223889"/>
                    <a:gd name="connsiteY49" fmla="*/ 343887 h 478128"/>
                    <a:gd name="connsiteX50" fmla="*/ 318596 w 1223889"/>
                    <a:gd name="connsiteY50" fmla="*/ 345892 h 478128"/>
                    <a:gd name="connsiteX51" fmla="*/ 339645 w 1223889"/>
                    <a:gd name="connsiteY51" fmla="*/ 356918 h 478128"/>
                    <a:gd name="connsiteX52" fmla="*/ 350672 w 1223889"/>
                    <a:gd name="connsiteY52" fmla="*/ 359925 h 478128"/>
                    <a:gd name="connsiteX53" fmla="*/ 1050323 w 1223889"/>
                    <a:gd name="connsiteY53" fmla="*/ 352909 h 478128"/>
                    <a:gd name="connsiteX54" fmla="*/ 1035288 w 1223889"/>
                    <a:gd name="connsiteY54" fmla="*/ 373958 h 478128"/>
                    <a:gd name="connsiteX55" fmla="*/ 1034285 w 1223889"/>
                    <a:gd name="connsiteY55" fmla="*/ 350904 h 478128"/>
                    <a:gd name="connsiteX56" fmla="*/ 1039297 w 1223889"/>
                    <a:gd name="connsiteY56" fmla="*/ 339878 h 478128"/>
                    <a:gd name="connsiteX57" fmla="*/ 1045312 w 1223889"/>
                    <a:gd name="connsiteY57" fmla="*/ 329854 h 478128"/>
                    <a:gd name="connsiteX58" fmla="*/ 1051326 w 1223889"/>
                    <a:gd name="connsiteY58" fmla="*/ 338875 h 478128"/>
                    <a:gd name="connsiteX59" fmla="*/ 855864 w 1223889"/>
                    <a:gd name="connsiteY59" fmla="*/ 269712 h 478128"/>
                    <a:gd name="connsiteX60" fmla="*/ 844838 w 1223889"/>
                    <a:gd name="connsiteY60" fmla="*/ 279736 h 478128"/>
                    <a:gd name="connsiteX61" fmla="*/ 826796 w 1223889"/>
                    <a:gd name="connsiteY61" fmla="*/ 274724 h 478128"/>
                    <a:gd name="connsiteX62" fmla="*/ 821784 w 1223889"/>
                    <a:gd name="connsiteY62" fmla="*/ 261693 h 478128"/>
                    <a:gd name="connsiteX63" fmla="*/ 848847 w 1223889"/>
                    <a:gd name="connsiteY63" fmla="*/ 259688 h 478128"/>
                    <a:gd name="connsiteX64" fmla="*/ 942068 w 1223889"/>
                    <a:gd name="connsiteY64" fmla="*/ 258686 h 478128"/>
                    <a:gd name="connsiteX65" fmla="*/ 950087 w 1223889"/>
                    <a:gd name="connsiteY65" fmla="*/ 281740 h 478128"/>
                    <a:gd name="connsiteX66" fmla="*/ 929037 w 1223889"/>
                    <a:gd name="connsiteY66" fmla="*/ 269712 h 478128"/>
                    <a:gd name="connsiteX67" fmla="*/ 905982 w 1223889"/>
                    <a:gd name="connsiteY67" fmla="*/ 266705 h 478128"/>
                    <a:gd name="connsiteX68" fmla="*/ 890947 w 1223889"/>
                    <a:gd name="connsiteY68" fmla="*/ 268710 h 478128"/>
                    <a:gd name="connsiteX69" fmla="*/ 872904 w 1223889"/>
                    <a:gd name="connsiteY69" fmla="*/ 267707 h 478128"/>
                    <a:gd name="connsiteX70" fmla="*/ 879921 w 1223889"/>
                    <a:gd name="connsiteY70" fmla="*/ 251669 h 478128"/>
                    <a:gd name="connsiteX71" fmla="*/ 912999 w 1223889"/>
                    <a:gd name="connsiteY71" fmla="*/ 250667 h 478128"/>
                    <a:gd name="connsiteX72" fmla="*/ 1223733 w 1223889"/>
                    <a:gd name="connsiteY72" fmla="*/ 243650 h 478128"/>
                    <a:gd name="connsiteX73" fmla="*/ 1218721 w 1223889"/>
                    <a:gd name="connsiteY73" fmla="*/ 342885 h 478128"/>
                    <a:gd name="connsiteX74" fmla="*/ 1210702 w 1223889"/>
                    <a:gd name="connsiteY74" fmla="*/ 441117 h 478128"/>
                    <a:gd name="connsiteX75" fmla="*/ 1189652 w 1223889"/>
                    <a:gd name="connsiteY75" fmla="*/ 416058 h 478128"/>
                    <a:gd name="connsiteX76" fmla="*/ 1162589 w 1223889"/>
                    <a:gd name="connsiteY76" fmla="*/ 410043 h 478128"/>
                    <a:gd name="connsiteX77" fmla="*/ 1155572 w 1223889"/>
                    <a:gd name="connsiteY77" fmla="*/ 419064 h 478128"/>
                    <a:gd name="connsiteX78" fmla="*/ 1121491 w 1223889"/>
                    <a:gd name="connsiteY78" fmla="*/ 420067 h 478128"/>
                    <a:gd name="connsiteX79" fmla="*/ 1135525 w 1223889"/>
                    <a:gd name="connsiteY79" fmla="*/ 395008 h 478128"/>
                    <a:gd name="connsiteX80" fmla="*/ 1152565 w 1223889"/>
                    <a:gd name="connsiteY80" fmla="*/ 386989 h 478128"/>
                    <a:gd name="connsiteX81" fmla="*/ 1148555 w 1223889"/>
                    <a:gd name="connsiteY81" fmla="*/ 353911 h 478128"/>
                    <a:gd name="connsiteX82" fmla="*/ 1136527 w 1223889"/>
                    <a:gd name="connsiteY82" fmla="*/ 328852 h 478128"/>
                    <a:gd name="connsiteX83" fmla="*/ 1086408 w 1223889"/>
                    <a:gd name="connsiteY83" fmla="*/ 302790 h 478128"/>
                    <a:gd name="connsiteX84" fmla="*/ 1065359 w 1223889"/>
                    <a:gd name="connsiteY84" fmla="*/ 300785 h 478128"/>
                    <a:gd name="connsiteX85" fmla="*/ 1026266 w 1223889"/>
                    <a:gd name="connsiteY85" fmla="*/ 272719 h 478128"/>
                    <a:gd name="connsiteX86" fmla="*/ 1018248 w 1223889"/>
                    <a:gd name="connsiteY86" fmla="*/ 286752 h 478128"/>
                    <a:gd name="connsiteX87" fmla="*/ 1007222 w 1223889"/>
                    <a:gd name="connsiteY87" fmla="*/ 289759 h 478128"/>
                    <a:gd name="connsiteX88" fmla="*/ 1002210 w 1223889"/>
                    <a:gd name="connsiteY88" fmla="*/ 278733 h 478128"/>
                    <a:gd name="connsiteX89" fmla="*/ 1002210 w 1223889"/>
                    <a:gd name="connsiteY89" fmla="*/ 265703 h 478128"/>
                    <a:gd name="connsiteX90" fmla="*/ 983165 w 1223889"/>
                    <a:gd name="connsiteY90" fmla="*/ 250667 h 478128"/>
                    <a:gd name="connsiteX91" fmla="*/ 1012234 w 1223889"/>
                    <a:gd name="connsiteY91" fmla="*/ 239641 h 478128"/>
                    <a:gd name="connsiteX92" fmla="*/ 1031278 w 1223889"/>
                    <a:gd name="connsiteY92" fmla="*/ 240643 h 478128"/>
                    <a:gd name="connsiteX93" fmla="*/ 1029273 w 1223889"/>
                    <a:gd name="connsiteY93" fmla="*/ 232625 h 478128"/>
                    <a:gd name="connsiteX94" fmla="*/ 990181 w 1223889"/>
                    <a:gd name="connsiteY94" fmla="*/ 232625 h 478128"/>
                    <a:gd name="connsiteX95" fmla="*/ 979155 w 1223889"/>
                    <a:gd name="connsiteY95" fmla="*/ 214582 h 478128"/>
                    <a:gd name="connsiteX96" fmla="*/ 956101 w 1223889"/>
                    <a:gd name="connsiteY96" fmla="*/ 208568 h 478128"/>
                    <a:gd name="connsiteX97" fmla="*/ 945075 w 1223889"/>
                    <a:gd name="connsiteY97" fmla="*/ 193532 h 478128"/>
                    <a:gd name="connsiteX98" fmla="*/ 981160 w 1223889"/>
                    <a:gd name="connsiteY98" fmla="*/ 186516 h 478128"/>
                    <a:gd name="connsiteX99" fmla="*/ 994190 w 1223889"/>
                    <a:gd name="connsiteY99" fmla="*/ 176492 h 478128"/>
                    <a:gd name="connsiteX100" fmla="*/ 1037293 w 1223889"/>
                    <a:gd name="connsiteY100" fmla="*/ 189523 h 478128"/>
                    <a:gd name="connsiteX101" fmla="*/ 1041302 w 1223889"/>
                    <a:gd name="connsiteY101" fmla="*/ 200549 h 478128"/>
                    <a:gd name="connsiteX102" fmla="*/ 1047316 w 1223889"/>
                    <a:gd name="connsiteY102" fmla="*/ 249665 h 478128"/>
                    <a:gd name="connsiteX103" fmla="*/ 1074380 w 1223889"/>
                    <a:gd name="connsiteY103" fmla="*/ 267707 h 478128"/>
                    <a:gd name="connsiteX104" fmla="*/ 1098437 w 1223889"/>
                    <a:gd name="connsiteY104" fmla="*/ 235632 h 478128"/>
                    <a:gd name="connsiteX105" fmla="*/ 1129510 w 1223889"/>
                    <a:gd name="connsiteY105" fmla="*/ 216587 h 478128"/>
                    <a:gd name="connsiteX106" fmla="*/ 1152565 w 1223889"/>
                    <a:gd name="connsiteY106" fmla="*/ 216587 h 478128"/>
                    <a:gd name="connsiteX107" fmla="*/ 1175619 w 1223889"/>
                    <a:gd name="connsiteY107" fmla="*/ 227613 h 478128"/>
                    <a:gd name="connsiteX108" fmla="*/ 1194664 w 1223889"/>
                    <a:gd name="connsiteY108" fmla="*/ 238639 h 478128"/>
                    <a:gd name="connsiteX109" fmla="*/ 803741 w 1223889"/>
                    <a:gd name="connsiteY109" fmla="*/ 122364 h 478128"/>
                    <a:gd name="connsiteX110" fmla="*/ 782691 w 1223889"/>
                    <a:gd name="connsiteY110" fmla="*/ 152435 h 478128"/>
                    <a:gd name="connsiteX111" fmla="*/ 762644 w 1223889"/>
                    <a:gd name="connsiteY111" fmla="*/ 158449 h 478128"/>
                    <a:gd name="connsiteX112" fmla="*/ 736583 w 1223889"/>
                    <a:gd name="connsiteY112" fmla="*/ 152435 h 478128"/>
                    <a:gd name="connsiteX113" fmla="*/ 692478 w 1223889"/>
                    <a:gd name="connsiteY113" fmla="*/ 154440 h 478128"/>
                    <a:gd name="connsiteX114" fmla="*/ 669424 w 1223889"/>
                    <a:gd name="connsiteY114" fmla="*/ 158449 h 478128"/>
                    <a:gd name="connsiteX115" fmla="*/ 665414 w 1223889"/>
                    <a:gd name="connsiteY115" fmla="*/ 181504 h 478128"/>
                    <a:gd name="connsiteX116" fmla="*/ 688469 w 1223889"/>
                    <a:gd name="connsiteY116" fmla="*/ 207565 h 478128"/>
                    <a:gd name="connsiteX117" fmla="*/ 703504 w 1223889"/>
                    <a:gd name="connsiteY117" fmla="*/ 194534 h 478128"/>
                    <a:gd name="connsiteX118" fmla="*/ 753623 w 1223889"/>
                    <a:gd name="connsiteY118" fmla="*/ 184511 h 478128"/>
                    <a:gd name="connsiteX119" fmla="*/ 750616 w 1223889"/>
                    <a:gd name="connsiteY119" fmla="*/ 197542 h 478128"/>
                    <a:gd name="connsiteX120" fmla="*/ 739590 w 1223889"/>
                    <a:gd name="connsiteY120" fmla="*/ 193532 h 478128"/>
                    <a:gd name="connsiteX121" fmla="*/ 727561 w 1223889"/>
                    <a:gd name="connsiteY121" fmla="*/ 211575 h 478128"/>
                    <a:gd name="connsiteX122" fmla="*/ 703504 w 1223889"/>
                    <a:gd name="connsiteY122" fmla="*/ 222601 h 478128"/>
                    <a:gd name="connsiteX123" fmla="*/ 727561 w 1223889"/>
                    <a:gd name="connsiteY123" fmla="*/ 261693 h 478128"/>
                    <a:gd name="connsiteX124" fmla="*/ 722549 w 1223889"/>
                    <a:gd name="connsiteY124" fmla="*/ 271717 h 478128"/>
                    <a:gd name="connsiteX125" fmla="*/ 744602 w 1223889"/>
                    <a:gd name="connsiteY125" fmla="*/ 306800 h 478128"/>
                    <a:gd name="connsiteX126" fmla="*/ 743599 w 1223889"/>
                    <a:gd name="connsiteY126" fmla="*/ 326847 h 478128"/>
                    <a:gd name="connsiteX127" fmla="*/ 728563 w 1223889"/>
                    <a:gd name="connsiteY127" fmla="*/ 335868 h 478128"/>
                    <a:gd name="connsiteX128" fmla="*/ 718540 w 1223889"/>
                    <a:gd name="connsiteY128" fmla="*/ 324842 h 478128"/>
                    <a:gd name="connsiteX129" fmla="*/ 732573 w 1223889"/>
                    <a:gd name="connsiteY129" fmla="*/ 300785 h 478128"/>
                    <a:gd name="connsiteX130" fmla="*/ 706512 w 1223889"/>
                    <a:gd name="connsiteY130" fmla="*/ 311811 h 478128"/>
                    <a:gd name="connsiteX131" fmla="*/ 700497 w 1223889"/>
                    <a:gd name="connsiteY131" fmla="*/ 303792 h 478128"/>
                    <a:gd name="connsiteX132" fmla="*/ 704507 w 1223889"/>
                    <a:gd name="connsiteY132" fmla="*/ 291764 h 478128"/>
                    <a:gd name="connsiteX133" fmla="*/ 685462 w 1223889"/>
                    <a:gd name="connsiteY133" fmla="*/ 274724 h 478128"/>
                    <a:gd name="connsiteX134" fmla="*/ 688469 w 1223889"/>
                    <a:gd name="connsiteY134" fmla="*/ 244653 h 478128"/>
                    <a:gd name="connsiteX135" fmla="*/ 670426 w 1223889"/>
                    <a:gd name="connsiteY135" fmla="*/ 253674 h 478128"/>
                    <a:gd name="connsiteX136" fmla="*/ 671429 w 1223889"/>
                    <a:gd name="connsiteY136" fmla="*/ 289759 h 478128"/>
                    <a:gd name="connsiteX137" fmla="*/ 670426 w 1223889"/>
                    <a:gd name="connsiteY137" fmla="*/ 332861 h 478128"/>
                    <a:gd name="connsiteX138" fmla="*/ 653386 w 1223889"/>
                    <a:gd name="connsiteY138" fmla="*/ 336871 h 478128"/>
                    <a:gd name="connsiteX139" fmla="*/ 642360 w 1223889"/>
                    <a:gd name="connsiteY139" fmla="*/ 327849 h 478128"/>
                    <a:gd name="connsiteX140" fmla="*/ 651382 w 1223889"/>
                    <a:gd name="connsiteY140" fmla="*/ 299783 h 478128"/>
                    <a:gd name="connsiteX141" fmla="*/ 648374 w 1223889"/>
                    <a:gd name="connsiteY141" fmla="*/ 270714 h 478128"/>
                    <a:gd name="connsiteX142" fmla="*/ 637348 w 1223889"/>
                    <a:gd name="connsiteY142" fmla="*/ 270714 h 478128"/>
                    <a:gd name="connsiteX143" fmla="*/ 629329 w 1223889"/>
                    <a:gd name="connsiteY143" fmla="*/ 250667 h 478128"/>
                    <a:gd name="connsiteX144" fmla="*/ 641358 w 1223889"/>
                    <a:gd name="connsiteY144" fmla="*/ 230620 h 478128"/>
                    <a:gd name="connsiteX145" fmla="*/ 645367 w 1223889"/>
                    <a:gd name="connsiteY145" fmla="*/ 206563 h 478128"/>
                    <a:gd name="connsiteX146" fmla="*/ 659400 w 1223889"/>
                    <a:gd name="connsiteY146" fmla="*/ 160454 h 478128"/>
                    <a:gd name="connsiteX147" fmla="*/ 665414 w 1223889"/>
                    <a:gd name="connsiteY147" fmla="*/ 148426 h 478128"/>
                    <a:gd name="connsiteX148" fmla="*/ 687467 w 1223889"/>
                    <a:gd name="connsiteY148" fmla="*/ 126374 h 478128"/>
                    <a:gd name="connsiteX149" fmla="*/ 708516 w 1223889"/>
                    <a:gd name="connsiteY149" fmla="*/ 134393 h 478128"/>
                    <a:gd name="connsiteX150" fmla="*/ 742597 w 1223889"/>
                    <a:gd name="connsiteY150" fmla="*/ 139404 h 478128"/>
                    <a:gd name="connsiteX151" fmla="*/ 772668 w 1223889"/>
                    <a:gd name="connsiteY151" fmla="*/ 137400 h 478128"/>
                    <a:gd name="connsiteX152" fmla="*/ 798729 w 1223889"/>
                    <a:gd name="connsiteY152" fmla="*/ 115348 h 478128"/>
                    <a:gd name="connsiteX153" fmla="*/ 895959 w 1223889"/>
                    <a:gd name="connsiteY153" fmla="*/ 131386 h 478128"/>
                    <a:gd name="connsiteX154" fmla="*/ 894957 w 1223889"/>
                    <a:gd name="connsiteY154" fmla="*/ 157447 h 478128"/>
                    <a:gd name="connsiteX155" fmla="*/ 880923 w 1223889"/>
                    <a:gd name="connsiteY155" fmla="*/ 154440 h 478128"/>
                    <a:gd name="connsiteX156" fmla="*/ 876914 w 1223889"/>
                    <a:gd name="connsiteY156" fmla="*/ 173485 h 478128"/>
                    <a:gd name="connsiteX157" fmla="*/ 887940 w 1223889"/>
                    <a:gd name="connsiteY157" fmla="*/ 189523 h 478128"/>
                    <a:gd name="connsiteX158" fmla="*/ 879921 w 1223889"/>
                    <a:gd name="connsiteY158" fmla="*/ 192530 h 478128"/>
                    <a:gd name="connsiteX159" fmla="*/ 869897 w 1223889"/>
                    <a:gd name="connsiteY159" fmla="*/ 173485 h 478128"/>
                    <a:gd name="connsiteX160" fmla="*/ 861879 w 1223889"/>
                    <a:gd name="connsiteY160" fmla="*/ 134393 h 478128"/>
                    <a:gd name="connsiteX161" fmla="*/ 866890 w 1223889"/>
                    <a:gd name="connsiteY161" fmla="*/ 110336 h 478128"/>
                    <a:gd name="connsiteX162" fmla="*/ 874909 w 1223889"/>
                    <a:gd name="connsiteY162" fmla="*/ 99310 h 478128"/>
                    <a:gd name="connsiteX163" fmla="*/ 876914 w 1223889"/>
                    <a:gd name="connsiteY163" fmla="*/ 116350 h 478128"/>
                    <a:gd name="connsiteX164" fmla="*/ 892952 w 1223889"/>
                    <a:gd name="connsiteY164" fmla="*/ 119357 h 478128"/>
                    <a:gd name="connsiteX165" fmla="*/ 387759 w 1223889"/>
                    <a:gd name="connsiteY165" fmla="*/ 104322 h 478128"/>
                    <a:gd name="connsiteX166" fmla="*/ 391769 w 1223889"/>
                    <a:gd name="connsiteY166" fmla="*/ 125371 h 478128"/>
                    <a:gd name="connsiteX167" fmla="*/ 410814 w 1223889"/>
                    <a:gd name="connsiteY167" fmla="*/ 142411 h 478128"/>
                    <a:gd name="connsiteX168" fmla="*/ 427853 w 1223889"/>
                    <a:gd name="connsiteY168" fmla="*/ 136397 h 478128"/>
                    <a:gd name="connsiteX169" fmla="*/ 444894 w 1223889"/>
                    <a:gd name="connsiteY169" fmla="*/ 138402 h 478128"/>
                    <a:gd name="connsiteX170" fmla="*/ 459929 w 1223889"/>
                    <a:gd name="connsiteY170" fmla="*/ 122364 h 478128"/>
                    <a:gd name="connsiteX171" fmla="*/ 472960 w 1223889"/>
                    <a:gd name="connsiteY171" fmla="*/ 120359 h 478128"/>
                    <a:gd name="connsiteX172" fmla="*/ 498019 w 1223889"/>
                    <a:gd name="connsiteY172" fmla="*/ 128378 h 478128"/>
                    <a:gd name="connsiteX173" fmla="*/ 520071 w 1223889"/>
                    <a:gd name="connsiteY173" fmla="*/ 122364 h 478128"/>
                    <a:gd name="connsiteX174" fmla="*/ 533102 w 1223889"/>
                    <a:gd name="connsiteY174" fmla="*/ 80265 h 478128"/>
                    <a:gd name="connsiteX175" fmla="*/ 543126 w 1223889"/>
                    <a:gd name="connsiteY175" fmla="*/ 69239 h 478128"/>
                    <a:gd name="connsiteX176" fmla="*/ 550142 w 1223889"/>
                    <a:gd name="connsiteY176" fmla="*/ 35158 h 478128"/>
                    <a:gd name="connsiteX177" fmla="*/ 581216 w 1223889"/>
                    <a:gd name="connsiteY177" fmla="*/ 35158 h 478128"/>
                    <a:gd name="connsiteX178" fmla="*/ 604270 w 1223889"/>
                    <a:gd name="connsiteY178" fmla="*/ 40170 h 478128"/>
                    <a:gd name="connsiteX179" fmla="*/ 590237 w 1223889"/>
                    <a:gd name="connsiteY179" fmla="*/ 67234 h 478128"/>
                    <a:gd name="connsiteX180" fmla="*/ 611287 w 1223889"/>
                    <a:gd name="connsiteY180" fmla="*/ 96303 h 478128"/>
                    <a:gd name="connsiteX181" fmla="*/ 606275 w 1223889"/>
                    <a:gd name="connsiteY181" fmla="*/ 110336 h 478128"/>
                    <a:gd name="connsiteX182" fmla="*/ 637348 w 1223889"/>
                    <a:gd name="connsiteY182" fmla="*/ 138402 h 478128"/>
                    <a:gd name="connsiteX183" fmla="*/ 605272 w 1223889"/>
                    <a:gd name="connsiteY183" fmla="*/ 141409 h 478128"/>
                    <a:gd name="connsiteX184" fmla="*/ 596252 w 1223889"/>
                    <a:gd name="connsiteY184" fmla="*/ 162459 h 478128"/>
                    <a:gd name="connsiteX185" fmla="*/ 598256 w 1223889"/>
                    <a:gd name="connsiteY185" fmla="*/ 189523 h 478128"/>
                    <a:gd name="connsiteX186" fmla="*/ 572194 w 1223889"/>
                    <a:gd name="connsiteY186" fmla="*/ 210572 h 478128"/>
                    <a:gd name="connsiteX187" fmla="*/ 570190 w 1223889"/>
                    <a:gd name="connsiteY187" fmla="*/ 240643 h 478128"/>
                    <a:gd name="connsiteX188" fmla="*/ 558161 w 1223889"/>
                    <a:gd name="connsiteY188" fmla="*/ 286752 h 478128"/>
                    <a:gd name="connsiteX189" fmla="*/ 555154 w 1223889"/>
                    <a:gd name="connsiteY189" fmla="*/ 275726 h 478128"/>
                    <a:gd name="connsiteX190" fmla="*/ 524081 w 1223889"/>
                    <a:gd name="connsiteY190" fmla="*/ 289759 h 478128"/>
                    <a:gd name="connsiteX191" fmla="*/ 514057 w 1223889"/>
                    <a:gd name="connsiteY191" fmla="*/ 270714 h 478128"/>
                    <a:gd name="connsiteX192" fmla="*/ 495012 w 1223889"/>
                    <a:gd name="connsiteY192" fmla="*/ 269712 h 478128"/>
                    <a:gd name="connsiteX193" fmla="*/ 481981 w 1223889"/>
                    <a:gd name="connsiteY193" fmla="*/ 259688 h 478128"/>
                    <a:gd name="connsiteX194" fmla="*/ 449906 w 1223889"/>
                    <a:gd name="connsiteY194" fmla="*/ 270714 h 478128"/>
                    <a:gd name="connsiteX195" fmla="*/ 440885 w 1223889"/>
                    <a:gd name="connsiteY195" fmla="*/ 255679 h 478128"/>
                    <a:gd name="connsiteX196" fmla="*/ 423844 w 1223889"/>
                    <a:gd name="connsiteY196" fmla="*/ 257684 h 478128"/>
                    <a:gd name="connsiteX197" fmla="*/ 401792 w 1223889"/>
                    <a:gd name="connsiteY197" fmla="*/ 253674 h 478128"/>
                    <a:gd name="connsiteX198" fmla="*/ 398785 w 1223889"/>
                    <a:gd name="connsiteY198" fmla="*/ 213580 h 478128"/>
                    <a:gd name="connsiteX199" fmla="*/ 385755 w 1223889"/>
                    <a:gd name="connsiteY199" fmla="*/ 205561 h 478128"/>
                    <a:gd name="connsiteX200" fmla="*/ 372723 w 1223889"/>
                    <a:gd name="connsiteY200" fmla="*/ 179499 h 478128"/>
                    <a:gd name="connsiteX201" fmla="*/ 368714 w 1223889"/>
                    <a:gd name="connsiteY201" fmla="*/ 152435 h 478128"/>
                    <a:gd name="connsiteX202" fmla="*/ 371721 w 1223889"/>
                    <a:gd name="connsiteY202" fmla="*/ 125371 h 478128"/>
                    <a:gd name="connsiteX203" fmla="*/ 280506 w 1223889"/>
                    <a:gd name="connsiteY203" fmla="*/ 341882 h 478128"/>
                    <a:gd name="connsiteX204" fmla="*/ 250435 w 1223889"/>
                    <a:gd name="connsiteY204" fmla="*/ 342885 h 478128"/>
                    <a:gd name="connsiteX205" fmla="*/ 229385 w 1223889"/>
                    <a:gd name="connsiteY205" fmla="*/ 317826 h 478128"/>
                    <a:gd name="connsiteX206" fmla="*/ 196307 w 1223889"/>
                    <a:gd name="connsiteY206" fmla="*/ 292767 h 478128"/>
                    <a:gd name="connsiteX207" fmla="*/ 185281 w 1223889"/>
                    <a:gd name="connsiteY207" fmla="*/ 274724 h 478128"/>
                    <a:gd name="connsiteX208" fmla="*/ 166236 w 1223889"/>
                    <a:gd name="connsiteY208" fmla="*/ 249665 h 478128"/>
                    <a:gd name="connsiteX209" fmla="*/ 153205 w 1223889"/>
                    <a:gd name="connsiteY209" fmla="*/ 227613 h 478128"/>
                    <a:gd name="connsiteX210" fmla="*/ 134160 w 1223889"/>
                    <a:gd name="connsiteY210" fmla="*/ 185513 h 478128"/>
                    <a:gd name="connsiteX211" fmla="*/ 110104 w 1223889"/>
                    <a:gd name="connsiteY211" fmla="*/ 159452 h 478128"/>
                    <a:gd name="connsiteX212" fmla="*/ 102084 w 1223889"/>
                    <a:gd name="connsiteY212" fmla="*/ 134393 h 478128"/>
                    <a:gd name="connsiteX213" fmla="*/ 92061 w 1223889"/>
                    <a:gd name="connsiteY213" fmla="*/ 110336 h 478128"/>
                    <a:gd name="connsiteX214" fmla="*/ 68004 w 1223889"/>
                    <a:gd name="connsiteY214" fmla="*/ 91291 h 478128"/>
                    <a:gd name="connsiteX215" fmla="*/ 52969 w 1223889"/>
                    <a:gd name="connsiteY215" fmla="*/ 65229 h 478128"/>
                    <a:gd name="connsiteX216" fmla="*/ 31919 w 1223889"/>
                    <a:gd name="connsiteY216" fmla="*/ 48189 h 478128"/>
                    <a:gd name="connsiteX217" fmla="*/ 2850 w 1223889"/>
                    <a:gd name="connsiteY217" fmla="*/ 15111 h 478128"/>
                    <a:gd name="connsiteX218" fmla="*/ -157 w 1223889"/>
                    <a:gd name="connsiteY218" fmla="*/ 75 h 478128"/>
                    <a:gd name="connsiteX219" fmla="*/ 17886 w 1223889"/>
                    <a:gd name="connsiteY219" fmla="*/ 1078 h 478128"/>
                    <a:gd name="connsiteX220" fmla="*/ 58983 w 1223889"/>
                    <a:gd name="connsiteY220" fmla="*/ 7092 h 478128"/>
                    <a:gd name="connsiteX221" fmla="*/ 84042 w 1223889"/>
                    <a:gd name="connsiteY221" fmla="*/ 36161 h 478128"/>
                    <a:gd name="connsiteX222" fmla="*/ 105092 w 1223889"/>
                    <a:gd name="connsiteY222" fmla="*/ 57210 h 478128"/>
                    <a:gd name="connsiteX223" fmla="*/ 120127 w 1223889"/>
                    <a:gd name="connsiteY223" fmla="*/ 69239 h 478128"/>
                    <a:gd name="connsiteX224" fmla="*/ 146189 w 1223889"/>
                    <a:gd name="connsiteY224" fmla="*/ 102317 h 478128"/>
                    <a:gd name="connsiteX225" fmla="*/ 173253 w 1223889"/>
                    <a:gd name="connsiteY225" fmla="*/ 102317 h 478128"/>
                    <a:gd name="connsiteX226" fmla="*/ 196307 w 1223889"/>
                    <a:gd name="connsiteY226" fmla="*/ 123367 h 478128"/>
                    <a:gd name="connsiteX227" fmla="*/ 212345 w 1223889"/>
                    <a:gd name="connsiteY227" fmla="*/ 148426 h 478128"/>
                    <a:gd name="connsiteX228" fmla="*/ 232392 w 1223889"/>
                    <a:gd name="connsiteY228" fmla="*/ 162459 h 478128"/>
                    <a:gd name="connsiteX229" fmla="*/ 221366 w 1223889"/>
                    <a:gd name="connsiteY229" fmla="*/ 186516 h 478128"/>
                    <a:gd name="connsiteX230" fmla="*/ 237404 w 1223889"/>
                    <a:gd name="connsiteY230" fmla="*/ 197542 h 478128"/>
                    <a:gd name="connsiteX231" fmla="*/ 246425 w 1223889"/>
                    <a:gd name="connsiteY231" fmla="*/ 198544 h 478128"/>
                    <a:gd name="connsiteX232" fmla="*/ 250435 w 1223889"/>
                    <a:gd name="connsiteY232" fmla="*/ 219594 h 478128"/>
                    <a:gd name="connsiteX233" fmla="*/ 259456 w 1223889"/>
                    <a:gd name="connsiteY233" fmla="*/ 236634 h 478128"/>
                    <a:gd name="connsiteX234" fmla="*/ 279503 w 1223889"/>
                    <a:gd name="connsiteY234" fmla="*/ 238639 h 478128"/>
                    <a:gd name="connsiteX235" fmla="*/ 291532 w 1223889"/>
                    <a:gd name="connsiteY235" fmla="*/ 257684 h 478128"/>
                    <a:gd name="connsiteX236" fmla="*/ 283513 w 1223889"/>
                    <a:gd name="connsiteY236" fmla="*/ 295774 h 478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</a:cxnLst>
                  <a:rect l="l" t="t" r="r" b="b"/>
                  <a:pathLst>
                    <a:path w="1223889" h="478128">
                      <a:moveTo>
                        <a:pt x="667419" y="475197"/>
                      </a:moveTo>
                      <a:lnTo>
                        <a:pt x="656394" y="475197"/>
                      </a:lnTo>
                      <a:lnTo>
                        <a:pt x="623315" y="454147"/>
                      </a:lnTo>
                      <a:lnTo>
                        <a:pt x="648374" y="448133"/>
                      </a:lnTo>
                      <a:lnTo>
                        <a:pt x="661405" y="457155"/>
                      </a:lnTo>
                      <a:lnTo>
                        <a:pt x="670426" y="467178"/>
                      </a:lnTo>
                      <a:close/>
                      <a:moveTo>
                        <a:pt x="784696" y="434100"/>
                      </a:moveTo>
                      <a:lnTo>
                        <a:pt x="786701" y="440114"/>
                      </a:lnTo>
                      <a:lnTo>
                        <a:pt x="786701" y="449135"/>
                      </a:lnTo>
                      <a:lnTo>
                        <a:pt x="766654" y="472190"/>
                      </a:lnTo>
                      <a:lnTo>
                        <a:pt x="743599" y="478204"/>
                      </a:lnTo>
                      <a:lnTo>
                        <a:pt x="740592" y="475197"/>
                      </a:lnTo>
                      <a:lnTo>
                        <a:pt x="743599" y="465173"/>
                      </a:lnTo>
                      <a:lnTo>
                        <a:pt x="756630" y="446129"/>
                      </a:lnTo>
                      <a:close/>
                      <a:moveTo>
                        <a:pt x="598256" y="410043"/>
                      </a:moveTo>
                      <a:lnTo>
                        <a:pt x="607277" y="418062"/>
                      </a:lnTo>
                      <a:lnTo>
                        <a:pt x="623315" y="416058"/>
                      </a:lnTo>
                      <a:lnTo>
                        <a:pt x="629329" y="429088"/>
                      </a:lnTo>
                      <a:lnTo>
                        <a:pt x="598256" y="435102"/>
                      </a:lnTo>
                      <a:lnTo>
                        <a:pt x="579211" y="439112"/>
                      </a:lnTo>
                      <a:lnTo>
                        <a:pt x="565178" y="438110"/>
                      </a:lnTo>
                      <a:lnTo>
                        <a:pt x="575201" y="421069"/>
                      </a:lnTo>
                      <a:lnTo>
                        <a:pt x="590237" y="421069"/>
                      </a:lnTo>
                      <a:close/>
                      <a:moveTo>
                        <a:pt x="731571" y="410043"/>
                      </a:moveTo>
                      <a:lnTo>
                        <a:pt x="725556" y="427084"/>
                      </a:lnTo>
                      <a:lnTo>
                        <a:pt x="685462" y="435102"/>
                      </a:lnTo>
                      <a:lnTo>
                        <a:pt x="650379" y="432095"/>
                      </a:lnTo>
                      <a:lnTo>
                        <a:pt x="651382" y="421069"/>
                      </a:lnTo>
                      <a:lnTo>
                        <a:pt x="672431" y="414053"/>
                      </a:lnTo>
                      <a:lnTo>
                        <a:pt x="688469" y="423074"/>
                      </a:lnTo>
                      <a:lnTo>
                        <a:pt x="706512" y="421069"/>
                      </a:lnTo>
                      <a:close/>
                      <a:moveTo>
                        <a:pt x="353679" y="369949"/>
                      </a:moveTo>
                      <a:lnTo>
                        <a:pt x="404799" y="372956"/>
                      </a:lnTo>
                      <a:lnTo>
                        <a:pt x="410814" y="360927"/>
                      </a:lnTo>
                      <a:lnTo>
                        <a:pt x="459929" y="374960"/>
                      </a:lnTo>
                      <a:lnTo>
                        <a:pt x="467948" y="395008"/>
                      </a:lnTo>
                      <a:lnTo>
                        <a:pt x="508043" y="401022"/>
                      </a:lnTo>
                      <a:lnTo>
                        <a:pt x="539117" y="418062"/>
                      </a:lnTo>
                      <a:lnTo>
                        <a:pt x="508043" y="430091"/>
                      </a:lnTo>
                      <a:lnTo>
                        <a:pt x="478975" y="418062"/>
                      </a:lnTo>
                      <a:lnTo>
                        <a:pt x="454917" y="419064"/>
                      </a:lnTo>
                      <a:lnTo>
                        <a:pt x="427853" y="416058"/>
                      </a:lnTo>
                      <a:lnTo>
                        <a:pt x="403797" y="411046"/>
                      </a:lnTo>
                      <a:lnTo>
                        <a:pt x="372723" y="399017"/>
                      </a:lnTo>
                      <a:lnTo>
                        <a:pt x="353679" y="396010"/>
                      </a:lnTo>
                      <a:lnTo>
                        <a:pt x="342652" y="400020"/>
                      </a:lnTo>
                      <a:lnTo>
                        <a:pt x="294539" y="387991"/>
                      </a:lnTo>
                      <a:lnTo>
                        <a:pt x="290530" y="374960"/>
                      </a:lnTo>
                      <a:lnTo>
                        <a:pt x="266473" y="372956"/>
                      </a:lnTo>
                      <a:lnTo>
                        <a:pt x="286520" y="343887"/>
                      </a:lnTo>
                      <a:lnTo>
                        <a:pt x="318596" y="345892"/>
                      </a:lnTo>
                      <a:lnTo>
                        <a:pt x="339645" y="356918"/>
                      </a:lnTo>
                      <a:lnTo>
                        <a:pt x="350672" y="359925"/>
                      </a:lnTo>
                      <a:close/>
                      <a:moveTo>
                        <a:pt x="1050323" y="352909"/>
                      </a:moveTo>
                      <a:lnTo>
                        <a:pt x="1035288" y="373958"/>
                      </a:lnTo>
                      <a:lnTo>
                        <a:pt x="1034285" y="350904"/>
                      </a:lnTo>
                      <a:lnTo>
                        <a:pt x="1039297" y="339878"/>
                      </a:lnTo>
                      <a:lnTo>
                        <a:pt x="1045312" y="329854"/>
                      </a:lnTo>
                      <a:lnTo>
                        <a:pt x="1051326" y="338875"/>
                      </a:lnTo>
                      <a:close/>
                      <a:moveTo>
                        <a:pt x="855864" y="269712"/>
                      </a:moveTo>
                      <a:lnTo>
                        <a:pt x="844838" y="279736"/>
                      </a:lnTo>
                      <a:lnTo>
                        <a:pt x="826796" y="274724"/>
                      </a:lnTo>
                      <a:lnTo>
                        <a:pt x="821784" y="261693"/>
                      </a:lnTo>
                      <a:lnTo>
                        <a:pt x="848847" y="259688"/>
                      </a:lnTo>
                      <a:close/>
                      <a:moveTo>
                        <a:pt x="942068" y="258686"/>
                      </a:moveTo>
                      <a:lnTo>
                        <a:pt x="950087" y="281740"/>
                      </a:lnTo>
                      <a:lnTo>
                        <a:pt x="929037" y="269712"/>
                      </a:lnTo>
                      <a:lnTo>
                        <a:pt x="905982" y="266705"/>
                      </a:lnTo>
                      <a:lnTo>
                        <a:pt x="890947" y="268710"/>
                      </a:lnTo>
                      <a:lnTo>
                        <a:pt x="872904" y="267707"/>
                      </a:lnTo>
                      <a:lnTo>
                        <a:pt x="879921" y="251669"/>
                      </a:lnTo>
                      <a:lnTo>
                        <a:pt x="912999" y="250667"/>
                      </a:lnTo>
                      <a:close/>
                      <a:moveTo>
                        <a:pt x="1223733" y="243650"/>
                      </a:moveTo>
                      <a:lnTo>
                        <a:pt x="1218721" y="342885"/>
                      </a:lnTo>
                      <a:lnTo>
                        <a:pt x="1210702" y="441117"/>
                      </a:lnTo>
                      <a:lnTo>
                        <a:pt x="1189652" y="416058"/>
                      </a:lnTo>
                      <a:lnTo>
                        <a:pt x="1162589" y="410043"/>
                      </a:lnTo>
                      <a:lnTo>
                        <a:pt x="1155572" y="419064"/>
                      </a:lnTo>
                      <a:lnTo>
                        <a:pt x="1121491" y="420067"/>
                      </a:lnTo>
                      <a:lnTo>
                        <a:pt x="1135525" y="395008"/>
                      </a:lnTo>
                      <a:lnTo>
                        <a:pt x="1152565" y="386989"/>
                      </a:lnTo>
                      <a:lnTo>
                        <a:pt x="1148555" y="353911"/>
                      </a:lnTo>
                      <a:lnTo>
                        <a:pt x="1136527" y="328852"/>
                      </a:lnTo>
                      <a:lnTo>
                        <a:pt x="1086408" y="302790"/>
                      </a:lnTo>
                      <a:lnTo>
                        <a:pt x="1065359" y="300785"/>
                      </a:lnTo>
                      <a:lnTo>
                        <a:pt x="1026266" y="272719"/>
                      </a:lnTo>
                      <a:lnTo>
                        <a:pt x="1018248" y="286752"/>
                      </a:lnTo>
                      <a:lnTo>
                        <a:pt x="1007222" y="289759"/>
                      </a:lnTo>
                      <a:lnTo>
                        <a:pt x="1002210" y="278733"/>
                      </a:lnTo>
                      <a:lnTo>
                        <a:pt x="1002210" y="265703"/>
                      </a:lnTo>
                      <a:lnTo>
                        <a:pt x="983165" y="250667"/>
                      </a:lnTo>
                      <a:lnTo>
                        <a:pt x="1012234" y="239641"/>
                      </a:lnTo>
                      <a:lnTo>
                        <a:pt x="1031278" y="240643"/>
                      </a:lnTo>
                      <a:lnTo>
                        <a:pt x="1029273" y="232625"/>
                      </a:lnTo>
                      <a:lnTo>
                        <a:pt x="990181" y="232625"/>
                      </a:lnTo>
                      <a:lnTo>
                        <a:pt x="979155" y="214582"/>
                      </a:lnTo>
                      <a:lnTo>
                        <a:pt x="956101" y="208568"/>
                      </a:lnTo>
                      <a:lnTo>
                        <a:pt x="945075" y="193532"/>
                      </a:lnTo>
                      <a:lnTo>
                        <a:pt x="981160" y="186516"/>
                      </a:lnTo>
                      <a:lnTo>
                        <a:pt x="994190" y="176492"/>
                      </a:lnTo>
                      <a:lnTo>
                        <a:pt x="1037293" y="189523"/>
                      </a:lnTo>
                      <a:lnTo>
                        <a:pt x="1041302" y="200549"/>
                      </a:lnTo>
                      <a:lnTo>
                        <a:pt x="1047316" y="249665"/>
                      </a:lnTo>
                      <a:lnTo>
                        <a:pt x="1074380" y="267707"/>
                      </a:lnTo>
                      <a:lnTo>
                        <a:pt x="1098437" y="235632"/>
                      </a:lnTo>
                      <a:lnTo>
                        <a:pt x="1129510" y="216587"/>
                      </a:lnTo>
                      <a:lnTo>
                        <a:pt x="1152565" y="216587"/>
                      </a:lnTo>
                      <a:lnTo>
                        <a:pt x="1175619" y="227613"/>
                      </a:lnTo>
                      <a:lnTo>
                        <a:pt x="1194664" y="238639"/>
                      </a:lnTo>
                      <a:close/>
                      <a:moveTo>
                        <a:pt x="803741" y="122364"/>
                      </a:moveTo>
                      <a:lnTo>
                        <a:pt x="782691" y="152435"/>
                      </a:lnTo>
                      <a:lnTo>
                        <a:pt x="762644" y="158449"/>
                      </a:lnTo>
                      <a:lnTo>
                        <a:pt x="736583" y="152435"/>
                      </a:lnTo>
                      <a:lnTo>
                        <a:pt x="692478" y="154440"/>
                      </a:lnTo>
                      <a:lnTo>
                        <a:pt x="669424" y="158449"/>
                      </a:lnTo>
                      <a:lnTo>
                        <a:pt x="665414" y="181504"/>
                      </a:lnTo>
                      <a:lnTo>
                        <a:pt x="688469" y="207565"/>
                      </a:lnTo>
                      <a:lnTo>
                        <a:pt x="703504" y="194534"/>
                      </a:lnTo>
                      <a:lnTo>
                        <a:pt x="753623" y="184511"/>
                      </a:lnTo>
                      <a:lnTo>
                        <a:pt x="750616" y="197542"/>
                      </a:lnTo>
                      <a:lnTo>
                        <a:pt x="739590" y="193532"/>
                      </a:lnTo>
                      <a:lnTo>
                        <a:pt x="727561" y="211575"/>
                      </a:lnTo>
                      <a:lnTo>
                        <a:pt x="703504" y="222601"/>
                      </a:lnTo>
                      <a:lnTo>
                        <a:pt x="727561" y="261693"/>
                      </a:lnTo>
                      <a:lnTo>
                        <a:pt x="722549" y="271717"/>
                      </a:lnTo>
                      <a:lnTo>
                        <a:pt x="744602" y="306800"/>
                      </a:lnTo>
                      <a:lnTo>
                        <a:pt x="743599" y="326847"/>
                      </a:lnTo>
                      <a:lnTo>
                        <a:pt x="728563" y="335868"/>
                      </a:lnTo>
                      <a:lnTo>
                        <a:pt x="718540" y="324842"/>
                      </a:lnTo>
                      <a:lnTo>
                        <a:pt x="732573" y="300785"/>
                      </a:lnTo>
                      <a:lnTo>
                        <a:pt x="706512" y="311811"/>
                      </a:lnTo>
                      <a:lnTo>
                        <a:pt x="700497" y="303792"/>
                      </a:lnTo>
                      <a:lnTo>
                        <a:pt x="704507" y="291764"/>
                      </a:lnTo>
                      <a:lnTo>
                        <a:pt x="685462" y="274724"/>
                      </a:lnTo>
                      <a:lnTo>
                        <a:pt x="688469" y="244653"/>
                      </a:lnTo>
                      <a:lnTo>
                        <a:pt x="670426" y="253674"/>
                      </a:lnTo>
                      <a:lnTo>
                        <a:pt x="671429" y="289759"/>
                      </a:lnTo>
                      <a:lnTo>
                        <a:pt x="670426" y="332861"/>
                      </a:lnTo>
                      <a:lnTo>
                        <a:pt x="653386" y="336871"/>
                      </a:lnTo>
                      <a:lnTo>
                        <a:pt x="642360" y="327849"/>
                      </a:lnTo>
                      <a:lnTo>
                        <a:pt x="651382" y="299783"/>
                      </a:lnTo>
                      <a:lnTo>
                        <a:pt x="648374" y="270714"/>
                      </a:lnTo>
                      <a:lnTo>
                        <a:pt x="637348" y="270714"/>
                      </a:lnTo>
                      <a:lnTo>
                        <a:pt x="629329" y="250667"/>
                      </a:lnTo>
                      <a:lnTo>
                        <a:pt x="641358" y="230620"/>
                      </a:lnTo>
                      <a:lnTo>
                        <a:pt x="645367" y="206563"/>
                      </a:lnTo>
                      <a:lnTo>
                        <a:pt x="659400" y="160454"/>
                      </a:lnTo>
                      <a:lnTo>
                        <a:pt x="665414" y="148426"/>
                      </a:lnTo>
                      <a:lnTo>
                        <a:pt x="687467" y="126374"/>
                      </a:lnTo>
                      <a:lnTo>
                        <a:pt x="708516" y="134393"/>
                      </a:lnTo>
                      <a:lnTo>
                        <a:pt x="742597" y="139404"/>
                      </a:lnTo>
                      <a:lnTo>
                        <a:pt x="772668" y="137400"/>
                      </a:lnTo>
                      <a:lnTo>
                        <a:pt x="798729" y="115348"/>
                      </a:lnTo>
                      <a:close/>
                      <a:moveTo>
                        <a:pt x="895959" y="131386"/>
                      </a:moveTo>
                      <a:lnTo>
                        <a:pt x="894957" y="157447"/>
                      </a:lnTo>
                      <a:lnTo>
                        <a:pt x="880923" y="154440"/>
                      </a:lnTo>
                      <a:lnTo>
                        <a:pt x="876914" y="173485"/>
                      </a:lnTo>
                      <a:lnTo>
                        <a:pt x="887940" y="189523"/>
                      </a:lnTo>
                      <a:lnTo>
                        <a:pt x="879921" y="192530"/>
                      </a:lnTo>
                      <a:lnTo>
                        <a:pt x="869897" y="173485"/>
                      </a:lnTo>
                      <a:lnTo>
                        <a:pt x="861879" y="134393"/>
                      </a:lnTo>
                      <a:lnTo>
                        <a:pt x="866890" y="110336"/>
                      </a:lnTo>
                      <a:lnTo>
                        <a:pt x="874909" y="99310"/>
                      </a:lnTo>
                      <a:lnTo>
                        <a:pt x="876914" y="116350"/>
                      </a:lnTo>
                      <a:lnTo>
                        <a:pt x="892952" y="119357"/>
                      </a:lnTo>
                      <a:close/>
                      <a:moveTo>
                        <a:pt x="387759" y="104322"/>
                      </a:moveTo>
                      <a:lnTo>
                        <a:pt x="391769" y="125371"/>
                      </a:lnTo>
                      <a:lnTo>
                        <a:pt x="410814" y="142411"/>
                      </a:lnTo>
                      <a:lnTo>
                        <a:pt x="427853" y="136397"/>
                      </a:lnTo>
                      <a:lnTo>
                        <a:pt x="444894" y="138402"/>
                      </a:lnTo>
                      <a:lnTo>
                        <a:pt x="459929" y="122364"/>
                      </a:lnTo>
                      <a:lnTo>
                        <a:pt x="472960" y="120359"/>
                      </a:lnTo>
                      <a:lnTo>
                        <a:pt x="498019" y="128378"/>
                      </a:lnTo>
                      <a:lnTo>
                        <a:pt x="520071" y="122364"/>
                      </a:lnTo>
                      <a:lnTo>
                        <a:pt x="533102" y="80265"/>
                      </a:lnTo>
                      <a:lnTo>
                        <a:pt x="543126" y="69239"/>
                      </a:lnTo>
                      <a:lnTo>
                        <a:pt x="550142" y="35158"/>
                      </a:lnTo>
                      <a:lnTo>
                        <a:pt x="581216" y="35158"/>
                      </a:lnTo>
                      <a:lnTo>
                        <a:pt x="604270" y="40170"/>
                      </a:lnTo>
                      <a:lnTo>
                        <a:pt x="590237" y="67234"/>
                      </a:lnTo>
                      <a:lnTo>
                        <a:pt x="611287" y="96303"/>
                      </a:lnTo>
                      <a:lnTo>
                        <a:pt x="606275" y="110336"/>
                      </a:lnTo>
                      <a:lnTo>
                        <a:pt x="637348" y="138402"/>
                      </a:lnTo>
                      <a:lnTo>
                        <a:pt x="605272" y="141409"/>
                      </a:lnTo>
                      <a:lnTo>
                        <a:pt x="596252" y="162459"/>
                      </a:lnTo>
                      <a:lnTo>
                        <a:pt x="598256" y="189523"/>
                      </a:lnTo>
                      <a:lnTo>
                        <a:pt x="572194" y="210572"/>
                      </a:lnTo>
                      <a:lnTo>
                        <a:pt x="570190" y="240643"/>
                      </a:lnTo>
                      <a:lnTo>
                        <a:pt x="558161" y="286752"/>
                      </a:lnTo>
                      <a:lnTo>
                        <a:pt x="555154" y="275726"/>
                      </a:lnTo>
                      <a:lnTo>
                        <a:pt x="524081" y="289759"/>
                      </a:lnTo>
                      <a:lnTo>
                        <a:pt x="514057" y="270714"/>
                      </a:lnTo>
                      <a:lnTo>
                        <a:pt x="495012" y="269712"/>
                      </a:lnTo>
                      <a:lnTo>
                        <a:pt x="481981" y="259688"/>
                      </a:lnTo>
                      <a:lnTo>
                        <a:pt x="449906" y="270714"/>
                      </a:lnTo>
                      <a:lnTo>
                        <a:pt x="440885" y="255679"/>
                      </a:lnTo>
                      <a:lnTo>
                        <a:pt x="423844" y="257684"/>
                      </a:lnTo>
                      <a:lnTo>
                        <a:pt x="401792" y="253674"/>
                      </a:lnTo>
                      <a:lnTo>
                        <a:pt x="398785" y="213580"/>
                      </a:lnTo>
                      <a:lnTo>
                        <a:pt x="385755" y="205561"/>
                      </a:lnTo>
                      <a:lnTo>
                        <a:pt x="372723" y="179499"/>
                      </a:lnTo>
                      <a:lnTo>
                        <a:pt x="368714" y="152435"/>
                      </a:lnTo>
                      <a:lnTo>
                        <a:pt x="371721" y="125371"/>
                      </a:lnTo>
                      <a:close/>
                      <a:moveTo>
                        <a:pt x="280506" y="341882"/>
                      </a:moveTo>
                      <a:lnTo>
                        <a:pt x="250435" y="342885"/>
                      </a:lnTo>
                      <a:lnTo>
                        <a:pt x="229385" y="317826"/>
                      </a:lnTo>
                      <a:lnTo>
                        <a:pt x="196307" y="292767"/>
                      </a:lnTo>
                      <a:lnTo>
                        <a:pt x="185281" y="274724"/>
                      </a:lnTo>
                      <a:lnTo>
                        <a:pt x="166236" y="249665"/>
                      </a:lnTo>
                      <a:lnTo>
                        <a:pt x="153205" y="227613"/>
                      </a:lnTo>
                      <a:lnTo>
                        <a:pt x="134160" y="185513"/>
                      </a:lnTo>
                      <a:lnTo>
                        <a:pt x="110104" y="159452"/>
                      </a:lnTo>
                      <a:lnTo>
                        <a:pt x="102084" y="134393"/>
                      </a:lnTo>
                      <a:lnTo>
                        <a:pt x="92061" y="110336"/>
                      </a:lnTo>
                      <a:lnTo>
                        <a:pt x="68004" y="91291"/>
                      </a:lnTo>
                      <a:lnTo>
                        <a:pt x="52969" y="65229"/>
                      </a:lnTo>
                      <a:lnTo>
                        <a:pt x="31919" y="48189"/>
                      </a:lnTo>
                      <a:lnTo>
                        <a:pt x="2850" y="15111"/>
                      </a:lnTo>
                      <a:lnTo>
                        <a:pt x="-157" y="75"/>
                      </a:lnTo>
                      <a:lnTo>
                        <a:pt x="17886" y="1078"/>
                      </a:lnTo>
                      <a:lnTo>
                        <a:pt x="58983" y="7092"/>
                      </a:lnTo>
                      <a:lnTo>
                        <a:pt x="84042" y="36161"/>
                      </a:lnTo>
                      <a:lnTo>
                        <a:pt x="105092" y="57210"/>
                      </a:lnTo>
                      <a:lnTo>
                        <a:pt x="120127" y="69239"/>
                      </a:lnTo>
                      <a:lnTo>
                        <a:pt x="146189" y="102317"/>
                      </a:lnTo>
                      <a:lnTo>
                        <a:pt x="173253" y="102317"/>
                      </a:lnTo>
                      <a:lnTo>
                        <a:pt x="196307" y="123367"/>
                      </a:lnTo>
                      <a:lnTo>
                        <a:pt x="212345" y="148426"/>
                      </a:lnTo>
                      <a:lnTo>
                        <a:pt x="232392" y="162459"/>
                      </a:lnTo>
                      <a:lnTo>
                        <a:pt x="221366" y="186516"/>
                      </a:lnTo>
                      <a:lnTo>
                        <a:pt x="237404" y="197542"/>
                      </a:lnTo>
                      <a:lnTo>
                        <a:pt x="246425" y="198544"/>
                      </a:lnTo>
                      <a:lnTo>
                        <a:pt x="250435" y="219594"/>
                      </a:lnTo>
                      <a:lnTo>
                        <a:pt x="259456" y="236634"/>
                      </a:lnTo>
                      <a:lnTo>
                        <a:pt x="279503" y="238639"/>
                      </a:lnTo>
                      <a:lnTo>
                        <a:pt x="291532" y="257684"/>
                      </a:lnTo>
                      <a:lnTo>
                        <a:pt x="283513" y="295774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2" name="Freeform: Shape 101">
                  <a:extLst>
                    <a:ext uri="{FF2B5EF4-FFF2-40B4-BE49-F238E27FC236}">
                      <a16:creationId xmlns:a16="http://schemas.microsoft.com/office/drawing/2014/main" id="{319C7DD2-2C1D-482F-BF30-40FAB181775E}"/>
                    </a:ext>
                  </a:extLst>
                </p:cNvPr>
                <p:cNvSpPr/>
                <p:nvPr/>
              </p:nvSpPr>
              <p:spPr>
                <a:xfrm>
                  <a:off x="7050020" y="2658244"/>
                  <a:ext cx="735736" cy="831964"/>
                </a:xfrm>
                <a:custGeom>
                  <a:avLst/>
                  <a:gdLst>
                    <a:gd name="connsiteX0" fmla="*/ 179279 w 735736"/>
                    <a:gd name="connsiteY0" fmla="*/ 84 h 831964"/>
                    <a:gd name="connsiteX1" fmla="*/ 215365 w 735736"/>
                    <a:gd name="connsiteY1" fmla="*/ 35167 h 831964"/>
                    <a:gd name="connsiteX2" fmla="*/ 219374 w 735736"/>
                    <a:gd name="connsiteY2" fmla="*/ 60226 h 831964"/>
                    <a:gd name="connsiteX3" fmla="*/ 233407 w 735736"/>
                    <a:gd name="connsiteY3" fmla="*/ 75262 h 831964"/>
                    <a:gd name="connsiteX4" fmla="*/ 236414 w 735736"/>
                    <a:gd name="connsiteY4" fmla="*/ 90297 h 831964"/>
                    <a:gd name="connsiteX5" fmla="*/ 217370 w 735736"/>
                    <a:gd name="connsiteY5" fmla="*/ 86288 h 831964"/>
                    <a:gd name="connsiteX6" fmla="*/ 232405 w 735736"/>
                    <a:gd name="connsiteY6" fmla="*/ 120368 h 831964"/>
                    <a:gd name="connsiteX7" fmla="*/ 261473 w 735736"/>
                    <a:gd name="connsiteY7" fmla="*/ 139413 h 831964"/>
                    <a:gd name="connsiteX8" fmla="*/ 301568 w 735736"/>
                    <a:gd name="connsiteY8" fmla="*/ 160463 h 831964"/>
                    <a:gd name="connsiteX9" fmla="*/ 288537 w 735736"/>
                    <a:gd name="connsiteY9" fmla="*/ 173494 h 831964"/>
                    <a:gd name="connsiteX10" fmla="*/ 284528 w 735736"/>
                    <a:gd name="connsiteY10" fmla="*/ 202562 h 831964"/>
                    <a:gd name="connsiteX11" fmla="*/ 311592 w 735736"/>
                    <a:gd name="connsiteY11" fmla="*/ 213589 h 831964"/>
                    <a:gd name="connsiteX12" fmla="*/ 338656 w 735736"/>
                    <a:gd name="connsiteY12" fmla="*/ 228624 h 831964"/>
                    <a:gd name="connsiteX13" fmla="*/ 375743 w 735736"/>
                    <a:gd name="connsiteY13" fmla="*/ 245664 h 831964"/>
                    <a:gd name="connsiteX14" fmla="*/ 411828 w 735736"/>
                    <a:gd name="connsiteY14" fmla="*/ 249674 h 831964"/>
                    <a:gd name="connsiteX15" fmla="*/ 428869 w 735736"/>
                    <a:gd name="connsiteY15" fmla="*/ 264709 h 831964"/>
                    <a:gd name="connsiteX16" fmla="*/ 449918 w 735736"/>
                    <a:gd name="connsiteY16" fmla="*/ 267716 h 831964"/>
                    <a:gd name="connsiteX17" fmla="*/ 481994 w 735736"/>
                    <a:gd name="connsiteY17" fmla="*/ 274733 h 831964"/>
                    <a:gd name="connsiteX18" fmla="*/ 504046 w 735736"/>
                    <a:gd name="connsiteY18" fmla="*/ 273730 h 831964"/>
                    <a:gd name="connsiteX19" fmla="*/ 504046 w 735736"/>
                    <a:gd name="connsiteY19" fmla="*/ 261702 h 831964"/>
                    <a:gd name="connsiteX20" fmla="*/ 497029 w 735736"/>
                    <a:gd name="connsiteY20" fmla="*/ 242657 h 831964"/>
                    <a:gd name="connsiteX21" fmla="*/ 497029 w 735736"/>
                    <a:gd name="connsiteY21" fmla="*/ 229626 h 831964"/>
                    <a:gd name="connsiteX22" fmla="*/ 511063 w 735736"/>
                    <a:gd name="connsiteY22" fmla="*/ 223612 h 831964"/>
                    <a:gd name="connsiteX23" fmla="*/ 518079 w 735736"/>
                    <a:gd name="connsiteY23" fmla="*/ 247669 h 831964"/>
                    <a:gd name="connsiteX24" fmla="*/ 520084 w 735736"/>
                    <a:gd name="connsiteY24" fmla="*/ 253683 h 831964"/>
                    <a:gd name="connsiteX25" fmla="*/ 545143 w 735736"/>
                    <a:gd name="connsiteY25" fmla="*/ 264709 h 831964"/>
                    <a:gd name="connsiteX26" fmla="*/ 561181 w 735736"/>
                    <a:gd name="connsiteY26" fmla="*/ 260700 h 831964"/>
                    <a:gd name="connsiteX27" fmla="*/ 583233 w 735736"/>
                    <a:gd name="connsiteY27" fmla="*/ 262704 h 831964"/>
                    <a:gd name="connsiteX28" fmla="*/ 604283 w 735736"/>
                    <a:gd name="connsiteY28" fmla="*/ 261702 h 831964"/>
                    <a:gd name="connsiteX29" fmla="*/ 602278 w 735736"/>
                    <a:gd name="connsiteY29" fmla="*/ 242657 h 831964"/>
                    <a:gd name="connsiteX30" fmla="*/ 589247 w 735736"/>
                    <a:gd name="connsiteY30" fmla="*/ 232633 h 831964"/>
                    <a:gd name="connsiteX31" fmla="*/ 609295 w 735736"/>
                    <a:gd name="connsiteY31" fmla="*/ 229626 h 831964"/>
                    <a:gd name="connsiteX32" fmla="*/ 628340 w 735736"/>
                    <a:gd name="connsiteY32" fmla="*/ 206572 h 831964"/>
                    <a:gd name="connsiteX33" fmla="*/ 653399 w 735736"/>
                    <a:gd name="connsiteY33" fmla="*/ 187527 h 831964"/>
                    <a:gd name="connsiteX34" fmla="*/ 676453 w 735736"/>
                    <a:gd name="connsiteY34" fmla="*/ 194543 h 831964"/>
                    <a:gd name="connsiteX35" fmla="*/ 691489 w 735736"/>
                    <a:gd name="connsiteY35" fmla="*/ 182515 h 831964"/>
                    <a:gd name="connsiteX36" fmla="*/ 708529 w 735736"/>
                    <a:gd name="connsiteY36" fmla="*/ 201560 h 831964"/>
                    <a:gd name="connsiteX37" fmla="*/ 702514 w 735736"/>
                    <a:gd name="connsiteY37" fmla="*/ 213589 h 831964"/>
                    <a:gd name="connsiteX38" fmla="*/ 731583 w 735736"/>
                    <a:gd name="connsiteY38" fmla="*/ 218600 h 831964"/>
                    <a:gd name="connsiteX39" fmla="*/ 735592 w 735736"/>
                    <a:gd name="connsiteY39" fmla="*/ 229626 h 831964"/>
                    <a:gd name="connsiteX40" fmla="*/ 728576 w 735736"/>
                    <a:gd name="connsiteY40" fmla="*/ 235641 h 831964"/>
                    <a:gd name="connsiteX41" fmla="*/ 734590 w 735736"/>
                    <a:gd name="connsiteY41" fmla="*/ 253683 h 831964"/>
                    <a:gd name="connsiteX42" fmla="*/ 714543 w 735736"/>
                    <a:gd name="connsiteY42" fmla="*/ 248671 h 831964"/>
                    <a:gd name="connsiteX43" fmla="*/ 685474 w 735736"/>
                    <a:gd name="connsiteY43" fmla="*/ 269721 h 831964"/>
                    <a:gd name="connsiteX44" fmla="*/ 690486 w 735736"/>
                    <a:gd name="connsiteY44" fmla="*/ 286761 h 831964"/>
                    <a:gd name="connsiteX45" fmla="*/ 680462 w 735736"/>
                    <a:gd name="connsiteY45" fmla="*/ 311820 h 831964"/>
                    <a:gd name="connsiteX46" fmla="*/ 681465 w 735736"/>
                    <a:gd name="connsiteY46" fmla="*/ 326856 h 831964"/>
                    <a:gd name="connsiteX47" fmla="*/ 674448 w 735736"/>
                    <a:gd name="connsiteY47" fmla="*/ 351915 h 831964"/>
                    <a:gd name="connsiteX48" fmla="*/ 652396 w 735736"/>
                    <a:gd name="connsiteY48" fmla="*/ 344898 h 831964"/>
                    <a:gd name="connsiteX49" fmla="*/ 656406 w 735736"/>
                    <a:gd name="connsiteY49" fmla="*/ 375972 h 831964"/>
                    <a:gd name="connsiteX50" fmla="*/ 652396 w 735736"/>
                    <a:gd name="connsiteY50" fmla="*/ 385995 h 831964"/>
                    <a:gd name="connsiteX51" fmla="*/ 657408 w 735736"/>
                    <a:gd name="connsiteY51" fmla="*/ 399026 h 831964"/>
                    <a:gd name="connsiteX52" fmla="*/ 645379 w 735736"/>
                    <a:gd name="connsiteY52" fmla="*/ 406043 h 831964"/>
                    <a:gd name="connsiteX53" fmla="*/ 624330 w 735736"/>
                    <a:gd name="connsiteY53" fmla="*/ 357929 h 831964"/>
                    <a:gd name="connsiteX54" fmla="*/ 617313 w 735736"/>
                    <a:gd name="connsiteY54" fmla="*/ 358932 h 831964"/>
                    <a:gd name="connsiteX55" fmla="*/ 615308 w 735736"/>
                    <a:gd name="connsiteY55" fmla="*/ 377977 h 831964"/>
                    <a:gd name="connsiteX56" fmla="*/ 599271 w 735736"/>
                    <a:gd name="connsiteY56" fmla="*/ 361939 h 831964"/>
                    <a:gd name="connsiteX57" fmla="*/ 604283 w 735736"/>
                    <a:gd name="connsiteY57" fmla="*/ 344898 h 831964"/>
                    <a:gd name="connsiteX58" fmla="*/ 616311 w 735736"/>
                    <a:gd name="connsiteY58" fmla="*/ 342894 h 831964"/>
                    <a:gd name="connsiteX59" fmla="*/ 623328 w 735736"/>
                    <a:gd name="connsiteY59" fmla="*/ 317835 h 831964"/>
                    <a:gd name="connsiteX60" fmla="*/ 608292 w 735736"/>
                    <a:gd name="connsiteY60" fmla="*/ 312823 h 831964"/>
                    <a:gd name="connsiteX61" fmla="*/ 584235 w 735736"/>
                    <a:gd name="connsiteY61" fmla="*/ 312823 h 831964"/>
                    <a:gd name="connsiteX62" fmla="*/ 558174 w 735736"/>
                    <a:gd name="connsiteY62" fmla="*/ 308813 h 831964"/>
                    <a:gd name="connsiteX63" fmla="*/ 552160 w 735736"/>
                    <a:gd name="connsiteY63" fmla="*/ 287764 h 831964"/>
                    <a:gd name="connsiteX64" fmla="*/ 540131 w 735736"/>
                    <a:gd name="connsiteY64" fmla="*/ 285759 h 831964"/>
                    <a:gd name="connsiteX65" fmla="*/ 517077 w 735736"/>
                    <a:gd name="connsiteY65" fmla="*/ 272728 h 831964"/>
                    <a:gd name="connsiteX66" fmla="*/ 511063 w 735736"/>
                    <a:gd name="connsiteY66" fmla="*/ 293778 h 831964"/>
                    <a:gd name="connsiteX67" fmla="*/ 533115 w 735736"/>
                    <a:gd name="connsiteY67" fmla="*/ 309816 h 831964"/>
                    <a:gd name="connsiteX68" fmla="*/ 518079 w 735736"/>
                    <a:gd name="connsiteY68" fmla="*/ 320842 h 831964"/>
                    <a:gd name="connsiteX69" fmla="*/ 514070 w 735736"/>
                    <a:gd name="connsiteY69" fmla="*/ 331868 h 831964"/>
                    <a:gd name="connsiteX70" fmla="*/ 532112 w 735736"/>
                    <a:gd name="connsiteY70" fmla="*/ 339887 h 831964"/>
                    <a:gd name="connsiteX71" fmla="*/ 530107 w 735736"/>
                    <a:gd name="connsiteY71" fmla="*/ 357929 h 831964"/>
                    <a:gd name="connsiteX72" fmla="*/ 542136 w 735736"/>
                    <a:gd name="connsiteY72" fmla="*/ 380984 h 831964"/>
                    <a:gd name="connsiteX73" fmla="*/ 550155 w 735736"/>
                    <a:gd name="connsiteY73" fmla="*/ 406043 h 831964"/>
                    <a:gd name="connsiteX74" fmla="*/ 548150 w 735736"/>
                    <a:gd name="connsiteY74" fmla="*/ 417069 h 831964"/>
                    <a:gd name="connsiteX75" fmla="*/ 530107 w 735736"/>
                    <a:gd name="connsiteY75" fmla="*/ 416066 h 831964"/>
                    <a:gd name="connsiteX76" fmla="*/ 499034 w 735736"/>
                    <a:gd name="connsiteY76" fmla="*/ 423083 h 831964"/>
                    <a:gd name="connsiteX77" fmla="*/ 503044 w 735736"/>
                    <a:gd name="connsiteY77" fmla="*/ 445135 h 831964"/>
                    <a:gd name="connsiteX78" fmla="*/ 492018 w 735736"/>
                    <a:gd name="connsiteY78" fmla="*/ 463178 h 831964"/>
                    <a:gd name="connsiteX79" fmla="*/ 456935 w 735736"/>
                    <a:gd name="connsiteY79" fmla="*/ 484227 h 831964"/>
                    <a:gd name="connsiteX80" fmla="*/ 431876 w 735736"/>
                    <a:gd name="connsiteY80" fmla="*/ 519310 h 831964"/>
                    <a:gd name="connsiteX81" fmla="*/ 413833 w 735736"/>
                    <a:gd name="connsiteY81" fmla="*/ 538355 h 831964"/>
                    <a:gd name="connsiteX82" fmla="*/ 389776 w 735736"/>
                    <a:gd name="connsiteY82" fmla="*/ 558402 h 831964"/>
                    <a:gd name="connsiteX83" fmla="*/ 391781 w 735736"/>
                    <a:gd name="connsiteY83" fmla="*/ 572436 h 831964"/>
                    <a:gd name="connsiteX84" fmla="*/ 379752 w 735736"/>
                    <a:gd name="connsiteY84" fmla="*/ 579452 h 831964"/>
                    <a:gd name="connsiteX85" fmla="*/ 356698 w 735736"/>
                    <a:gd name="connsiteY85" fmla="*/ 590478 h 831964"/>
                    <a:gd name="connsiteX86" fmla="*/ 344670 w 735736"/>
                    <a:gd name="connsiteY86" fmla="*/ 592483 h 831964"/>
                    <a:gd name="connsiteX87" fmla="*/ 338656 w 735736"/>
                    <a:gd name="connsiteY87" fmla="*/ 615537 h 831964"/>
                    <a:gd name="connsiteX88" fmla="*/ 347677 w 735736"/>
                    <a:gd name="connsiteY88" fmla="*/ 654630 h 831964"/>
                    <a:gd name="connsiteX89" fmla="*/ 351686 w 735736"/>
                    <a:gd name="connsiteY89" fmla="*/ 679689 h 831964"/>
                    <a:gd name="connsiteX90" fmla="*/ 342665 w 735736"/>
                    <a:gd name="connsiteY90" fmla="*/ 707755 h 831964"/>
                    <a:gd name="connsiteX91" fmla="*/ 345672 w 735736"/>
                    <a:gd name="connsiteY91" fmla="*/ 759878 h 831964"/>
                    <a:gd name="connsiteX92" fmla="*/ 331639 w 735736"/>
                    <a:gd name="connsiteY92" fmla="*/ 760880 h 831964"/>
                    <a:gd name="connsiteX93" fmla="*/ 321615 w 735736"/>
                    <a:gd name="connsiteY93" fmla="*/ 783935 h 831964"/>
                    <a:gd name="connsiteX94" fmla="*/ 329634 w 735736"/>
                    <a:gd name="connsiteY94" fmla="*/ 793959 h 831964"/>
                    <a:gd name="connsiteX95" fmla="*/ 305578 w 735736"/>
                    <a:gd name="connsiteY95" fmla="*/ 802980 h 831964"/>
                    <a:gd name="connsiteX96" fmla="*/ 297559 w 735736"/>
                    <a:gd name="connsiteY96" fmla="*/ 823027 h 831964"/>
                    <a:gd name="connsiteX97" fmla="*/ 287535 w 735736"/>
                    <a:gd name="connsiteY97" fmla="*/ 832049 h 831964"/>
                    <a:gd name="connsiteX98" fmla="*/ 261473 w 735736"/>
                    <a:gd name="connsiteY98" fmla="*/ 803982 h 831964"/>
                    <a:gd name="connsiteX99" fmla="*/ 246438 w 735736"/>
                    <a:gd name="connsiteY99" fmla="*/ 760880 h 831964"/>
                    <a:gd name="connsiteX100" fmla="*/ 234409 w 735736"/>
                    <a:gd name="connsiteY100" fmla="*/ 730809 h 831964"/>
                    <a:gd name="connsiteX101" fmla="*/ 224386 w 735736"/>
                    <a:gd name="connsiteY101" fmla="*/ 716776 h 831964"/>
                    <a:gd name="connsiteX102" fmla="*/ 208348 w 735736"/>
                    <a:gd name="connsiteY102" fmla="*/ 687708 h 831964"/>
                    <a:gd name="connsiteX103" fmla="*/ 198324 w 735736"/>
                    <a:gd name="connsiteY103" fmla="*/ 649618 h 831964"/>
                    <a:gd name="connsiteX104" fmla="*/ 192310 w 735736"/>
                    <a:gd name="connsiteY104" fmla="*/ 630573 h 831964"/>
                    <a:gd name="connsiteX105" fmla="*/ 165246 w 735736"/>
                    <a:gd name="connsiteY105" fmla="*/ 589476 h 831964"/>
                    <a:gd name="connsiteX106" fmla="*/ 148206 w 735736"/>
                    <a:gd name="connsiteY106" fmla="*/ 530336 h 831964"/>
                    <a:gd name="connsiteX107" fmla="*/ 136177 w 735736"/>
                    <a:gd name="connsiteY107" fmla="*/ 492246 h 831964"/>
                    <a:gd name="connsiteX108" fmla="*/ 132168 w 735736"/>
                    <a:gd name="connsiteY108" fmla="*/ 455159 h 831964"/>
                    <a:gd name="connsiteX109" fmla="*/ 124149 w 735736"/>
                    <a:gd name="connsiteY109" fmla="*/ 427093 h 831964"/>
                    <a:gd name="connsiteX110" fmla="*/ 88064 w 735736"/>
                    <a:gd name="connsiteY110" fmla="*/ 445135 h 831964"/>
                    <a:gd name="connsiteX111" fmla="*/ 69019 w 735736"/>
                    <a:gd name="connsiteY111" fmla="*/ 441126 h 831964"/>
                    <a:gd name="connsiteX112" fmla="*/ 30929 w 735736"/>
                    <a:gd name="connsiteY112" fmla="*/ 405040 h 831964"/>
                    <a:gd name="connsiteX113" fmla="*/ 41955 w 735736"/>
                    <a:gd name="connsiteY113" fmla="*/ 394014 h 831964"/>
                    <a:gd name="connsiteX114" fmla="*/ 32934 w 735736"/>
                    <a:gd name="connsiteY114" fmla="*/ 381986 h 831964"/>
                    <a:gd name="connsiteX115" fmla="*/ -144 w 735736"/>
                    <a:gd name="connsiteY115" fmla="*/ 356927 h 831964"/>
                    <a:gd name="connsiteX116" fmla="*/ 14891 w 735736"/>
                    <a:gd name="connsiteY116" fmla="*/ 335877 h 831964"/>
                    <a:gd name="connsiteX117" fmla="*/ 72026 w 735736"/>
                    <a:gd name="connsiteY117" fmla="*/ 335877 h 831964"/>
                    <a:gd name="connsiteX118" fmla="*/ 63005 w 735736"/>
                    <a:gd name="connsiteY118" fmla="*/ 310818 h 831964"/>
                    <a:gd name="connsiteX119" fmla="*/ 46967 w 735736"/>
                    <a:gd name="connsiteY119" fmla="*/ 294780 h 831964"/>
                    <a:gd name="connsiteX120" fmla="*/ 39951 w 735736"/>
                    <a:gd name="connsiteY120" fmla="*/ 271726 h 831964"/>
                    <a:gd name="connsiteX121" fmla="*/ 20905 w 735736"/>
                    <a:gd name="connsiteY121" fmla="*/ 258695 h 831964"/>
                    <a:gd name="connsiteX122" fmla="*/ 44962 w 735736"/>
                    <a:gd name="connsiteY122" fmla="*/ 226619 h 831964"/>
                    <a:gd name="connsiteX123" fmla="*/ 75033 w 735736"/>
                    <a:gd name="connsiteY123" fmla="*/ 228624 h 831964"/>
                    <a:gd name="connsiteX124" fmla="*/ 96083 w 735736"/>
                    <a:gd name="connsiteY124" fmla="*/ 197551 h 831964"/>
                    <a:gd name="connsiteX125" fmla="*/ 107109 w 735736"/>
                    <a:gd name="connsiteY125" fmla="*/ 166477 h 831964"/>
                    <a:gd name="connsiteX126" fmla="*/ 125152 w 735736"/>
                    <a:gd name="connsiteY126" fmla="*/ 136406 h 831964"/>
                    <a:gd name="connsiteX127" fmla="*/ 120140 w 735736"/>
                    <a:gd name="connsiteY127" fmla="*/ 114354 h 831964"/>
                    <a:gd name="connsiteX128" fmla="*/ 138182 w 735736"/>
                    <a:gd name="connsiteY128" fmla="*/ 97314 h 831964"/>
                    <a:gd name="connsiteX129" fmla="*/ 114125 w 735736"/>
                    <a:gd name="connsiteY129" fmla="*/ 82278 h 831964"/>
                    <a:gd name="connsiteX130" fmla="*/ 101095 w 735736"/>
                    <a:gd name="connsiteY130" fmla="*/ 61229 h 831964"/>
                    <a:gd name="connsiteX131" fmla="*/ 85057 w 735736"/>
                    <a:gd name="connsiteY131" fmla="*/ 35167 h 831964"/>
                    <a:gd name="connsiteX132" fmla="*/ 94078 w 735736"/>
                    <a:gd name="connsiteY132" fmla="*/ 22136 h 831964"/>
                    <a:gd name="connsiteX133" fmla="*/ 134173 w 735736"/>
                    <a:gd name="connsiteY133" fmla="*/ 29153 h 831964"/>
                    <a:gd name="connsiteX134" fmla="*/ 161237 w 735736"/>
                    <a:gd name="connsiteY134" fmla="*/ 25144 h 8319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</a:cxnLst>
                  <a:rect l="l" t="t" r="r" b="b"/>
                  <a:pathLst>
                    <a:path w="735736" h="831964">
                      <a:moveTo>
                        <a:pt x="179279" y="84"/>
                      </a:moveTo>
                      <a:lnTo>
                        <a:pt x="215365" y="35167"/>
                      </a:lnTo>
                      <a:lnTo>
                        <a:pt x="219374" y="60226"/>
                      </a:lnTo>
                      <a:lnTo>
                        <a:pt x="233407" y="75262"/>
                      </a:lnTo>
                      <a:lnTo>
                        <a:pt x="236414" y="90297"/>
                      </a:lnTo>
                      <a:lnTo>
                        <a:pt x="217370" y="86288"/>
                      </a:lnTo>
                      <a:lnTo>
                        <a:pt x="232405" y="120368"/>
                      </a:lnTo>
                      <a:lnTo>
                        <a:pt x="261473" y="139413"/>
                      </a:lnTo>
                      <a:lnTo>
                        <a:pt x="301568" y="160463"/>
                      </a:lnTo>
                      <a:lnTo>
                        <a:pt x="288537" y="173494"/>
                      </a:lnTo>
                      <a:lnTo>
                        <a:pt x="284528" y="202562"/>
                      </a:lnTo>
                      <a:lnTo>
                        <a:pt x="311592" y="213589"/>
                      </a:lnTo>
                      <a:lnTo>
                        <a:pt x="338656" y="228624"/>
                      </a:lnTo>
                      <a:lnTo>
                        <a:pt x="375743" y="245664"/>
                      </a:lnTo>
                      <a:lnTo>
                        <a:pt x="411828" y="249674"/>
                      </a:lnTo>
                      <a:lnTo>
                        <a:pt x="428869" y="264709"/>
                      </a:lnTo>
                      <a:lnTo>
                        <a:pt x="449918" y="267716"/>
                      </a:lnTo>
                      <a:lnTo>
                        <a:pt x="481994" y="274733"/>
                      </a:lnTo>
                      <a:lnTo>
                        <a:pt x="504046" y="273730"/>
                      </a:lnTo>
                      <a:lnTo>
                        <a:pt x="504046" y="261702"/>
                      </a:lnTo>
                      <a:lnTo>
                        <a:pt x="497029" y="242657"/>
                      </a:lnTo>
                      <a:lnTo>
                        <a:pt x="497029" y="229626"/>
                      </a:lnTo>
                      <a:lnTo>
                        <a:pt x="511063" y="223612"/>
                      </a:lnTo>
                      <a:lnTo>
                        <a:pt x="518079" y="247669"/>
                      </a:lnTo>
                      <a:lnTo>
                        <a:pt x="520084" y="253683"/>
                      </a:lnTo>
                      <a:lnTo>
                        <a:pt x="545143" y="264709"/>
                      </a:lnTo>
                      <a:lnTo>
                        <a:pt x="561181" y="260700"/>
                      </a:lnTo>
                      <a:lnTo>
                        <a:pt x="583233" y="262704"/>
                      </a:lnTo>
                      <a:lnTo>
                        <a:pt x="604283" y="261702"/>
                      </a:lnTo>
                      <a:lnTo>
                        <a:pt x="602278" y="242657"/>
                      </a:lnTo>
                      <a:lnTo>
                        <a:pt x="589247" y="232633"/>
                      </a:lnTo>
                      <a:lnTo>
                        <a:pt x="609295" y="229626"/>
                      </a:lnTo>
                      <a:lnTo>
                        <a:pt x="628340" y="206572"/>
                      </a:lnTo>
                      <a:lnTo>
                        <a:pt x="653399" y="187527"/>
                      </a:lnTo>
                      <a:lnTo>
                        <a:pt x="676453" y="194543"/>
                      </a:lnTo>
                      <a:lnTo>
                        <a:pt x="691489" y="182515"/>
                      </a:lnTo>
                      <a:lnTo>
                        <a:pt x="708529" y="201560"/>
                      </a:lnTo>
                      <a:lnTo>
                        <a:pt x="702514" y="213589"/>
                      </a:lnTo>
                      <a:lnTo>
                        <a:pt x="731583" y="218600"/>
                      </a:lnTo>
                      <a:lnTo>
                        <a:pt x="735592" y="229626"/>
                      </a:lnTo>
                      <a:lnTo>
                        <a:pt x="728576" y="235641"/>
                      </a:lnTo>
                      <a:lnTo>
                        <a:pt x="734590" y="253683"/>
                      </a:lnTo>
                      <a:lnTo>
                        <a:pt x="714543" y="248671"/>
                      </a:lnTo>
                      <a:lnTo>
                        <a:pt x="685474" y="269721"/>
                      </a:lnTo>
                      <a:lnTo>
                        <a:pt x="690486" y="286761"/>
                      </a:lnTo>
                      <a:lnTo>
                        <a:pt x="680462" y="311820"/>
                      </a:lnTo>
                      <a:lnTo>
                        <a:pt x="681465" y="326856"/>
                      </a:lnTo>
                      <a:lnTo>
                        <a:pt x="674448" y="351915"/>
                      </a:lnTo>
                      <a:lnTo>
                        <a:pt x="652396" y="344898"/>
                      </a:lnTo>
                      <a:lnTo>
                        <a:pt x="656406" y="375972"/>
                      </a:lnTo>
                      <a:lnTo>
                        <a:pt x="652396" y="385995"/>
                      </a:lnTo>
                      <a:lnTo>
                        <a:pt x="657408" y="399026"/>
                      </a:lnTo>
                      <a:lnTo>
                        <a:pt x="645379" y="406043"/>
                      </a:lnTo>
                      <a:lnTo>
                        <a:pt x="624330" y="357929"/>
                      </a:lnTo>
                      <a:lnTo>
                        <a:pt x="617313" y="358932"/>
                      </a:lnTo>
                      <a:lnTo>
                        <a:pt x="615308" y="377977"/>
                      </a:lnTo>
                      <a:lnTo>
                        <a:pt x="599271" y="361939"/>
                      </a:lnTo>
                      <a:lnTo>
                        <a:pt x="604283" y="344898"/>
                      </a:lnTo>
                      <a:lnTo>
                        <a:pt x="616311" y="342894"/>
                      </a:lnTo>
                      <a:lnTo>
                        <a:pt x="623328" y="317835"/>
                      </a:lnTo>
                      <a:lnTo>
                        <a:pt x="608292" y="312823"/>
                      </a:lnTo>
                      <a:lnTo>
                        <a:pt x="584235" y="312823"/>
                      </a:lnTo>
                      <a:lnTo>
                        <a:pt x="558174" y="308813"/>
                      </a:lnTo>
                      <a:lnTo>
                        <a:pt x="552160" y="287764"/>
                      </a:lnTo>
                      <a:lnTo>
                        <a:pt x="540131" y="285759"/>
                      </a:lnTo>
                      <a:lnTo>
                        <a:pt x="517077" y="272728"/>
                      </a:lnTo>
                      <a:lnTo>
                        <a:pt x="511063" y="293778"/>
                      </a:lnTo>
                      <a:lnTo>
                        <a:pt x="533115" y="309816"/>
                      </a:lnTo>
                      <a:lnTo>
                        <a:pt x="518079" y="320842"/>
                      </a:lnTo>
                      <a:lnTo>
                        <a:pt x="514070" y="331868"/>
                      </a:lnTo>
                      <a:lnTo>
                        <a:pt x="532112" y="339887"/>
                      </a:lnTo>
                      <a:lnTo>
                        <a:pt x="530107" y="357929"/>
                      </a:lnTo>
                      <a:lnTo>
                        <a:pt x="542136" y="380984"/>
                      </a:lnTo>
                      <a:lnTo>
                        <a:pt x="550155" y="406043"/>
                      </a:lnTo>
                      <a:lnTo>
                        <a:pt x="548150" y="417069"/>
                      </a:lnTo>
                      <a:lnTo>
                        <a:pt x="530107" y="416066"/>
                      </a:lnTo>
                      <a:lnTo>
                        <a:pt x="499034" y="423083"/>
                      </a:lnTo>
                      <a:lnTo>
                        <a:pt x="503044" y="445135"/>
                      </a:lnTo>
                      <a:lnTo>
                        <a:pt x="492018" y="463178"/>
                      </a:lnTo>
                      <a:lnTo>
                        <a:pt x="456935" y="484227"/>
                      </a:lnTo>
                      <a:lnTo>
                        <a:pt x="431876" y="519310"/>
                      </a:lnTo>
                      <a:lnTo>
                        <a:pt x="413833" y="538355"/>
                      </a:lnTo>
                      <a:lnTo>
                        <a:pt x="389776" y="558402"/>
                      </a:lnTo>
                      <a:lnTo>
                        <a:pt x="391781" y="572436"/>
                      </a:lnTo>
                      <a:lnTo>
                        <a:pt x="379752" y="579452"/>
                      </a:lnTo>
                      <a:lnTo>
                        <a:pt x="356698" y="590478"/>
                      </a:lnTo>
                      <a:lnTo>
                        <a:pt x="344670" y="592483"/>
                      </a:lnTo>
                      <a:lnTo>
                        <a:pt x="338656" y="615537"/>
                      </a:lnTo>
                      <a:lnTo>
                        <a:pt x="347677" y="654630"/>
                      </a:lnTo>
                      <a:lnTo>
                        <a:pt x="351686" y="679689"/>
                      </a:lnTo>
                      <a:lnTo>
                        <a:pt x="342665" y="707755"/>
                      </a:lnTo>
                      <a:lnTo>
                        <a:pt x="345672" y="759878"/>
                      </a:lnTo>
                      <a:lnTo>
                        <a:pt x="331639" y="760880"/>
                      </a:lnTo>
                      <a:lnTo>
                        <a:pt x="321615" y="783935"/>
                      </a:lnTo>
                      <a:lnTo>
                        <a:pt x="329634" y="793959"/>
                      </a:lnTo>
                      <a:lnTo>
                        <a:pt x="305578" y="802980"/>
                      </a:lnTo>
                      <a:lnTo>
                        <a:pt x="297559" y="823027"/>
                      </a:lnTo>
                      <a:lnTo>
                        <a:pt x="287535" y="832049"/>
                      </a:lnTo>
                      <a:lnTo>
                        <a:pt x="261473" y="803982"/>
                      </a:lnTo>
                      <a:lnTo>
                        <a:pt x="246438" y="760880"/>
                      </a:lnTo>
                      <a:lnTo>
                        <a:pt x="234409" y="730809"/>
                      </a:lnTo>
                      <a:lnTo>
                        <a:pt x="224386" y="716776"/>
                      </a:lnTo>
                      <a:lnTo>
                        <a:pt x="208348" y="687708"/>
                      </a:lnTo>
                      <a:lnTo>
                        <a:pt x="198324" y="649618"/>
                      </a:lnTo>
                      <a:lnTo>
                        <a:pt x="192310" y="630573"/>
                      </a:lnTo>
                      <a:lnTo>
                        <a:pt x="165246" y="589476"/>
                      </a:lnTo>
                      <a:lnTo>
                        <a:pt x="148206" y="530336"/>
                      </a:lnTo>
                      <a:lnTo>
                        <a:pt x="136177" y="492246"/>
                      </a:lnTo>
                      <a:lnTo>
                        <a:pt x="132168" y="455159"/>
                      </a:lnTo>
                      <a:lnTo>
                        <a:pt x="124149" y="427093"/>
                      </a:lnTo>
                      <a:lnTo>
                        <a:pt x="88064" y="445135"/>
                      </a:lnTo>
                      <a:lnTo>
                        <a:pt x="69019" y="441126"/>
                      </a:lnTo>
                      <a:lnTo>
                        <a:pt x="30929" y="405040"/>
                      </a:lnTo>
                      <a:lnTo>
                        <a:pt x="41955" y="394014"/>
                      </a:lnTo>
                      <a:lnTo>
                        <a:pt x="32934" y="381986"/>
                      </a:lnTo>
                      <a:lnTo>
                        <a:pt x="-144" y="356927"/>
                      </a:lnTo>
                      <a:lnTo>
                        <a:pt x="14891" y="335877"/>
                      </a:lnTo>
                      <a:lnTo>
                        <a:pt x="72026" y="335877"/>
                      </a:lnTo>
                      <a:lnTo>
                        <a:pt x="63005" y="310818"/>
                      </a:lnTo>
                      <a:lnTo>
                        <a:pt x="46967" y="294780"/>
                      </a:lnTo>
                      <a:lnTo>
                        <a:pt x="39951" y="271726"/>
                      </a:lnTo>
                      <a:lnTo>
                        <a:pt x="20905" y="258695"/>
                      </a:lnTo>
                      <a:lnTo>
                        <a:pt x="44962" y="226619"/>
                      </a:lnTo>
                      <a:lnTo>
                        <a:pt x="75033" y="228624"/>
                      </a:lnTo>
                      <a:lnTo>
                        <a:pt x="96083" y="197551"/>
                      </a:lnTo>
                      <a:lnTo>
                        <a:pt x="107109" y="166477"/>
                      </a:lnTo>
                      <a:lnTo>
                        <a:pt x="125152" y="136406"/>
                      </a:lnTo>
                      <a:lnTo>
                        <a:pt x="120140" y="114354"/>
                      </a:lnTo>
                      <a:lnTo>
                        <a:pt x="138182" y="97314"/>
                      </a:lnTo>
                      <a:lnTo>
                        <a:pt x="114125" y="82278"/>
                      </a:lnTo>
                      <a:lnTo>
                        <a:pt x="101095" y="61229"/>
                      </a:lnTo>
                      <a:lnTo>
                        <a:pt x="85057" y="35167"/>
                      </a:lnTo>
                      <a:lnTo>
                        <a:pt x="94078" y="22136"/>
                      </a:lnTo>
                      <a:lnTo>
                        <a:pt x="134173" y="29153"/>
                      </a:lnTo>
                      <a:lnTo>
                        <a:pt x="161237" y="25144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3" name="Freeform: Shape 102">
                  <a:extLst>
                    <a:ext uri="{FF2B5EF4-FFF2-40B4-BE49-F238E27FC236}">
                      <a16:creationId xmlns:a16="http://schemas.microsoft.com/office/drawing/2014/main" id="{AD312373-6CF4-4BB6-B430-5CD2D4624072}"/>
                    </a:ext>
                  </a:extLst>
                </p:cNvPr>
                <p:cNvSpPr/>
                <p:nvPr/>
              </p:nvSpPr>
              <p:spPr>
                <a:xfrm>
                  <a:off x="5045287" y="2076871"/>
                  <a:ext cx="92217" cy="100236"/>
                </a:xfrm>
                <a:custGeom>
                  <a:avLst/>
                  <a:gdLst>
                    <a:gd name="connsiteX0" fmla="*/ 89095 w 92217"/>
                    <a:gd name="connsiteY0" fmla="*/ 36181 h 100236"/>
                    <a:gd name="connsiteX1" fmla="*/ 92102 w 92217"/>
                    <a:gd name="connsiteY1" fmla="*/ 57231 h 100236"/>
                    <a:gd name="connsiteX2" fmla="*/ 74060 w 92217"/>
                    <a:gd name="connsiteY2" fmla="*/ 82290 h 100236"/>
                    <a:gd name="connsiteX3" fmla="*/ 31960 w 92217"/>
                    <a:gd name="connsiteY3" fmla="*/ 100333 h 100236"/>
                    <a:gd name="connsiteX4" fmla="*/ -116 w 92217"/>
                    <a:gd name="connsiteY4" fmla="*/ 95321 h 100236"/>
                    <a:gd name="connsiteX5" fmla="*/ 20934 w 92217"/>
                    <a:gd name="connsiteY5" fmla="*/ 65250 h 100236"/>
                    <a:gd name="connsiteX6" fmla="*/ 9908 w 92217"/>
                    <a:gd name="connsiteY6" fmla="*/ 36181 h 100236"/>
                    <a:gd name="connsiteX7" fmla="*/ 41984 w 92217"/>
                    <a:gd name="connsiteY7" fmla="*/ 13127 h 100236"/>
                    <a:gd name="connsiteX8" fmla="*/ 60026 w 92217"/>
                    <a:gd name="connsiteY8" fmla="*/ 96 h 100236"/>
                    <a:gd name="connsiteX9" fmla="*/ 64036 w 92217"/>
                    <a:gd name="connsiteY9" fmla="*/ 15132 h 100236"/>
                    <a:gd name="connsiteX10" fmla="*/ 58022 w 92217"/>
                    <a:gd name="connsiteY10" fmla="*/ 31169 h 100236"/>
                    <a:gd name="connsiteX11" fmla="*/ 72055 w 92217"/>
                    <a:gd name="connsiteY11" fmla="*/ 30167 h 100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92217" h="100236">
                      <a:moveTo>
                        <a:pt x="89095" y="36181"/>
                      </a:moveTo>
                      <a:lnTo>
                        <a:pt x="92102" y="57231"/>
                      </a:lnTo>
                      <a:lnTo>
                        <a:pt x="74060" y="82290"/>
                      </a:lnTo>
                      <a:lnTo>
                        <a:pt x="31960" y="100333"/>
                      </a:lnTo>
                      <a:lnTo>
                        <a:pt x="-116" y="95321"/>
                      </a:lnTo>
                      <a:lnTo>
                        <a:pt x="20934" y="65250"/>
                      </a:lnTo>
                      <a:lnTo>
                        <a:pt x="9908" y="36181"/>
                      </a:lnTo>
                      <a:lnTo>
                        <a:pt x="41984" y="13127"/>
                      </a:lnTo>
                      <a:lnTo>
                        <a:pt x="60026" y="96"/>
                      </a:lnTo>
                      <a:lnTo>
                        <a:pt x="64036" y="15132"/>
                      </a:lnTo>
                      <a:lnTo>
                        <a:pt x="58022" y="31169"/>
                      </a:lnTo>
                      <a:lnTo>
                        <a:pt x="72055" y="30167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4" name="Freeform: Shape 103">
                  <a:extLst>
                    <a:ext uri="{FF2B5EF4-FFF2-40B4-BE49-F238E27FC236}">
                      <a16:creationId xmlns:a16="http://schemas.microsoft.com/office/drawing/2014/main" id="{C5A1482C-8F64-4253-899E-D72E20DE2466}"/>
                    </a:ext>
                  </a:extLst>
                </p:cNvPr>
                <p:cNvSpPr/>
                <p:nvPr/>
              </p:nvSpPr>
              <p:spPr>
                <a:xfrm>
                  <a:off x="6362396" y="2530943"/>
                  <a:ext cx="549297" cy="442043"/>
                </a:xfrm>
                <a:custGeom>
                  <a:avLst/>
                  <a:gdLst>
                    <a:gd name="connsiteX0" fmla="*/ 255469 w 549297"/>
                    <a:gd name="connsiteY0" fmla="*/ 75266 h 442043"/>
                    <a:gd name="connsiteX1" fmla="*/ 276519 w 549297"/>
                    <a:gd name="connsiteY1" fmla="*/ 70254 h 442043"/>
                    <a:gd name="connsiteX2" fmla="*/ 290552 w 549297"/>
                    <a:gd name="connsiteY2" fmla="*/ 52211 h 442043"/>
                    <a:gd name="connsiteX3" fmla="*/ 307592 w 549297"/>
                    <a:gd name="connsiteY3" fmla="*/ 53214 h 442043"/>
                    <a:gd name="connsiteX4" fmla="*/ 317616 w 549297"/>
                    <a:gd name="connsiteY4" fmla="*/ 48202 h 442043"/>
                    <a:gd name="connsiteX5" fmla="*/ 335658 w 549297"/>
                    <a:gd name="connsiteY5" fmla="*/ 50207 h 442043"/>
                    <a:gd name="connsiteX6" fmla="*/ 366732 w 549297"/>
                    <a:gd name="connsiteY6" fmla="*/ 66244 h 442043"/>
                    <a:gd name="connsiteX7" fmla="*/ 386779 w 549297"/>
                    <a:gd name="connsiteY7" fmla="*/ 69252 h 442043"/>
                    <a:gd name="connsiteX8" fmla="*/ 421862 w 549297"/>
                    <a:gd name="connsiteY8" fmla="*/ 96315 h 442043"/>
                    <a:gd name="connsiteX9" fmla="*/ 439905 w 549297"/>
                    <a:gd name="connsiteY9" fmla="*/ 97318 h 442043"/>
                    <a:gd name="connsiteX10" fmla="*/ 447923 w 549297"/>
                    <a:gd name="connsiteY10" fmla="*/ 122377 h 442043"/>
                    <a:gd name="connsiteX11" fmla="*/ 445919 w 549297"/>
                    <a:gd name="connsiteY11" fmla="*/ 159465 h 442043"/>
                    <a:gd name="connsiteX12" fmla="*/ 442912 w 549297"/>
                    <a:gd name="connsiteY12" fmla="*/ 181517 h 442043"/>
                    <a:gd name="connsiteX13" fmla="*/ 454940 w 549297"/>
                    <a:gd name="connsiteY13" fmla="*/ 186528 h 442043"/>
                    <a:gd name="connsiteX14" fmla="*/ 446921 w 549297"/>
                    <a:gd name="connsiteY14" fmla="*/ 202566 h 442043"/>
                    <a:gd name="connsiteX15" fmla="*/ 459952 w 549297"/>
                    <a:gd name="connsiteY15" fmla="*/ 226623 h 442043"/>
                    <a:gd name="connsiteX16" fmla="*/ 465966 w 549297"/>
                    <a:gd name="connsiteY16" fmla="*/ 246670 h 442043"/>
                    <a:gd name="connsiteX17" fmla="*/ 486013 w 549297"/>
                    <a:gd name="connsiteY17" fmla="*/ 251682 h 442043"/>
                    <a:gd name="connsiteX18" fmla="*/ 491025 w 549297"/>
                    <a:gd name="connsiteY18" fmla="*/ 270727 h 442043"/>
                    <a:gd name="connsiteX19" fmla="*/ 472983 w 549297"/>
                    <a:gd name="connsiteY19" fmla="*/ 297791 h 442043"/>
                    <a:gd name="connsiteX20" fmla="*/ 488018 w 549297"/>
                    <a:gd name="connsiteY20" fmla="*/ 313829 h 442043"/>
                    <a:gd name="connsiteX21" fmla="*/ 501049 w 549297"/>
                    <a:gd name="connsiteY21" fmla="*/ 332874 h 442043"/>
                    <a:gd name="connsiteX22" fmla="*/ 527111 w 549297"/>
                    <a:gd name="connsiteY22" fmla="*/ 345905 h 442043"/>
                    <a:gd name="connsiteX23" fmla="*/ 532122 w 549297"/>
                    <a:gd name="connsiteY23" fmla="*/ 371966 h 442043"/>
                    <a:gd name="connsiteX24" fmla="*/ 545153 w 549297"/>
                    <a:gd name="connsiteY24" fmla="*/ 376978 h 442043"/>
                    <a:gd name="connsiteX25" fmla="*/ 549163 w 549297"/>
                    <a:gd name="connsiteY25" fmla="*/ 391011 h 442043"/>
                    <a:gd name="connsiteX26" fmla="*/ 514080 w 549297"/>
                    <a:gd name="connsiteY26" fmla="*/ 407049 h 442043"/>
                    <a:gd name="connsiteX27" fmla="*/ 509068 w 549297"/>
                    <a:gd name="connsiteY27" fmla="*/ 442132 h 442043"/>
                    <a:gd name="connsiteX28" fmla="*/ 458950 w 549297"/>
                    <a:gd name="connsiteY28" fmla="*/ 433111 h 442043"/>
                    <a:gd name="connsiteX29" fmla="*/ 429881 w 549297"/>
                    <a:gd name="connsiteY29" fmla="*/ 426094 h 442043"/>
                    <a:gd name="connsiteX30" fmla="*/ 399810 w 549297"/>
                    <a:gd name="connsiteY30" fmla="*/ 422085 h 442043"/>
                    <a:gd name="connsiteX31" fmla="*/ 384774 w 549297"/>
                    <a:gd name="connsiteY31" fmla="*/ 384997 h 442043"/>
                    <a:gd name="connsiteX32" fmla="*/ 371744 w 549297"/>
                    <a:gd name="connsiteY32" fmla="*/ 378983 h 442043"/>
                    <a:gd name="connsiteX33" fmla="*/ 351696 w 549297"/>
                    <a:gd name="connsiteY33" fmla="*/ 384997 h 442043"/>
                    <a:gd name="connsiteX34" fmla="*/ 327639 w 549297"/>
                    <a:gd name="connsiteY34" fmla="*/ 399030 h 442043"/>
                    <a:gd name="connsiteX35" fmla="*/ 294561 w 549297"/>
                    <a:gd name="connsiteY35" fmla="*/ 389007 h 442043"/>
                    <a:gd name="connsiteX36" fmla="*/ 266495 w 549297"/>
                    <a:gd name="connsiteY36" fmla="*/ 365952 h 442043"/>
                    <a:gd name="connsiteX37" fmla="*/ 240433 w 549297"/>
                    <a:gd name="connsiteY37" fmla="*/ 357933 h 442043"/>
                    <a:gd name="connsiteX38" fmla="*/ 219384 w 549297"/>
                    <a:gd name="connsiteY38" fmla="*/ 328865 h 442043"/>
                    <a:gd name="connsiteX39" fmla="*/ 195327 w 549297"/>
                    <a:gd name="connsiteY39" fmla="*/ 288770 h 442043"/>
                    <a:gd name="connsiteX40" fmla="*/ 182296 w 549297"/>
                    <a:gd name="connsiteY40" fmla="*/ 293782 h 442043"/>
                    <a:gd name="connsiteX41" fmla="*/ 164254 w 549297"/>
                    <a:gd name="connsiteY41" fmla="*/ 283758 h 442043"/>
                    <a:gd name="connsiteX42" fmla="*/ 156235 w 549297"/>
                    <a:gd name="connsiteY42" fmla="*/ 294784 h 442043"/>
                    <a:gd name="connsiteX43" fmla="*/ 140197 w 549297"/>
                    <a:gd name="connsiteY43" fmla="*/ 279749 h 442043"/>
                    <a:gd name="connsiteX44" fmla="*/ 138193 w 549297"/>
                    <a:gd name="connsiteY44" fmla="*/ 263711 h 442043"/>
                    <a:gd name="connsiteX45" fmla="*/ 130173 w 549297"/>
                    <a:gd name="connsiteY45" fmla="*/ 263711 h 442043"/>
                    <a:gd name="connsiteX46" fmla="*/ 131176 w 549297"/>
                    <a:gd name="connsiteY46" fmla="*/ 241659 h 442043"/>
                    <a:gd name="connsiteX47" fmla="*/ 114135 w 549297"/>
                    <a:gd name="connsiteY47" fmla="*/ 218604 h 442043"/>
                    <a:gd name="connsiteX48" fmla="*/ 81058 w 549297"/>
                    <a:gd name="connsiteY48" fmla="*/ 201564 h 442043"/>
                    <a:gd name="connsiteX49" fmla="*/ 59005 w 549297"/>
                    <a:gd name="connsiteY49" fmla="*/ 173498 h 442043"/>
                    <a:gd name="connsiteX50" fmla="*/ 62012 w 549297"/>
                    <a:gd name="connsiteY50" fmla="*/ 149441 h 442043"/>
                    <a:gd name="connsiteX51" fmla="*/ 73039 w 549297"/>
                    <a:gd name="connsiteY51" fmla="*/ 139417 h 442043"/>
                    <a:gd name="connsiteX52" fmla="*/ 68027 w 549297"/>
                    <a:gd name="connsiteY52" fmla="*/ 121375 h 442043"/>
                    <a:gd name="connsiteX53" fmla="*/ 49984 w 549297"/>
                    <a:gd name="connsiteY53" fmla="*/ 112353 h 442043"/>
                    <a:gd name="connsiteX54" fmla="*/ 27932 w 549297"/>
                    <a:gd name="connsiteY54" fmla="*/ 76268 h 442043"/>
                    <a:gd name="connsiteX55" fmla="*/ 9889 w 549297"/>
                    <a:gd name="connsiteY55" fmla="*/ 52211 h 442043"/>
                    <a:gd name="connsiteX56" fmla="*/ 13899 w 549297"/>
                    <a:gd name="connsiteY56" fmla="*/ 43190 h 442043"/>
                    <a:gd name="connsiteX57" fmla="*/ -135 w 549297"/>
                    <a:gd name="connsiteY57" fmla="*/ 8107 h 442043"/>
                    <a:gd name="connsiteX58" fmla="*/ 14901 w 549297"/>
                    <a:gd name="connsiteY58" fmla="*/ 88 h 442043"/>
                    <a:gd name="connsiteX59" fmla="*/ 20916 w 549297"/>
                    <a:gd name="connsiteY59" fmla="*/ 11114 h 442043"/>
                    <a:gd name="connsiteX60" fmla="*/ 35951 w 549297"/>
                    <a:gd name="connsiteY60" fmla="*/ 25148 h 442043"/>
                    <a:gd name="connsiteX61" fmla="*/ 53993 w 549297"/>
                    <a:gd name="connsiteY61" fmla="*/ 29157 h 442043"/>
                    <a:gd name="connsiteX62" fmla="*/ 63015 w 549297"/>
                    <a:gd name="connsiteY62" fmla="*/ 28155 h 442043"/>
                    <a:gd name="connsiteX63" fmla="*/ 88074 w 549297"/>
                    <a:gd name="connsiteY63" fmla="*/ 6103 h 442043"/>
                    <a:gd name="connsiteX64" fmla="*/ 96093 w 549297"/>
                    <a:gd name="connsiteY64" fmla="*/ 4098 h 442043"/>
                    <a:gd name="connsiteX65" fmla="*/ 105114 w 549297"/>
                    <a:gd name="connsiteY65" fmla="*/ 13119 h 442043"/>
                    <a:gd name="connsiteX66" fmla="*/ 100102 w 549297"/>
                    <a:gd name="connsiteY66" fmla="*/ 27152 h 442043"/>
                    <a:gd name="connsiteX67" fmla="*/ 118145 w 549297"/>
                    <a:gd name="connsiteY67" fmla="*/ 43190 h 442043"/>
                    <a:gd name="connsiteX68" fmla="*/ 124159 w 549297"/>
                    <a:gd name="connsiteY68" fmla="*/ 42188 h 442043"/>
                    <a:gd name="connsiteX69" fmla="*/ 136188 w 549297"/>
                    <a:gd name="connsiteY69" fmla="*/ 64240 h 442043"/>
                    <a:gd name="connsiteX70" fmla="*/ 161247 w 549297"/>
                    <a:gd name="connsiteY70" fmla="*/ 70254 h 442043"/>
                    <a:gd name="connsiteX71" fmla="*/ 181294 w 549297"/>
                    <a:gd name="connsiteY71" fmla="*/ 85290 h 442043"/>
                    <a:gd name="connsiteX72" fmla="*/ 217379 w 549297"/>
                    <a:gd name="connsiteY72" fmla="*/ 90301 h 442043"/>
                    <a:gd name="connsiteX73" fmla="*/ 254467 w 549297"/>
                    <a:gd name="connsiteY73" fmla="*/ 82282 h 44204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549297" h="442043">
                      <a:moveTo>
                        <a:pt x="255469" y="75266"/>
                      </a:moveTo>
                      <a:lnTo>
                        <a:pt x="276519" y="70254"/>
                      </a:lnTo>
                      <a:lnTo>
                        <a:pt x="290552" y="52211"/>
                      </a:lnTo>
                      <a:lnTo>
                        <a:pt x="307592" y="53214"/>
                      </a:lnTo>
                      <a:lnTo>
                        <a:pt x="317616" y="48202"/>
                      </a:lnTo>
                      <a:lnTo>
                        <a:pt x="335658" y="50207"/>
                      </a:lnTo>
                      <a:lnTo>
                        <a:pt x="366732" y="66244"/>
                      </a:lnTo>
                      <a:lnTo>
                        <a:pt x="386779" y="69252"/>
                      </a:lnTo>
                      <a:lnTo>
                        <a:pt x="421862" y="96315"/>
                      </a:lnTo>
                      <a:lnTo>
                        <a:pt x="439905" y="97318"/>
                      </a:lnTo>
                      <a:lnTo>
                        <a:pt x="447923" y="122377"/>
                      </a:lnTo>
                      <a:lnTo>
                        <a:pt x="445919" y="159465"/>
                      </a:lnTo>
                      <a:lnTo>
                        <a:pt x="442912" y="181517"/>
                      </a:lnTo>
                      <a:lnTo>
                        <a:pt x="454940" y="186528"/>
                      </a:lnTo>
                      <a:lnTo>
                        <a:pt x="446921" y="202566"/>
                      </a:lnTo>
                      <a:lnTo>
                        <a:pt x="459952" y="226623"/>
                      </a:lnTo>
                      <a:lnTo>
                        <a:pt x="465966" y="246670"/>
                      </a:lnTo>
                      <a:lnTo>
                        <a:pt x="486013" y="251682"/>
                      </a:lnTo>
                      <a:lnTo>
                        <a:pt x="491025" y="270727"/>
                      </a:lnTo>
                      <a:lnTo>
                        <a:pt x="472983" y="297791"/>
                      </a:lnTo>
                      <a:lnTo>
                        <a:pt x="488018" y="313829"/>
                      </a:lnTo>
                      <a:lnTo>
                        <a:pt x="501049" y="332874"/>
                      </a:lnTo>
                      <a:lnTo>
                        <a:pt x="527111" y="345905"/>
                      </a:lnTo>
                      <a:lnTo>
                        <a:pt x="532122" y="371966"/>
                      </a:lnTo>
                      <a:lnTo>
                        <a:pt x="545153" y="376978"/>
                      </a:lnTo>
                      <a:lnTo>
                        <a:pt x="549163" y="391011"/>
                      </a:lnTo>
                      <a:lnTo>
                        <a:pt x="514080" y="407049"/>
                      </a:lnTo>
                      <a:lnTo>
                        <a:pt x="509068" y="442132"/>
                      </a:lnTo>
                      <a:lnTo>
                        <a:pt x="458950" y="433111"/>
                      </a:lnTo>
                      <a:lnTo>
                        <a:pt x="429881" y="426094"/>
                      </a:lnTo>
                      <a:lnTo>
                        <a:pt x="399810" y="422085"/>
                      </a:lnTo>
                      <a:lnTo>
                        <a:pt x="384774" y="384997"/>
                      </a:lnTo>
                      <a:lnTo>
                        <a:pt x="371744" y="378983"/>
                      </a:lnTo>
                      <a:lnTo>
                        <a:pt x="351696" y="384997"/>
                      </a:lnTo>
                      <a:lnTo>
                        <a:pt x="327639" y="399030"/>
                      </a:lnTo>
                      <a:lnTo>
                        <a:pt x="294561" y="389007"/>
                      </a:lnTo>
                      <a:lnTo>
                        <a:pt x="266495" y="365952"/>
                      </a:lnTo>
                      <a:lnTo>
                        <a:pt x="240433" y="357933"/>
                      </a:lnTo>
                      <a:lnTo>
                        <a:pt x="219384" y="328865"/>
                      </a:lnTo>
                      <a:lnTo>
                        <a:pt x="195327" y="288770"/>
                      </a:lnTo>
                      <a:lnTo>
                        <a:pt x="182296" y="293782"/>
                      </a:lnTo>
                      <a:lnTo>
                        <a:pt x="164254" y="283758"/>
                      </a:lnTo>
                      <a:lnTo>
                        <a:pt x="156235" y="294784"/>
                      </a:lnTo>
                      <a:lnTo>
                        <a:pt x="140197" y="279749"/>
                      </a:lnTo>
                      <a:lnTo>
                        <a:pt x="138193" y="263711"/>
                      </a:lnTo>
                      <a:lnTo>
                        <a:pt x="130173" y="263711"/>
                      </a:lnTo>
                      <a:lnTo>
                        <a:pt x="131176" y="241659"/>
                      </a:lnTo>
                      <a:lnTo>
                        <a:pt x="114135" y="218604"/>
                      </a:lnTo>
                      <a:lnTo>
                        <a:pt x="81058" y="201564"/>
                      </a:lnTo>
                      <a:lnTo>
                        <a:pt x="59005" y="173498"/>
                      </a:lnTo>
                      <a:lnTo>
                        <a:pt x="62012" y="149441"/>
                      </a:lnTo>
                      <a:lnTo>
                        <a:pt x="73039" y="139417"/>
                      </a:lnTo>
                      <a:lnTo>
                        <a:pt x="68027" y="121375"/>
                      </a:lnTo>
                      <a:lnTo>
                        <a:pt x="49984" y="112353"/>
                      </a:lnTo>
                      <a:lnTo>
                        <a:pt x="27932" y="76268"/>
                      </a:lnTo>
                      <a:lnTo>
                        <a:pt x="9889" y="52211"/>
                      </a:lnTo>
                      <a:lnTo>
                        <a:pt x="13899" y="43190"/>
                      </a:lnTo>
                      <a:lnTo>
                        <a:pt x="-135" y="8107"/>
                      </a:lnTo>
                      <a:lnTo>
                        <a:pt x="14901" y="88"/>
                      </a:lnTo>
                      <a:lnTo>
                        <a:pt x="20916" y="11114"/>
                      </a:lnTo>
                      <a:lnTo>
                        <a:pt x="35951" y="25148"/>
                      </a:lnTo>
                      <a:lnTo>
                        <a:pt x="53993" y="29157"/>
                      </a:lnTo>
                      <a:lnTo>
                        <a:pt x="63015" y="28155"/>
                      </a:lnTo>
                      <a:lnTo>
                        <a:pt x="88074" y="6103"/>
                      </a:lnTo>
                      <a:lnTo>
                        <a:pt x="96093" y="4098"/>
                      </a:lnTo>
                      <a:lnTo>
                        <a:pt x="105114" y="13119"/>
                      </a:lnTo>
                      <a:lnTo>
                        <a:pt x="100102" y="27152"/>
                      </a:lnTo>
                      <a:lnTo>
                        <a:pt x="118145" y="43190"/>
                      </a:lnTo>
                      <a:lnTo>
                        <a:pt x="124159" y="42188"/>
                      </a:lnTo>
                      <a:lnTo>
                        <a:pt x="136188" y="64240"/>
                      </a:lnTo>
                      <a:lnTo>
                        <a:pt x="161247" y="70254"/>
                      </a:lnTo>
                      <a:lnTo>
                        <a:pt x="181294" y="85290"/>
                      </a:lnTo>
                      <a:lnTo>
                        <a:pt x="217379" y="90301"/>
                      </a:lnTo>
                      <a:lnTo>
                        <a:pt x="254467" y="82282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5" name="Freeform: Shape 104">
                  <a:extLst>
                    <a:ext uri="{FF2B5EF4-FFF2-40B4-BE49-F238E27FC236}">
                      <a16:creationId xmlns:a16="http://schemas.microsoft.com/office/drawing/2014/main" id="{398EE7BD-4CEA-4147-9445-75DFC076F9DE}"/>
                    </a:ext>
                  </a:extLst>
                </p:cNvPr>
                <p:cNvSpPr/>
                <p:nvPr/>
              </p:nvSpPr>
              <p:spPr>
                <a:xfrm>
                  <a:off x="6256145" y="2601109"/>
                  <a:ext cx="262620" cy="249589"/>
                </a:xfrm>
                <a:custGeom>
                  <a:avLst/>
                  <a:gdLst>
                    <a:gd name="connsiteX0" fmla="*/ 156237 w 262620"/>
                    <a:gd name="connsiteY0" fmla="*/ 42188 h 249589"/>
                    <a:gd name="connsiteX1" fmla="*/ 174281 w 262620"/>
                    <a:gd name="connsiteY1" fmla="*/ 51209 h 249589"/>
                    <a:gd name="connsiteX2" fmla="*/ 179292 w 262620"/>
                    <a:gd name="connsiteY2" fmla="*/ 69252 h 249589"/>
                    <a:gd name="connsiteX3" fmla="*/ 168266 w 262620"/>
                    <a:gd name="connsiteY3" fmla="*/ 79276 h 249589"/>
                    <a:gd name="connsiteX4" fmla="*/ 165259 w 262620"/>
                    <a:gd name="connsiteY4" fmla="*/ 103332 h 249589"/>
                    <a:gd name="connsiteX5" fmla="*/ 187311 w 262620"/>
                    <a:gd name="connsiteY5" fmla="*/ 131399 h 249589"/>
                    <a:gd name="connsiteX6" fmla="*/ 220389 w 262620"/>
                    <a:gd name="connsiteY6" fmla="*/ 148439 h 249589"/>
                    <a:gd name="connsiteX7" fmla="*/ 237429 w 262620"/>
                    <a:gd name="connsiteY7" fmla="*/ 171493 h 249589"/>
                    <a:gd name="connsiteX8" fmla="*/ 236427 w 262620"/>
                    <a:gd name="connsiteY8" fmla="*/ 193545 h 249589"/>
                    <a:gd name="connsiteX9" fmla="*/ 244446 w 262620"/>
                    <a:gd name="connsiteY9" fmla="*/ 193545 h 249589"/>
                    <a:gd name="connsiteX10" fmla="*/ 246450 w 262620"/>
                    <a:gd name="connsiteY10" fmla="*/ 209583 h 249589"/>
                    <a:gd name="connsiteX11" fmla="*/ 262489 w 262620"/>
                    <a:gd name="connsiteY11" fmla="*/ 224619 h 249589"/>
                    <a:gd name="connsiteX12" fmla="*/ 247453 w 262620"/>
                    <a:gd name="connsiteY12" fmla="*/ 223616 h 249589"/>
                    <a:gd name="connsiteX13" fmla="*/ 229411 w 262620"/>
                    <a:gd name="connsiteY13" fmla="*/ 221612 h 249589"/>
                    <a:gd name="connsiteX14" fmla="*/ 214375 w 262620"/>
                    <a:gd name="connsiteY14" fmla="*/ 249678 h 249589"/>
                    <a:gd name="connsiteX15" fmla="*/ 166261 w 262620"/>
                    <a:gd name="connsiteY15" fmla="*/ 247673 h 249589"/>
                    <a:gd name="connsiteX16" fmla="*/ 87075 w 262620"/>
                    <a:gd name="connsiteY16" fmla="*/ 186529 h 249589"/>
                    <a:gd name="connsiteX17" fmla="*/ 46980 w 262620"/>
                    <a:gd name="connsiteY17" fmla="*/ 165479 h 249589"/>
                    <a:gd name="connsiteX18" fmla="*/ 14904 w 262620"/>
                    <a:gd name="connsiteY18" fmla="*/ 157460 h 249589"/>
                    <a:gd name="connsiteX19" fmla="*/ -131 w 262620"/>
                    <a:gd name="connsiteY19" fmla="*/ 120373 h 249589"/>
                    <a:gd name="connsiteX20" fmla="*/ 51992 w 262620"/>
                    <a:gd name="connsiteY20" fmla="*/ 89299 h 249589"/>
                    <a:gd name="connsiteX21" fmla="*/ 57004 w 262620"/>
                    <a:gd name="connsiteY21" fmla="*/ 53214 h 249589"/>
                    <a:gd name="connsiteX22" fmla="*/ 50989 w 262620"/>
                    <a:gd name="connsiteY22" fmla="*/ 31162 h 249589"/>
                    <a:gd name="connsiteX23" fmla="*/ 64020 w 262620"/>
                    <a:gd name="connsiteY23" fmla="*/ 23143 h 249589"/>
                    <a:gd name="connsiteX24" fmla="*/ 73041 w 262620"/>
                    <a:gd name="connsiteY24" fmla="*/ 4098 h 249589"/>
                    <a:gd name="connsiteX25" fmla="*/ 83065 w 262620"/>
                    <a:gd name="connsiteY25" fmla="*/ 89 h 249589"/>
                    <a:gd name="connsiteX26" fmla="*/ 113136 w 262620"/>
                    <a:gd name="connsiteY26" fmla="*/ 4098 h 249589"/>
                    <a:gd name="connsiteX27" fmla="*/ 123159 w 262620"/>
                    <a:gd name="connsiteY27" fmla="*/ 11115 h 249589"/>
                    <a:gd name="connsiteX28" fmla="*/ 134186 w 262620"/>
                    <a:gd name="connsiteY28" fmla="*/ 6103 h 2495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262620" h="249589">
                      <a:moveTo>
                        <a:pt x="156237" y="42188"/>
                      </a:moveTo>
                      <a:lnTo>
                        <a:pt x="174281" y="51209"/>
                      </a:lnTo>
                      <a:lnTo>
                        <a:pt x="179292" y="69252"/>
                      </a:lnTo>
                      <a:lnTo>
                        <a:pt x="168266" y="79276"/>
                      </a:lnTo>
                      <a:lnTo>
                        <a:pt x="165259" y="103332"/>
                      </a:lnTo>
                      <a:lnTo>
                        <a:pt x="187311" y="131399"/>
                      </a:lnTo>
                      <a:lnTo>
                        <a:pt x="220389" y="148439"/>
                      </a:lnTo>
                      <a:lnTo>
                        <a:pt x="237429" y="171493"/>
                      </a:lnTo>
                      <a:lnTo>
                        <a:pt x="236427" y="193545"/>
                      </a:lnTo>
                      <a:lnTo>
                        <a:pt x="244446" y="193545"/>
                      </a:lnTo>
                      <a:lnTo>
                        <a:pt x="246450" y="209583"/>
                      </a:lnTo>
                      <a:lnTo>
                        <a:pt x="262489" y="224619"/>
                      </a:lnTo>
                      <a:lnTo>
                        <a:pt x="247453" y="223616"/>
                      </a:lnTo>
                      <a:lnTo>
                        <a:pt x="229411" y="221612"/>
                      </a:lnTo>
                      <a:lnTo>
                        <a:pt x="214375" y="249678"/>
                      </a:lnTo>
                      <a:lnTo>
                        <a:pt x="166261" y="247673"/>
                      </a:lnTo>
                      <a:lnTo>
                        <a:pt x="87075" y="186529"/>
                      </a:lnTo>
                      <a:lnTo>
                        <a:pt x="46980" y="165479"/>
                      </a:lnTo>
                      <a:lnTo>
                        <a:pt x="14904" y="157460"/>
                      </a:lnTo>
                      <a:lnTo>
                        <a:pt x="-131" y="120373"/>
                      </a:lnTo>
                      <a:lnTo>
                        <a:pt x="51992" y="89299"/>
                      </a:lnTo>
                      <a:lnTo>
                        <a:pt x="57004" y="53214"/>
                      </a:lnTo>
                      <a:lnTo>
                        <a:pt x="50989" y="31162"/>
                      </a:lnTo>
                      <a:lnTo>
                        <a:pt x="64020" y="23143"/>
                      </a:lnTo>
                      <a:lnTo>
                        <a:pt x="73041" y="4098"/>
                      </a:lnTo>
                      <a:lnTo>
                        <a:pt x="83065" y="89"/>
                      </a:lnTo>
                      <a:lnTo>
                        <a:pt x="113136" y="4098"/>
                      </a:lnTo>
                      <a:lnTo>
                        <a:pt x="123159" y="11115"/>
                      </a:lnTo>
                      <a:lnTo>
                        <a:pt x="134186" y="6103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6" name="Freeform: Shape 105">
                  <a:extLst>
                    <a:ext uri="{FF2B5EF4-FFF2-40B4-BE49-F238E27FC236}">
                      <a16:creationId xmlns:a16="http://schemas.microsoft.com/office/drawing/2014/main" id="{6C81CEE2-4951-4805-8DB9-AEC2C9F85B96}"/>
                    </a:ext>
                  </a:extLst>
                </p:cNvPr>
                <p:cNvSpPr/>
                <p:nvPr/>
              </p:nvSpPr>
              <p:spPr>
                <a:xfrm>
                  <a:off x="4783669" y="1764133"/>
                  <a:ext cx="214506" cy="80189"/>
                </a:xfrm>
                <a:custGeom>
                  <a:avLst/>
                  <a:gdLst>
                    <a:gd name="connsiteX0" fmla="*/ 200360 w 214506"/>
                    <a:gd name="connsiteY0" fmla="*/ 2105 h 80189"/>
                    <a:gd name="connsiteX1" fmla="*/ 193344 w 214506"/>
                    <a:gd name="connsiteY1" fmla="*/ 19145 h 80189"/>
                    <a:gd name="connsiteX2" fmla="*/ 214393 w 214506"/>
                    <a:gd name="connsiteY2" fmla="*/ 37188 h 80189"/>
                    <a:gd name="connsiteX3" fmla="*/ 185325 w 214506"/>
                    <a:gd name="connsiteY3" fmla="*/ 57235 h 80189"/>
                    <a:gd name="connsiteX4" fmla="*/ 124180 w 214506"/>
                    <a:gd name="connsiteY4" fmla="*/ 75278 h 80189"/>
                    <a:gd name="connsiteX5" fmla="*/ 105135 w 214506"/>
                    <a:gd name="connsiteY5" fmla="*/ 80289 h 80189"/>
                    <a:gd name="connsiteX6" fmla="*/ 79074 w 214506"/>
                    <a:gd name="connsiteY6" fmla="*/ 76280 h 80189"/>
                    <a:gd name="connsiteX7" fmla="*/ 22941 w 214506"/>
                    <a:gd name="connsiteY7" fmla="*/ 68261 h 80189"/>
                    <a:gd name="connsiteX8" fmla="*/ 44993 w 214506"/>
                    <a:gd name="connsiteY8" fmla="*/ 56233 h 80189"/>
                    <a:gd name="connsiteX9" fmla="*/ 3896 w 214506"/>
                    <a:gd name="connsiteY9" fmla="*/ 43202 h 80189"/>
                    <a:gd name="connsiteX10" fmla="*/ 39982 w 214506"/>
                    <a:gd name="connsiteY10" fmla="*/ 38190 h 80189"/>
                    <a:gd name="connsiteX11" fmla="*/ 40984 w 214506"/>
                    <a:gd name="connsiteY11" fmla="*/ 30171 h 80189"/>
                    <a:gd name="connsiteX12" fmla="*/ -113 w 214506"/>
                    <a:gd name="connsiteY12" fmla="*/ 24157 h 80189"/>
                    <a:gd name="connsiteX13" fmla="*/ 16927 w 214506"/>
                    <a:gd name="connsiteY13" fmla="*/ 7117 h 80189"/>
                    <a:gd name="connsiteX14" fmla="*/ 48000 w 214506"/>
                    <a:gd name="connsiteY14" fmla="*/ 3107 h 80189"/>
                    <a:gd name="connsiteX15" fmla="*/ 76067 w 214506"/>
                    <a:gd name="connsiteY15" fmla="*/ 21150 h 80189"/>
                    <a:gd name="connsiteX16" fmla="*/ 109145 w 214506"/>
                    <a:gd name="connsiteY16" fmla="*/ 6114 h 80189"/>
                    <a:gd name="connsiteX17" fmla="*/ 133202 w 214506"/>
                    <a:gd name="connsiteY17" fmla="*/ 14133 h 80189"/>
                    <a:gd name="connsiteX18" fmla="*/ 167282 w 214506"/>
                    <a:gd name="connsiteY18" fmla="*/ 100 h 801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214506" h="80189">
                      <a:moveTo>
                        <a:pt x="200360" y="2105"/>
                      </a:moveTo>
                      <a:lnTo>
                        <a:pt x="193344" y="19145"/>
                      </a:lnTo>
                      <a:lnTo>
                        <a:pt x="214393" y="37188"/>
                      </a:lnTo>
                      <a:lnTo>
                        <a:pt x="185325" y="57235"/>
                      </a:lnTo>
                      <a:lnTo>
                        <a:pt x="124180" y="75278"/>
                      </a:lnTo>
                      <a:lnTo>
                        <a:pt x="105135" y="80289"/>
                      </a:lnTo>
                      <a:lnTo>
                        <a:pt x="79074" y="76280"/>
                      </a:lnTo>
                      <a:lnTo>
                        <a:pt x="22941" y="68261"/>
                      </a:lnTo>
                      <a:lnTo>
                        <a:pt x="44993" y="56233"/>
                      </a:lnTo>
                      <a:lnTo>
                        <a:pt x="3896" y="43202"/>
                      </a:lnTo>
                      <a:lnTo>
                        <a:pt x="39982" y="38190"/>
                      </a:lnTo>
                      <a:lnTo>
                        <a:pt x="40984" y="30171"/>
                      </a:lnTo>
                      <a:lnTo>
                        <a:pt x="-113" y="24157"/>
                      </a:lnTo>
                      <a:lnTo>
                        <a:pt x="16927" y="7117"/>
                      </a:lnTo>
                      <a:lnTo>
                        <a:pt x="48000" y="3107"/>
                      </a:lnTo>
                      <a:lnTo>
                        <a:pt x="76067" y="21150"/>
                      </a:lnTo>
                      <a:lnTo>
                        <a:pt x="109145" y="6114"/>
                      </a:lnTo>
                      <a:lnTo>
                        <a:pt x="133202" y="14133"/>
                      </a:lnTo>
                      <a:lnTo>
                        <a:pt x="167282" y="100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7" name="Freeform: Shape 106">
                  <a:extLst>
                    <a:ext uri="{FF2B5EF4-FFF2-40B4-BE49-F238E27FC236}">
                      <a16:creationId xmlns:a16="http://schemas.microsoft.com/office/drawing/2014/main" id="{6CD868FB-81A8-4A82-9042-2D7651F3D7B0}"/>
                    </a:ext>
                  </a:extLst>
                </p:cNvPr>
                <p:cNvSpPr/>
                <p:nvPr/>
              </p:nvSpPr>
              <p:spPr>
                <a:xfrm>
                  <a:off x="6148892" y="2724400"/>
                  <a:ext cx="34080" cy="114269"/>
                </a:xfrm>
                <a:custGeom>
                  <a:avLst/>
                  <a:gdLst>
                    <a:gd name="connsiteX0" fmla="*/ 31947 w 34080"/>
                    <a:gd name="connsiteY0" fmla="*/ 18131 h 114269"/>
                    <a:gd name="connsiteX1" fmla="*/ 28940 w 34080"/>
                    <a:gd name="connsiteY1" fmla="*/ 27152 h 114269"/>
                    <a:gd name="connsiteX2" fmla="*/ 18916 w 34080"/>
                    <a:gd name="connsiteY2" fmla="*/ 23142 h 114269"/>
                    <a:gd name="connsiteX3" fmla="*/ 15909 w 34080"/>
                    <a:gd name="connsiteY3" fmla="*/ 43190 h 114269"/>
                    <a:gd name="connsiteX4" fmla="*/ 22926 w 34080"/>
                    <a:gd name="connsiteY4" fmla="*/ 46197 h 114269"/>
                    <a:gd name="connsiteX5" fmla="*/ 16912 w 34080"/>
                    <a:gd name="connsiteY5" fmla="*/ 51209 h 114269"/>
                    <a:gd name="connsiteX6" fmla="*/ 15909 w 34080"/>
                    <a:gd name="connsiteY6" fmla="*/ 58225 h 114269"/>
                    <a:gd name="connsiteX7" fmla="*/ 27937 w 34080"/>
                    <a:gd name="connsiteY7" fmla="*/ 54216 h 114269"/>
                    <a:gd name="connsiteX8" fmla="*/ 29942 w 34080"/>
                    <a:gd name="connsiteY8" fmla="*/ 66244 h 114269"/>
                    <a:gd name="connsiteX9" fmla="*/ 20921 w 34080"/>
                    <a:gd name="connsiteY9" fmla="*/ 114358 h 114269"/>
                    <a:gd name="connsiteX10" fmla="*/ -129 w 34080"/>
                    <a:gd name="connsiteY10" fmla="*/ 63237 h 114269"/>
                    <a:gd name="connsiteX11" fmla="*/ 5886 w 34080"/>
                    <a:gd name="connsiteY11" fmla="*/ 53213 h 114269"/>
                    <a:gd name="connsiteX12" fmla="*/ 3881 w 34080"/>
                    <a:gd name="connsiteY12" fmla="*/ 51209 h 114269"/>
                    <a:gd name="connsiteX13" fmla="*/ 9895 w 34080"/>
                    <a:gd name="connsiteY13" fmla="*/ 37176 h 114269"/>
                    <a:gd name="connsiteX14" fmla="*/ 11900 w 34080"/>
                    <a:gd name="connsiteY14" fmla="*/ 14121 h 114269"/>
                    <a:gd name="connsiteX15" fmla="*/ 14907 w 34080"/>
                    <a:gd name="connsiteY15" fmla="*/ 6102 h 114269"/>
                    <a:gd name="connsiteX16" fmla="*/ 15909 w 34080"/>
                    <a:gd name="connsiteY16" fmla="*/ 6102 h 114269"/>
                    <a:gd name="connsiteX17" fmla="*/ 23928 w 34080"/>
                    <a:gd name="connsiteY17" fmla="*/ 6102 h 114269"/>
                    <a:gd name="connsiteX18" fmla="*/ 25933 w 34080"/>
                    <a:gd name="connsiteY18" fmla="*/ 1090 h 114269"/>
                    <a:gd name="connsiteX19" fmla="*/ 32949 w 34080"/>
                    <a:gd name="connsiteY19" fmla="*/ 88 h 114269"/>
                    <a:gd name="connsiteX20" fmla="*/ 33952 w 34080"/>
                    <a:gd name="connsiteY20" fmla="*/ 13119 h 114269"/>
                    <a:gd name="connsiteX21" fmla="*/ 31947 w 34080"/>
                    <a:gd name="connsiteY21" fmla="*/ 17128 h 1142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4080" h="114269">
                      <a:moveTo>
                        <a:pt x="31947" y="18131"/>
                      </a:moveTo>
                      <a:lnTo>
                        <a:pt x="28940" y="27152"/>
                      </a:lnTo>
                      <a:lnTo>
                        <a:pt x="18916" y="23142"/>
                      </a:lnTo>
                      <a:lnTo>
                        <a:pt x="15909" y="43190"/>
                      </a:lnTo>
                      <a:lnTo>
                        <a:pt x="22926" y="46197"/>
                      </a:lnTo>
                      <a:lnTo>
                        <a:pt x="16912" y="51209"/>
                      </a:lnTo>
                      <a:lnTo>
                        <a:pt x="15909" y="58225"/>
                      </a:lnTo>
                      <a:lnTo>
                        <a:pt x="27937" y="54216"/>
                      </a:lnTo>
                      <a:lnTo>
                        <a:pt x="29942" y="66244"/>
                      </a:lnTo>
                      <a:lnTo>
                        <a:pt x="20921" y="114358"/>
                      </a:lnTo>
                      <a:lnTo>
                        <a:pt x="-129" y="63237"/>
                      </a:lnTo>
                      <a:lnTo>
                        <a:pt x="5886" y="53213"/>
                      </a:lnTo>
                      <a:lnTo>
                        <a:pt x="3881" y="51209"/>
                      </a:lnTo>
                      <a:lnTo>
                        <a:pt x="9895" y="37176"/>
                      </a:lnTo>
                      <a:lnTo>
                        <a:pt x="11900" y="14121"/>
                      </a:lnTo>
                      <a:lnTo>
                        <a:pt x="14907" y="6102"/>
                      </a:lnTo>
                      <a:lnTo>
                        <a:pt x="15909" y="6102"/>
                      </a:lnTo>
                      <a:lnTo>
                        <a:pt x="23928" y="6102"/>
                      </a:lnTo>
                      <a:lnTo>
                        <a:pt x="25933" y="1090"/>
                      </a:lnTo>
                      <a:lnTo>
                        <a:pt x="32949" y="88"/>
                      </a:lnTo>
                      <a:lnTo>
                        <a:pt x="33952" y="13119"/>
                      </a:lnTo>
                      <a:lnTo>
                        <a:pt x="31947" y="17128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8" name="Freeform: Shape 107">
                  <a:extLst>
                    <a:ext uri="{FF2B5EF4-FFF2-40B4-BE49-F238E27FC236}">
                      <a16:creationId xmlns:a16="http://schemas.microsoft.com/office/drawing/2014/main" id="{A0627D85-AC41-411C-B8F5-7C255DE99CA0}"/>
                    </a:ext>
                  </a:extLst>
                </p:cNvPr>
                <p:cNvSpPr/>
                <p:nvPr/>
              </p:nvSpPr>
              <p:spPr>
                <a:xfrm>
                  <a:off x="5435207" y="2310423"/>
                  <a:ext cx="292690" cy="313740"/>
                </a:xfrm>
                <a:custGeom>
                  <a:avLst/>
                  <a:gdLst>
                    <a:gd name="connsiteX0" fmla="*/ 223406 w 292690"/>
                    <a:gd name="connsiteY0" fmla="*/ 264717 h 313740"/>
                    <a:gd name="connsiteX1" fmla="*/ 216390 w 292690"/>
                    <a:gd name="connsiteY1" fmla="*/ 288773 h 313740"/>
                    <a:gd name="connsiteX2" fmla="*/ 220399 w 292690"/>
                    <a:gd name="connsiteY2" fmla="*/ 297795 h 313740"/>
                    <a:gd name="connsiteX3" fmla="*/ 216390 w 292690"/>
                    <a:gd name="connsiteY3" fmla="*/ 313833 h 313740"/>
                    <a:gd name="connsiteX4" fmla="*/ 196342 w 292690"/>
                    <a:gd name="connsiteY4" fmla="*/ 301804 h 313740"/>
                    <a:gd name="connsiteX5" fmla="*/ 183312 w 292690"/>
                    <a:gd name="connsiteY5" fmla="*/ 298797 h 313740"/>
                    <a:gd name="connsiteX6" fmla="*/ 148229 w 292690"/>
                    <a:gd name="connsiteY6" fmla="*/ 283762 h 313740"/>
                    <a:gd name="connsiteX7" fmla="*/ 150233 w 292690"/>
                    <a:gd name="connsiteY7" fmla="*/ 267724 h 313740"/>
                    <a:gd name="connsiteX8" fmla="*/ 180304 w 292690"/>
                    <a:gd name="connsiteY8" fmla="*/ 270731 h 313740"/>
                    <a:gd name="connsiteX9" fmla="*/ 205363 w 292690"/>
                    <a:gd name="connsiteY9" fmla="*/ 267724 h 313740"/>
                    <a:gd name="connsiteX10" fmla="*/ 64030 w 292690"/>
                    <a:gd name="connsiteY10" fmla="*/ 175506 h 313740"/>
                    <a:gd name="connsiteX11" fmla="*/ 79065 w 292690"/>
                    <a:gd name="connsiteY11" fmla="*/ 196556 h 313740"/>
                    <a:gd name="connsiteX12" fmla="*/ 77060 w 292690"/>
                    <a:gd name="connsiteY12" fmla="*/ 236650 h 313740"/>
                    <a:gd name="connsiteX13" fmla="*/ 66035 w 292690"/>
                    <a:gd name="connsiteY13" fmla="*/ 234646 h 313740"/>
                    <a:gd name="connsiteX14" fmla="*/ 56011 w 292690"/>
                    <a:gd name="connsiteY14" fmla="*/ 244669 h 313740"/>
                    <a:gd name="connsiteX15" fmla="*/ 46989 w 292690"/>
                    <a:gd name="connsiteY15" fmla="*/ 236650 h 313740"/>
                    <a:gd name="connsiteX16" fmla="*/ 44985 w 292690"/>
                    <a:gd name="connsiteY16" fmla="*/ 200565 h 313740"/>
                    <a:gd name="connsiteX17" fmla="*/ 37968 w 292690"/>
                    <a:gd name="connsiteY17" fmla="*/ 183525 h 313740"/>
                    <a:gd name="connsiteX18" fmla="*/ 52001 w 292690"/>
                    <a:gd name="connsiteY18" fmla="*/ 184527 h 313740"/>
                    <a:gd name="connsiteX19" fmla="*/ 166271 w 292690"/>
                    <a:gd name="connsiteY19" fmla="*/ 17132 h 313740"/>
                    <a:gd name="connsiteX20" fmla="*/ 164266 w 292690"/>
                    <a:gd name="connsiteY20" fmla="*/ 32168 h 313740"/>
                    <a:gd name="connsiteX21" fmla="*/ 171283 w 292690"/>
                    <a:gd name="connsiteY21" fmla="*/ 45198 h 313740"/>
                    <a:gd name="connsiteX22" fmla="*/ 151236 w 292690"/>
                    <a:gd name="connsiteY22" fmla="*/ 40187 h 313740"/>
                    <a:gd name="connsiteX23" fmla="*/ 133193 w 292690"/>
                    <a:gd name="connsiteY23" fmla="*/ 51213 h 313740"/>
                    <a:gd name="connsiteX24" fmla="*/ 135198 w 292690"/>
                    <a:gd name="connsiteY24" fmla="*/ 66248 h 313740"/>
                    <a:gd name="connsiteX25" fmla="*/ 132191 w 292690"/>
                    <a:gd name="connsiteY25" fmla="*/ 74267 h 313740"/>
                    <a:gd name="connsiteX26" fmla="*/ 141212 w 292690"/>
                    <a:gd name="connsiteY26" fmla="*/ 89302 h 313740"/>
                    <a:gd name="connsiteX27" fmla="*/ 165269 w 292690"/>
                    <a:gd name="connsiteY27" fmla="*/ 104338 h 313740"/>
                    <a:gd name="connsiteX28" fmla="*/ 178300 w 292690"/>
                    <a:gd name="connsiteY28" fmla="*/ 129397 h 313740"/>
                    <a:gd name="connsiteX29" fmla="*/ 207368 w 292690"/>
                    <a:gd name="connsiteY29" fmla="*/ 153454 h 313740"/>
                    <a:gd name="connsiteX30" fmla="*/ 226413 w 292690"/>
                    <a:gd name="connsiteY30" fmla="*/ 153454 h 313740"/>
                    <a:gd name="connsiteX31" fmla="*/ 232427 w 292690"/>
                    <a:gd name="connsiteY31" fmla="*/ 159468 h 313740"/>
                    <a:gd name="connsiteX32" fmla="*/ 226413 w 292690"/>
                    <a:gd name="connsiteY32" fmla="*/ 165482 h 313740"/>
                    <a:gd name="connsiteX33" fmla="*/ 249468 w 292690"/>
                    <a:gd name="connsiteY33" fmla="*/ 176508 h 313740"/>
                    <a:gd name="connsiteX34" fmla="*/ 267510 w 292690"/>
                    <a:gd name="connsiteY34" fmla="*/ 185530 h 313740"/>
                    <a:gd name="connsiteX35" fmla="*/ 289562 w 292690"/>
                    <a:gd name="connsiteY35" fmla="*/ 201567 h 313740"/>
                    <a:gd name="connsiteX36" fmla="*/ 292569 w 292690"/>
                    <a:gd name="connsiteY36" fmla="*/ 206579 h 313740"/>
                    <a:gd name="connsiteX37" fmla="*/ 289562 w 292690"/>
                    <a:gd name="connsiteY37" fmla="*/ 217605 h 313740"/>
                    <a:gd name="connsiteX38" fmla="*/ 274527 w 292690"/>
                    <a:gd name="connsiteY38" fmla="*/ 203572 h 313740"/>
                    <a:gd name="connsiteX39" fmla="*/ 252475 w 292690"/>
                    <a:gd name="connsiteY39" fmla="*/ 198560 h 313740"/>
                    <a:gd name="connsiteX40" fmla="*/ 243454 w 292690"/>
                    <a:gd name="connsiteY40" fmla="*/ 217605 h 313740"/>
                    <a:gd name="connsiteX41" fmla="*/ 262498 w 292690"/>
                    <a:gd name="connsiteY41" fmla="*/ 228631 h 313740"/>
                    <a:gd name="connsiteX42" fmla="*/ 260493 w 292690"/>
                    <a:gd name="connsiteY42" fmla="*/ 244669 h 313740"/>
                    <a:gd name="connsiteX43" fmla="*/ 250470 w 292690"/>
                    <a:gd name="connsiteY43" fmla="*/ 246674 h 313740"/>
                    <a:gd name="connsiteX44" fmla="*/ 238442 w 292690"/>
                    <a:gd name="connsiteY44" fmla="*/ 272736 h 313740"/>
                    <a:gd name="connsiteX45" fmla="*/ 228418 w 292690"/>
                    <a:gd name="connsiteY45" fmla="*/ 274740 h 313740"/>
                    <a:gd name="connsiteX46" fmla="*/ 227415 w 292690"/>
                    <a:gd name="connsiteY46" fmla="*/ 265719 h 313740"/>
                    <a:gd name="connsiteX47" fmla="*/ 232427 w 292690"/>
                    <a:gd name="connsiteY47" fmla="*/ 249681 h 313740"/>
                    <a:gd name="connsiteX48" fmla="*/ 237439 w 292690"/>
                    <a:gd name="connsiteY48" fmla="*/ 242665 h 313740"/>
                    <a:gd name="connsiteX49" fmla="*/ 226413 w 292690"/>
                    <a:gd name="connsiteY49" fmla="*/ 225624 h 313740"/>
                    <a:gd name="connsiteX50" fmla="*/ 217392 w 292690"/>
                    <a:gd name="connsiteY50" fmla="*/ 210589 h 313740"/>
                    <a:gd name="connsiteX51" fmla="*/ 207368 w 292690"/>
                    <a:gd name="connsiteY51" fmla="*/ 206579 h 313740"/>
                    <a:gd name="connsiteX52" fmla="*/ 199349 w 292690"/>
                    <a:gd name="connsiteY52" fmla="*/ 193549 h 313740"/>
                    <a:gd name="connsiteX53" fmla="*/ 183312 w 292690"/>
                    <a:gd name="connsiteY53" fmla="*/ 188537 h 313740"/>
                    <a:gd name="connsiteX54" fmla="*/ 172285 w 292690"/>
                    <a:gd name="connsiteY54" fmla="*/ 176508 h 313740"/>
                    <a:gd name="connsiteX55" fmla="*/ 153240 w 292690"/>
                    <a:gd name="connsiteY55" fmla="*/ 174504 h 313740"/>
                    <a:gd name="connsiteX56" fmla="*/ 134195 w 292690"/>
                    <a:gd name="connsiteY56" fmla="*/ 160471 h 313740"/>
                    <a:gd name="connsiteX57" fmla="*/ 110139 w 292690"/>
                    <a:gd name="connsiteY57" fmla="*/ 141426 h 313740"/>
                    <a:gd name="connsiteX58" fmla="*/ 93098 w 292690"/>
                    <a:gd name="connsiteY58" fmla="*/ 124385 h 313740"/>
                    <a:gd name="connsiteX59" fmla="*/ 84077 w 292690"/>
                    <a:gd name="connsiteY59" fmla="*/ 94314 h 313740"/>
                    <a:gd name="connsiteX60" fmla="*/ 72049 w 292690"/>
                    <a:gd name="connsiteY60" fmla="*/ 91307 h 313740"/>
                    <a:gd name="connsiteX61" fmla="*/ 52001 w 292690"/>
                    <a:gd name="connsiteY61" fmla="*/ 81284 h 313740"/>
                    <a:gd name="connsiteX62" fmla="*/ 40976 w 292690"/>
                    <a:gd name="connsiteY62" fmla="*/ 85293 h 313740"/>
                    <a:gd name="connsiteX63" fmla="*/ 27945 w 292690"/>
                    <a:gd name="connsiteY63" fmla="*/ 99326 h 313740"/>
                    <a:gd name="connsiteX64" fmla="*/ 17921 w 292690"/>
                    <a:gd name="connsiteY64" fmla="*/ 101331 h 313740"/>
                    <a:gd name="connsiteX65" fmla="*/ 19926 w 292690"/>
                    <a:gd name="connsiteY65" fmla="*/ 88300 h 313740"/>
                    <a:gd name="connsiteX66" fmla="*/ 6895 w 292690"/>
                    <a:gd name="connsiteY66" fmla="*/ 84291 h 313740"/>
                    <a:gd name="connsiteX67" fmla="*/ -122 w 292690"/>
                    <a:gd name="connsiteY67" fmla="*/ 61236 h 313740"/>
                    <a:gd name="connsiteX68" fmla="*/ 7897 w 292690"/>
                    <a:gd name="connsiteY68" fmla="*/ 52215 h 313740"/>
                    <a:gd name="connsiteX69" fmla="*/ 881 w 292690"/>
                    <a:gd name="connsiteY69" fmla="*/ 41189 h 313740"/>
                    <a:gd name="connsiteX70" fmla="*/ 881 w 292690"/>
                    <a:gd name="connsiteY70" fmla="*/ 33170 h 313740"/>
                    <a:gd name="connsiteX71" fmla="*/ 11907 w 292690"/>
                    <a:gd name="connsiteY71" fmla="*/ 39184 h 313740"/>
                    <a:gd name="connsiteX72" fmla="*/ 22933 w 292690"/>
                    <a:gd name="connsiteY72" fmla="*/ 38182 h 313740"/>
                    <a:gd name="connsiteX73" fmla="*/ 35964 w 292690"/>
                    <a:gd name="connsiteY73" fmla="*/ 28158 h 313740"/>
                    <a:gd name="connsiteX74" fmla="*/ 39973 w 292690"/>
                    <a:gd name="connsiteY74" fmla="*/ 32168 h 313740"/>
                    <a:gd name="connsiteX75" fmla="*/ 52001 w 292690"/>
                    <a:gd name="connsiteY75" fmla="*/ 31165 h 313740"/>
                    <a:gd name="connsiteX76" fmla="*/ 56011 w 292690"/>
                    <a:gd name="connsiteY76" fmla="*/ 20139 h 313740"/>
                    <a:gd name="connsiteX77" fmla="*/ 74053 w 292690"/>
                    <a:gd name="connsiteY77" fmla="*/ 23146 h 313740"/>
                    <a:gd name="connsiteX78" fmla="*/ 84077 w 292690"/>
                    <a:gd name="connsiteY78" fmla="*/ 18134 h 313740"/>
                    <a:gd name="connsiteX79" fmla="*/ 85080 w 292690"/>
                    <a:gd name="connsiteY79" fmla="*/ 6106 h 313740"/>
                    <a:gd name="connsiteX80" fmla="*/ 100115 w 292690"/>
                    <a:gd name="connsiteY80" fmla="*/ 10116 h 313740"/>
                    <a:gd name="connsiteX81" fmla="*/ 102120 w 292690"/>
                    <a:gd name="connsiteY81" fmla="*/ 5104 h 313740"/>
                    <a:gd name="connsiteX82" fmla="*/ 125174 w 292690"/>
                    <a:gd name="connsiteY82" fmla="*/ 92 h 313740"/>
                    <a:gd name="connsiteX83" fmla="*/ 131188 w 292690"/>
                    <a:gd name="connsiteY83" fmla="*/ 10116 h 3137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292690" h="313740">
                      <a:moveTo>
                        <a:pt x="223406" y="264717"/>
                      </a:moveTo>
                      <a:lnTo>
                        <a:pt x="216390" y="288773"/>
                      </a:lnTo>
                      <a:lnTo>
                        <a:pt x="220399" y="297795"/>
                      </a:lnTo>
                      <a:lnTo>
                        <a:pt x="216390" y="313833"/>
                      </a:lnTo>
                      <a:lnTo>
                        <a:pt x="196342" y="301804"/>
                      </a:lnTo>
                      <a:lnTo>
                        <a:pt x="183312" y="298797"/>
                      </a:lnTo>
                      <a:lnTo>
                        <a:pt x="148229" y="283762"/>
                      </a:lnTo>
                      <a:lnTo>
                        <a:pt x="150233" y="267724"/>
                      </a:lnTo>
                      <a:lnTo>
                        <a:pt x="180304" y="270731"/>
                      </a:lnTo>
                      <a:lnTo>
                        <a:pt x="205363" y="267724"/>
                      </a:lnTo>
                      <a:close/>
                      <a:moveTo>
                        <a:pt x="64030" y="175506"/>
                      </a:moveTo>
                      <a:lnTo>
                        <a:pt x="79065" y="196556"/>
                      </a:lnTo>
                      <a:lnTo>
                        <a:pt x="77060" y="236650"/>
                      </a:lnTo>
                      <a:lnTo>
                        <a:pt x="66035" y="234646"/>
                      </a:lnTo>
                      <a:lnTo>
                        <a:pt x="56011" y="244669"/>
                      </a:lnTo>
                      <a:lnTo>
                        <a:pt x="46989" y="236650"/>
                      </a:lnTo>
                      <a:lnTo>
                        <a:pt x="44985" y="200565"/>
                      </a:lnTo>
                      <a:lnTo>
                        <a:pt x="37968" y="183525"/>
                      </a:lnTo>
                      <a:lnTo>
                        <a:pt x="52001" y="184527"/>
                      </a:lnTo>
                      <a:close/>
                      <a:moveTo>
                        <a:pt x="166271" y="17132"/>
                      </a:moveTo>
                      <a:lnTo>
                        <a:pt x="164266" y="32168"/>
                      </a:lnTo>
                      <a:lnTo>
                        <a:pt x="171283" y="45198"/>
                      </a:lnTo>
                      <a:lnTo>
                        <a:pt x="151236" y="40187"/>
                      </a:lnTo>
                      <a:lnTo>
                        <a:pt x="133193" y="51213"/>
                      </a:lnTo>
                      <a:lnTo>
                        <a:pt x="135198" y="66248"/>
                      </a:lnTo>
                      <a:lnTo>
                        <a:pt x="132191" y="74267"/>
                      </a:lnTo>
                      <a:lnTo>
                        <a:pt x="141212" y="89302"/>
                      </a:lnTo>
                      <a:lnTo>
                        <a:pt x="165269" y="104338"/>
                      </a:lnTo>
                      <a:lnTo>
                        <a:pt x="178300" y="129397"/>
                      </a:lnTo>
                      <a:lnTo>
                        <a:pt x="207368" y="153454"/>
                      </a:lnTo>
                      <a:lnTo>
                        <a:pt x="226413" y="153454"/>
                      </a:lnTo>
                      <a:lnTo>
                        <a:pt x="232427" y="159468"/>
                      </a:lnTo>
                      <a:lnTo>
                        <a:pt x="226413" y="165482"/>
                      </a:lnTo>
                      <a:lnTo>
                        <a:pt x="249468" y="176508"/>
                      </a:lnTo>
                      <a:lnTo>
                        <a:pt x="267510" y="185530"/>
                      </a:lnTo>
                      <a:lnTo>
                        <a:pt x="289562" y="201567"/>
                      </a:lnTo>
                      <a:lnTo>
                        <a:pt x="292569" y="206579"/>
                      </a:lnTo>
                      <a:lnTo>
                        <a:pt x="289562" y="217605"/>
                      </a:lnTo>
                      <a:lnTo>
                        <a:pt x="274527" y="203572"/>
                      </a:lnTo>
                      <a:lnTo>
                        <a:pt x="252475" y="198560"/>
                      </a:lnTo>
                      <a:lnTo>
                        <a:pt x="243454" y="217605"/>
                      </a:lnTo>
                      <a:lnTo>
                        <a:pt x="262498" y="228631"/>
                      </a:lnTo>
                      <a:lnTo>
                        <a:pt x="260493" y="244669"/>
                      </a:lnTo>
                      <a:lnTo>
                        <a:pt x="250470" y="246674"/>
                      </a:lnTo>
                      <a:lnTo>
                        <a:pt x="238442" y="272736"/>
                      </a:lnTo>
                      <a:lnTo>
                        <a:pt x="228418" y="274740"/>
                      </a:lnTo>
                      <a:lnTo>
                        <a:pt x="227415" y="265719"/>
                      </a:lnTo>
                      <a:lnTo>
                        <a:pt x="232427" y="249681"/>
                      </a:lnTo>
                      <a:lnTo>
                        <a:pt x="237439" y="242665"/>
                      </a:lnTo>
                      <a:lnTo>
                        <a:pt x="226413" y="225624"/>
                      </a:lnTo>
                      <a:lnTo>
                        <a:pt x="217392" y="210589"/>
                      </a:lnTo>
                      <a:lnTo>
                        <a:pt x="207368" y="206579"/>
                      </a:lnTo>
                      <a:lnTo>
                        <a:pt x="199349" y="193549"/>
                      </a:lnTo>
                      <a:lnTo>
                        <a:pt x="183312" y="188537"/>
                      </a:lnTo>
                      <a:lnTo>
                        <a:pt x="172285" y="176508"/>
                      </a:lnTo>
                      <a:lnTo>
                        <a:pt x="153240" y="174504"/>
                      </a:lnTo>
                      <a:lnTo>
                        <a:pt x="134195" y="160471"/>
                      </a:lnTo>
                      <a:lnTo>
                        <a:pt x="110139" y="141426"/>
                      </a:lnTo>
                      <a:lnTo>
                        <a:pt x="93098" y="124385"/>
                      </a:lnTo>
                      <a:lnTo>
                        <a:pt x="84077" y="94314"/>
                      </a:lnTo>
                      <a:lnTo>
                        <a:pt x="72049" y="91307"/>
                      </a:lnTo>
                      <a:lnTo>
                        <a:pt x="52001" y="81284"/>
                      </a:lnTo>
                      <a:lnTo>
                        <a:pt x="40976" y="85293"/>
                      </a:lnTo>
                      <a:lnTo>
                        <a:pt x="27945" y="99326"/>
                      </a:lnTo>
                      <a:lnTo>
                        <a:pt x="17921" y="101331"/>
                      </a:lnTo>
                      <a:lnTo>
                        <a:pt x="19926" y="88300"/>
                      </a:lnTo>
                      <a:lnTo>
                        <a:pt x="6895" y="84291"/>
                      </a:lnTo>
                      <a:lnTo>
                        <a:pt x="-122" y="61236"/>
                      </a:lnTo>
                      <a:lnTo>
                        <a:pt x="7897" y="52215"/>
                      </a:lnTo>
                      <a:lnTo>
                        <a:pt x="881" y="41189"/>
                      </a:lnTo>
                      <a:lnTo>
                        <a:pt x="881" y="33170"/>
                      </a:lnTo>
                      <a:lnTo>
                        <a:pt x="11907" y="39184"/>
                      </a:lnTo>
                      <a:lnTo>
                        <a:pt x="22933" y="38182"/>
                      </a:lnTo>
                      <a:lnTo>
                        <a:pt x="35964" y="28158"/>
                      </a:lnTo>
                      <a:lnTo>
                        <a:pt x="39973" y="32168"/>
                      </a:lnTo>
                      <a:lnTo>
                        <a:pt x="52001" y="31165"/>
                      </a:lnTo>
                      <a:lnTo>
                        <a:pt x="56011" y="20139"/>
                      </a:lnTo>
                      <a:lnTo>
                        <a:pt x="74053" y="23146"/>
                      </a:lnTo>
                      <a:lnTo>
                        <a:pt x="84077" y="18134"/>
                      </a:lnTo>
                      <a:lnTo>
                        <a:pt x="85080" y="6106"/>
                      </a:lnTo>
                      <a:lnTo>
                        <a:pt x="100115" y="10116"/>
                      </a:lnTo>
                      <a:lnTo>
                        <a:pt x="102120" y="5104"/>
                      </a:lnTo>
                      <a:lnTo>
                        <a:pt x="125174" y="92"/>
                      </a:lnTo>
                      <a:lnTo>
                        <a:pt x="131188" y="10116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09" name="Freeform: Shape 108">
                  <a:extLst>
                    <a:ext uri="{FF2B5EF4-FFF2-40B4-BE49-F238E27FC236}">
                      <a16:creationId xmlns:a16="http://schemas.microsoft.com/office/drawing/2014/main" id="{0194A370-FEF6-4690-8CD9-D26E5161C5AD}"/>
                    </a:ext>
                  </a:extLst>
                </p:cNvPr>
                <p:cNvSpPr/>
                <p:nvPr/>
              </p:nvSpPr>
              <p:spPr>
                <a:xfrm>
                  <a:off x="3212961" y="3170453"/>
                  <a:ext cx="55130" cy="25059"/>
                </a:xfrm>
                <a:custGeom>
                  <a:avLst/>
                  <a:gdLst>
                    <a:gd name="connsiteX0" fmla="*/ 20957 w 55130"/>
                    <a:gd name="connsiteY0" fmla="*/ 1085 h 25059"/>
                    <a:gd name="connsiteX1" fmla="*/ 37997 w 55130"/>
                    <a:gd name="connsiteY1" fmla="*/ 4093 h 25059"/>
                    <a:gd name="connsiteX2" fmla="*/ 52030 w 55130"/>
                    <a:gd name="connsiteY2" fmla="*/ 11109 h 25059"/>
                    <a:gd name="connsiteX3" fmla="*/ 55037 w 55130"/>
                    <a:gd name="connsiteY3" fmla="*/ 20130 h 25059"/>
                    <a:gd name="connsiteX4" fmla="*/ 35992 w 55130"/>
                    <a:gd name="connsiteY4" fmla="*/ 20130 h 25059"/>
                    <a:gd name="connsiteX5" fmla="*/ 27974 w 55130"/>
                    <a:gd name="connsiteY5" fmla="*/ 25142 h 25059"/>
                    <a:gd name="connsiteX6" fmla="*/ 13940 w 55130"/>
                    <a:gd name="connsiteY6" fmla="*/ 20130 h 25059"/>
                    <a:gd name="connsiteX7" fmla="*/ -93 w 55130"/>
                    <a:gd name="connsiteY7" fmla="*/ 9104 h 25059"/>
                    <a:gd name="connsiteX8" fmla="*/ 3917 w 55130"/>
                    <a:gd name="connsiteY8" fmla="*/ 2088 h 25059"/>
                    <a:gd name="connsiteX9" fmla="*/ 14943 w 55130"/>
                    <a:gd name="connsiteY9" fmla="*/ 83 h 2505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55130" h="25059">
                      <a:moveTo>
                        <a:pt x="20957" y="1085"/>
                      </a:moveTo>
                      <a:lnTo>
                        <a:pt x="37997" y="4093"/>
                      </a:lnTo>
                      <a:lnTo>
                        <a:pt x="52030" y="11109"/>
                      </a:lnTo>
                      <a:lnTo>
                        <a:pt x="55037" y="20130"/>
                      </a:lnTo>
                      <a:lnTo>
                        <a:pt x="35992" y="20130"/>
                      </a:lnTo>
                      <a:lnTo>
                        <a:pt x="27974" y="25142"/>
                      </a:lnTo>
                      <a:lnTo>
                        <a:pt x="13940" y="20130"/>
                      </a:lnTo>
                      <a:lnTo>
                        <a:pt x="-93" y="9104"/>
                      </a:lnTo>
                      <a:lnTo>
                        <a:pt x="3917" y="2088"/>
                      </a:lnTo>
                      <a:lnTo>
                        <a:pt x="14943" y="83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0" name="Freeform: Shape 109">
                  <a:extLst>
                    <a:ext uri="{FF2B5EF4-FFF2-40B4-BE49-F238E27FC236}">
                      <a16:creationId xmlns:a16="http://schemas.microsoft.com/office/drawing/2014/main" id="{5DD7C948-7929-4A34-A470-3B4122F6CA37}"/>
                    </a:ext>
                  </a:extLst>
                </p:cNvPr>
                <p:cNvSpPr/>
                <p:nvPr/>
              </p:nvSpPr>
              <p:spPr>
                <a:xfrm>
                  <a:off x="6169942" y="2721393"/>
                  <a:ext cx="101238" cy="126298"/>
                </a:xfrm>
                <a:custGeom>
                  <a:avLst/>
                  <a:gdLst>
                    <a:gd name="connsiteX0" fmla="*/ 7889 w 101238"/>
                    <a:gd name="connsiteY0" fmla="*/ 30159 h 126298"/>
                    <a:gd name="connsiteX1" fmla="*/ 10896 w 101238"/>
                    <a:gd name="connsiteY1" fmla="*/ 21138 h 126298"/>
                    <a:gd name="connsiteX2" fmla="*/ 40967 w 101238"/>
                    <a:gd name="connsiteY2" fmla="*/ 33166 h 126298"/>
                    <a:gd name="connsiteX3" fmla="*/ 86074 w 101238"/>
                    <a:gd name="connsiteY3" fmla="*/ 88 h 126298"/>
                    <a:gd name="connsiteX4" fmla="*/ 101109 w 101238"/>
                    <a:gd name="connsiteY4" fmla="*/ 37176 h 126298"/>
                    <a:gd name="connsiteX5" fmla="*/ 97100 w 101238"/>
                    <a:gd name="connsiteY5" fmla="*/ 42187 h 126298"/>
                    <a:gd name="connsiteX6" fmla="*/ 47984 w 101238"/>
                    <a:gd name="connsiteY6" fmla="*/ 57223 h 126298"/>
                    <a:gd name="connsiteX7" fmla="*/ 76050 w 101238"/>
                    <a:gd name="connsiteY7" fmla="*/ 87294 h 126298"/>
                    <a:gd name="connsiteX8" fmla="*/ 68031 w 101238"/>
                    <a:gd name="connsiteY8" fmla="*/ 92306 h 126298"/>
                    <a:gd name="connsiteX9" fmla="*/ 65024 w 101238"/>
                    <a:gd name="connsiteY9" fmla="*/ 102329 h 126298"/>
                    <a:gd name="connsiteX10" fmla="*/ 45979 w 101238"/>
                    <a:gd name="connsiteY10" fmla="*/ 106339 h 126298"/>
                    <a:gd name="connsiteX11" fmla="*/ 40967 w 101238"/>
                    <a:gd name="connsiteY11" fmla="*/ 117365 h 126298"/>
                    <a:gd name="connsiteX12" fmla="*/ 30944 w 101238"/>
                    <a:gd name="connsiteY12" fmla="*/ 126386 h 126298"/>
                    <a:gd name="connsiteX13" fmla="*/ 1875 w 101238"/>
                    <a:gd name="connsiteY13" fmla="*/ 122377 h 126298"/>
                    <a:gd name="connsiteX14" fmla="*/ -129 w 101238"/>
                    <a:gd name="connsiteY14" fmla="*/ 117365 h 126298"/>
                    <a:gd name="connsiteX15" fmla="*/ 8892 w 101238"/>
                    <a:gd name="connsiteY15" fmla="*/ 69251 h 126298"/>
                    <a:gd name="connsiteX16" fmla="*/ 6887 w 101238"/>
                    <a:gd name="connsiteY16" fmla="*/ 57223 h 126298"/>
                    <a:gd name="connsiteX17" fmla="*/ 9894 w 101238"/>
                    <a:gd name="connsiteY17" fmla="*/ 49204 h 1262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01238" h="126298">
                      <a:moveTo>
                        <a:pt x="7889" y="30159"/>
                      </a:moveTo>
                      <a:lnTo>
                        <a:pt x="10896" y="21138"/>
                      </a:lnTo>
                      <a:lnTo>
                        <a:pt x="40967" y="33166"/>
                      </a:lnTo>
                      <a:lnTo>
                        <a:pt x="86074" y="88"/>
                      </a:lnTo>
                      <a:lnTo>
                        <a:pt x="101109" y="37176"/>
                      </a:lnTo>
                      <a:lnTo>
                        <a:pt x="97100" y="42187"/>
                      </a:lnTo>
                      <a:lnTo>
                        <a:pt x="47984" y="57223"/>
                      </a:lnTo>
                      <a:lnTo>
                        <a:pt x="76050" y="87294"/>
                      </a:lnTo>
                      <a:lnTo>
                        <a:pt x="68031" y="92306"/>
                      </a:lnTo>
                      <a:lnTo>
                        <a:pt x="65024" y="102329"/>
                      </a:lnTo>
                      <a:lnTo>
                        <a:pt x="45979" y="106339"/>
                      </a:lnTo>
                      <a:lnTo>
                        <a:pt x="40967" y="117365"/>
                      </a:lnTo>
                      <a:lnTo>
                        <a:pt x="30944" y="126386"/>
                      </a:lnTo>
                      <a:lnTo>
                        <a:pt x="1875" y="122377"/>
                      </a:lnTo>
                      <a:lnTo>
                        <a:pt x="-129" y="117365"/>
                      </a:lnTo>
                      <a:lnTo>
                        <a:pt x="8892" y="69251"/>
                      </a:lnTo>
                      <a:lnTo>
                        <a:pt x="6887" y="57223"/>
                      </a:lnTo>
                      <a:lnTo>
                        <a:pt x="9894" y="49204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1" name="Freeform: Shape 110">
                  <a:extLst>
                    <a:ext uri="{FF2B5EF4-FFF2-40B4-BE49-F238E27FC236}">
                      <a16:creationId xmlns:a16="http://schemas.microsoft.com/office/drawing/2014/main" id="{C829819C-A37B-4D7C-B2E4-2B883061F193}"/>
                    </a:ext>
                  </a:extLst>
                </p:cNvPr>
                <p:cNvSpPr/>
                <p:nvPr/>
              </p:nvSpPr>
              <p:spPr>
                <a:xfrm>
                  <a:off x="8553569" y="2356531"/>
                  <a:ext cx="251593" cy="436029"/>
                </a:xfrm>
                <a:custGeom>
                  <a:avLst/>
                  <a:gdLst>
                    <a:gd name="connsiteX0" fmla="*/ 121126 w 251593"/>
                    <a:gd name="connsiteY0" fmla="*/ 341897 h 436029"/>
                    <a:gd name="connsiteX1" fmla="*/ 129145 w 251593"/>
                    <a:gd name="connsiteY1" fmla="*/ 351921 h 436029"/>
                    <a:gd name="connsiteX2" fmla="*/ 122129 w 251593"/>
                    <a:gd name="connsiteY2" fmla="*/ 370966 h 436029"/>
                    <a:gd name="connsiteX3" fmla="*/ 108096 w 251593"/>
                    <a:gd name="connsiteY3" fmla="*/ 360942 h 436029"/>
                    <a:gd name="connsiteX4" fmla="*/ 98072 w 251593"/>
                    <a:gd name="connsiteY4" fmla="*/ 367959 h 436029"/>
                    <a:gd name="connsiteX5" fmla="*/ 98072 w 251593"/>
                    <a:gd name="connsiteY5" fmla="*/ 386002 h 436029"/>
                    <a:gd name="connsiteX6" fmla="*/ 78025 w 251593"/>
                    <a:gd name="connsiteY6" fmla="*/ 376980 h 436029"/>
                    <a:gd name="connsiteX7" fmla="*/ 73013 w 251593"/>
                    <a:gd name="connsiteY7" fmla="*/ 362947 h 436029"/>
                    <a:gd name="connsiteX8" fmla="*/ 79027 w 251593"/>
                    <a:gd name="connsiteY8" fmla="*/ 344905 h 436029"/>
                    <a:gd name="connsiteX9" fmla="*/ 95065 w 251593"/>
                    <a:gd name="connsiteY9" fmla="*/ 347912 h 436029"/>
                    <a:gd name="connsiteX10" fmla="*/ 99074 w 251593"/>
                    <a:gd name="connsiteY10" fmla="*/ 335883 h 436029"/>
                    <a:gd name="connsiteX11" fmla="*/ 236399 w 251593"/>
                    <a:gd name="connsiteY11" fmla="*/ 251685 h 436029"/>
                    <a:gd name="connsiteX12" fmla="*/ 239406 w 251593"/>
                    <a:gd name="connsiteY12" fmla="*/ 275741 h 436029"/>
                    <a:gd name="connsiteX13" fmla="*/ 251434 w 251593"/>
                    <a:gd name="connsiteY13" fmla="*/ 290777 h 436029"/>
                    <a:gd name="connsiteX14" fmla="*/ 248427 w 251593"/>
                    <a:gd name="connsiteY14" fmla="*/ 311827 h 436029"/>
                    <a:gd name="connsiteX15" fmla="*/ 223368 w 251593"/>
                    <a:gd name="connsiteY15" fmla="*/ 326862 h 436029"/>
                    <a:gd name="connsiteX16" fmla="*/ 179264 w 251593"/>
                    <a:gd name="connsiteY16" fmla="*/ 327864 h 436029"/>
                    <a:gd name="connsiteX17" fmla="*/ 159216 w 251593"/>
                    <a:gd name="connsiteY17" fmla="*/ 362947 h 436029"/>
                    <a:gd name="connsiteX18" fmla="*/ 137165 w 251593"/>
                    <a:gd name="connsiteY18" fmla="*/ 350919 h 436029"/>
                    <a:gd name="connsiteX19" fmla="*/ 126138 w 251593"/>
                    <a:gd name="connsiteY19" fmla="*/ 328867 h 436029"/>
                    <a:gd name="connsiteX20" fmla="*/ 85042 w 251593"/>
                    <a:gd name="connsiteY20" fmla="*/ 334881 h 436029"/>
                    <a:gd name="connsiteX21" fmla="*/ 60984 w 251593"/>
                    <a:gd name="connsiteY21" fmla="*/ 349916 h 436029"/>
                    <a:gd name="connsiteX22" fmla="*/ 31916 w 251593"/>
                    <a:gd name="connsiteY22" fmla="*/ 349916 h 436029"/>
                    <a:gd name="connsiteX23" fmla="*/ 66999 w 251593"/>
                    <a:gd name="connsiteY23" fmla="*/ 371968 h 436029"/>
                    <a:gd name="connsiteX24" fmla="*/ 71008 w 251593"/>
                    <a:gd name="connsiteY24" fmla="*/ 424092 h 436029"/>
                    <a:gd name="connsiteX25" fmla="*/ 58980 w 251593"/>
                    <a:gd name="connsiteY25" fmla="*/ 436120 h 436029"/>
                    <a:gd name="connsiteX26" fmla="*/ 41940 w 251593"/>
                    <a:gd name="connsiteY26" fmla="*/ 425094 h 436029"/>
                    <a:gd name="connsiteX27" fmla="*/ 37930 w 251593"/>
                    <a:gd name="connsiteY27" fmla="*/ 397028 h 436029"/>
                    <a:gd name="connsiteX28" fmla="*/ 17883 w 251593"/>
                    <a:gd name="connsiteY28" fmla="*/ 389009 h 436029"/>
                    <a:gd name="connsiteX29" fmla="*/ -160 w 251593"/>
                    <a:gd name="connsiteY29" fmla="*/ 367959 h 436029"/>
                    <a:gd name="connsiteX30" fmla="*/ 19888 w 251593"/>
                    <a:gd name="connsiteY30" fmla="*/ 358938 h 436029"/>
                    <a:gd name="connsiteX31" fmla="*/ 24900 w 251593"/>
                    <a:gd name="connsiteY31" fmla="*/ 339893 h 436029"/>
                    <a:gd name="connsiteX32" fmla="*/ 42942 w 251593"/>
                    <a:gd name="connsiteY32" fmla="*/ 323855 h 436029"/>
                    <a:gd name="connsiteX33" fmla="*/ 51964 w 251593"/>
                    <a:gd name="connsiteY33" fmla="*/ 302805 h 436029"/>
                    <a:gd name="connsiteX34" fmla="*/ 98072 w 251593"/>
                    <a:gd name="connsiteY34" fmla="*/ 293784 h 436029"/>
                    <a:gd name="connsiteX35" fmla="*/ 128143 w 251593"/>
                    <a:gd name="connsiteY35" fmla="*/ 300800 h 436029"/>
                    <a:gd name="connsiteX36" fmla="*/ 128143 w 251593"/>
                    <a:gd name="connsiteY36" fmla="*/ 246673 h 436029"/>
                    <a:gd name="connsiteX37" fmla="*/ 152200 w 251593"/>
                    <a:gd name="connsiteY37" fmla="*/ 261708 h 436029"/>
                    <a:gd name="connsiteX38" fmla="*/ 173250 w 251593"/>
                    <a:gd name="connsiteY38" fmla="*/ 230635 h 436029"/>
                    <a:gd name="connsiteX39" fmla="*/ 181268 w 251593"/>
                    <a:gd name="connsiteY39" fmla="*/ 219609 h 436029"/>
                    <a:gd name="connsiteX40" fmla="*/ 176257 w 251593"/>
                    <a:gd name="connsiteY40" fmla="*/ 182521 h 436029"/>
                    <a:gd name="connsiteX41" fmla="*/ 152200 w 251593"/>
                    <a:gd name="connsiteY41" fmla="*/ 148441 h 436029"/>
                    <a:gd name="connsiteX42" fmla="*/ 151197 w 251593"/>
                    <a:gd name="connsiteY42" fmla="*/ 129396 h 436029"/>
                    <a:gd name="connsiteX43" fmla="*/ 174252 w 251593"/>
                    <a:gd name="connsiteY43" fmla="*/ 124384 h 436029"/>
                    <a:gd name="connsiteX44" fmla="*/ 212342 w 251593"/>
                    <a:gd name="connsiteY44" fmla="*/ 165481 h 436029"/>
                    <a:gd name="connsiteX45" fmla="*/ 225373 w 251593"/>
                    <a:gd name="connsiteY45" fmla="*/ 190540 h 436029"/>
                    <a:gd name="connsiteX46" fmla="*/ 219358 w 251593"/>
                    <a:gd name="connsiteY46" fmla="*/ 220611 h 436029"/>
                    <a:gd name="connsiteX47" fmla="*/ 181268 w 251593"/>
                    <a:gd name="connsiteY47" fmla="*/ 41188 h 436029"/>
                    <a:gd name="connsiteX48" fmla="*/ 202319 w 251593"/>
                    <a:gd name="connsiteY48" fmla="*/ 47202 h 436029"/>
                    <a:gd name="connsiteX49" fmla="*/ 210337 w 251593"/>
                    <a:gd name="connsiteY49" fmla="*/ 34171 h 436029"/>
                    <a:gd name="connsiteX50" fmla="*/ 239406 w 251593"/>
                    <a:gd name="connsiteY50" fmla="*/ 68251 h 436029"/>
                    <a:gd name="connsiteX51" fmla="*/ 208332 w 251593"/>
                    <a:gd name="connsiteY51" fmla="*/ 76270 h 436029"/>
                    <a:gd name="connsiteX52" fmla="*/ 207330 w 251593"/>
                    <a:gd name="connsiteY52" fmla="*/ 106341 h 436029"/>
                    <a:gd name="connsiteX53" fmla="*/ 155207 w 251593"/>
                    <a:gd name="connsiteY53" fmla="*/ 85292 h 436029"/>
                    <a:gd name="connsiteX54" fmla="*/ 163226 w 251593"/>
                    <a:gd name="connsiteY54" fmla="*/ 118370 h 436029"/>
                    <a:gd name="connsiteX55" fmla="*/ 136162 w 251593"/>
                    <a:gd name="connsiteY55" fmla="*/ 118370 h 436029"/>
                    <a:gd name="connsiteX56" fmla="*/ 114110 w 251593"/>
                    <a:gd name="connsiteY56" fmla="*/ 89301 h 436029"/>
                    <a:gd name="connsiteX57" fmla="*/ 111103 w 251593"/>
                    <a:gd name="connsiteY57" fmla="*/ 66247 h 436029"/>
                    <a:gd name="connsiteX58" fmla="*/ 136162 w 251593"/>
                    <a:gd name="connsiteY58" fmla="*/ 64242 h 436029"/>
                    <a:gd name="connsiteX59" fmla="*/ 115113 w 251593"/>
                    <a:gd name="connsiteY59" fmla="*/ 23145 h 436029"/>
                    <a:gd name="connsiteX60" fmla="*/ 106091 w 251593"/>
                    <a:gd name="connsiteY60" fmla="*/ 91 h 436029"/>
                    <a:gd name="connsiteX61" fmla="*/ 156209 w 251593"/>
                    <a:gd name="connsiteY61" fmla="*/ 31164 h 4360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251593" h="436029">
                      <a:moveTo>
                        <a:pt x="121126" y="341897"/>
                      </a:moveTo>
                      <a:lnTo>
                        <a:pt x="129145" y="351921"/>
                      </a:lnTo>
                      <a:lnTo>
                        <a:pt x="122129" y="370966"/>
                      </a:lnTo>
                      <a:lnTo>
                        <a:pt x="108096" y="360942"/>
                      </a:lnTo>
                      <a:lnTo>
                        <a:pt x="98072" y="367959"/>
                      </a:lnTo>
                      <a:lnTo>
                        <a:pt x="98072" y="386002"/>
                      </a:lnTo>
                      <a:lnTo>
                        <a:pt x="78025" y="376980"/>
                      </a:lnTo>
                      <a:lnTo>
                        <a:pt x="73013" y="362947"/>
                      </a:lnTo>
                      <a:lnTo>
                        <a:pt x="79027" y="344905"/>
                      </a:lnTo>
                      <a:lnTo>
                        <a:pt x="95065" y="347912"/>
                      </a:lnTo>
                      <a:lnTo>
                        <a:pt x="99074" y="335883"/>
                      </a:lnTo>
                      <a:close/>
                      <a:moveTo>
                        <a:pt x="236399" y="251685"/>
                      </a:moveTo>
                      <a:lnTo>
                        <a:pt x="239406" y="275741"/>
                      </a:lnTo>
                      <a:lnTo>
                        <a:pt x="251434" y="290777"/>
                      </a:lnTo>
                      <a:lnTo>
                        <a:pt x="248427" y="311827"/>
                      </a:lnTo>
                      <a:lnTo>
                        <a:pt x="223368" y="326862"/>
                      </a:lnTo>
                      <a:lnTo>
                        <a:pt x="179264" y="327864"/>
                      </a:lnTo>
                      <a:lnTo>
                        <a:pt x="159216" y="362947"/>
                      </a:lnTo>
                      <a:lnTo>
                        <a:pt x="137165" y="350919"/>
                      </a:lnTo>
                      <a:lnTo>
                        <a:pt x="126138" y="328867"/>
                      </a:lnTo>
                      <a:lnTo>
                        <a:pt x="85042" y="334881"/>
                      </a:lnTo>
                      <a:lnTo>
                        <a:pt x="60984" y="349916"/>
                      </a:lnTo>
                      <a:lnTo>
                        <a:pt x="31916" y="349916"/>
                      </a:lnTo>
                      <a:lnTo>
                        <a:pt x="66999" y="371968"/>
                      </a:lnTo>
                      <a:lnTo>
                        <a:pt x="71008" y="424092"/>
                      </a:lnTo>
                      <a:lnTo>
                        <a:pt x="58980" y="436120"/>
                      </a:lnTo>
                      <a:lnTo>
                        <a:pt x="41940" y="425094"/>
                      </a:lnTo>
                      <a:lnTo>
                        <a:pt x="37930" y="397028"/>
                      </a:lnTo>
                      <a:lnTo>
                        <a:pt x="17883" y="389009"/>
                      </a:lnTo>
                      <a:lnTo>
                        <a:pt x="-160" y="367959"/>
                      </a:lnTo>
                      <a:lnTo>
                        <a:pt x="19888" y="358938"/>
                      </a:lnTo>
                      <a:lnTo>
                        <a:pt x="24900" y="339893"/>
                      </a:lnTo>
                      <a:lnTo>
                        <a:pt x="42942" y="323855"/>
                      </a:lnTo>
                      <a:lnTo>
                        <a:pt x="51964" y="302805"/>
                      </a:lnTo>
                      <a:lnTo>
                        <a:pt x="98072" y="293784"/>
                      </a:lnTo>
                      <a:lnTo>
                        <a:pt x="128143" y="300800"/>
                      </a:lnTo>
                      <a:lnTo>
                        <a:pt x="128143" y="246673"/>
                      </a:lnTo>
                      <a:lnTo>
                        <a:pt x="152200" y="261708"/>
                      </a:lnTo>
                      <a:lnTo>
                        <a:pt x="173250" y="230635"/>
                      </a:lnTo>
                      <a:lnTo>
                        <a:pt x="181268" y="219609"/>
                      </a:lnTo>
                      <a:lnTo>
                        <a:pt x="176257" y="182521"/>
                      </a:lnTo>
                      <a:lnTo>
                        <a:pt x="152200" y="148441"/>
                      </a:lnTo>
                      <a:lnTo>
                        <a:pt x="151197" y="129396"/>
                      </a:lnTo>
                      <a:lnTo>
                        <a:pt x="174252" y="124384"/>
                      </a:lnTo>
                      <a:lnTo>
                        <a:pt x="212342" y="165481"/>
                      </a:lnTo>
                      <a:lnTo>
                        <a:pt x="225373" y="190540"/>
                      </a:lnTo>
                      <a:lnTo>
                        <a:pt x="219358" y="220611"/>
                      </a:lnTo>
                      <a:close/>
                      <a:moveTo>
                        <a:pt x="181268" y="41188"/>
                      </a:moveTo>
                      <a:lnTo>
                        <a:pt x="202319" y="47202"/>
                      </a:lnTo>
                      <a:lnTo>
                        <a:pt x="210337" y="34171"/>
                      </a:lnTo>
                      <a:lnTo>
                        <a:pt x="239406" y="68251"/>
                      </a:lnTo>
                      <a:lnTo>
                        <a:pt x="208332" y="76270"/>
                      </a:lnTo>
                      <a:lnTo>
                        <a:pt x="207330" y="106341"/>
                      </a:lnTo>
                      <a:lnTo>
                        <a:pt x="155207" y="85292"/>
                      </a:lnTo>
                      <a:lnTo>
                        <a:pt x="163226" y="118370"/>
                      </a:lnTo>
                      <a:lnTo>
                        <a:pt x="136162" y="118370"/>
                      </a:lnTo>
                      <a:lnTo>
                        <a:pt x="114110" y="89301"/>
                      </a:lnTo>
                      <a:lnTo>
                        <a:pt x="111103" y="66247"/>
                      </a:lnTo>
                      <a:lnTo>
                        <a:pt x="136162" y="64242"/>
                      </a:lnTo>
                      <a:lnTo>
                        <a:pt x="115113" y="23145"/>
                      </a:lnTo>
                      <a:lnTo>
                        <a:pt x="106091" y="91"/>
                      </a:lnTo>
                      <a:lnTo>
                        <a:pt x="156209" y="31164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2" name="Freeform: Shape 111">
                  <a:extLst>
                    <a:ext uri="{FF2B5EF4-FFF2-40B4-BE49-F238E27FC236}">
                      <a16:creationId xmlns:a16="http://schemas.microsoft.com/office/drawing/2014/main" id="{447DF64A-0C6B-4A9B-B17F-C8232B33DD5A}"/>
                    </a:ext>
                  </a:extLst>
                </p:cNvPr>
                <p:cNvSpPr/>
                <p:nvPr/>
              </p:nvSpPr>
              <p:spPr>
                <a:xfrm>
                  <a:off x="6362396" y="2069855"/>
                  <a:ext cx="947236" cy="432019"/>
                </a:xfrm>
                <a:custGeom>
                  <a:avLst/>
                  <a:gdLst>
                    <a:gd name="connsiteX0" fmla="*/ 636366 w 947236"/>
                    <a:gd name="connsiteY0" fmla="*/ 384000 h 432019"/>
                    <a:gd name="connsiteX1" fmla="*/ 624338 w 947236"/>
                    <a:gd name="connsiteY1" fmla="*/ 390015 h 432019"/>
                    <a:gd name="connsiteX2" fmla="*/ 599279 w 947236"/>
                    <a:gd name="connsiteY2" fmla="*/ 411064 h 432019"/>
                    <a:gd name="connsiteX3" fmla="*/ 594267 w 947236"/>
                    <a:gd name="connsiteY3" fmla="*/ 432114 h 432019"/>
                    <a:gd name="connsiteX4" fmla="*/ 585245 w 947236"/>
                    <a:gd name="connsiteY4" fmla="*/ 432114 h 432019"/>
                    <a:gd name="connsiteX5" fmla="*/ 574219 w 947236"/>
                    <a:gd name="connsiteY5" fmla="*/ 418081 h 432019"/>
                    <a:gd name="connsiteX6" fmla="*/ 543146 w 947236"/>
                    <a:gd name="connsiteY6" fmla="*/ 417079 h 432019"/>
                    <a:gd name="connsiteX7" fmla="*/ 531117 w 947236"/>
                    <a:gd name="connsiteY7" fmla="*/ 393022 h 432019"/>
                    <a:gd name="connsiteX8" fmla="*/ 519089 w 947236"/>
                    <a:gd name="connsiteY8" fmla="*/ 393022 h 432019"/>
                    <a:gd name="connsiteX9" fmla="*/ 512073 w 947236"/>
                    <a:gd name="connsiteY9" fmla="*/ 362951 h 432019"/>
                    <a:gd name="connsiteX10" fmla="*/ 475987 w 947236"/>
                    <a:gd name="connsiteY10" fmla="*/ 340899 h 432019"/>
                    <a:gd name="connsiteX11" fmla="*/ 435892 w 947236"/>
                    <a:gd name="connsiteY11" fmla="*/ 342903 h 432019"/>
                    <a:gd name="connsiteX12" fmla="*/ 408829 w 947236"/>
                    <a:gd name="connsiteY12" fmla="*/ 347915 h 432019"/>
                    <a:gd name="connsiteX13" fmla="*/ 377755 w 947236"/>
                    <a:gd name="connsiteY13" fmla="*/ 320851 h 432019"/>
                    <a:gd name="connsiteX14" fmla="*/ 354701 w 947236"/>
                    <a:gd name="connsiteY14" fmla="*/ 309825 h 432019"/>
                    <a:gd name="connsiteX15" fmla="*/ 311599 w 947236"/>
                    <a:gd name="connsiteY15" fmla="*/ 287773 h 432019"/>
                    <a:gd name="connsiteX16" fmla="*/ 306588 w 947236"/>
                    <a:gd name="connsiteY16" fmla="*/ 285769 h 432019"/>
                    <a:gd name="connsiteX17" fmla="*/ 249453 w 947236"/>
                    <a:gd name="connsiteY17" fmla="*/ 302809 h 432019"/>
                    <a:gd name="connsiteX18" fmla="*/ 279524 w 947236"/>
                    <a:gd name="connsiteY18" fmla="*/ 413069 h 432019"/>
                    <a:gd name="connsiteX19" fmla="*/ 267495 w 947236"/>
                    <a:gd name="connsiteY19" fmla="*/ 415074 h 432019"/>
                    <a:gd name="connsiteX20" fmla="*/ 244441 w 947236"/>
                    <a:gd name="connsiteY20" fmla="*/ 391017 h 432019"/>
                    <a:gd name="connsiteX21" fmla="*/ 225395 w 947236"/>
                    <a:gd name="connsiteY21" fmla="*/ 382998 h 432019"/>
                    <a:gd name="connsiteX22" fmla="*/ 199334 w 947236"/>
                    <a:gd name="connsiteY22" fmla="*/ 389012 h 432019"/>
                    <a:gd name="connsiteX23" fmla="*/ 191315 w 947236"/>
                    <a:gd name="connsiteY23" fmla="*/ 399036 h 432019"/>
                    <a:gd name="connsiteX24" fmla="*/ 188308 w 947236"/>
                    <a:gd name="connsiteY24" fmla="*/ 392019 h 432019"/>
                    <a:gd name="connsiteX25" fmla="*/ 191315 w 947236"/>
                    <a:gd name="connsiteY25" fmla="*/ 378989 h 432019"/>
                    <a:gd name="connsiteX26" fmla="*/ 184299 w 947236"/>
                    <a:gd name="connsiteY26" fmla="*/ 368965 h 432019"/>
                    <a:gd name="connsiteX27" fmla="*/ 153226 w 947236"/>
                    <a:gd name="connsiteY27" fmla="*/ 358941 h 432019"/>
                    <a:gd name="connsiteX28" fmla="*/ 136185 w 947236"/>
                    <a:gd name="connsiteY28" fmla="*/ 331877 h 432019"/>
                    <a:gd name="connsiteX29" fmla="*/ 121150 w 947236"/>
                    <a:gd name="connsiteY29" fmla="*/ 323858 h 432019"/>
                    <a:gd name="connsiteX30" fmla="*/ 118143 w 947236"/>
                    <a:gd name="connsiteY30" fmla="*/ 314837 h 432019"/>
                    <a:gd name="connsiteX31" fmla="*/ 142199 w 947236"/>
                    <a:gd name="connsiteY31" fmla="*/ 317844 h 432019"/>
                    <a:gd name="connsiteX32" fmla="*/ 137187 w 947236"/>
                    <a:gd name="connsiteY32" fmla="*/ 295792 h 432019"/>
                    <a:gd name="connsiteX33" fmla="*/ 156233 w 947236"/>
                    <a:gd name="connsiteY33" fmla="*/ 290780 h 432019"/>
                    <a:gd name="connsiteX34" fmla="*/ 178285 w 947236"/>
                    <a:gd name="connsiteY34" fmla="*/ 294790 h 432019"/>
                    <a:gd name="connsiteX35" fmla="*/ 175277 w 947236"/>
                    <a:gd name="connsiteY35" fmla="*/ 266724 h 432019"/>
                    <a:gd name="connsiteX36" fmla="*/ 166256 w 947236"/>
                    <a:gd name="connsiteY36" fmla="*/ 247679 h 432019"/>
                    <a:gd name="connsiteX37" fmla="*/ 143202 w 947236"/>
                    <a:gd name="connsiteY37" fmla="*/ 249683 h 432019"/>
                    <a:gd name="connsiteX38" fmla="*/ 121150 w 947236"/>
                    <a:gd name="connsiteY38" fmla="*/ 242667 h 432019"/>
                    <a:gd name="connsiteX39" fmla="*/ 97093 w 947236"/>
                    <a:gd name="connsiteY39" fmla="*/ 255698 h 432019"/>
                    <a:gd name="connsiteX40" fmla="*/ 76043 w 947236"/>
                    <a:gd name="connsiteY40" fmla="*/ 261712 h 432019"/>
                    <a:gd name="connsiteX41" fmla="*/ 63013 w 947236"/>
                    <a:gd name="connsiteY41" fmla="*/ 256700 h 432019"/>
                    <a:gd name="connsiteX42" fmla="*/ 62010 w 947236"/>
                    <a:gd name="connsiteY42" fmla="*/ 241664 h 432019"/>
                    <a:gd name="connsiteX43" fmla="*/ 41963 w 947236"/>
                    <a:gd name="connsiteY43" fmla="*/ 221617 h 432019"/>
                    <a:gd name="connsiteX44" fmla="*/ 24922 w 947236"/>
                    <a:gd name="connsiteY44" fmla="*/ 222619 h 432019"/>
                    <a:gd name="connsiteX45" fmla="*/ -137 w 947236"/>
                    <a:gd name="connsiteY45" fmla="*/ 202572 h 432019"/>
                    <a:gd name="connsiteX46" fmla="*/ 7882 w 947236"/>
                    <a:gd name="connsiteY46" fmla="*/ 180520 h 432019"/>
                    <a:gd name="connsiteX47" fmla="*/ -137 w 947236"/>
                    <a:gd name="connsiteY47" fmla="*/ 174506 h 432019"/>
                    <a:gd name="connsiteX48" fmla="*/ 9887 w 947236"/>
                    <a:gd name="connsiteY48" fmla="*/ 142430 h 432019"/>
                    <a:gd name="connsiteX49" fmla="*/ 37953 w 947236"/>
                    <a:gd name="connsiteY49" fmla="*/ 159470 h 432019"/>
                    <a:gd name="connsiteX50" fmla="*/ 34946 w 947236"/>
                    <a:gd name="connsiteY50" fmla="*/ 137418 h 432019"/>
                    <a:gd name="connsiteX51" fmla="*/ 73036 w 947236"/>
                    <a:gd name="connsiteY51" fmla="*/ 106345 h 432019"/>
                    <a:gd name="connsiteX52" fmla="*/ 109121 w 947236"/>
                    <a:gd name="connsiteY52" fmla="*/ 105343 h 432019"/>
                    <a:gd name="connsiteX53" fmla="*/ 166256 w 947236"/>
                    <a:gd name="connsiteY53" fmla="*/ 125390 h 432019"/>
                    <a:gd name="connsiteX54" fmla="*/ 196327 w 947236"/>
                    <a:gd name="connsiteY54" fmla="*/ 137418 h 432019"/>
                    <a:gd name="connsiteX55" fmla="*/ 217377 w 947236"/>
                    <a:gd name="connsiteY55" fmla="*/ 125390 h 432019"/>
                    <a:gd name="connsiteX56" fmla="*/ 253462 w 947236"/>
                    <a:gd name="connsiteY56" fmla="*/ 124387 h 432019"/>
                    <a:gd name="connsiteX57" fmla="*/ 288545 w 947236"/>
                    <a:gd name="connsiteY57" fmla="*/ 139423 h 432019"/>
                    <a:gd name="connsiteX58" fmla="*/ 291552 w 947236"/>
                    <a:gd name="connsiteY58" fmla="*/ 130402 h 432019"/>
                    <a:gd name="connsiteX59" fmla="*/ 324630 w 947236"/>
                    <a:gd name="connsiteY59" fmla="*/ 132406 h 432019"/>
                    <a:gd name="connsiteX60" fmla="*/ 325632 w 947236"/>
                    <a:gd name="connsiteY60" fmla="*/ 118373 h 432019"/>
                    <a:gd name="connsiteX61" fmla="*/ 281528 w 947236"/>
                    <a:gd name="connsiteY61" fmla="*/ 98326 h 432019"/>
                    <a:gd name="connsiteX62" fmla="*/ 297566 w 947236"/>
                    <a:gd name="connsiteY62" fmla="*/ 84293 h 432019"/>
                    <a:gd name="connsiteX63" fmla="*/ 290549 w 947236"/>
                    <a:gd name="connsiteY63" fmla="*/ 76274 h 432019"/>
                    <a:gd name="connsiteX64" fmla="*/ 309594 w 947236"/>
                    <a:gd name="connsiteY64" fmla="*/ 69257 h 432019"/>
                    <a:gd name="connsiteX65" fmla="*/ 285537 w 947236"/>
                    <a:gd name="connsiteY65" fmla="*/ 49210 h 432019"/>
                    <a:gd name="connsiteX66" fmla="*/ 292554 w 947236"/>
                    <a:gd name="connsiteY66" fmla="*/ 39186 h 432019"/>
                    <a:gd name="connsiteX67" fmla="*/ 372743 w 947236"/>
                    <a:gd name="connsiteY67" fmla="*/ 29163 h 432019"/>
                    <a:gd name="connsiteX68" fmla="*/ 380762 w 947236"/>
                    <a:gd name="connsiteY68" fmla="*/ 22146 h 432019"/>
                    <a:gd name="connsiteX69" fmla="*/ 431883 w 947236"/>
                    <a:gd name="connsiteY69" fmla="*/ 12122 h 432019"/>
                    <a:gd name="connsiteX70" fmla="*/ 445916 w 947236"/>
                    <a:gd name="connsiteY70" fmla="*/ 94 h 432019"/>
                    <a:gd name="connsiteX71" fmla="*/ 489018 w 947236"/>
                    <a:gd name="connsiteY71" fmla="*/ 6108 h 432019"/>
                    <a:gd name="connsiteX72" fmla="*/ 510068 w 947236"/>
                    <a:gd name="connsiteY72" fmla="*/ 36179 h 432019"/>
                    <a:gd name="connsiteX73" fmla="*/ 530115 w 947236"/>
                    <a:gd name="connsiteY73" fmla="*/ 29163 h 432019"/>
                    <a:gd name="connsiteX74" fmla="*/ 563193 w 947236"/>
                    <a:gd name="connsiteY74" fmla="*/ 38184 h 432019"/>
                    <a:gd name="connsiteX75" fmla="*/ 569208 w 947236"/>
                    <a:gd name="connsiteY75" fmla="*/ 54222 h 432019"/>
                    <a:gd name="connsiteX76" fmla="*/ 589255 w 947236"/>
                    <a:gd name="connsiteY76" fmla="*/ 52217 h 432019"/>
                    <a:gd name="connsiteX77" fmla="*/ 633359 w 947236"/>
                    <a:gd name="connsiteY77" fmla="*/ 25153 h 432019"/>
                    <a:gd name="connsiteX78" fmla="*/ 629350 w 947236"/>
                    <a:gd name="connsiteY78" fmla="*/ 34175 h 432019"/>
                    <a:gd name="connsiteX79" fmla="*/ 668442 w 947236"/>
                    <a:gd name="connsiteY79" fmla="*/ 56227 h 432019"/>
                    <a:gd name="connsiteX80" fmla="*/ 754645 w 947236"/>
                    <a:gd name="connsiteY80" fmla="*/ 130402 h 432019"/>
                    <a:gd name="connsiteX81" fmla="*/ 759657 w 947236"/>
                    <a:gd name="connsiteY81" fmla="*/ 115366 h 432019"/>
                    <a:gd name="connsiteX82" fmla="*/ 799752 w 947236"/>
                    <a:gd name="connsiteY82" fmla="*/ 131404 h 432019"/>
                    <a:gd name="connsiteX83" fmla="*/ 828820 w 947236"/>
                    <a:gd name="connsiteY83" fmla="*/ 124387 h 432019"/>
                    <a:gd name="connsiteX84" fmla="*/ 843856 w 947236"/>
                    <a:gd name="connsiteY84" fmla="*/ 129399 h 432019"/>
                    <a:gd name="connsiteX85" fmla="*/ 862901 w 947236"/>
                    <a:gd name="connsiteY85" fmla="*/ 146440 h 432019"/>
                    <a:gd name="connsiteX86" fmla="*/ 881945 w 947236"/>
                    <a:gd name="connsiteY86" fmla="*/ 152454 h 432019"/>
                    <a:gd name="connsiteX87" fmla="*/ 897984 w 947236"/>
                    <a:gd name="connsiteY87" fmla="*/ 164482 h 432019"/>
                    <a:gd name="connsiteX88" fmla="*/ 926050 w 947236"/>
                    <a:gd name="connsiteY88" fmla="*/ 160473 h 432019"/>
                    <a:gd name="connsiteX89" fmla="*/ 947099 w 947236"/>
                    <a:gd name="connsiteY89" fmla="*/ 178515 h 432019"/>
                    <a:gd name="connsiteX90" fmla="*/ 938078 w 947236"/>
                    <a:gd name="connsiteY90" fmla="*/ 197560 h 432019"/>
                    <a:gd name="connsiteX91" fmla="*/ 920036 w 947236"/>
                    <a:gd name="connsiteY91" fmla="*/ 200567 h 432019"/>
                    <a:gd name="connsiteX92" fmla="*/ 932064 w 947236"/>
                    <a:gd name="connsiteY92" fmla="*/ 230638 h 432019"/>
                    <a:gd name="connsiteX93" fmla="*/ 924045 w 947236"/>
                    <a:gd name="connsiteY93" fmla="*/ 243669 h 432019"/>
                    <a:gd name="connsiteX94" fmla="*/ 872925 w 947236"/>
                    <a:gd name="connsiteY94" fmla="*/ 233645 h 432019"/>
                    <a:gd name="connsiteX95" fmla="*/ 877936 w 947236"/>
                    <a:gd name="connsiteY95" fmla="*/ 286771 h 432019"/>
                    <a:gd name="connsiteX96" fmla="*/ 868915 w 947236"/>
                    <a:gd name="connsiteY96" fmla="*/ 293787 h 432019"/>
                    <a:gd name="connsiteX97" fmla="*/ 825813 w 947236"/>
                    <a:gd name="connsiteY97" fmla="*/ 305816 h 432019"/>
                    <a:gd name="connsiteX98" fmla="*/ 867913 w 947236"/>
                    <a:gd name="connsiteY98" fmla="*/ 356937 h 432019"/>
                    <a:gd name="connsiteX99" fmla="*/ 853879 w 947236"/>
                    <a:gd name="connsiteY99" fmla="*/ 364955 h 432019"/>
                    <a:gd name="connsiteX100" fmla="*/ 861898 w 947236"/>
                    <a:gd name="connsiteY100" fmla="*/ 381996 h 432019"/>
                    <a:gd name="connsiteX101" fmla="*/ 845861 w 947236"/>
                    <a:gd name="connsiteY101" fmla="*/ 377986 h 432019"/>
                    <a:gd name="connsiteX102" fmla="*/ 828820 w 947236"/>
                    <a:gd name="connsiteY102" fmla="*/ 366960 h 432019"/>
                    <a:gd name="connsiteX103" fmla="*/ 792735 w 947236"/>
                    <a:gd name="connsiteY103" fmla="*/ 363953 h 432019"/>
                    <a:gd name="connsiteX104" fmla="*/ 751638 w 947236"/>
                    <a:gd name="connsiteY104" fmla="*/ 362951 h 432019"/>
                    <a:gd name="connsiteX105" fmla="*/ 744622 w 947236"/>
                    <a:gd name="connsiteY105" fmla="*/ 365958 h 432019"/>
                    <a:gd name="connsiteX106" fmla="*/ 705529 w 947236"/>
                    <a:gd name="connsiteY106" fmla="*/ 353929 h 432019"/>
                    <a:gd name="connsiteX107" fmla="*/ 693501 w 947236"/>
                    <a:gd name="connsiteY107" fmla="*/ 359944 h 432019"/>
                    <a:gd name="connsiteX108" fmla="*/ 695506 w 947236"/>
                    <a:gd name="connsiteY108" fmla="*/ 376984 h 432019"/>
                    <a:gd name="connsiteX109" fmla="*/ 652404 w 947236"/>
                    <a:gd name="connsiteY109" fmla="*/ 366960 h 432019"/>
                    <a:gd name="connsiteX110" fmla="*/ 638371 w 947236"/>
                    <a:gd name="connsiteY110" fmla="*/ 370970 h 43201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</a:cxnLst>
                  <a:rect l="l" t="t" r="r" b="b"/>
                  <a:pathLst>
                    <a:path w="947236" h="432019">
                      <a:moveTo>
                        <a:pt x="636366" y="384000"/>
                      </a:moveTo>
                      <a:lnTo>
                        <a:pt x="624338" y="390015"/>
                      </a:lnTo>
                      <a:lnTo>
                        <a:pt x="599279" y="411064"/>
                      </a:lnTo>
                      <a:lnTo>
                        <a:pt x="594267" y="432114"/>
                      </a:lnTo>
                      <a:lnTo>
                        <a:pt x="585245" y="432114"/>
                      </a:lnTo>
                      <a:lnTo>
                        <a:pt x="574219" y="418081"/>
                      </a:lnTo>
                      <a:lnTo>
                        <a:pt x="543146" y="417079"/>
                      </a:lnTo>
                      <a:lnTo>
                        <a:pt x="531117" y="393022"/>
                      </a:lnTo>
                      <a:lnTo>
                        <a:pt x="519089" y="393022"/>
                      </a:lnTo>
                      <a:lnTo>
                        <a:pt x="512073" y="362951"/>
                      </a:lnTo>
                      <a:lnTo>
                        <a:pt x="475987" y="340899"/>
                      </a:lnTo>
                      <a:lnTo>
                        <a:pt x="435892" y="342903"/>
                      </a:lnTo>
                      <a:lnTo>
                        <a:pt x="408829" y="347915"/>
                      </a:lnTo>
                      <a:lnTo>
                        <a:pt x="377755" y="320851"/>
                      </a:lnTo>
                      <a:lnTo>
                        <a:pt x="354701" y="309825"/>
                      </a:lnTo>
                      <a:lnTo>
                        <a:pt x="311599" y="287773"/>
                      </a:lnTo>
                      <a:lnTo>
                        <a:pt x="306588" y="285769"/>
                      </a:lnTo>
                      <a:lnTo>
                        <a:pt x="249453" y="302809"/>
                      </a:lnTo>
                      <a:lnTo>
                        <a:pt x="279524" y="413069"/>
                      </a:lnTo>
                      <a:lnTo>
                        <a:pt x="267495" y="415074"/>
                      </a:lnTo>
                      <a:lnTo>
                        <a:pt x="244441" y="391017"/>
                      </a:lnTo>
                      <a:lnTo>
                        <a:pt x="225395" y="382998"/>
                      </a:lnTo>
                      <a:lnTo>
                        <a:pt x="199334" y="389012"/>
                      </a:lnTo>
                      <a:lnTo>
                        <a:pt x="191315" y="399036"/>
                      </a:lnTo>
                      <a:lnTo>
                        <a:pt x="188308" y="392019"/>
                      </a:lnTo>
                      <a:lnTo>
                        <a:pt x="191315" y="378989"/>
                      </a:lnTo>
                      <a:lnTo>
                        <a:pt x="184299" y="368965"/>
                      </a:lnTo>
                      <a:lnTo>
                        <a:pt x="153226" y="358941"/>
                      </a:lnTo>
                      <a:lnTo>
                        <a:pt x="136185" y="331877"/>
                      </a:lnTo>
                      <a:lnTo>
                        <a:pt x="121150" y="323858"/>
                      </a:lnTo>
                      <a:lnTo>
                        <a:pt x="118143" y="314837"/>
                      </a:lnTo>
                      <a:lnTo>
                        <a:pt x="142199" y="317844"/>
                      </a:lnTo>
                      <a:lnTo>
                        <a:pt x="137187" y="295792"/>
                      </a:lnTo>
                      <a:lnTo>
                        <a:pt x="156233" y="290780"/>
                      </a:lnTo>
                      <a:lnTo>
                        <a:pt x="178285" y="294790"/>
                      </a:lnTo>
                      <a:lnTo>
                        <a:pt x="175277" y="266724"/>
                      </a:lnTo>
                      <a:lnTo>
                        <a:pt x="166256" y="247679"/>
                      </a:lnTo>
                      <a:lnTo>
                        <a:pt x="143202" y="249683"/>
                      </a:lnTo>
                      <a:lnTo>
                        <a:pt x="121150" y="242667"/>
                      </a:lnTo>
                      <a:lnTo>
                        <a:pt x="97093" y="255698"/>
                      </a:lnTo>
                      <a:lnTo>
                        <a:pt x="76043" y="261712"/>
                      </a:lnTo>
                      <a:lnTo>
                        <a:pt x="63013" y="256700"/>
                      </a:lnTo>
                      <a:lnTo>
                        <a:pt x="62010" y="241664"/>
                      </a:lnTo>
                      <a:lnTo>
                        <a:pt x="41963" y="221617"/>
                      </a:lnTo>
                      <a:lnTo>
                        <a:pt x="24922" y="222619"/>
                      </a:lnTo>
                      <a:lnTo>
                        <a:pt x="-137" y="202572"/>
                      </a:lnTo>
                      <a:lnTo>
                        <a:pt x="7882" y="180520"/>
                      </a:lnTo>
                      <a:lnTo>
                        <a:pt x="-137" y="174506"/>
                      </a:lnTo>
                      <a:lnTo>
                        <a:pt x="9887" y="142430"/>
                      </a:lnTo>
                      <a:lnTo>
                        <a:pt x="37953" y="159470"/>
                      </a:lnTo>
                      <a:lnTo>
                        <a:pt x="34946" y="137418"/>
                      </a:lnTo>
                      <a:lnTo>
                        <a:pt x="73036" y="106345"/>
                      </a:lnTo>
                      <a:lnTo>
                        <a:pt x="109121" y="105343"/>
                      </a:lnTo>
                      <a:lnTo>
                        <a:pt x="166256" y="125390"/>
                      </a:lnTo>
                      <a:lnTo>
                        <a:pt x="196327" y="137418"/>
                      </a:lnTo>
                      <a:lnTo>
                        <a:pt x="217377" y="125390"/>
                      </a:lnTo>
                      <a:lnTo>
                        <a:pt x="253462" y="124387"/>
                      </a:lnTo>
                      <a:lnTo>
                        <a:pt x="288545" y="139423"/>
                      </a:lnTo>
                      <a:lnTo>
                        <a:pt x="291552" y="130402"/>
                      </a:lnTo>
                      <a:lnTo>
                        <a:pt x="324630" y="132406"/>
                      </a:lnTo>
                      <a:lnTo>
                        <a:pt x="325632" y="118373"/>
                      </a:lnTo>
                      <a:lnTo>
                        <a:pt x="281528" y="98326"/>
                      </a:lnTo>
                      <a:lnTo>
                        <a:pt x="297566" y="84293"/>
                      </a:lnTo>
                      <a:lnTo>
                        <a:pt x="290549" y="76274"/>
                      </a:lnTo>
                      <a:lnTo>
                        <a:pt x="309594" y="69257"/>
                      </a:lnTo>
                      <a:lnTo>
                        <a:pt x="285537" y="49210"/>
                      </a:lnTo>
                      <a:lnTo>
                        <a:pt x="292554" y="39186"/>
                      </a:lnTo>
                      <a:lnTo>
                        <a:pt x="372743" y="29163"/>
                      </a:lnTo>
                      <a:lnTo>
                        <a:pt x="380762" y="22146"/>
                      </a:lnTo>
                      <a:lnTo>
                        <a:pt x="431883" y="12122"/>
                      </a:lnTo>
                      <a:lnTo>
                        <a:pt x="445916" y="94"/>
                      </a:lnTo>
                      <a:lnTo>
                        <a:pt x="489018" y="6108"/>
                      </a:lnTo>
                      <a:lnTo>
                        <a:pt x="510068" y="36179"/>
                      </a:lnTo>
                      <a:lnTo>
                        <a:pt x="530115" y="29163"/>
                      </a:lnTo>
                      <a:lnTo>
                        <a:pt x="563193" y="38184"/>
                      </a:lnTo>
                      <a:lnTo>
                        <a:pt x="569208" y="54222"/>
                      </a:lnTo>
                      <a:lnTo>
                        <a:pt x="589255" y="52217"/>
                      </a:lnTo>
                      <a:lnTo>
                        <a:pt x="633359" y="25153"/>
                      </a:lnTo>
                      <a:lnTo>
                        <a:pt x="629350" y="34175"/>
                      </a:lnTo>
                      <a:lnTo>
                        <a:pt x="668442" y="56227"/>
                      </a:lnTo>
                      <a:lnTo>
                        <a:pt x="754645" y="130402"/>
                      </a:lnTo>
                      <a:lnTo>
                        <a:pt x="759657" y="115366"/>
                      </a:lnTo>
                      <a:lnTo>
                        <a:pt x="799752" y="131404"/>
                      </a:lnTo>
                      <a:lnTo>
                        <a:pt x="828820" y="124387"/>
                      </a:lnTo>
                      <a:lnTo>
                        <a:pt x="843856" y="129399"/>
                      </a:lnTo>
                      <a:lnTo>
                        <a:pt x="862901" y="146440"/>
                      </a:lnTo>
                      <a:lnTo>
                        <a:pt x="881945" y="152454"/>
                      </a:lnTo>
                      <a:lnTo>
                        <a:pt x="897984" y="164482"/>
                      </a:lnTo>
                      <a:lnTo>
                        <a:pt x="926050" y="160473"/>
                      </a:lnTo>
                      <a:lnTo>
                        <a:pt x="947099" y="178515"/>
                      </a:lnTo>
                      <a:lnTo>
                        <a:pt x="938078" y="197560"/>
                      </a:lnTo>
                      <a:lnTo>
                        <a:pt x="920036" y="200567"/>
                      </a:lnTo>
                      <a:lnTo>
                        <a:pt x="932064" y="230638"/>
                      </a:lnTo>
                      <a:lnTo>
                        <a:pt x="924045" y="243669"/>
                      </a:lnTo>
                      <a:lnTo>
                        <a:pt x="872925" y="233645"/>
                      </a:lnTo>
                      <a:lnTo>
                        <a:pt x="877936" y="286771"/>
                      </a:lnTo>
                      <a:lnTo>
                        <a:pt x="868915" y="293787"/>
                      </a:lnTo>
                      <a:lnTo>
                        <a:pt x="825813" y="305816"/>
                      </a:lnTo>
                      <a:lnTo>
                        <a:pt x="867913" y="356937"/>
                      </a:lnTo>
                      <a:lnTo>
                        <a:pt x="853879" y="364955"/>
                      </a:lnTo>
                      <a:lnTo>
                        <a:pt x="861898" y="381996"/>
                      </a:lnTo>
                      <a:lnTo>
                        <a:pt x="845861" y="377986"/>
                      </a:lnTo>
                      <a:lnTo>
                        <a:pt x="828820" y="366960"/>
                      </a:lnTo>
                      <a:lnTo>
                        <a:pt x="792735" y="363953"/>
                      </a:lnTo>
                      <a:lnTo>
                        <a:pt x="751638" y="362951"/>
                      </a:lnTo>
                      <a:lnTo>
                        <a:pt x="744622" y="365958"/>
                      </a:lnTo>
                      <a:lnTo>
                        <a:pt x="705529" y="353929"/>
                      </a:lnTo>
                      <a:lnTo>
                        <a:pt x="693501" y="359944"/>
                      </a:lnTo>
                      <a:lnTo>
                        <a:pt x="695506" y="376984"/>
                      </a:lnTo>
                      <a:lnTo>
                        <a:pt x="652404" y="366960"/>
                      </a:lnTo>
                      <a:lnTo>
                        <a:pt x="638371" y="370970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3" name="Freeform: Shape 112">
                  <a:extLst>
                    <a:ext uri="{FF2B5EF4-FFF2-40B4-BE49-F238E27FC236}">
                      <a16:creationId xmlns:a16="http://schemas.microsoft.com/office/drawing/2014/main" id="{60C311EB-E244-41C7-AB6C-2B11CA6BCFC9}"/>
                    </a:ext>
                  </a:extLst>
                </p:cNvPr>
                <p:cNvSpPr/>
                <p:nvPr/>
              </p:nvSpPr>
              <p:spPr>
                <a:xfrm>
                  <a:off x="6178963" y="3564383"/>
                  <a:ext cx="211499" cy="307726"/>
                </a:xfrm>
                <a:custGeom>
                  <a:avLst/>
                  <a:gdLst>
                    <a:gd name="connsiteX0" fmla="*/ 205355 w 211499"/>
                    <a:gd name="connsiteY0" fmla="*/ 217590 h 307726"/>
                    <a:gd name="connsiteX1" fmla="*/ 186310 w 211499"/>
                    <a:gd name="connsiteY1" fmla="*/ 229618 h 307726"/>
                    <a:gd name="connsiteX2" fmla="*/ 179294 w 211499"/>
                    <a:gd name="connsiteY2" fmla="*/ 241647 h 307726"/>
                    <a:gd name="connsiteX3" fmla="*/ 169270 w 211499"/>
                    <a:gd name="connsiteY3" fmla="*/ 244654 h 307726"/>
                    <a:gd name="connsiteX4" fmla="*/ 165260 w 211499"/>
                    <a:gd name="connsiteY4" fmla="*/ 265704 h 307726"/>
                    <a:gd name="connsiteX5" fmla="*/ 156239 w 211499"/>
                    <a:gd name="connsiteY5" fmla="*/ 277732 h 307726"/>
                    <a:gd name="connsiteX6" fmla="*/ 151227 w 211499"/>
                    <a:gd name="connsiteY6" fmla="*/ 297779 h 307726"/>
                    <a:gd name="connsiteX7" fmla="*/ 140201 w 211499"/>
                    <a:gd name="connsiteY7" fmla="*/ 307803 h 307726"/>
                    <a:gd name="connsiteX8" fmla="*/ 102111 w 211499"/>
                    <a:gd name="connsiteY8" fmla="*/ 277732 h 307726"/>
                    <a:gd name="connsiteX9" fmla="*/ 101109 w 211499"/>
                    <a:gd name="connsiteY9" fmla="*/ 259689 h 307726"/>
                    <a:gd name="connsiteX10" fmla="*/ 4882 w 211499"/>
                    <a:gd name="connsiteY10" fmla="*/ 198545 h 307726"/>
                    <a:gd name="connsiteX11" fmla="*/ -130 w 211499"/>
                    <a:gd name="connsiteY11" fmla="*/ 195538 h 307726"/>
                    <a:gd name="connsiteX12" fmla="*/ -130 w 211499"/>
                    <a:gd name="connsiteY12" fmla="*/ 163462 h 307726"/>
                    <a:gd name="connsiteX13" fmla="*/ 7889 w 211499"/>
                    <a:gd name="connsiteY13" fmla="*/ 150431 h 307726"/>
                    <a:gd name="connsiteX14" fmla="*/ 20920 w 211499"/>
                    <a:gd name="connsiteY14" fmla="*/ 131387 h 307726"/>
                    <a:gd name="connsiteX15" fmla="*/ 29941 w 211499"/>
                    <a:gd name="connsiteY15" fmla="*/ 109335 h 307726"/>
                    <a:gd name="connsiteX16" fmla="*/ 17912 w 211499"/>
                    <a:gd name="connsiteY16" fmla="*/ 74252 h 307726"/>
                    <a:gd name="connsiteX17" fmla="*/ 14905 w 211499"/>
                    <a:gd name="connsiteY17" fmla="*/ 59216 h 307726"/>
                    <a:gd name="connsiteX18" fmla="*/ 1875 w 211499"/>
                    <a:gd name="connsiteY18" fmla="*/ 38166 h 307726"/>
                    <a:gd name="connsiteX19" fmla="*/ 17912 w 211499"/>
                    <a:gd name="connsiteY19" fmla="*/ 20124 h 307726"/>
                    <a:gd name="connsiteX20" fmla="*/ 35955 w 211499"/>
                    <a:gd name="connsiteY20" fmla="*/ 77 h 307726"/>
                    <a:gd name="connsiteX21" fmla="*/ 49988 w 211499"/>
                    <a:gd name="connsiteY21" fmla="*/ 5088 h 307726"/>
                    <a:gd name="connsiteX22" fmla="*/ 49988 w 211499"/>
                    <a:gd name="connsiteY22" fmla="*/ 22129 h 307726"/>
                    <a:gd name="connsiteX23" fmla="*/ 59010 w 211499"/>
                    <a:gd name="connsiteY23" fmla="*/ 32152 h 307726"/>
                    <a:gd name="connsiteX24" fmla="*/ 78054 w 211499"/>
                    <a:gd name="connsiteY24" fmla="*/ 32152 h 307726"/>
                    <a:gd name="connsiteX25" fmla="*/ 112135 w 211499"/>
                    <a:gd name="connsiteY25" fmla="*/ 57212 h 307726"/>
                    <a:gd name="connsiteX26" fmla="*/ 120154 w 211499"/>
                    <a:gd name="connsiteY26" fmla="*/ 58214 h 307726"/>
                    <a:gd name="connsiteX27" fmla="*/ 126168 w 211499"/>
                    <a:gd name="connsiteY27" fmla="*/ 57212 h 307726"/>
                    <a:gd name="connsiteX28" fmla="*/ 132182 w 211499"/>
                    <a:gd name="connsiteY28" fmla="*/ 60219 h 307726"/>
                    <a:gd name="connsiteX29" fmla="*/ 150225 w 211499"/>
                    <a:gd name="connsiteY29" fmla="*/ 63226 h 307726"/>
                    <a:gd name="connsiteX30" fmla="*/ 158244 w 211499"/>
                    <a:gd name="connsiteY30" fmla="*/ 50195 h 307726"/>
                    <a:gd name="connsiteX31" fmla="*/ 182301 w 211499"/>
                    <a:gd name="connsiteY31" fmla="*/ 38166 h 307726"/>
                    <a:gd name="connsiteX32" fmla="*/ 193326 w 211499"/>
                    <a:gd name="connsiteY32" fmla="*/ 48190 h 307726"/>
                    <a:gd name="connsiteX33" fmla="*/ 211369 w 211499"/>
                    <a:gd name="connsiteY33" fmla="*/ 48190 h 307726"/>
                    <a:gd name="connsiteX34" fmla="*/ 188315 w 211499"/>
                    <a:gd name="connsiteY34" fmla="*/ 82271 h 307726"/>
                    <a:gd name="connsiteX35" fmla="*/ 189317 w 211499"/>
                    <a:gd name="connsiteY35" fmla="*/ 192531 h 30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1499" h="307726">
                      <a:moveTo>
                        <a:pt x="205355" y="217590"/>
                      </a:moveTo>
                      <a:lnTo>
                        <a:pt x="186310" y="229618"/>
                      </a:lnTo>
                      <a:lnTo>
                        <a:pt x="179294" y="241647"/>
                      </a:lnTo>
                      <a:lnTo>
                        <a:pt x="169270" y="244654"/>
                      </a:lnTo>
                      <a:lnTo>
                        <a:pt x="165260" y="265704"/>
                      </a:lnTo>
                      <a:lnTo>
                        <a:pt x="156239" y="277732"/>
                      </a:lnTo>
                      <a:lnTo>
                        <a:pt x="151227" y="297779"/>
                      </a:lnTo>
                      <a:lnTo>
                        <a:pt x="140201" y="307803"/>
                      </a:lnTo>
                      <a:lnTo>
                        <a:pt x="102111" y="277732"/>
                      </a:lnTo>
                      <a:lnTo>
                        <a:pt x="101109" y="259689"/>
                      </a:lnTo>
                      <a:lnTo>
                        <a:pt x="4882" y="198545"/>
                      </a:lnTo>
                      <a:lnTo>
                        <a:pt x="-130" y="195538"/>
                      </a:lnTo>
                      <a:lnTo>
                        <a:pt x="-130" y="163462"/>
                      </a:lnTo>
                      <a:lnTo>
                        <a:pt x="7889" y="150431"/>
                      </a:lnTo>
                      <a:lnTo>
                        <a:pt x="20920" y="131387"/>
                      </a:lnTo>
                      <a:lnTo>
                        <a:pt x="29941" y="109335"/>
                      </a:lnTo>
                      <a:lnTo>
                        <a:pt x="17912" y="74252"/>
                      </a:lnTo>
                      <a:lnTo>
                        <a:pt x="14905" y="59216"/>
                      </a:lnTo>
                      <a:lnTo>
                        <a:pt x="1875" y="38166"/>
                      </a:lnTo>
                      <a:lnTo>
                        <a:pt x="17912" y="20124"/>
                      </a:lnTo>
                      <a:lnTo>
                        <a:pt x="35955" y="77"/>
                      </a:lnTo>
                      <a:lnTo>
                        <a:pt x="49988" y="5088"/>
                      </a:lnTo>
                      <a:lnTo>
                        <a:pt x="49988" y="22129"/>
                      </a:lnTo>
                      <a:lnTo>
                        <a:pt x="59010" y="32152"/>
                      </a:lnTo>
                      <a:lnTo>
                        <a:pt x="78054" y="32152"/>
                      </a:lnTo>
                      <a:lnTo>
                        <a:pt x="112135" y="57212"/>
                      </a:lnTo>
                      <a:lnTo>
                        <a:pt x="120154" y="58214"/>
                      </a:lnTo>
                      <a:lnTo>
                        <a:pt x="126168" y="57212"/>
                      </a:lnTo>
                      <a:lnTo>
                        <a:pt x="132182" y="60219"/>
                      </a:lnTo>
                      <a:lnTo>
                        <a:pt x="150225" y="63226"/>
                      </a:lnTo>
                      <a:lnTo>
                        <a:pt x="158244" y="50195"/>
                      </a:lnTo>
                      <a:lnTo>
                        <a:pt x="182301" y="38166"/>
                      </a:lnTo>
                      <a:lnTo>
                        <a:pt x="193326" y="48190"/>
                      </a:lnTo>
                      <a:lnTo>
                        <a:pt x="211369" y="48190"/>
                      </a:lnTo>
                      <a:lnTo>
                        <a:pt x="188315" y="82271"/>
                      </a:lnTo>
                      <a:lnTo>
                        <a:pt x="189317" y="192531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4" name="Freeform: Shape 113">
                  <a:extLst>
                    <a:ext uri="{FF2B5EF4-FFF2-40B4-BE49-F238E27FC236}">
                      <a16:creationId xmlns:a16="http://schemas.microsoft.com/office/drawing/2014/main" id="{BC6D72E2-CBCC-407A-AE96-5CF68D0C6F93}"/>
                    </a:ext>
                  </a:extLst>
                </p:cNvPr>
                <p:cNvSpPr/>
                <p:nvPr/>
              </p:nvSpPr>
              <p:spPr>
                <a:xfrm>
                  <a:off x="6984866" y="2423690"/>
                  <a:ext cx="239565" cy="120284"/>
                </a:xfrm>
                <a:custGeom>
                  <a:avLst/>
                  <a:gdLst>
                    <a:gd name="connsiteX0" fmla="*/ 13892 w 239565"/>
                    <a:gd name="connsiteY0" fmla="*/ 30163 h 120284"/>
                    <a:gd name="connsiteX1" fmla="*/ 15897 w 239565"/>
                    <a:gd name="connsiteY1" fmla="*/ 17132 h 120284"/>
                    <a:gd name="connsiteX2" fmla="*/ 29931 w 239565"/>
                    <a:gd name="connsiteY2" fmla="*/ 13122 h 120284"/>
                    <a:gd name="connsiteX3" fmla="*/ 73032 w 239565"/>
                    <a:gd name="connsiteY3" fmla="*/ 23146 h 120284"/>
                    <a:gd name="connsiteX4" fmla="*/ 71027 w 239565"/>
                    <a:gd name="connsiteY4" fmla="*/ 6106 h 120284"/>
                    <a:gd name="connsiteX5" fmla="*/ 83056 w 239565"/>
                    <a:gd name="connsiteY5" fmla="*/ 92 h 120284"/>
                    <a:gd name="connsiteX6" fmla="*/ 122149 w 239565"/>
                    <a:gd name="connsiteY6" fmla="*/ 12120 h 120284"/>
                    <a:gd name="connsiteX7" fmla="*/ 129165 w 239565"/>
                    <a:gd name="connsiteY7" fmla="*/ 9113 h 120284"/>
                    <a:gd name="connsiteX8" fmla="*/ 170262 w 239565"/>
                    <a:gd name="connsiteY8" fmla="*/ 10115 h 120284"/>
                    <a:gd name="connsiteX9" fmla="*/ 206347 w 239565"/>
                    <a:gd name="connsiteY9" fmla="*/ 13122 h 120284"/>
                    <a:gd name="connsiteX10" fmla="*/ 223387 w 239565"/>
                    <a:gd name="connsiteY10" fmla="*/ 24148 h 120284"/>
                    <a:gd name="connsiteX11" fmla="*/ 239425 w 239565"/>
                    <a:gd name="connsiteY11" fmla="*/ 28158 h 120284"/>
                    <a:gd name="connsiteX12" fmla="*/ 238423 w 239565"/>
                    <a:gd name="connsiteY12" fmla="*/ 35175 h 120284"/>
                    <a:gd name="connsiteX13" fmla="*/ 205345 w 239565"/>
                    <a:gd name="connsiteY13" fmla="*/ 51212 h 120284"/>
                    <a:gd name="connsiteX14" fmla="*/ 201335 w 239565"/>
                    <a:gd name="connsiteY14" fmla="*/ 63241 h 120284"/>
                    <a:gd name="connsiteX15" fmla="*/ 171264 w 239565"/>
                    <a:gd name="connsiteY15" fmla="*/ 66248 h 120284"/>
                    <a:gd name="connsiteX16" fmla="*/ 168257 w 239565"/>
                    <a:gd name="connsiteY16" fmla="*/ 85293 h 120284"/>
                    <a:gd name="connsiteX17" fmla="*/ 140191 w 239565"/>
                    <a:gd name="connsiteY17" fmla="*/ 81283 h 120284"/>
                    <a:gd name="connsiteX18" fmla="*/ 125156 w 239565"/>
                    <a:gd name="connsiteY18" fmla="*/ 87298 h 120284"/>
                    <a:gd name="connsiteX19" fmla="*/ 106110 w 239565"/>
                    <a:gd name="connsiteY19" fmla="*/ 101331 h 120284"/>
                    <a:gd name="connsiteX20" fmla="*/ 112125 w 239565"/>
                    <a:gd name="connsiteY20" fmla="*/ 108347 h 120284"/>
                    <a:gd name="connsiteX21" fmla="*/ 107113 w 239565"/>
                    <a:gd name="connsiteY21" fmla="*/ 115364 h 120284"/>
                    <a:gd name="connsiteX22" fmla="*/ 62007 w 239565"/>
                    <a:gd name="connsiteY22" fmla="*/ 120376 h 120284"/>
                    <a:gd name="connsiteX23" fmla="*/ 27926 w 239565"/>
                    <a:gd name="connsiteY23" fmla="*/ 110352 h 120284"/>
                    <a:gd name="connsiteX24" fmla="*/ 1865 w 239565"/>
                    <a:gd name="connsiteY24" fmla="*/ 112357 h 120284"/>
                    <a:gd name="connsiteX25" fmla="*/ -140 w 239565"/>
                    <a:gd name="connsiteY25" fmla="*/ 95317 h 120284"/>
                    <a:gd name="connsiteX26" fmla="*/ 27926 w 239565"/>
                    <a:gd name="connsiteY26" fmla="*/ 100328 h 120284"/>
                    <a:gd name="connsiteX27" fmla="*/ 33940 w 239565"/>
                    <a:gd name="connsiteY27" fmla="*/ 91307 h 120284"/>
                    <a:gd name="connsiteX28" fmla="*/ 53987 w 239565"/>
                    <a:gd name="connsiteY28" fmla="*/ 94314 h 120284"/>
                    <a:gd name="connsiteX29" fmla="*/ 79046 w 239565"/>
                    <a:gd name="connsiteY29" fmla="*/ 72262 h 120284"/>
                    <a:gd name="connsiteX30" fmla="*/ 44966 w 239565"/>
                    <a:gd name="connsiteY30" fmla="*/ 57227 h 120284"/>
                    <a:gd name="connsiteX31" fmla="*/ 29931 w 239565"/>
                    <a:gd name="connsiteY31" fmla="*/ 64243 h 120284"/>
                    <a:gd name="connsiteX32" fmla="*/ 7879 w 239565"/>
                    <a:gd name="connsiteY32" fmla="*/ 53217 h 120284"/>
                    <a:gd name="connsiteX33" fmla="*/ 22914 w 239565"/>
                    <a:gd name="connsiteY33" fmla="*/ 33170 h 1202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239565" h="120284">
                      <a:moveTo>
                        <a:pt x="13892" y="30163"/>
                      </a:moveTo>
                      <a:lnTo>
                        <a:pt x="15897" y="17132"/>
                      </a:lnTo>
                      <a:lnTo>
                        <a:pt x="29931" y="13122"/>
                      </a:lnTo>
                      <a:lnTo>
                        <a:pt x="73032" y="23146"/>
                      </a:lnTo>
                      <a:lnTo>
                        <a:pt x="71027" y="6106"/>
                      </a:lnTo>
                      <a:lnTo>
                        <a:pt x="83056" y="92"/>
                      </a:lnTo>
                      <a:lnTo>
                        <a:pt x="122149" y="12120"/>
                      </a:lnTo>
                      <a:lnTo>
                        <a:pt x="129165" y="9113"/>
                      </a:lnTo>
                      <a:lnTo>
                        <a:pt x="170262" y="10115"/>
                      </a:lnTo>
                      <a:lnTo>
                        <a:pt x="206347" y="13122"/>
                      </a:lnTo>
                      <a:lnTo>
                        <a:pt x="223387" y="24148"/>
                      </a:lnTo>
                      <a:lnTo>
                        <a:pt x="239425" y="28158"/>
                      </a:lnTo>
                      <a:lnTo>
                        <a:pt x="238423" y="35175"/>
                      </a:lnTo>
                      <a:lnTo>
                        <a:pt x="205345" y="51212"/>
                      </a:lnTo>
                      <a:lnTo>
                        <a:pt x="201335" y="63241"/>
                      </a:lnTo>
                      <a:lnTo>
                        <a:pt x="171264" y="66248"/>
                      </a:lnTo>
                      <a:lnTo>
                        <a:pt x="168257" y="85293"/>
                      </a:lnTo>
                      <a:lnTo>
                        <a:pt x="140191" y="81283"/>
                      </a:lnTo>
                      <a:lnTo>
                        <a:pt x="125156" y="87298"/>
                      </a:lnTo>
                      <a:lnTo>
                        <a:pt x="106110" y="101331"/>
                      </a:lnTo>
                      <a:lnTo>
                        <a:pt x="112125" y="108347"/>
                      </a:lnTo>
                      <a:lnTo>
                        <a:pt x="107113" y="115364"/>
                      </a:lnTo>
                      <a:lnTo>
                        <a:pt x="62007" y="120376"/>
                      </a:lnTo>
                      <a:lnTo>
                        <a:pt x="27926" y="110352"/>
                      </a:lnTo>
                      <a:lnTo>
                        <a:pt x="1865" y="112357"/>
                      </a:lnTo>
                      <a:lnTo>
                        <a:pt x="-140" y="95317"/>
                      </a:lnTo>
                      <a:lnTo>
                        <a:pt x="27926" y="100328"/>
                      </a:lnTo>
                      <a:lnTo>
                        <a:pt x="33940" y="91307"/>
                      </a:lnTo>
                      <a:lnTo>
                        <a:pt x="53987" y="94314"/>
                      </a:lnTo>
                      <a:lnTo>
                        <a:pt x="79046" y="72262"/>
                      </a:lnTo>
                      <a:lnTo>
                        <a:pt x="44966" y="57227"/>
                      </a:lnTo>
                      <a:lnTo>
                        <a:pt x="29931" y="64243"/>
                      </a:lnTo>
                      <a:lnTo>
                        <a:pt x="7879" y="53217"/>
                      </a:lnTo>
                      <a:lnTo>
                        <a:pt x="22914" y="33170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5" name="Freeform: Shape 114">
                  <a:extLst>
                    <a:ext uri="{FF2B5EF4-FFF2-40B4-BE49-F238E27FC236}">
                      <a16:creationId xmlns:a16="http://schemas.microsoft.com/office/drawing/2014/main" id="{CC2BE1BB-DB9D-4736-A405-CE5FAD8930BB}"/>
                    </a:ext>
                  </a:extLst>
                </p:cNvPr>
                <p:cNvSpPr/>
                <p:nvPr/>
              </p:nvSpPr>
              <p:spPr>
                <a:xfrm>
                  <a:off x="7985227" y="3290737"/>
                  <a:ext cx="139329" cy="123290"/>
                </a:xfrm>
                <a:custGeom>
                  <a:avLst/>
                  <a:gdLst>
                    <a:gd name="connsiteX0" fmla="*/ 8870 w 139329"/>
                    <a:gd name="connsiteY0" fmla="*/ 71249 h 123290"/>
                    <a:gd name="connsiteX1" fmla="*/ -152 w 139329"/>
                    <a:gd name="connsiteY1" fmla="*/ 35164 h 123290"/>
                    <a:gd name="connsiteX2" fmla="*/ 13881 w 139329"/>
                    <a:gd name="connsiteY2" fmla="*/ 10105 h 123290"/>
                    <a:gd name="connsiteX3" fmla="*/ 46959 w 139329"/>
                    <a:gd name="connsiteY3" fmla="*/ 4090 h 123290"/>
                    <a:gd name="connsiteX4" fmla="*/ 72019 w 139329"/>
                    <a:gd name="connsiteY4" fmla="*/ 9102 h 123290"/>
                    <a:gd name="connsiteX5" fmla="*/ 96075 w 139329"/>
                    <a:gd name="connsiteY5" fmla="*/ 20128 h 123290"/>
                    <a:gd name="connsiteX6" fmla="*/ 105097 w 139329"/>
                    <a:gd name="connsiteY6" fmla="*/ 81 h 123290"/>
                    <a:gd name="connsiteX7" fmla="*/ 130156 w 139329"/>
                    <a:gd name="connsiteY7" fmla="*/ 11107 h 123290"/>
                    <a:gd name="connsiteX8" fmla="*/ 138174 w 139329"/>
                    <a:gd name="connsiteY8" fmla="*/ 31154 h 123290"/>
                    <a:gd name="connsiteX9" fmla="*/ 139177 w 139329"/>
                    <a:gd name="connsiteY9" fmla="*/ 67240 h 123290"/>
                    <a:gd name="connsiteX10" fmla="*/ 97078 w 139329"/>
                    <a:gd name="connsiteY10" fmla="*/ 90294 h 123290"/>
                    <a:gd name="connsiteX11" fmla="*/ 110108 w 139329"/>
                    <a:gd name="connsiteY11" fmla="*/ 108336 h 123290"/>
                    <a:gd name="connsiteX12" fmla="*/ 82042 w 139329"/>
                    <a:gd name="connsiteY12" fmla="*/ 111344 h 123290"/>
                    <a:gd name="connsiteX13" fmla="*/ 59990 w 139329"/>
                    <a:gd name="connsiteY13" fmla="*/ 123372 h 123290"/>
                    <a:gd name="connsiteX14" fmla="*/ 37938 w 139329"/>
                    <a:gd name="connsiteY14" fmla="*/ 118360 h 123290"/>
                    <a:gd name="connsiteX15" fmla="*/ 25909 w 139329"/>
                    <a:gd name="connsiteY15" fmla="*/ 103325 h 1232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139329" h="123290">
                      <a:moveTo>
                        <a:pt x="8870" y="71249"/>
                      </a:moveTo>
                      <a:lnTo>
                        <a:pt x="-152" y="35164"/>
                      </a:lnTo>
                      <a:lnTo>
                        <a:pt x="13881" y="10105"/>
                      </a:lnTo>
                      <a:lnTo>
                        <a:pt x="46959" y="4090"/>
                      </a:lnTo>
                      <a:lnTo>
                        <a:pt x="72019" y="9102"/>
                      </a:lnTo>
                      <a:lnTo>
                        <a:pt x="96075" y="20128"/>
                      </a:lnTo>
                      <a:lnTo>
                        <a:pt x="105097" y="81"/>
                      </a:lnTo>
                      <a:lnTo>
                        <a:pt x="130156" y="11107"/>
                      </a:lnTo>
                      <a:lnTo>
                        <a:pt x="138174" y="31154"/>
                      </a:lnTo>
                      <a:lnTo>
                        <a:pt x="139177" y="67240"/>
                      </a:lnTo>
                      <a:lnTo>
                        <a:pt x="97078" y="90294"/>
                      </a:lnTo>
                      <a:lnTo>
                        <a:pt x="110108" y="108336"/>
                      </a:lnTo>
                      <a:lnTo>
                        <a:pt x="82042" y="111344"/>
                      </a:lnTo>
                      <a:lnTo>
                        <a:pt x="59990" y="123372"/>
                      </a:lnTo>
                      <a:lnTo>
                        <a:pt x="37938" y="118360"/>
                      </a:lnTo>
                      <a:lnTo>
                        <a:pt x="25909" y="103325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6" name="Freeform: Shape 115">
                  <a:extLst>
                    <a:ext uri="{FF2B5EF4-FFF2-40B4-BE49-F238E27FC236}">
                      <a16:creationId xmlns:a16="http://schemas.microsoft.com/office/drawing/2014/main" id="{6193A899-FF90-4FC6-A145-C41C34448375}"/>
                    </a:ext>
                  </a:extLst>
                </p:cNvPr>
                <p:cNvSpPr/>
                <p:nvPr/>
              </p:nvSpPr>
              <p:spPr>
                <a:xfrm>
                  <a:off x="8412235" y="2564021"/>
                  <a:ext cx="112265" cy="127300"/>
                </a:xfrm>
                <a:custGeom>
                  <a:avLst/>
                  <a:gdLst>
                    <a:gd name="connsiteX0" fmla="*/ 40940 w 112265"/>
                    <a:gd name="connsiteY0" fmla="*/ 90 h 127300"/>
                    <a:gd name="connsiteX1" fmla="*/ 80032 w 112265"/>
                    <a:gd name="connsiteY1" fmla="*/ 35173 h 127300"/>
                    <a:gd name="connsiteX2" fmla="*/ 96071 w 112265"/>
                    <a:gd name="connsiteY2" fmla="*/ 55220 h 127300"/>
                    <a:gd name="connsiteX3" fmla="*/ 112108 w 112265"/>
                    <a:gd name="connsiteY3" fmla="*/ 89300 h 127300"/>
                    <a:gd name="connsiteX4" fmla="*/ 110103 w 112265"/>
                    <a:gd name="connsiteY4" fmla="*/ 106341 h 127300"/>
                    <a:gd name="connsiteX5" fmla="*/ 90056 w 112265"/>
                    <a:gd name="connsiteY5" fmla="*/ 112355 h 127300"/>
                    <a:gd name="connsiteX6" fmla="*/ 75020 w 112265"/>
                    <a:gd name="connsiteY6" fmla="*/ 124383 h 127300"/>
                    <a:gd name="connsiteX7" fmla="*/ 52969 w 112265"/>
                    <a:gd name="connsiteY7" fmla="*/ 127390 h 127300"/>
                    <a:gd name="connsiteX8" fmla="*/ 42945 w 112265"/>
                    <a:gd name="connsiteY8" fmla="*/ 110350 h 127300"/>
                    <a:gd name="connsiteX9" fmla="*/ 37933 w 112265"/>
                    <a:gd name="connsiteY9" fmla="*/ 88298 h 127300"/>
                    <a:gd name="connsiteX10" fmla="*/ 12874 w 112265"/>
                    <a:gd name="connsiteY10" fmla="*/ 57225 h 127300"/>
                    <a:gd name="connsiteX11" fmla="*/ 28912 w 112265"/>
                    <a:gd name="connsiteY11" fmla="*/ 52213 h 127300"/>
                    <a:gd name="connsiteX12" fmla="*/ -157 w 112265"/>
                    <a:gd name="connsiteY12" fmla="*/ 26151 h 127300"/>
                    <a:gd name="connsiteX13" fmla="*/ -157 w 112265"/>
                    <a:gd name="connsiteY13" fmla="*/ 23144 h 127300"/>
                    <a:gd name="connsiteX14" fmla="*/ 11871 w 112265"/>
                    <a:gd name="connsiteY14" fmla="*/ 24147 h 127300"/>
                    <a:gd name="connsiteX15" fmla="*/ 14878 w 112265"/>
                    <a:gd name="connsiteY15" fmla="*/ 11116 h 127300"/>
                    <a:gd name="connsiteX16" fmla="*/ 31919 w 112265"/>
                    <a:gd name="connsiteY16" fmla="*/ 9111 h 127300"/>
                    <a:gd name="connsiteX17" fmla="*/ 40940 w 112265"/>
                    <a:gd name="connsiteY17" fmla="*/ 7106 h 12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12265" h="127300">
                      <a:moveTo>
                        <a:pt x="40940" y="90"/>
                      </a:moveTo>
                      <a:lnTo>
                        <a:pt x="80032" y="35173"/>
                      </a:lnTo>
                      <a:lnTo>
                        <a:pt x="96071" y="55220"/>
                      </a:lnTo>
                      <a:lnTo>
                        <a:pt x="112108" y="89300"/>
                      </a:lnTo>
                      <a:lnTo>
                        <a:pt x="110103" y="106341"/>
                      </a:lnTo>
                      <a:lnTo>
                        <a:pt x="90056" y="112355"/>
                      </a:lnTo>
                      <a:lnTo>
                        <a:pt x="75020" y="124383"/>
                      </a:lnTo>
                      <a:lnTo>
                        <a:pt x="52969" y="127390"/>
                      </a:lnTo>
                      <a:lnTo>
                        <a:pt x="42945" y="110350"/>
                      </a:lnTo>
                      <a:lnTo>
                        <a:pt x="37933" y="88298"/>
                      </a:lnTo>
                      <a:lnTo>
                        <a:pt x="12874" y="57225"/>
                      </a:lnTo>
                      <a:lnTo>
                        <a:pt x="28912" y="52213"/>
                      </a:lnTo>
                      <a:lnTo>
                        <a:pt x="-157" y="26151"/>
                      </a:lnTo>
                      <a:lnTo>
                        <a:pt x="-157" y="23144"/>
                      </a:lnTo>
                      <a:lnTo>
                        <a:pt x="11871" y="24147"/>
                      </a:lnTo>
                      <a:lnTo>
                        <a:pt x="14878" y="11116"/>
                      </a:lnTo>
                      <a:lnTo>
                        <a:pt x="31919" y="9111"/>
                      </a:lnTo>
                      <a:lnTo>
                        <a:pt x="40940" y="7106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7" name="Freeform: Shape 116">
                  <a:extLst>
                    <a:ext uri="{FF2B5EF4-FFF2-40B4-BE49-F238E27FC236}">
                      <a16:creationId xmlns:a16="http://schemas.microsoft.com/office/drawing/2014/main" id="{FD66D845-751A-4F31-BFDC-8B922F662A99}"/>
                    </a:ext>
                  </a:extLst>
                </p:cNvPr>
                <p:cNvSpPr/>
                <p:nvPr/>
              </p:nvSpPr>
              <p:spPr>
                <a:xfrm>
                  <a:off x="5760976" y="2424692"/>
                  <a:ext cx="41097" cy="42099"/>
                </a:xfrm>
                <a:custGeom>
                  <a:avLst/>
                  <a:gdLst>
                    <a:gd name="connsiteX0" fmla="*/ 14911 w 41097"/>
                    <a:gd name="connsiteY0" fmla="*/ 42192 h 42099"/>
                    <a:gd name="connsiteX1" fmla="*/ 11904 w 41097"/>
                    <a:gd name="connsiteY1" fmla="*/ 31166 h 42099"/>
                    <a:gd name="connsiteX2" fmla="*/ 5891 w 41097"/>
                    <a:gd name="connsiteY2" fmla="*/ 28158 h 42099"/>
                    <a:gd name="connsiteX3" fmla="*/ -124 w 41097"/>
                    <a:gd name="connsiteY3" fmla="*/ 20139 h 42099"/>
                    <a:gd name="connsiteX4" fmla="*/ 3886 w 41097"/>
                    <a:gd name="connsiteY4" fmla="*/ 13123 h 42099"/>
                    <a:gd name="connsiteX5" fmla="*/ 8898 w 41097"/>
                    <a:gd name="connsiteY5" fmla="*/ 11118 h 42099"/>
                    <a:gd name="connsiteX6" fmla="*/ 11904 w 41097"/>
                    <a:gd name="connsiteY6" fmla="*/ 1095 h 42099"/>
                    <a:gd name="connsiteX7" fmla="*/ 15914 w 41097"/>
                    <a:gd name="connsiteY7" fmla="*/ 92 h 42099"/>
                    <a:gd name="connsiteX8" fmla="*/ 19923 w 41097"/>
                    <a:gd name="connsiteY8" fmla="*/ 4102 h 42099"/>
                    <a:gd name="connsiteX9" fmla="*/ 24935 w 41097"/>
                    <a:gd name="connsiteY9" fmla="*/ 6106 h 42099"/>
                    <a:gd name="connsiteX10" fmla="*/ 27943 w 41097"/>
                    <a:gd name="connsiteY10" fmla="*/ 10116 h 42099"/>
                    <a:gd name="connsiteX11" fmla="*/ 31952 w 41097"/>
                    <a:gd name="connsiteY11" fmla="*/ 12121 h 42099"/>
                    <a:gd name="connsiteX12" fmla="*/ 37966 w 41097"/>
                    <a:gd name="connsiteY12" fmla="*/ 17132 h 42099"/>
                    <a:gd name="connsiteX13" fmla="*/ 40973 w 41097"/>
                    <a:gd name="connsiteY13" fmla="*/ 17132 h 42099"/>
                    <a:gd name="connsiteX14" fmla="*/ 38969 w 41097"/>
                    <a:gd name="connsiteY14" fmla="*/ 24149 h 42099"/>
                    <a:gd name="connsiteX15" fmla="*/ 35962 w 41097"/>
                    <a:gd name="connsiteY15" fmla="*/ 28158 h 42099"/>
                    <a:gd name="connsiteX16" fmla="*/ 36964 w 41097"/>
                    <a:gd name="connsiteY16" fmla="*/ 30163 h 42099"/>
                    <a:gd name="connsiteX17" fmla="*/ 31952 w 41097"/>
                    <a:gd name="connsiteY17" fmla="*/ 31166 h 42099"/>
                    <a:gd name="connsiteX18" fmla="*/ 17919 w 41097"/>
                    <a:gd name="connsiteY18" fmla="*/ 36177 h 42099"/>
                    <a:gd name="connsiteX19" fmla="*/ 17919 w 41097"/>
                    <a:gd name="connsiteY19" fmla="*/ 42192 h 4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41097" h="42099">
                      <a:moveTo>
                        <a:pt x="14911" y="42192"/>
                      </a:moveTo>
                      <a:lnTo>
                        <a:pt x="11904" y="31166"/>
                      </a:lnTo>
                      <a:lnTo>
                        <a:pt x="5891" y="28158"/>
                      </a:lnTo>
                      <a:lnTo>
                        <a:pt x="-124" y="20139"/>
                      </a:lnTo>
                      <a:lnTo>
                        <a:pt x="3886" y="13123"/>
                      </a:lnTo>
                      <a:lnTo>
                        <a:pt x="8898" y="11118"/>
                      </a:lnTo>
                      <a:lnTo>
                        <a:pt x="11904" y="1095"/>
                      </a:lnTo>
                      <a:lnTo>
                        <a:pt x="15914" y="92"/>
                      </a:lnTo>
                      <a:lnTo>
                        <a:pt x="19923" y="4102"/>
                      </a:lnTo>
                      <a:lnTo>
                        <a:pt x="24935" y="6106"/>
                      </a:lnTo>
                      <a:lnTo>
                        <a:pt x="27943" y="10116"/>
                      </a:lnTo>
                      <a:lnTo>
                        <a:pt x="31952" y="12121"/>
                      </a:lnTo>
                      <a:lnTo>
                        <a:pt x="37966" y="17132"/>
                      </a:lnTo>
                      <a:lnTo>
                        <a:pt x="40973" y="17132"/>
                      </a:lnTo>
                      <a:lnTo>
                        <a:pt x="38969" y="24149"/>
                      </a:lnTo>
                      <a:lnTo>
                        <a:pt x="35962" y="28158"/>
                      </a:lnTo>
                      <a:lnTo>
                        <a:pt x="36964" y="30163"/>
                      </a:lnTo>
                      <a:lnTo>
                        <a:pt x="31952" y="31166"/>
                      </a:lnTo>
                      <a:lnTo>
                        <a:pt x="17919" y="36177"/>
                      </a:lnTo>
                      <a:lnTo>
                        <a:pt x="17919" y="42192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8" name="Freeform: Shape 117">
                  <a:extLst>
                    <a:ext uri="{FF2B5EF4-FFF2-40B4-BE49-F238E27FC236}">
                      <a16:creationId xmlns:a16="http://schemas.microsoft.com/office/drawing/2014/main" id="{1257EB31-60CD-4E9B-B7E0-9A8310386571}"/>
                    </a:ext>
                  </a:extLst>
                </p:cNvPr>
                <p:cNvSpPr/>
                <p:nvPr/>
              </p:nvSpPr>
              <p:spPr>
                <a:xfrm>
                  <a:off x="6470652" y="2822632"/>
                  <a:ext cx="50118" cy="46108"/>
                </a:xfrm>
                <a:custGeom>
                  <a:avLst/>
                  <a:gdLst>
                    <a:gd name="connsiteX0" fmla="*/ 32945 w 50118"/>
                    <a:gd name="connsiteY0" fmla="*/ 2092 h 46108"/>
                    <a:gd name="connsiteX1" fmla="*/ 39962 w 50118"/>
                    <a:gd name="connsiteY1" fmla="*/ 15123 h 46108"/>
                    <a:gd name="connsiteX2" fmla="*/ 38959 w 50118"/>
                    <a:gd name="connsiteY2" fmla="*/ 22139 h 46108"/>
                    <a:gd name="connsiteX3" fmla="*/ 49986 w 50118"/>
                    <a:gd name="connsiteY3" fmla="*/ 45194 h 46108"/>
                    <a:gd name="connsiteX4" fmla="*/ 30940 w 50118"/>
                    <a:gd name="connsiteY4" fmla="*/ 46196 h 46108"/>
                    <a:gd name="connsiteX5" fmla="*/ 22922 w 50118"/>
                    <a:gd name="connsiteY5" fmla="*/ 31161 h 46108"/>
                    <a:gd name="connsiteX6" fmla="*/ -133 w 50118"/>
                    <a:gd name="connsiteY6" fmla="*/ 28154 h 46108"/>
                    <a:gd name="connsiteX7" fmla="*/ 14903 w 50118"/>
                    <a:gd name="connsiteY7" fmla="*/ 87 h 461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118" h="46108">
                      <a:moveTo>
                        <a:pt x="32945" y="2092"/>
                      </a:moveTo>
                      <a:lnTo>
                        <a:pt x="39962" y="15123"/>
                      </a:lnTo>
                      <a:lnTo>
                        <a:pt x="38959" y="22139"/>
                      </a:lnTo>
                      <a:lnTo>
                        <a:pt x="49986" y="45194"/>
                      </a:lnTo>
                      <a:lnTo>
                        <a:pt x="30940" y="46196"/>
                      </a:lnTo>
                      <a:lnTo>
                        <a:pt x="22922" y="31161"/>
                      </a:lnTo>
                      <a:lnTo>
                        <a:pt x="-133" y="28154"/>
                      </a:lnTo>
                      <a:lnTo>
                        <a:pt x="14903" y="87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19" name="Freeform: Shape 118">
                  <a:extLst>
                    <a:ext uri="{FF2B5EF4-FFF2-40B4-BE49-F238E27FC236}">
                      <a16:creationId xmlns:a16="http://schemas.microsoft.com/office/drawing/2014/main" id="{1B4B54D2-5316-45B9-97E3-5EAF5913528D}"/>
                    </a:ext>
                  </a:extLst>
                </p:cNvPr>
                <p:cNvSpPr/>
                <p:nvPr/>
              </p:nvSpPr>
              <p:spPr>
                <a:xfrm>
                  <a:off x="7898021" y="3052174"/>
                  <a:ext cx="218515" cy="258610"/>
                </a:xfrm>
                <a:custGeom>
                  <a:avLst/>
                  <a:gdLst>
                    <a:gd name="connsiteX0" fmla="*/ 159225 w 218515"/>
                    <a:gd name="connsiteY0" fmla="*/ 247668 h 258610"/>
                    <a:gd name="connsiteX1" fmla="*/ 166242 w 218515"/>
                    <a:gd name="connsiteY1" fmla="*/ 233635 h 258610"/>
                    <a:gd name="connsiteX2" fmla="*/ 164237 w 218515"/>
                    <a:gd name="connsiteY2" fmla="*/ 207573 h 258610"/>
                    <a:gd name="connsiteX3" fmla="*/ 140180 w 218515"/>
                    <a:gd name="connsiteY3" fmla="*/ 181511 h 258610"/>
                    <a:gd name="connsiteX4" fmla="*/ 134166 w 218515"/>
                    <a:gd name="connsiteY4" fmla="*/ 151440 h 258610"/>
                    <a:gd name="connsiteX5" fmla="*/ 110109 w 218515"/>
                    <a:gd name="connsiteY5" fmla="*/ 127384 h 258610"/>
                    <a:gd name="connsiteX6" fmla="*/ 90062 w 218515"/>
                    <a:gd name="connsiteY6" fmla="*/ 125379 h 258610"/>
                    <a:gd name="connsiteX7" fmla="*/ 86053 w 218515"/>
                    <a:gd name="connsiteY7" fmla="*/ 135403 h 258610"/>
                    <a:gd name="connsiteX8" fmla="*/ 71017 w 218515"/>
                    <a:gd name="connsiteY8" fmla="*/ 136405 h 258610"/>
                    <a:gd name="connsiteX9" fmla="*/ 62998 w 218515"/>
                    <a:gd name="connsiteY9" fmla="*/ 131393 h 258610"/>
                    <a:gd name="connsiteX10" fmla="*/ 36936 w 218515"/>
                    <a:gd name="connsiteY10" fmla="*/ 149436 h 258610"/>
                    <a:gd name="connsiteX11" fmla="*/ 32927 w 218515"/>
                    <a:gd name="connsiteY11" fmla="*/ 122372 h 258610"/>
                    <a:gd name="connsiteX12" fmla="*/ 34931 w 218515"/>
                    <a:gd name="connsiteY12" fmla="*/ 90296 h 258610"/>
                    <a:gd name="connsiteX13" fmla="*/ 16889 w 218515"/>
                    <a:gd name="connsiteY13" fmla="*/ 89294 h 258610"/>
                    <a:gd name="connsiteX14" fmla="*/ 11877 w 218515"/>
                    <a:gd name="connsiteY14" fmla="*/ 71251 h 258610"/>
                    <a:gd name="connsiteX15" fmla="*/ -151 w 218515"/>
                    <a:gd name="connsiteY15" fmla="*/ 61227 h 258610"/>
                    <a:gd name="connsiteX16" fmla="*/ 2856 w 218515"/>
                    <a:gd name="connsiteY16" fmla="*/ 50201 h 258610"/>
                    <a:gd name="connsiteX17" fmla="*/ 22903 w 218515"/>
                    <a:gd name="connsiteY17" fmla="*/ 31156 h 258610"/>
                    <a:gd name="connsiteX18" fmla="*/ 25911 w 218515"/>
                    <a:gd name="connsiteY18" fmla="*/ 38173 h 258610"/>
                    <a:gd name="connsiteX19" fmla="*/ 39943 w 218515"/>
                    <a:gd name="connsiteY19" fmla="*/ 38173 h 258610"/>
                    <a:gd name="connsiteX20" fmla="*/ 30922 w 218515"/>
                    <a:gd name="connsiteY20" fmla="*/ 4093 h 258610"/>
                    <a:gd name="connsiteX21" fmla="*/ 42950 w 218515"/>
                    <a:gd name="connsiteY21" fmla="*/ 83 h 258610"/>
                    <a:gd name="connsiteX22" fmla="*/ 62998 w 218515"/>
                    <a:gd name="connsiteY22" fmla="*/ 23138 h 258610"/>
                    <a:gd name="connsiteX23" fmla="*/ 79036 w 218515"/>
                    <a:gd name="connsiteY23" fmla="*/ 51204 h 258610"/>
                    <a:gd name="connsiteX24" fmla="*/ 111112 w 218515"/>
                    <a:gd name="connsiteY24" fmla="*/ 51204 h 258610"/>
                    <a:gd name="connsiteX25" fmla="*/ 125144 w 218515"/>
                    <a:gd name="connsiteY25" fmla="*/ 77265 h 258610"/>
                    <a:gd name="connsiteX26" fmla="*/ 110109 w 218515"/>
                    <a:gd name="connsiteY26" fmla="*/ 85284 h 258610"/>
                    <a:gd name="connsiteX27" fmla="*/ 104095 w 218515"/>
                    <a:gd name="connsiteY27" fmla="*/ 96310 h 258610"/>
                    <a:gd name="connsiteX28" fmla="*/ 138175 w 218515"/>
                    <a:gd name="connsiteY28" fmla="*/ 114353 h 258610"/>
                    <a:gd name="connsiteX29" fmla="*/ 165239 w 218515"/>
                    <a:gd name="connsiteY29" fmla="*/ 150438 h 258610"/>
                    <a:gd name="connsiteX30" fmla="*/ 186289 w 218515"/>
                    <a:gd name="connsiteY30" fmla="*/ 176500 h 258610"/>
                    <a:gd name="connsiteX31" fmla="*/ 209343 w 218515"/>
                    <a:gd name="connsiteY31" fmla="*/ 197549 h 258610"/>
                    <a:gd name="connsiteX32" fmla="*/ 218364 w 218515"/>
                    <a:gd name="connsiteY32" fmla="*/ 219601 h 258610"/>
                    <a:gd name="connsiteX33" fmla="*/ 217362 w 218515"/>
                    <a:gd name="connsiteY33" fmla="*/ 249672 h 258610"/>
                    <a:gd name="connsiteX34" fmla="*/ 192303 w 218515"/>
                    <a:gd name="connsiteY34" fmla="*/ 238646 h 258610"/>
                    <a:gd name="connsiteX35" fmla="*/ 183282 w 218515"/>
                    <a:gd name="connsiteY35" fmla="*/ 258694 h 258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18515" h="258610">
                      <a:moveTo>
                        <a:pt x="159225" y="247668"/>
                      </a:moveTo>
                      <a:lnTo>
                        <a:pt x="166242" y="233635"/>
                      </a:lnTo>
                      <a:lnTo>
                        <a:pt x="164237" y="207573"/>
                      </a:lnTo>
                      <a:lnTo>
                        <a:pt x="140180" y="181511"/>
                      </a:lnTo>
                      <a:lnTo>
                        <a:pt x="134166" y="151440"/>
                      </a:lnTo>
                      <a:lnTo>
                        <a:pt x="110109" y="127384"/>
                      </a:lnTo>
                      <a:lnTo>
                        <a:pt x="90062" y="125379"/>
                      </a:lnTo>
                      <a:lnTo>
                        <a:pt x="86053" y="135403"/>
                      </a:lnTo>
                      <a:lnTo>
                        <a:pt x="71017" y="136405"/>
                      </a:lnTo>
                      <a:lnTo>
                        <a:pt x="62998" y="131393"/>
                      </a:lnTo>
                      <a:lnTo>
                        <a:pt x="36936" y="149436"/>
                      </a:lnTo>
                      <a:lnTo>
                        <a:pt x="32927" y="122372"/>
                      </a:lnTo>
                      <a:lnTo>
                        <a:pt x="34931" y="90296"/>
                      </a:lnTo>
                      <a:lnTo>
                        <a:pt x="16889" y="89294"/>
                      </a:lnTo>
                      <a:lnTo>
                        <a:pt x="11877" y="71251"/>
                      </a:lnTo>
                      <a:lnTo>
                        <a:pt x="-151" y="61227"/>
                      </a:lnTo>
                      <a:lnTo>
                        <a:pt x="2856" y="50201"/>
                      </a:lnTo>
                      <a:lnTo>
                        <a:pt x="22903" y="31156"/>
                      </a:lnTo>
                      <a:lnTo>
                        <a:pt x="25911" y="38173"/>
                      </a:lnTo>
                      <a:lnTo>
                        <a:pt x="39943" y="38173"/>
                      </a:lnTo>
                      <a:lnTo>
                        <a:pt x="30922" y="4093"/>
                      </a:lnTo>
                      <a:lnTo>
                        <a:pt x="42950" y="83"/>
                      </a:lnTo>
                      <a:lnTo>
                        <a:pt x="62998" y="23138"/>
                      </a:lnTo>
                      <a:lnTo>
                        <a:pt x="79036" y="51204"/>
                      </a:lnTo>
                      <a:lnTo>
                        <a:pt x="111112" y="51204"/>
                      </a:lnTo>
                      <a:lnTo>
                        <a:pt x="125144" y="77265"/>
                      </a:lnTo>
                      <a:lnTo>
                        <a:pt x="110109" y="85284"/>
                      </a:lnTo>
                      <a:lnTo>
                        <a:pt x="104095" y="96310"/>
                      </a:lnTo>
                      <a:lnTo>
                        <a:pt x="138175" y="114353"/>
                      </a:lnTo>
                      <a:lnTo>
                        <a:pt x="165239" y="150438"/>
                      </a:lnTo>
                      <a:lnTo>
                        <a:pt x="186289" y="176500"/>
                      </a:lnTo>
                      <a:lnTo>
                        <a:pt x="209343" y="197549"/>
                      </a:lnTo>
                      <a:lnTo>
                        <a:pt x="218364" y="219601"/>
                      </a:lnTo>
                      <a:lnTo>
                        <a:pt x="217362" y="249672"/>
                      </a:lnTo>
                      <a:lnTo>
                        <a:pt x="192303" y="238646"/>
                      </a:lnTo>
                      <a:lnTo>
                        <a:pt x="183282" y="258694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0" name="Freeform: Shape 119">
                  <a:extLst>
                    <a:ext uri="{FF2B5EF4-FFF2-40B4-BE49-F238E27FC236}">
                      <a16:creationId xmlns:a16="http://schemas.microsoft.com/office/drawing/2014/main" id="{D634889C-9C45-4868-905F-6E5B2C587AB0}"/>
                    </a:ext>
                  </a:extLst>
                </p:cNvPr>
                <p:cNvSpPr/>
                <p:nvPr/>
              </p:nvSpPr>
              <p:spPr>
                <a:xfrm>
                  <a:off x="6164930" y="2683303"/>
                  <a:ext cx="33077" cy="47111"/>
                </a:xfrm>
                <a:custGeom>
                  <a:avLst/>
                  <a:gdLst>
                    <a:gd name="connsiteX0" fmla="*/ 16911 w 33077"/>
                    <a:gd name="connsiteY0" fmla="*/ 41186 h 47111"/>
                    <a:gd name="connsiteX1" fmla="*/ 9895 w 33077"/>
                    <a:gd name="connsiteY1" fmla="*/ 42188 h 47111"/>
                    <a:gd name="connsiteX2" fmla="*/ 7890 w 33077"/>
                    <a:gd name="connsiteY2" fmla="*/ 47200 h 47111"/>
                    <a:gd name="connsiteX3" fmla="*/ -129 w 33077"/>
                    <a:gd name="connsiteY3" fmla="*/ 47200 h 47111"/>
                    <a:gd name="connsiteX4" fmla="*/ 5885 w 33077"/>
                    <a:gd name="connsiteY4" fmla="*/ 23143 h 47111"/>
                    <a:gd name="connsiteX5" fmla="*/ 15909 w 33077"/>
                    <a:gd name="connsiteY5" fmla="*/ 1091 h 47111"/>
                    <a:gd name="connsiteX6" fmla="*/ 15909 w 33077"/>
                    <a:gd name="connsiteY6" fmla="*/ 89 h 47111"/>
                    <a:gd name="connsiteX7" fmla="*/ 27937 w 33077"/>
                    <a:gd name="connsiteY7" fmla="*/ 2094 h 47111"/>
                    <a:gd name="connsiteX8" fmla="*/ 32949 w 33077"/>
                    <a:gd name="connsiteY8" fmla="*/ 14122 h 47111"/>
                    <a:gd name="connsiteX9" fmla="*/ 20921 w 33077"/>
                    <a:gd name="connsiteY9" fmla="*/ 25148 h 4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3077" h="47111">
                      <a:moveTo>
                        <a:pt x="16911" y="41186"/>
                      </a:moveTo>
                      <a:lnTo>
                        <a:pt x="9895" y="42188"/>
                      </a:lnTo>
                      <a:lnTo>
                        <a:pt x="7890" y="47200"/>
                      </a:lnTo>
                      <a:lnTo>
                        <a:pt x="-129" y="47200"/>
                      </a:lnTo>
                      <a:lnTo>
                        <a:pt x="5885" y="23143"/>
                      </a:lnTo>
                      <a:lnTo>
                        <a:pt x="15909" y="1091"/>
                      </a:lnTo>
                      <a:lnTo>
                        <a:pt x="15909" y="89"/>
                      </a:lnTo>
                      <a:lnTo>
                        <a:pt x="27937" y="2094"/>
                      </a:lnTo>
                      <a:lnTo>
                        <a:pt x="32949" y="14122"/>
                      </a:lnTo>
                      <a:lnTo>
                        <a:pt x="20921" y="2514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1" name="Freeform: Shape 120">
                  <a:extLst>
                    <a:ext uri="{FF2B5EF4-FFF2-40B4-BE49-F238E27FC236}">
                      <a16:creationId xmlns:a16="http://schemas.microsoft.com/office/drawing/2014/main" id="{24E50ACB-41F4-4BEA-AA48-00B8746F6902}"/>
                    </a:ext>
                  </a:extLst>
                </p:cNvPr>
                <p:cNvSpPr/>
                <p:nvPr/>
              </p:nvSpPr>
              <p:spPr>
                <a:xfrm>
                  <a:off x="4969107" y="3472165"/>
                  <a:ext cx="103243" cy="127300"/>
                </a:xfrm>
                <a:custGeom>
                  <a:avLst/>
                  <a:gdLst>
                    <a:gd name="connsiteX0" fmla="*/ 99120 w 103243"/>
                    <a:gd name="connsiteY0" fmla="*/ 126377 h 127300"/>
                    <a:gd name="connsiteX1" fmla="*/ 92103 w 103243"/>
                    <a:gd name="connsiteY1" fmla="*/ 127379 h 127300"/>
                    <a:gd name="connsiteX2" fmla="*/ 64037 w 103243"/>
                    <a:gd name="connsiteY2" fmla="*/ 112344 h 127300"/>
                    <a:gd name="connsiteX3" fmla="*/ 39980 w 103243"/>
                    <a:gd name="connsiteY3" fmla="*/ 89289 h 127300"/>
                    <a:gd name="connsiteX4" fmla="*/ 17928 w 103243"/>
                    <a:gd name="connsiteY4" fmla="*/ 73252 h 127300"/>
                    <a:gd name="connsiteX5" fmla="*/ -115 w 103243"/>
                    <a:gd name="connsiteY5" fmla="*/ 53204 h 127300"/>
                    <a:gd name="connsiteX6" fmla="*/ 5900 w 103243"/>
                    <a:gd name="connsiteY6" fmla="*/ 44183 h 127300"/>
                    <a:gd name="connsiteX7" fmla="*/ 7904 w 103243"/>
                    <a:gd name="connsiteY7" fmla="*/ 35162 h 127300"/>
                    <a:gd name="connsiteX8" fmla="*/ 19933 w 103243"/>
                    <a:gd name="connsiteY8" fmla="*/ 19124 h 127300"/>
                    <a:gd name="connsiteX9" fmla="*/ 31961 w 103243"/>
                    <a:gd name="connsiteY9" fmla="*/ 4088 h 127300"/>
                    <a:gd name="connsiteX10" fmla="*/ 37975 w 103243"/>
                    <a:gd name="connsiteY10" fmla="*/ 4088 h 127300"/>
                    <a:gd name="connsiteX11" fmla="*/ 44992 w 103243"/>
                    <a:gd name="connsiteY11" fmla="*/ 79 h 127300"/>
                    <a:gd name="connsiteX12" fmla="*/ 56018 w 103243"/>
                    <a:gd name="connsiteY12" fmla="*/ 19124 h 127300"/>
                    <a:gd name="connsiteX13" fmla="*/ 54013 w 103243"/>
                    <a:gd name="connsiteY13" fmla="*/ 31152 h 127300"/>
                    <a:gd name="connsiteX14" fmla="*/ 59025 w 103243"/>
                    <a:gd name="connsiteY14" fmla="*/ 37166 h 127300"/>
                    <a:gd name="connsiteX15" fmla="*/ 67044 w 103243"/>
                    <a:gd name="connsiteY15" fmla="*/ 38169 h 127300"/>
                    <a:gd name="connsiteX16" fmla="*/ 72056 w 103243"/>
                    <a:gd name="connsiteY16" fmla="*/ 25138 h 127300"/>
                    <a:gd name="connsiteX17" fmla="*/ 80075 w 103243"/>
                    <a:gd name="connsiteY17" fmla="*/ 26140 h 127300"/>
                    <a:gd name="connsiteX18" fmla="*/ 79072 w 103243"/>
                    <a:gd name="connsiteY18" fmla="*/ 35162 h 127300"/>
                    <a:gd name="connsiteX19" fmla="*/ 81077 w 103243"/>
                    <a:gd name="connsiteY19" fmla="*/ 50197 h 127300"/>
                    <a:gd name="connsiteX20" fmla="*/ 75063 w 103243"/>
                    <a:gd name="connsiteY20" fmla="*/ 63228 h 127300"/>
                    <a:gd name="connsiteX21" fmla="*/ 83082 w 103243"/>
                    <a:gd name="connsiteY21" fmla="*/ 71247 h 127300"/>
                    <a:gd name="connsiteX22" fmla="*/ 91101 w 103243"/>
                    <a:gd name="connsiteY22" fmla="*/ 73252 h 127300"/>
                    <a:gd name="connsiteX23" fmla="*/ 103129 w 103243"/>
                    <a:gd name="connsiteY23" fmla="*/ 86282 h 127300"/>
                    <a:gd name="connsiteX24" fmla="*/ 103129 w 103243"/>
                    <a:gd name="connsiteY24" fmla="*/ 98311 h 127300"/>
                    <a:gd name="connsiteX25" fmla="*/ 101124 w 103243"/>
                    <a:gd name="connsiteY25" fmla="*/ 102320 h 12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03243" h="127300">
                      <a:moveTo>
                        <a:pt x="99120" y="126377"/>
                      </a:moveTo>
                      <a:lnTo>
                        <a:pt x="92103" y="127379"/>
                      </a:lnTo>
                      <a:lnTo>
                        <a:pt x="64037" y="112344"/>
                      </a:lnTo>
                      <a:lnTo>
                        <a:pt x="39980" y="89289"/>
                      </a:lnTo>
                      <a:lnTo>
                        <a:pt x="17928" y="73252"/>
                      </a:lnTo>
                      <a:lnTo>
                        <a:pt x="-115" y="53204"/>
                      </a:lnTo>
                      <a:lnTo>
                        <a:pt x="5900" y="44183"/>
                      </a:lnTo>
                      <a:lnTo>
                        <a:pt x="7904" y="35162"/>
                      </a:lnTo>
                      <a:lnTo>
                        <a:pt x="19933" y="19124"/>
                      </a:lnTo>
                      <a:lnTo>
                        <a:pt x="31961" y="4088"/>
                      </a:lnTo>
                      <a:lnTo>
                        <a:pt x="37975" y="4088"/>
                      </a:lnTo>
                      <a:lnTo>
                        <a:pt x="44992" y="79"/>
                      </a:lnTo>
                      <a:lnTo>
                        <a:pt x="56018" y="19124"/>
                      </a:lnTo>
                      <a:lnTo>
                        <a:pt x="54013" y="31152"/>
                      </a:lnTo>
                      <a:lnTo>
                        <a:pt x="59025" y="37166"/>
                      </a:lnTo>
                      <a:lnTo>
                        <a:pt x="67044" y="38169"/>
                      </a:lnTo>
                      <a:lnTo>
                        <a:pt x="72056" y="25138"/>
                      </a:lnTo>
                      <a:lnTo>
                        <a:pt x="80075" y="26140"/>
                      </a:lnTo>
                      <a:lnTo>
                        <a:pt x="79072" y="35162"/>
                      </a:lnTo>
                      <a:lnTo>
                        <a:pt x="81077" y="50197"/>
                      </a:lnTo>
                      <a:lnTo>
                        <a:pt x="75063" y="63228"/>
                      </a:lnTo>
                      <a:lnTo>
                        <a:pt x="83082" y="71247"/>
                      </a:lnTo>
                      <a:lnTo>
                        <a:pt x="91101" y="73252"/>
                      </a:lnTo>
                      <a:lnTo>
                        <a:pt x="103129" y="86282"/>
                      </a:lnTo>
                      <a:lnTo>
                        <a:pt x="103129" y="98311"/>
                      </a:lnTo>
                      <a:lnTo>
                        <a:pt x="101124" y="102320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2" name="Freeform: Shape 121">
                  <a:extLst>
                    <a:ext uri="{FF2B5EF4-FFF2-40B4-BE49-F238E27FC236}">
                      <a16:creationId xmlns:a16="http://schemas.microsoft.com/office/drawing/2014/main" id="{B08A1938-992B-428D-B3A5-5889989C871D}"/>
                    </a:ext>
                  </a:extLst>
                </p:cNvPr>
                <p:cNvSpPr/>
                <p:nvPr/>
              </p:nvSpPr>
              <p:spPr>
                <a:xfrm>
                  <a:off x="5515397" y="2729412"/>
                  <a:ext cx="413977" cy="409967"/>
                </a:xfrm>
                <a:custGeom>
                  <a:avLst/>
                  <a:gdLst>
                    <a:gd name="connsiteX0" fmla="*/ 146222 w 413977"/>
                    <a:gd name="connsiteY0" fmla="*/ 310820 h 409967"/>
                    <a:gd name="connsiteX1" fmla="*/ 127177 w 413977"/>
                    <a:gd name="connsiteY1" fmla="*/ 321846 h 409967"/>
                    <a:gd name="connsiteX2" fmla="*/ 112142 w 413977"/>
                    <a:gd name="connsiteY2" fmla="*/ 304805 h 409967"/>
                    <a:gd name="connsiteX3" fmla="*/ 71045 w 413977"/>
                    <a:gd name="connsiteY3" fmla="*/ 291775 h 409967"/>
                    <a:gd name="connsiteX4" fmla="*/ 59016 w 413977"/>
                    <a:gd name="connsiteY4" fmla="*/ 272730 h 409967"/>
                    <a:gd name="connsiteX5" fmla="*/ 37967 w 413977"/>
                    <a:gd name="connsiteY5" fmla="*/ 258697 h 409967"/>
                    <a:gd name="connsiteX6" fmla="*/ 25938 w 413977"/>
                    <a:gd name="connsiteY6" fmla="*/ 264711 h 409967"/>
                    <a:gd name="connsiteX7" fmla="*/ 16917 w 413977"/>
                    <a:gd name="connsiteY7" fmla="*/ 247671 h 409967"/>
                    <a:gd name="connsiteX8" fmla="*/ 15915 w 413977"/>
                    <a:gd name="connsiteY8" fmla="*/ 234640 h 409967"/>
                    <a:gd name="connsiteX9" fmla="*/ -123 w 413977"/>
                    <a:gd name="connsiteY9" fmla="*/ 212588 h 409967"/>
                    <a:gd name="connsiteX10" fmla="*/ 9900 w 413977"/>
                    <a:gd name="connsiteY10" fmla="*/ 199557 h 409967"/>
                    <a:gd name="connsiteX11" fmla="*/ 6893 w 413977"/>
                    <a:gd name="connsiteY11" fmla="*/ 181514 h 409967"/>
                    <a:gd name="connsiteX12" fmla="*/ 9900 w 413977"/>
                    <a:gd name="connsiteY12" fmla="*/ 164474 h 409967"/>
                    <a:gd name="connsiteX13" fmla="*/ 7896 w 413977"/>
                    <a:gd name="connsiteY13" fmla="*/ 150441 h 409967"/>
                    <a:gd name="connsiteX14" fmla="*/ 11905 w 413977"/>
                    <a:gd name="connsiteY14" fmla="*/ 126384 h 409967"/>
                    <a:gd name="connsiteX15" fmla="*/ 9900 w 413977"/>
                    <a:gd name="connsiteY15" fmla="*/ 112351 h 409967"/>
                    <a:gd name="connsiteX16" fmla="*/ 879 w 413977"/>
                    <a:gd name="connsiteY16" fmla="*/ 85287 h 409967"/>
                    <a:gd name="connsiteX17" fmla="*/ 13910 w 413977"/>
                    <a:gd name="connsiteY17" fmla="*/ 78271 h 409967"/>
                    <a:gd name="connsiteX18" fmla="*/ 14912 w 413977"/>
                    <a:gd name="connsiteY18" fmla="*/ 65240 h 409967"/>
                    <a:gd name="connsiteX19" fmla="*/ 11905 w 413977"/>
                    <a:gd name="connsiteY19" fmla="*/ 53211 h 409967"/>
                    <a:gd name="connsiteX20" fmla="*/ 28945 w 413977"/>
                    <a:gd name="connsiteY20" fmla="*/ 41183 h 409967"/>
                    <a:gd name="connsiteX21" fmla="*/ 36964 w 413977"/>
                    <a:gd name="connsiteY21" fmla="*/ 32162 h 409967"/>
                    <a:gd name="connsiteX22" fmla="*/ 48993 w 413977"/>
                    <a:gd name="connsiteY22" fmla="*/ 23140 h 409967"/>
                    <a:gd name="connsiteX23" fmla="*/ 49995 w 413977"/>
                    <a:gd name="connsiteY23" fmla="*/ 86 h 409967"/>
                    <a:gd name="connsiteX24" fmla="*/ 80066 w 413977"/>
                    <a:gd name="connsiteY24" fmla="*/ 10110 h 409967"/>
                    <a:gd name="connsiteX25" fmla="*/ 90089 w 413977"/>
                    <a:gd name="connsiteY25" fmla="*/ 7103 h 409967"/>
                    <a:gd name="connsiteX26" fmla="*/ 112142 w 413977"/>
                    <a:gd name="connsiteY26" fmla="*/ 12115 h 409967"/>
                    <a:gd name="connsiteX27" fmla="*/ 146222 w 413977"/>
                    <a:gd name="connsiteY27" fmla="*/ 26148 h 409967"/>
                    <a:gd name="connsiteX28" fmla="*/ 159253 w 413977"/>
                    <a:gd name="connsiteY28" fmla="*/ 53211 h 409967"/>
                    <a:gd name="connsiteX29" fmla="*/ 182307 w 413977"/>
                    <a:gd name="connsiteY29" fmla="*/ 59226 h 409967"/>
                    <a:gd name="connsiteX30" fmla="*/ 219395 w 413977"/>
                    <a:gd name="connsiteY30" fmla="*/ 71254 h 409967"/>
                    <a:gd name="connsiteX31" fmla="*/ 247461 w 413977"/>
                    <a:gd name="connsiteY31" fmla="*/ 86290 h 409967"/>
                    <a:gd name="connsiteX32" fmla="*/ 259490 w 413977"/>
                    <a:gd name="connsiteY32" fmla="*/ 78271 h 409967"/>
                    <a:gd name="connsiteX33" fmla="*/ 270515 w 413977"/>
                    <a:gd name="connsiteY33" fmla="*/ 65240 h 409967"/>
                    <a:gd name="connsiteX34" fmla="*/ 263499 w 413977"/>
                    <a:gd name="connsiteY34" fmla="*/ 41183 h 409967"/>
                    <a:gd name="connsiteX35" fmla="*/ 270515 w 413977"/>
                    <a:gd name="connsiteY35" fmla="*/ 27150 h 409967"/>
                    <a:gd name="connsiteX36" fmla="*/ 287556 w 413977"/>
                    <a:gd name="connsiteY36" fmla="*/ 13117 h 409967"/>
                    <a:gd name="connsiteX37" fmla="*/ 305598 w 413977"/>
                    <a:gd name="connsiteY37" fmla="*/ 9107 h 409967"/>
                    <a:gd name="connsiteX38" fmla="*/ 339679 w 413977"/>
                    <a:gd name="connsiteY38" fmla="*/ 15122 h 409967"/>
                    <a:gd name="connsiteX39" fmla="*/ 349703 w 413977"/>
                    <a:gd name="connsiteY39" fmla="*/ 28152 h 409967"/>
                    <a:gd name="connsiteX40" fmla="*/ 358724 w 413977"/>
                    <a:gd name="connsiteY40" fmla="*/ 28152 h 409967"/>
                    <a:gd name="connsiteX41" fmla="*/ 367745 w 413977"/>
                    <a:gd name="connsiteY41" fmla="*/ 33164 h 409967"/>
                    <a:gd name="connsiteX42" fmla="*/ 392804 w 413977"/>
                    <a:gd name="connsiteY42" fmla="*/ 37174 h 409967"/>
                    <a:gd name="connsiteX43" fmla="*/ 399821 w 413977"/>
                    <a:gd name="connsiteY43" fmla="*/ 47197 h 409967"/>
                    <a:gd name="connsiteX44" fmla="*/ 391802 w 413977"/>
                    <a:gd name="connsiteY44" fmla="*/ 61230 h 409967"/>
                    <a:gd name="connsiteX45" fmla="*/ 396814 w 413977"/>
                    <a:gd name="connsiteY45" fmla="*/ 74261 h 409967"/>
                    <a:gd name="connsiteX46" fmla="*/ 391802 w 413977"/>
                    <a:gd name="connsiteY46" fmla="*/ 93306 h 409967"/>
                    <a:gd name="connsiteX47" fmla="*/ 400823 w 413977"/>
                    <a:gd name="connsiteY47" fmla="*/ 117363 h 409967"/>
                    <a:gd name="connsiteX48" fmla="*/ 406838 w 413977"/>
                    <a:gd name="connsiteY48" fmla="*/ 224616 h 409967"/>
                    <a:gd name="connsiteX49" fmla="*/ 411849 w 413977"/>
                    <a:gd name="connsiteY49" fmla="*/ 336881 h 409967"/>
                    <a:gd name="connsiteX50" fmla="*/ 413854 w 413977"/>
                    <a:gd name="connsiteY50" fmla="*/ 397023 h 409967"/>
                    <a:gd name="connsiteX51" fmla="*/ 383783 w 413977"/>
                    <a:gd name="connsiteY51" fmla="*/ 397023 h 409967"/>
                    <a:gd name="connsiteX52" fmla="*/ 383783 w 413977"/>
                    <a:gd name="connsiteY52" fmla="*/ 410054 h 409967"/>
                    <a:gd name="connsiteX53" fmla="*/ 277532 w 413977"/>
                    <a:gd name="connsiteY53" fmla="*/ 351917 h 409967"/>
                    <a:gd name="connsiteX54" fmla="*/ 171281 w 413977"/>
                    <a:gd name="connsiteY54" fmla="*/ 293779 h 4099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413977" h="409967">
                      <a:moveTo>
                        <a:pt x="146222" y="310820"/>
                      </a:moveTo>
                      <a:lnTo>
                        <a:pt x="127177" y="321846"/>
                      </a:lnTo>
                      <a:lnTo>
                        <a:pt x="112142" y="304805"/>
                      </a:lnTo>
                      <a:lnTo>
                        <a:pt x="71045" y="291775"/>
                      </a:lnTo>
                      <a:lnTo>
                        <a:pt x="59016" y="272730"/>
                      </a:lnTo>
                      <a:lnTo>
                        <a:pt x="37967" y="258697"/>
                      </a:lnTo>
                      <a:lnTo>
                        <a:pt x="25938" y="264711"/>
                      </a:lnTo>
                      <a:lnTo>
                        <a:pt x="16917" y="247671"/>
                      </a:lnTo>
                      <a:lnTo>
                        <a:pt x="15915" y="234640"/>
                      </a:lnTo>
                      <a:lnTo>
                        <a:pt x="-123" y="212588"/>
                      </a:lnTo>
                      <a:lnTo>
                        <a:pt x="9900" y="199557"/>
                      </a:lnTo>
                      <a:lnTo>
                        <a:pt x="6893" y="181514"/>
                      </a:lnTo>
                      <a:lnTo>
                        <a:pt x="9900" y="164474"/>
                      </a:lnTo>
                      <a:lnTo>
                        <a:pt x="7896" y="150441"/>
                      </a:lnTo>
                      <a:lnTo>
                        <a:pt x="11905" y="126384"/>
                      </a:lnTo>
                      <a:lnTo>
                        <a:pt x="9900" y="112351"/>
                      </a:lnTo>
                      <a:lnTo>
                        <a:pt x="879" y="85287"/>
                      </a:lnTo>
                      <a:lnTo>
                        <a:pt x="13910" y="78271"/>
                      </a:lnTo>
                      <a:lnTo>
                        <a:pt x="14912" y="65240"/>
                      </a:lnTo>
                      <a:lnTo>
                        <a:pt x="11905" y="53211"/>
                      </a:lnTo>
                      <a:lnTo>
                        <a:pt x="28945" y="41183"/>
                      </a:lnTo>
                      <a:lnTo>
                        <a:pt x="36964" y="32162"/>
                      </a:lnTo>
                      <a:lnTo>
                        <a:pt x="48993" y="23140"/>
                      </a:lnTo>
                      <a:lnTo>
                        <a:pt x="49995" y="86"/>
                      </a:lnTo>
                      <a:lnTo>
                        <a:pt x="80066" y="10110"/>
                      </a:lnTo>
                      <a:lnTo>
                        <a:pt x="90089" y="7103"/>
                      </a:lnTo>
                      <a:lnTo>
                        <a:pt x="112142" y="12115"/>
                      </a:lnTo>
                      <a:lnTo>
                        <a:pt x="146222" y="26148"/>
                      </a:lnTo>
                      <a:lnTo>
                        <a:pt x="159253" y="53211"/>
                      </a:lnTo>
                      <a:lnTo>
                        <a:pt x="182307" y="59226"/>
                      </a:lnTo>
                      <a:lnTo>
                        <a:pt x="219395" y="71254"/>
                      </a:lnTo>
                      <a:lnTo>
                        <a:pt x="247461" y="86290"/>
                      </a:lnTo>
                      <a:lnTo>
                        <a:pt x="259490" y="78271"/>
                      </a:lnTo>
                      <a:lnTo>
                        <a:pt x="270515" y="65240"/>
                      </a:lnTo>
                      <a:lnTo>
                        <a:pt x="263499" y="41183"/>
                      </a:lnTo>
                      <a:lnTo>
                        <a:pt x="270515" y="27150"/>
                      </a:lnTo>
                      <a:lnTo>
                        <a:pt x="287556" y="13117"/>
                      </a:lnTo>
                      <a:lnTo>
                        <a:pt x="305598" y="9107"/>
                      </a:lnTo>
                      <a:lnTo>
                        <a:pt x="339679" y="15122"/>
                      </a:lnTo>
                      <a:lnTo>
                        <a:pt x="349703" y="28152"/>
                      </a:lnTo>
                      <a:lnTo>
                        <a:pt x="358724" y="28152"/>
                      </a:lnTo>
                      <a:lnTo>
                        <a:pt x="367745" y="33164"/>
                      </a:lnTo>
                      <a:lnTo>
                        <a:pt x="392804" y="37174"/>
                      </a:lnTo>
                      <a:lnTo>
                        <a:pt x="399821" y="47197"/>
                      </a:lnTo>
                      <a:lnTo>
                        <a:pt x="391802" y="61230"/>
                      </a:lnTo>
                      <a:lnTo>
                        <a:pt x="396814" y="74261"/>
                      </a:lnTo>
                      <a:lnTo>
                        <a:pt x="391802" y="93306"/>
                      </a:lnTo>
                      <a:lnTo>
                        <a:pt x="400823" y="117363"/>
                      </a:lnTo>
                      <a:lnTo>
                        <a:pt x="406838" y="224616"/>
                      </a:lnTo>
                      <a:lnTo>
                        <a:pt x="411849" y="336881"/>
                      </a:lnTo>
                      <a:lnTo>
                        <a:pt x="413854" y="397023"/>
                      </a:lnTo>
                      <a:lnTo>
                        <a:pt x="383783" y="397023"/>
                      </a:lnTo>
                      <a:lnTo>
                        <a:pt x="383783" y="410054"/>
                      </a:lnTo>
                      <a:lnTo>
                        <a:pt x="277532" y="351917"/>
                      </a:lnTo>
                      <a:lnTo>
                        <a:pt x="171281" y="293779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3" name="Freeform: Shape 122">
                  <a:extLst>
                    <a:ext uri="{FF2B5EF4-FFF2-40B4-BE49-F238E27FC236}">
                      <a16:creationId xmlns:a16="http://schemas.microsoft.com/office/drawing/2014/main" id="{7C97CEC2-AE11-48D7-BE66-78EC4E4155ED}"/>
                    </a:ext>
                  </a:extLst>
                </p:cNvPr>
                <p:cNvSpPr/>
                <p:nvPr/>
              </p:nvSpPr>
              <p:spPr>
                <a:xfrm>
                  <a:off x="7394833" y="3434075"/>
                  <a:ext cx="57135" cy="116274"/>
                </a:xfrm>
                <a:custGeom>
                  <a:avLst/>
                  <a:gdLst>
                    <a:gd name="connsiteX0" fmla="*/ 56991 w 57135"/>
                    <a:gd name="connsiteY0" fmla="*/ 69243 h 116274"/>
                    <a:gd name="connsiteX1" fmla="*/ 53984 w 57135"/>
                    <a:gd name="connsiteY1" fmla="*/ 101318 h 116274"/>
                    <a:gd name="connsiteX2" fmla="*/ 42958 w 57135"/>
                    <a:gd name="connsiteY2" fmla="*/ 109337 h 116274"/>
                    <a:gd name="connsiteX3" fmla="*/ 19903 w 57135"/>
                    <a:gd name="connsiteY3" fmla="*/ 116354 h 116274"/>
                    <a:gd name="connsiteX4" fmla="*/ 6872 w 57135"/>
                    <a:gd name="connsiteY4" fmla="*/ 92297 h 116274"/>
                    <a:gd name="connsiteX5" fmla="*/ -144 w 57135"/>
                    <a:gd name="connsiteY5" fmla="*/ 49195 h 116274"/>
                    <a:gd name="connsiteX6" fmla="*/ 9879 w 57135"/>
                    <a:gd name="connsiteY6" fmla="*/ 79 h 116274"/>
                    <a:gd name="connsiteX7" fmla="*/ 28925 w 57135"/>
                    <a:gd name="connsiteY7" fmla="*/ 16117 h 116274"/>
                    <a:gd name="connsiteX8" fmla="*/ 41955 w 57135"/>
                    <a:gd name="connsiteY8" fmla="*/ 38169 h 1162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7135" h="116274">
                      <a:moveTo>
                        <a:pt x="56991" y="69243"/>
                      </a:moveTo>
                      <a:lnTo>
                        <a:pt x="53984" y="101318"/>
                      </a:lnTo>
                      <a:lnTo>
                        <a:pt x="42958" y="109337"/>
                      </a:lnTo>
                      <a:lnTo>
                        <a:pt x="19903" y="116354"/>
                      </a:lnTo>
                      <a:lnTo>
                        <a:pt x="6872" y="92297"/>
                      </a:lnTo>
                      <a:lnTo>
                        <a:pt x="-144" y="49195"/>
                      </a:lnTo>
                      <a:lnTo>
                        <a:pt x="9879" y="79"/>
                      </a:lnTo>
                      <a:lnTo>
                        <a:pt x="28925" y="16117"/>
                      </a:lnTo>
                      <a:lnTo>
                        <a:pt x="41955" y="38169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4" name="Freeform: Shape 123">
                  <a:extLst>
                    <a:ext uri="{FF2B5EF4-FFF2-40B4-BE49-F238E27FC236}">
                      <a16:creationId xmlns:a16="http://schemas.microsoft.com/office/drawing/2014/main" id="{E5A06C1F-9588-4224-BA15-859E85C77063}"/>
                    </a:ext>
                  </a:extLst>
                </p:cNvPr>
                <p:cNvSpPr/>
                <p:nvPr/>
              </p:nvSpPr>
              <p:spPr>
                <a:xfrm>
                  <a:off x="5966461" y="4596820"/>
                  <a:ext cx="61144" cy="60141"/>
                </a:xfrm>
                <a:custGeom>
                  <a:avLst/>
                  <a:gdLst>
                    <a:gd name="connsiteX0" fmla="*/ 51997 w 61144"/>
                    <a:gd name="connsiteY0" fmla="*/ 9087 h 60141"/>
                    <a:gd name="connsiteX1" fmla="*/ 61018 w 61144"/>
                    <a:gd name="connsiteY1" fmla="*/ 18108 h 60141"/>
                    <a:gd name="connsiteX2" fmla="*/ 51997 w 61144"/>
                    <a:gd name="connsiteY2" fmla="*/ 33144 h 60141"/>
                    <a:gd name="connsiteX3" fmla="*/ 46985 w 61144"/>
                    <a:gd name="connsiteY3" fmla="*/ 43167 h 60141"/>
                    <a:gd name="connsiteX4" fmla="*/ 31949 w 61144"/>
                    <a:gd name="connsiteY4" fmla="*/ 48179 h 60141"/>
                    <a:gd name="connsiteX5" fmla="*/ 26937 w 61144"/>
                    <a:gd name="connsiteY5" fmla="*/ 57200 h 60141"/>
                    <a:gd name="connsiteX6" fmla="*/ 16914 w 61144"/>
                    <a:gd name="connsiteY6" fmla="*/ 60207 h 60141"/>
                    <a:gd name="connsiteX7" fmla="*/ -127 w 61144"/>
                    <a:gd name="connsiteY7" fmla="*/ 37153 h 60141"/>
                    <a:gd name="connsiteX8" fmla="*/ 14909 w 61144"/>
                    <a:gd name="connsiteY8" fmla="*/ 18108 h 60141"/>
                    <a:gd name="connsiteX9" fmla="*/ 28942 w 61144"/>
                    <a:gd name="connsiteY9" fmla="*/ 6080 h 60141"/>
                    <a:gd name="connsiteX10" fmla="*/ 41973 w 61144"/>
                    <a:gd name="connsiteY10" fmla="*/ 65 h 601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1144" h="60141">
                      <a:moveTo>
                        <a:pt x="51997" y="9087"/>
                      </a:moveTo>
                      <a:lnTo>
                        <a:pt x="61018" y="18108"/>
                      </a:lnTo>
                      <a:lnTo>
                        <a:pt x="51997" y="33144"/>
                      </a:lnTo>
                      <a:lnTo>
                        <a:pt x="46985" y="43167"/>
                      </a:lnTo>
                      <a:lnTo>
                        <a:pt x="31949" y="48179"/>
                      </a:lnTo>
                      <a:lnTo>
                        <a:pt x="26937" y="57200"/>
                      </a:lnTo>
                      <a:lnTo>
                        <a:pt x="16914" y="60207"/>
                      </a:lnTo>
                      <a:lnTo>
                        <a:pt x="-127" y="37153"/>
                      </a:lnTo>
                      <a:lnTo>
                        <a:pt x="14909" y="18108"/>
                      </a:lnTo>
                      <a:lnTo>
                        <a:pt x="28942" y="6080"/>
                      </a:lnTo>
                      <a:lnTo>
                        <a:pt x="41973" y="65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5" name="Freeform: Shape 124">
                  <a:extLst>
                    <a:ext uri="{FF2B5EF4-FFF2-40B4-BE49-F238E27FC236}">
                      <a16:creationId xmlns:a16="http://schemas.microsoft.com/office/drawing/2014/main" id="{37A651E7-BAD7-4915-82E9-7EA45BB94C77}"/>
                    </a:ext>
                  </a:extLst>
                </p:cNvPr>
                <p:cNvSpPr/>
                <p:nvPr/>
              </p:nvSpPr>
              <p:spPr>
                <a:xfrm>
                  <a:off x="5738925" y="2041788"/>
                  <a:ext cx="127300" cy="70165"/>
                </a:xfrm>
                <a:custGeom>
                  <a:avLst/>
                  <a:gdLst>
                    <a:gd name="connsiteX0" fmla="*/ 43979 w 127300"/>
                    <a:gd name="connsiteY0" fmla="*/ 58234 h 70165"/>
                    <a:gd name="connsiteX1" fmla="*/ 41975 w 127300"/>
                    <a:gd name="connsiteY1" fmla="*/ 51217 h 70165"/>
                    <a:gd name="connsiteX2" fmla="*/ 42977 w 127300"/>
                    <a:gd name="connsiteY2" fmla="*/ 43198 h 70165"/>
                    <a:gd name="connsiteX3" fmla="*/ 31951 w 127300"/>
                    <a:gd name="connsiteY3" fmla="*/ 38187 h 70165"/>
                    <a:gd name="connsiteX4" fmla="*/ 7895 w 127300"/>
                    <a:gd name="connsiteY4" fmla="*/ 33175 h 70165"/>
                    <a:gd name="connsiteX5" fmla="*/ -124 w 127300"/>
                    <a:gd name="connsiteY5" fmla="*/ 10120 h 70165"/>
                    <a:gd name="connsiteX6" fmla="*/ 23932 w 127300"/>
                    <a:gd name="connsiteY6" fmla="*/ 1099 h 70165"/>
                    <a:gd name="connsiteX7" fmla="*/ 61020 w 127300"/>
                    <a:gd name="connsiteY7" fmla="*/ 3104 h 70165"/>
                    <a:gd name="connsiteX8" fmla="*/ 83072 w 127300"/>
                    <a:gd name="connsiteY8" fmla="*/ 97 h 70165"/>
                    <a:gd name="connsiteX9" fmla="*/ 87081 w 127300"/>
                    <a:gd name="connsiteY9" fmla="*/ 6111 h 70165"/>
                    <a:gd name="connsiteX10" fmla="*/ 99110 w 127300"/>
                    <a:gd name="connsiteY10" fmla="*/ 8116 h 70165"/>
                    <a:gd name="connsiteX11" fmla="*/ 122164 w 127300"/>
                    <a:gd name="connsiteY11" fmla="*/ 21146 h 70165"/>
                    <a:gd name="connsiteX12" fmla="*/ 127176 w 127300"/>
                    <a:gd name="connsiteY12" fmla="*/ 34177 h 70165"/>
                    <a:gd name="connsiteX13" fmla="*/ 110136 w 127300"/>
                    <a:gd name="connsiteY13" fmla="*/ 43198 h 70165"/>
                    <a:gd name="connsiteX14" fmla="*/ 107128 w 127300"/>
                    <a:gd name="connsiteY14" fmla="*/ 59236 h 70165"/>
                    <a:gd name="connsiteX15" fmla="*/ 85077 w 127300"/>
                    <a:gd name="connsiteY15" fmla="*/ 70262 h 70165"/>
                    <a:gd name="connsiteX16" fmla="*/ 63025 w 127300"/>
                    <a:gd name="connsiteY16" fmla="*/ 70262 h 70165"/>
                    <a:gd name="connsiteX17" fmla="*/ 56008 w 127300"/>
                    <a:gd name="connsiteY17" fmla="*/ 61241 h 7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7300" h="70165">
                      <a:moveTo>
                        <a:pt x="43979" y="58234"/>
                      </a:moveTo>
                      <a:lnTo>
                        <a:pt x="41975" y="51217"/>
                      </a:lnTo>
                      <a:lnTo>
                        <a:pt x="42977" y="43198"/>
                      </a:lnTo>
                      <a:lnTo>
                        <a:pt x="31951" y="38187"/>
                      </a:lnTo>
                      <a:lnTo>
                        <a:pt x="7895" y="33175"/>
                      </a:lnTo>
                      <a:lnTo>
                        <a:pt x="-124" y="10120"/>
                      </a:lnTo>
                      <a:lnTo>
                        <a:pt x="23932" y="1099"/>
                      </a:lnTo>
                      <a:lnTo>
                        <a:pt x="61020" y="3104"/>
                      </a:lnTo>
                      <a:lnTo>
                        <a:pt x="83072" y="97"/>
                      </a:lnTo>
                      <a:lnTo>
                        <a:pt x="87081" y="6111"/>
                      </a:lnTo>
                      <a:lnTo>
                        <a:pt x="99110" y="8116"/>
                      </a:lnTo>
                      <a:lnTo>
                        <a:pt x="122164" y="21146"/>
                      </a:lnTo>
                      <a:lnTo>
                        <a:pt x="127176" y="34177"/>
                      </a:lnTo>
                      <a:lnTo>
                        <a:pt x="110136" y="43198"/>
                      </a:lnTo>
                      <a:lnTo>
                        <a:pt x="107128" y="59236"/>
                      </a:lnTo>
                      <a:lnTo>
                        <a:pt x="85077" y="70262"/>
                      </a:lnTo>
                      <a:lnTo>
                        <a:pt x="63025" y="70262"/>
                      </a:lnTo>
                      <a:lnTo>
                        <a:pt x="56008" y="61241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6" name="Freeform: Shape 125">
                  <a:extLst>
                    <a:ext uri="{FF2B5EF4-FFF2-40B4-BE49-F238E27FC236}">
                      <a16:creationId xmlns:a16="http://schemas.microsoft.com/office/drawing/2014/main" id="{4F29B187-E32C-4626-9120-D9893DE4D898}"/>
                    </a:ext>
                  </a:extLst>
                </p:cNvPr>
                <p:cNvSpPr/>
                <p:nvPr/>
              </p:nvSpPr>
              <p:spPr>
                <a:xfrm>
                  <a:off x="5406139" y="2221212"/>
                  <a:ext cx="12028" cy="20047"/>
                </a:xfrm>
                <a:custGeom>
                  <a:avLst/>
                  <a:gdLst>
                    <a:gd name="connsiteX0" fmla="*/ 7899 w 12028"/>
                    <a:gd name="connsiteY0" fmla="*/ 95 h 20047"/>
                    <a:gd name="connsiteX1" fmla="*/ 11909 w 12028"/>
                    <a:gd name="connsiteY1" fmla="*/ 7111 h 20047"/>
                    <a:gd name="connsiteX2" fmla="*/ 11909 w 12028"/>
                    <a:gd name="connsiteY2" fmla="*/ 20142 h 20047"/>
                    <a:gd name="connsiteX3" fmla="*/ 4892 w 12028"/>
                    <a:gd name="connsiteY3" fmla="*/ 20142 h 20047"/>
                    <a:gd name="connsiteX4" fmla="*/ -119 w 12028"/>
                    <a:gd name="connsiteY4" fmla="*/ 18137 h 20047"/>
                    <a:gd name="connsiteX5" fmla="*/ 1885 w 12028"/>
                    <a:gd name="connsiteY5" fmla="*/ 1097 h 200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028" h="20047">
                      <a:moveTo>
                        <a:pt x="7899" y="95"/>
                      </a:moveTo>
                      <a:lnTo>
                        <a:pt x="11909" y="7111"/>
                      </a:lnTo>
                      <a:lnTo>
                        <a:pt x="11909" y="20142"/>
                      </a:lnTo>
                      <a:lnTo>
                        <a:pt x="4892" y="20142"/>
                      </a:lnTo>
                      <a:lnTo>
                        <a:pt x="-119" y="18137"/>
                      </a:lnTo>
                      <a:lnTo>
                        <a:pt x="1885" y="1097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7" name="Freeform: Shape 126">
                  <a:extLst>
                    <a:ext uri="{FF2B5EF4-FFF2-40B4-BE49-F238E27FC236}">
                      <a16:creationId xmlns:a16="http://schemas.microsoft.com/office/drawing/2014/main" id="{681C0566-D8C8-4504-AB93-BFD37B3D046E}"/>
                    </a:ext>
                  </a:extLst>
                </p:cNvPr>
                <p:cNvSpPr/>
                <p:nvPr/>
              </p:nvSpPr>
              <p:spPr>
                <a:xfrm>
                  <a:off x="5736920" y="1996682"/>
                  <a:ext cx="159375" cy="66156"/>
                </a:xfrm>
                <a:custGeom>
                  <a:avLst/>
                  <a:gdLst>
                    <a:gd name="connsiteX0" fmla="*/ 1880 w 159375"/>
                    <a:gd name="connsiteY0" fmla="*/ 55227 h 66156"/>
                    <a:gd name="connsiteX1" fmla="*/ -124 w 159375"/>
                    <a:gd name="connsiteY1" fmla="*/ 33175 h 66156"/>
                    <a:gd name="connsiteX2" fmla="*/ 7894 w 159375"/>
                    <a:gd name="connsiteY2" fmla="*/ 16135 h 66156"/>
                    <a:gd name="connsiteX3" fmla="*/ 26940 w 159375"/>
                    <a:gd name="connsiteY3" fmla="*/ 6111 h 66156"/>
                    <a:gd name="connsiteX4" fmla="*/ 47989 w 159375"/>
                    <a:gd name="connsiteY4" fmla="*/ 27161 h 66156"/>
                    <a:gd name="connsiteX5" fmla="*/ 65029 w 159375"/>
                    <a:gd name="connsiteY5" fmla="*/ 26159 h 66156"/>
                    <a:gd name="connsiteX6" fmla="*/ 66031 w 159375"/>
                    <a:gd name="connsiteY6" fmla="*/ 5109 h 66156"/>
                    <a:gd name="connsiteX7" fmla="*/ 84074 w 159375"/>
                    <a:gd name="connsiteY7" fmla="*/ 97 h 66156"/>
                    <a:gd name="connsiteX8" fmla="*/ 94098 w 159375"/>
                    <a:gd name="connsiteY8" fmla="*/ 3104 h 66156"/>
                    <a:gd name="connsiteX9" fmla="*/ 114145 w 159375"/>
                    <a:gd name="connsiteY9" fmla="*/ 14130 h 66156"/>
                    <a:gd name="connsiteX10" fmla="*/ 132188 w 159375"/>
                    <a:gd name="connsiteY10" fmla="*/ 14130 h 66156"/>
                    <a:gd name="connsiteX11" fmla="*/ 144216 w 159375"/>
                    <a:gd name="connsiteY11" fmla="*/ 20145 h 66156"/>
                    <a:gd name="connsiteX12" fmla="*/ 148226 w 159375"/>
                    <a:gd name="connsiteY12" fmla="*/ 34178 h 66156"/>
                    <a:gd name="connsiteX13" fmla="*/ 159251 w 159375"/>
                    <a:gd name="connsiteY13" fmla="*/ 51218 h 66156"/>
                    <a:gd name="connsiteX14" fmla="*/ 137200 w 159375"/>
                    <a:gd name="connsiteY14" fmla="*/ 62244 h 66156"/>
                    <a:gd name="connsiteX15" fmla="*/ 124169 w 159375"/>
                    <a:gd name="connsiteY15" fmla="*/ 66253 h 66156"/>
                    <a:gd name="connsiteX16" fmla="*/ 101114 w 159375"/>
                    <a:gd name="connsiteY16" fmla="*/ 53223 h 66156"/>
                    <a:gd name="connsiteX17" fmla="*/ 89086 w 159375"/>
                    <a:gd name="connsiteY17" fmla="*/ 51218 h 66156"/>
                    <a:gd name="connsiteX18" fmla="*/ 85077 w 159375"/>
                    <a:gd name="connsiteY18" fmla="*/ 45204 h 66156"/>
                    <a:gd name="connsiteX19" fmla="*/ 63025 w 159375"/>
                    <a:gd name="connsiteY19" fmla="*/ 48211 h 66156"/>
                    <a:gd name="connsiteX20" fmla="*/ 25937 w 159375"/>
                    <a:gd name="connsiteY20" fmla="*/ 46206 h 661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159375" h="66156">
                      <a:moveTo>
                        <a:pt x="1880" y="55227"/>
                      </a:moveTo>
                      <a:lnTo>
                        <a:pt x="-124" y="33175"/>
                      </a:lnTo>
                      <a:lnTo>
                        <a:pt x="7894" y="16135"/>
                      </a:lnTo>
                      <a:lnTo>
                        <a:pt x="26940" y="6111"/>
                      </a:lnTo>
                      <a:lnTo>
                        <a:pt x="47989" y="27161"/>
                      </a:lnTo>
                      <a:lnTo>
                        <a:pt x="65029" y="26159"/>
                      </a:lnTo>
                      <a:lnTo>
                        <a:pt x="66031" y="5109"/>
                      </a:lnTo>
                      <a:lnTo>
                        <a:pt x="84074" y="97"/>
                      </a:lnTo>
                      <a:lnTo>
                        <a:pt x="94098" y="3104"/>
                      </a:lnTo>
                      <a:lnTo>
                        <a:pt x="114145" y="14130"/>
                      </a:lnTo>
                      <a:lnTo>
                        <a:pt x="132188" y="14130"/>
                      </a:lnTo>
                      <a:lnTo>
                        <a:pt x="144216" y="20145"/>
                      </a:lnTo>
                      <a:lnTo>
                        <a:pt x="148226" y="34178"/>
                      </a:lnTo>
                      <a:lnTo>
                        <a:pt x="159251" y="51218"/>
                      </a:lnTo>
                      <a:lnTo>
                        <a:pt x="137200" y="62244"/>
                      </a:lnTo>
                      <a:lnTo>
                        <a:pt x="124169" y="66253"/>
                      </a:lnTo>
                      <a:lnTo>
                        <a:pt x="101114" y="53223"/>
                      </a:lnTo>
                      <a:lnTo>
                        <a:pt x="89086" y="51218"/>
                      </a:lnTo>
                      <a:lnTo>
                        <a:pt x="85077" y="45204"/>
                      </a:lnTo>
                      <a:lnTo>
                        <a:pt x="63025" y="48211"/>
                      </a:lnTo>
                      <a:lnTo>
                        <a:pt x="25937" y="46206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8" name="Freeform: Shape 127">
                  <a:extLst>
                    <a:ext uri="{FF2B5EF4-FFF2-40B4-BE49-F238E27FC236}">
                      <a16:creationId xmlns:a16="http://schemas.microsoft.com/office/drawing/2014/main" id="{9A54C557-09AD-413C-B2D5-C33813847529}"/>
                    </a:ext>
                  </a:extLst>
                </p:cNvPr>
                <p:cNvSpPr/>
                <p:nvPr/>
              </p:nvSpPr>
              <p:spPr>
                <a:xfrm>
                  <a:off x="4936029" y="2650225"/>
                  <a:ext cx="309731" cy="246582"/>
                </a:xfrm>
                <a:custGeom>
                  <a:avLst/>
                  <a:gdLst>
                    <a:gd name="connsiteX0" fmla="*/ 283554 w 309731"/>
                    <a:gd name="connsiteY0" fmla="*/ 17128 h 246582"/>
                    <a:gd name="connsiteX1" fmla="*/ 292576 w 309731"/>
                    <a:gd name="connsiteY1" fmla="*/ 37176 h 246582"/>
                    <a:gd name="connsiteX2" fmla="*/ 293578 w 309731"/>
                    <a:gd name="connsiteY2" fmla="*/ 55218 h 246582"/>
                    <a:gd name="connsiteX3" fmla="*/ 302599 w 309731"/>
                    <a:gd name="connsiteY3" fmla="*/ 87294 h 246582"/>
                    <a:gd name="connsiteX4" fmla="*/ 309616 w 309731"/>
                    <a:gd name="connsiteY4" fmla="*/ 93308 h 246582"/>
                    <a:gd name="connsiteX5" fmla="*/ 304604 w 309731"/>
                    <a:gd name="connsiteY5" fmla="*/ 105337 h 246582"/>
                    <a:gd name="connsiteX6" fmla="*/ 271526 w 309731"/>
                    <a:gd name="connsiteY6" fmla="*/ 110348 h 246582"/>
                    <a:gd name="connsiteX7" fmla="*/ 259498 w 309731"/>
                    <a:gd name="connsiteY7" fmla="*/ 121375 h 246582"/>
                    <a:gd name="connsiteX8" fmla="*/ 244462 w 309731"/>
                    <a:gd name="connsiteY8" fmla="*/ 124382 h 246582"/>
                    <a:gd name="connsiteX9" fmla="*/ 243460 w 309731"/>
                    <a:gd name="connsiteY9" fmla="*/ 146434 h 246582"/>
                    <a:gd name="connsiteX10" fmla="*/ 213389 w 309731"/>
                    <a:gd name="connsiteY10" fmla="*/ 158462 h 246582"/>
                    <a:gd name="connsiteX11" fmla="*/ 203365 w 309731"/>
                    <a:gd name="connsiteY11" fmla="*/ 173498 h 246582"/>
                    <a:gd name="connsiteX12" fmla="*/ 182315 w 309731"/>
                    <a:gd name="connsiteY12" fmla="*/ 181517 h 246582"/>
                    <a:gd name="connsiteX13" fmla="*/ 156254 w 309731"/>
                    <a:gd name="connsiteY13" fmla="*/ 186528 h 246582"/>
                    <a:gd name="connsiteX14" fmla="*/ 114154 w 309731"/>
                    <a:gd name="connsiteY14" fmla="*/ 208580 h 246582"/>
                    <a:gd name="connsiteX15" fmla="*/ 114154 w 309731"/>
                    <a:gd name="connsiteY15" fmla="*/ 246670 h 246582"/>
                    <a:gd name="connsiteX16" fmla="*/ -116 w 309731"/>
                    <a:gd name="connsiteY16" fmla="*/ 246670 h 246582"/>
                    <a:gd name="connsiteX17" fmla="*/ 18930 w 309731"/>
                    <a:gd name="connsiteY17" fmla="*/ 229630 h 246582"/>
                    <a:gd name="connsiteX18" fmla="*/ 57019 w 309731"/>
                    <a:gd name="connsiteY18" fmla="*/ 209583 h 246582"/>
                    <a:gd name="connsiteX19" fmla="*/ 70050 w 309731"/>
                    <a:gd name="connsiteY19" fmla="*/ 200561 h 246582"/>
                    <a:gd name="connsiteX20" fmla="*/ 92102 w 309731"/>
                    <a:gd name="connsiteY20" fmla="*/ 175502 h 246582"/>
                    <a:gd name="connsiteX21" fmla="*/ 87090 w 309731"/>
                    <a:gd name="connsiteY21" fmla="*/ 138415 h 246582"/>
                    <a:gd name="connsiteX22" fmla="*/ 97114 w 309731"/>
                    <a:gd name="connsiteY22" fmla="*/ 112353 h 246582"/>
                    <a:gd name="connsiteX23" fmla="*/ 101124 w 309731"/>
                    <a:gd name="connsiteY23" fmla="*/ 96315 h 246582"/>
                    <a:gd name="connsiteX24" fmla="*/ 118164 w 309731"/>
                    <a:gd name="connsiteY24" fmla="*/ 76268 h 246582"/>
                    <a:gd name="connsiteX25" fmla="*/ 144225 w 309731"/>
                    <a:gd name="connsiteY25" fmla="*/ 62235 h 246582"/>
                    <a:gd name="connsiteX26" fmla="*/ 163270 w 309731"/>
                    <a:gd name="connsiteY26" fmla="*/ 49204 h 246582"/>
                    <a:gd name="connsiteX27" fmla="*/ 180310 w 309731"/>
                    <a:gd name="connsiteY27" fmla="*/ 18131 h 246582"/>
                    <a:gd name="connsiteX28" fmla="*/ 189332 w 309731"/>
                    <a:gd name="connsiteY28" fmla="*/ 88 h 246582"/>
                    <a:gd name="connsiteX29" fmla="*/ 207374 w 309731"/>
                    <a:gd name="connsiteY29" fmla="*/ 88 h 246582"/>
                    <a:gd name="connsiteX30" fmla="*/ 222410 w 309731"/>
                    <a:gd name="connsiteY30" fmla="*/ 13119 h 246582"/>
                    <a:gd name="connsiteX31" fmla="*/ 246467 w 309731"/>
                    <a:gd name="connsiteY31" fmla="*/ 10112 h 246582"/>
                    <a:gd name="connsiteX32" fmla="*/ 272528 w 309731"/>
                    <a:gd name="connsiteY32" fmla="*/ 17128 h 24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309731" h="246582">
                      <a:moveTo>
                        <a:pt x="283554" y="17128"/>
                      </a:moveTo>
                      <a:lnTo>
                        <a:pt x="292576" y="37176"/>
                      </a:lnTo>
                      <a:lnTo>
                        <a:pt x="293578" y="55218"/>
                      </a:lnTo>
                      <a:lnTo>
                        <a:pt x="302599" y="87294"/>
                      </a:lnTo>
                      <a:lnTo>
                        <a:pt x="309616" y="93308"/>
                      </a:lnTo>
                      <a:lnTo>
                        <a:pt x="304604" y="105337"/>
                      </a:lnTo>
                      <a:lnTo>
                        <a:pt x="271526" y="110348"/>
                      </a:lnTo>
                      <a:lnTo>
                        <a:pt x="259498" y="121375"/>
                      </a:lnTo>
                      <a:lnTo>
                        <a:pt x="244462" y="124382"/>
                      </a:lnTo>
                      <a:lnTo>
                        <a:pt x="243460" y="146434"/>
                      </a:lnTo>
                      <a:lnTo>
                        <a:pt x="213389" y="158462"/>
                      </a:lnTo>
                      <a:lnTo>
                        <a:pt x="203365" y="173498"/>
                      </a:lnTo>
                      <a:lnTo>
                        <a:pt x="182315" y="181517"/>
                      </a:lnTo>
                      <a:lnTo>
                        <a:pt x="156254" y="186528"/>
                      </a:lnTo>
                      <a:lnTo>
                        <a:pt x="114154" y="208580"/>
                      </a:lnTo>
                      <a:lnTo>
                        <a:pt x="114154" y="246670"/>
                      </a:lnTo>
                      <a:lnTo>
                        <a:pt x="-116" y="246670"/>
                      </a:lnTo>
                      <a:lnTo>
                        <a:pt x="18930" y="229630"/>
                      </a:lnTo>
                      <a:lnTo>
                        <a:pt x="57019" y="209583"/>
                      </a:lnTo>
                      <a:lnTo>
                        <a:pt x="70050" y="200561"/>
                      </a:lnTo>
                      <a:lnTo>
                        <a:pt x="92102" y="175502"/>
                      </a:lnTo>
                      <a:lnTo>
                        <a:pt x="87090" y="138415"/>
                      </a:lnTo>
                      <a:lnTo>
                        <a:pt x="97114" y="112353"/>
                      </a:lnTo>
                      <a:lnTo>
                        <a:pt x="101124" y="96315"/>
                      </a:lnTo>
                      <a:lnTo>
                        <a:pt x="118164" y="76268"/>
                      </a:lnTo>
                      <a:lnTo>
                        <a:pt x="144225" y="62235"/>
                      </a:lnTo>
                      <a:lnTo>
                        <a:pt x="163270" y="49204"/>
                      </a:lnTo>
                      <a:lnTo>
                        <a:pt x="180310" y="18131"/>
                      </a:lnTo>
                      <a:lnTo>
                        <a:pt x="189332" y="88"/>
                      </a:lnTo>
                      <a:lnTo>
                        <a:pt x="207374" y="88"/>
                      </a:lnTo>
                      <a:lnTo>
                        <a:pt x="222410" y="13119"/>
                      </a:lnTo>
                      <a:lnTo>
                        <a:pt x="246467" y="10112"/>
                      </a:lnTo>
                      <a:lnTo>
                        <a:pt x="272528" y="1712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29" name="Freeform: Shape 128">
                  <a:extLst>
                    <a:ext uri="{FF2B5EF4-FFF2-40B4-BE49-F238E27FC236}">
                      <a16:creationId xmlns:a16="http://schemas.microsoft.com/office/drawing/2014/main" id="{1ACF895D-C0CF-4EF2-B4F3-459FAF688384}"/>
                    </a:ext>
                  </a:extLst>
                </p:cNvPr>
                <p:cNvSpPr/>
                <p:nvPr/>
              </p:nvSpPr>
              <p:spPr>
                <a:xfrm>
                  <a:off x="5898300" y="2270328"/>
                  <a:ext cx="88208" cy="88208"/>
                </a:xfrm>
                <a:custGeom>
                  <a:avLst/>
                  <a:gdLst>
                    <a:gd name="connsiteX0" fmla="*/ -126 w 88208"/>
                    <a:gd name="connsiteY0" fmla="*/ 7110 h 88208"/>
                    <a:gd name="connsiteX1" fmla="*/ 4886 w 88208"/>
                    <a:gd name="connsiteY1" fmla="*/ 3101 h 88208"/>
                    <a:gd name="connsiteX2" fmla="*/ 19921 w 88208"/>
                    <a:gd name="connsiteY2" fmla="*/ 94 h 88208"/>
                    <a:gd name="connsiteX3" fmla="*/ 37964 w 88208"/>
                    <a:gd name="connsiteY3" fmla="*/ 9115 h 88208"/>
                    <a:gd name="connsiteX4" fmla="*/ 47987 w 88208"/>
                    <a:gd name="connsiteY4" fmla="*/ 10117 h 88208"/>
                    <a:gd name="connsiteX5" fmla="*/ 60016 w 88208"/>
                    <a:gd name="connsiteY5" fmla="*/ 18136 h 88208"/>
                    <a:gd name="connsiteX6" fmla="*/ 60016 w 88208"/>
                    <a:gd name="connsiteY6" fmla="*/ 28160 h 88208"/>
                    <a:gd name="connsiteX7" fmla="*/ 69038 w 88208"/>
                    <a:gd name="connsiteY7" fmla="*/ 33172 h 88208"/>
                    <a:gd name="connsiteX8" fmla="*/ 74049 w 88208"/>
                    <a:gd name="connsiteY8" fmla="*/ 45200 h 88208"/>
                    <a:gd name="connsiteX9" fmla="*/ 84073 w 88208"/>
                    <a:gd name="connsiteY9" fmla="*/ 53219 h 88208"/>
                    <a:gd name="connsiteX10" fmla="*/ 83070 w 88208"/>
                    <a:gd name="connsiteY10" fmla="*/ 57229 h 88208"/>
                    <a:gd name="connsiteX11" fmla="*/ 88082 w 88208"/>
                    <a:gd name="connsiteY11" fmla="*/ 60236 h 88208"/>
                    <a:gd name="connsiteX12" fmla="*/ 82068 w 88208"/>
                    <a:gd name="connsiteY12" fmla="*/ 62240 h 88208"/>
                    <a:gd name="connsiteX13" fmla="*/ 68035 w 88208"/>
                    <a:gd name="connsiteY13" fmla="*/ 61238 h 88208"/>
                    <a:gd name="connsiteX14" fmla="*/ 65028 w 88208"/>
                    <a:gd name="connsiteY14" fmla="*/ 57229 h 88208"/>
                    <a:gd name="connsiteX15" fmla="*/ 60016 w 88208"/>
                    <a:gd name="connsiteY15" fmla="*/ 60236 h 88208"/>
                    <a:gd name="connsiteX16" fmla="*/ 62021 w 88208"/>
                    <a:gd name="connsiteY16" fmla="*/ 65248 h 88208"/>
                    <a:gd name="connsiteX17" fmla="*/ 57009 w 88208"/>
                    <a:gd name="connsiteY17" fmla="*/ 74269 h 88208"/>
                    <a:gd name="connsiteX18" fmla="*/ 55004 w 88208"/>
                    <a:gd name="connsiteY18" fmla="*/ 84292 h 88208"/>
                    <a:gd name="connsiteX19" fmla="*/ 48990 w 88208"/>
                    <a:gd name="connsiteY19" fmla="*/ 88302 h 88208"/>
                    <a:gd name="connsiteX20" fmla="*/ 42976 w 88208"/>
                    <a:gd name="connsiteY20" fmla="*/ 74269 h 88208"/>
                    <a:gd name="connsiteX21" fmla="*/ 43978 w 88208"/>
                    <a:gd name="connsiteY21" fmla="*/ 62240 h 88208"/>
                    <a:gd name="connsiteX22" fmla="*/ 40971 w 88208"/>
                    <a:gd name="connsiteY22" fmla="*/ 49210 h 88208"/>
                    <a:gd name="connsiteX23" fmla="*/ 24933 w 88208"/>
                    <a:gd name="connsiteY23" fmla="*/ 31167 h 88208"/>
                    <a:gd name="connsiteX24" fmla="*/ 15912 w 88208"/>
                    <a:gd name="connsiteY24" fmla="*/ 19139 h 88208"/>
                    <a:gd name="connsiteX25" fmla="*/ 6891 w 88208"/>
                    <a:gd name="connsiteY25" fmla="*/ 10117 h 882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88208" h="88208">
                      <a:moveTo>
                        <a:pt x="-126" y="7110"/>
                      </a:moveTo>
                      <a:lnTo>
                        <a:pt x="4886" y="3101"/>
                      </a:lnTo>
                      <a:lnTo>
                        <a:pt x="19921" y="94"/>
                      </a:lnTo>
                      <a:lnTo>
                        <a:pt x="37964" y="9115"/>
                      </a:lnTo>
                      <a:lnTo>
                        <a:pt x="47987" y="10117"/>
                      </a:lnTo>
                      <a:lnTo>
                        <a:pt x="60016" y="18136"/>
                      </a:lnTo>
                      <a:lnTo>
                        <a:pt x="60016" y="28160"/>
                      </a:lnTo>
                      <a:lnTo>
                        <a:pt x="69038" y="33172"/>
                      </a:lnTo>
                      <a:lnTo>
                        <a:pt x="74049" y="45200"/>
                      </a:lnTo>
                      <a:lnTo>
                        <a:pt x="84073" y="53219"/>
                      </a:lnTo>
                      <a:lnTo>
                        <a:pt x="83070" y="57229"/>
                      </a:lnTo>
                      <a:lnTo>
                        <a:pt x="88082" y="60236"/>
                      </a:lnTo>
                      <a:lnTo>
                        <a:pt x="82068" y="62240"/>
                      </a:lnTo>
                      <a:lnTo>
                        <a:pt x="68035" y="61238"/>
                      </a:lnTo>
                      <a:lnTo>
                        <a:pt x="65028" y="57229"/>
                      </a:lnTo>
                      <a:lnTo>
                        <a:pt x="60016" y="60236"/>
                      </a:lnTo>
                      <a:lnTo>
                        <a:pt x="62021" y="65248"/>
                      </a:lnTo>
                      <a:lnTo>
                        <a:pt x="57009" y="74269"/>
                      </a:lnTo>
                      <a:lnTo>
                        <a:pt x="55004" y="84292"/>
                      </a:lnTo>
                      <a:lnTo>
                        <a:pt x="48990" y="88302"/>
                      </a:lnTo>
                      <a:lnTo>
                        <a:pt x="42976" y="74269"/>
                      </a:lnTo>
                      <a:lnTo>
                        <a:pt x="43978" y="62240"/>
                      </a:lnTo>
                      <a:lnTo>
                        <a:pt x="40971" y="49210"/>
                      </a:lnTo>
                      <a:lnTo>
                        <a:pt x="24933" y="31167"/>
                      </a:lnTo>
                      <a:lnTo>
                        <a:pt x="15912" y="19139"/>
                      </a:lnTo>
                      <a:lnTo>
                        <a:pt x="6891" y="10117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0" name="Freeform: Shape 129">
                  <a:extLst>
                    <a:ext uri="{FF2B5EF4-FFF2-40B4-BE49-F238E27FC236}">
                      <a16:creationId xmlns:a16="http://schemas.microsoft.com/office/drawing/2014/main" id="{9F191F38-9539-42D7-873D-1A70BD13AD73}"/>
                    </a:ext>
                  </a:extLst>
                </p:cNvPr>
                <p:cNvSpPr/>
                <p:nvPr/>
              </p:nvSpPr>
              <p:spPr>
                <a:xfrm>
                  <a:off x="6404495" y="4094635"/>
                  <a:ext cx="203480" cy="409968"/>
                </a:xfrm>
                <a:custGeom>
                  <a:avLst/>
                  <a:gdLst>
                    <a:gd name="connsiteX0" fmla="*/ 183300 w 203480"/>
                    <a:gd name="connsiteY0" fmla="*/ 13100 h 409968"/>
                    <a:gd name="connsiteX1" fmla="*/ 189315 w 203480"/>
                    <a:gd name="connsiteY1" fmla="*/ 26131 h 409968"/>
                    <a:gd name="connsiteX2" fmla="*/ 195329 w 203480"/>
                    <a:gd name="connsiteY2" fmla="*/ 46178 h 409968"/>
                    <a:gd name="connsiteX3" fmla="*/ 197333 w 203480"/>
                    <a:gd name="connsiteY3" fmla="*/ 82264 h 409968"/>
                    <a:gd name="connsiteX4" fmla="*/ 203347 w 203480"/>
                    <a:gd name="connsiteY4" fmla="*/ 96297 h 409968"/>
                    <a:gd name="connsiteX5" fmla="*/ 199338 w 203480"/>
                    <a:gd name="connsiteY5" fmla="*/ 111332 h 409968"/>
                    <a:gd name="connsiteX6" fmla="*/ 194326 w 203480"/>
                    <a:gd name="connsiteY6" fmla="*/ 120353 h 409968"/>
                    <a:gd name="connsiteX7" fmla="*/ 186308 w 203480"/>
                    <a:gd name="connsiteY7" fmla="*/ 102311 h 409968"/>
                    <a:gd name="connsiteX8" fmla="*/ 181296 w 203480"/>
                    <a:gd name="connsiteY8" fmla="*/ 111332 h 409968"/>
                    <a:gd name="connsiteX9" fmla="*/ 184303 w 203480"/>
                    <a:gd name="connsiteY9" fmla="*/ 133384 h 409968"/>
                    <a:gd name="connsiteX10" fmla="*/ 181296 w 203480"/>
                    <a:gd name="connsiteY10" fmla="*/ 146415 h 409968"/>
                    <a:gd name="connsiteX11" fmla="*/ 173276 w 203480"/>
                    <a:gd name="connsiteY11" fmla="*/ 153432 h 409968"/>
                    <a:gd name="connsiteX12" fmla="*/ 170269 w 203480"/>
                    <a:gd name="connsiteY12" fmla="*/ 178491 h 409968"/>
                    <a:gd name="connsiteX13" fmla="*/ 157239 w 203480"/>
                    <a:gd name="connsiteY13" fmla="*/ 214576 h 409968"/>
                    <a:gd name="connsiteX14" fmla="*/ 141201 w 203480"/>
                    <a:gd name="connsiteY14" fmla="*/ 255673 h 409968"/>
                    <a:gd name="connsiteX15" fmla="*/ 121154 w 203480"/>
                    <a:gd name="connsiteY15" fmla="*/ 312808 h 409968"/>
                    <a:gd name="connsiteX16" fmla="*/ 107120 w 203480"/>
                    <a:gd name="connsiteY16" fmla="*/ 354907 h 409968"/>
                    <a:gd name="connsiteX17" fmla="*/ 93087 w 203480"/>
                    <a:gd name="connsiteY17" fmla="*/ 389990 h 409968"/>
                    <a:gd name="connsiteX18" fmla="*/ 71035 w 203480"/>
                    <a:gd name="connsiteY18" fmla="*/ 397007 h 409968"/>
                    <a:gd name="connsiteX19" fmla="*/ 46978 w 203480"/>
                    <a:gd name="connsiteY19" fmla="*/ 410037 h 409968"/>
                    <a:gd name="connsiteX20" fmla="*/ 32945 w 203480"/>
                    <a:gd name="connsiteY20" fmla="*/ 402018 h 409968"/>
                    <a:gd name="connsiteX21" fmla="*/ 13900 w 203480"/>
                    <a:gd name="connsiteY21" fmla="*/ 391995 h 409968"/>
                    <a:gd name="connsiteX22" fmla="*/ 7886 w 203480"/>
                    <a:gd name="connsiteY22" fmla="*/ 375957 h 409968"/>
                    <a:gd name="connsiteX23" fmla="*/ 7886 w 203480"/>
                    <a:gd name="connsiteY23" fmla="*/ 348893 h 409968"/>
                    <a:gd name="connsiteX24" fmla="*/ -133 w 203480"/>
                    <a:gd name="connsiteY24" fmla="*/ 324836 h 409968"/>
                    <a:gd name="connsiteX25" fmla="*/ -133 w 203480"/>
                    <a:gd name="connsiteY25" fmla="*/ 302784 h 409968"/>
                    <a:gd name="connsiteX26" fmla="*/ 5882 w 203480"/>
                    <a:gd name="connsiteY26" fmla="*/ 280732 h 409968"/>
                    <a:gd name="connsiteX27" fmla="*/ 17910 w 203480"/>
                    <a:gd name="connsiteY27" fmla="*/ 275720 h 409968"/>
                    <a:gd name="connsiteX28" fmla="*/ 18912 w 203480"/>
                    <a:gd name="connsiteY28" fmla="*/ 265696 h 409968"/>
                    <a:gd name="connsiteX29" fmla="*/ 32945 w 203480"/>
                    <a:gd name="connsiteY29" fmla="*/ 242642 h 409968"/>
                    <a:gd name="connsiteX30" fmla="*/ 36955 w 203480"/>
                    <a:gd name="connsiteY30" fmla="*/ 223597 h 409968"/>
                    <a:gd name="connsiteX31" fmla="*/ 30941 w 203480"/>
                    <a:gd name="connsiteY31" fmla="*/ 209564 h 409968"/>
                    <a:gd name="connsiteX32" fmla="*/ 27933 w 203480"/>
                    <a:gd name="connsiteY32" fmla="*/ 190519 h 409968"/>
                    <a:gd name="connsiteX33" fmla="*/ 26931 w 203480"/>
                    <a:gd name="connsiteY33" fmla="*/ 162453 h 409968"/>
                    <a:gd name="connsiteX34" fmla="*/ 37957 w 203480"/>
                    <a:gd name="connsiteY34" fmla="*/ 145413 h 409968"/>
                    <a:gd name="connsiteX35" fmla="*/ 41967 w 203480"/>
                    <a:gd name="connsiteY35" fmla="*/ 126368 h 409968"/>
                    <a:gd name="connsiteX36" fmla="*/ 54997 w 203480"/>
                    <a:gd name="connsiteY36" fmla="*/ 125365 h 409968"/>
                    <a:gd name="connsiteX37" fmla="*/ 70033 w 203480"/>
                    <a:gd name="connsiteY37" fmla="*/ 119351 h 409968"/>
                    <a:gd name="connsiteX38" fmla="*/ 80056 w 203480"/>
                    <a:gd name="connsiteY38" fmla="*/ 113337 h 409968"/>
                    <a:gd name="connsiteX39" fmla="*/ 92085 w 203480"/>
                    <a:gd name="connsiteY39" fmla="*/ 113337 h 409968"/>
                    <a:gd name="connsiteX40" fmla="*/ 108123 w 203480"/>
                    <a:gd name="connsiteY40" fmla="*/ 96297 h 409968"/>
                    <a:gd name="connsiteX41" fmla="*/ 131177 w 203480"/>
                    <a:gd name="connsiteY41" fmla="*/ 77252 h 409968"/>
                    <a:gd name="connsiteX42" fmla="*/ 139196 w 203480"/>
                    <a:gd name="connsiteY42" fmla="*/ 62216 h 409968"/>
                    <a:gd name="connsiteX43" fmla="*/ 137191 w 203480"/>
                    <a:gd name="connsiteY43" fmla="*/ 49186 h 409968"/>
                    <a:gd name="connsiteX44" fmla="*/ 148217 w 203480"/>
                    <a:gd name="connsiteY44" fmla="*/ 53195 h 409968"/>
                    <a:gd name="connsiteX45" fmla="*/ 163253 w 203480"/>
                    <a:gd name="connsiteY45" fmla="*/ 32145 h 409968"/>
                    <a:gd name="connsiteX46" fmla="*/ 165258 w 203480"/>
                    <a:gd name="connsiteY46" fmla="*/ 14103 h 409968"/>
                    <a:gd name="connsiteX47" fmla="*/ 174279 w 203480"/>
                    <a:gd name="connsiteY47" fmla="*/ 69 h 4099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03480" h="409968">
                      <a:moveTo>
                        <a:pt x="183300" y="13100"/>
                      </a:moveTo>
                      <a:lnTo>
                        <a:pt x="189315" y="26131"/>
                      </a:lnTo>
                      <a:lnTo>
                        <a:pt x="195329" y="46178"/>
                      </a:lnTo>
                      <a:lnTo>
                        <a:pt x="197333" y="82264"/>
                      </a:lnTo>
                      <a:lnTo>
                        <a:pt x="203347" y="96297"/>
                      </a:lnTo>
                      <a:lnTo>
                        <a:pt x="199338" y="111332"/>
                      </a:lnTo>
                      <a:lnTo>
                        <a:pt x="194326" y="120353"/>
                      </a:lnTo>
                      <a:lnTo>
                        <a:pt x="186308" y="102311"/>
                      </a:lnTo>
                      <a:lnTo>
                        <a:pt x="181296" y="111332"/>
                      </a:lnTo>
                      <a:lnTo>
                        <a:pt x="184303" y="133384"/>
                      </a:lnTo>
                      <a:lnTo>
                        <a:pt x="181296" y="146415"/>
                      </a:lnTo>
                      <a:lnTo>
                        <a:pt x="173276" y="153432"/>
                      </a:lnTo>
                      <a:lnTo>
                        <a:pt x="170269" y="178491"/>
                      </a:lnTo>
                      <a:lnTo>
                        <a:pt x="157239" y="214576"/>
                      </a:lnTo>
                      <a:lnTo>
                        <a:pt x="141201" y="255673"/>
                      </a:lnTo>
                      <a:lnTo>
                        <a:pt x="121154" y="312808"/>
                      </a:lnTo>
                      <a:lnTo>
                        <a:pt x="107120" y="354907"/>
                      </a:lnTo>
                      <a:lnTo>
                        <a:pt x="93087" y="389990"/>
                      </a:lnTo>
                      <a:lnTo>
                        <a:pt x="71035" y="397007"/>
                      </a:lnTo>
                      <a:lnTo>
                        <a:pt x="46978" y="410037"/>
                      </a:lnTo>
                      <a:lnTo>
                        <a:pt x="32945" y="402018"/>
                      </a:lnTo>
                      <a:lnTo>
                        <a:pt x="13900" y="391995"/>
                      </a:lnTo>
                      <a:lnTo>
                        <a:pt x="7886" y="375957"/>
                      </a:lnTo>
                      <a:lnTo>
                        <a:pt x="7886" y="348893"/>
                      </a:lnTo>
                      <a:lnTo>
                        <a:pt x="-133" y="324836"/>
                      </a:lnTo>
                      <a:lnTo>
                        <a:pt x="-133" y="302784"/>
                      </a:lnTo>
                      <a:lnTo>
                        <a:pt x="5882" y="280732"/>
                      </a:lnTo>
                      <a:lnTo>
                        <a:pt x="17910" y="275720"/>
                      </a:lnTo>
                      <a:lnTo>
                        <a:pt x="18912" y="265696"/>
                      </a:lnTo>
                      <a:lnTo>
                        <a:pt x="32945" y="242642"/>
                      </a:lnTo>
                      <a:lnTo>
                        <a:pt x="36955" y="223597"/>
                      </a:lnTo>
                      <a:lnTo>
                        <a:pt x="30941" y="209564"/>
                      </a:lnTo>
                      <a:lnTo>
                        <a:pt x="27933" y="190519"/>
                      </a:lnTo>
                      <a:lnTo>
                        <a:pt x="26931" y="162453"/>
                      </a:lnTo>
                      <a:lnTo>
                        <a:pt x="37957" y="145413"/>
                      </a:lnTo>
                      <a:lnTo>
                        <a:pt x="41967" y="126368"/>
                      </a:lnTo>
                      <a:lnTo>
                        <a:pt x="54997" y="125365"/>
                      </a:lnTo>
                      <a:lnTo>
                        <a:pt x="70033" y="119351"/>
                      </a:lnTo>
                      <a:lnTo>
                        <a:pt x="80056" y="113337"/>
                      </a:lnTo>
                      <a:lnTo>
                        <a:pt x="92085" y="113337"/>
                      </a:lnTo>
                      <a:lnTo>
                        <a:pt x="108123" y="96297"/>
                      </a:lnTo>
                      <a:lnTo>
                        <a:pt x="131177" y="77252"/>
                      </a:lnTo>
                      <a:lnTo>
                        <a:pt x="139196" y="62216"/>
                      </a:lnTo>
                      <a:lnTo>
                        <a:pt x="137191" y="49186"/>
                      </a:lnTo>
                      <a:lnTo>
                        <a:pt x="148217" y="53195"/>
                      </a:lnTo>
                      <a:lnTo>
                        <a:pt x="163253" y="32145"/>
                      </a:lnTo>
                      <a:lnTo>
                        <a:pt x="165258" y="14103"/>
                      </a:lnTo>
                      <a:lnTo>
                        <a:pt x="174279" y="69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1" name="Freeform: Shape 130">
                  <a:extLst>
                    <a:ext uri="{FF2B5EF4-FFF2-40B4-BE49-F238E27FC236}">
                      <a16:creationId xmlns:a16="http://schemas.microsoft.com/office/drawing/2014/main" id="{39278B2C-1608-4B36-9018-F979BD677100}"/>
                    </a:ext>
                  </a:extLst>
                </p:cNvPr>
                <p:cNvSpPr/>
                <p:nvPr/>
              </p:nvSpPr>
              <p:spPr>
                <a:xfrm>
                  <a:off x="2296798" y="2741440"/>
                  <a:ext cx="705665" cy="550299"/>
                </a:xfrm>
                <a:custGeom>
                  <a:avLst/>
                  <a:gdLst>
                    <a:gd name="connsiteX0" fmla="*/ 655462 w 705665"/>
                    <a:gd name="connsiteY0" fmla="*/ 430100 h 550299"/>
                    <a:gd name="connsiteX1" fmla="*/ 650450 w 705665"/>
                    <a:gd name="connsiteY1" fmla="*/ 430100 h 550299"/>
                    <a:gd name="connsiteX2" fmla="*/ 638422 w 705665"/>
                    <a:gd name="connsiteY2" fmla="*/ 449145 h 550299"/>
                    <a:gd name="connsiteX3" fmla="*/ 633410 w 705665"/>
                    <a:gd name="connsiteY3" fmla="*/ 445136 h 550299"/>
                    <a:gd name="connsiteX4" fmla="*/ 630403 w 705665"/>
                    <a:gd name="connsiteY4" fmla="*/ 447140 h 550299"/>
                    <a:gd name="connsiteX5" fmla="*/ 630403 w 705665"/>
                    <a:gd name="connsiteY5" fmla="*/ 451150 h 550299"/>
                    <a:gd name="connsiteX6" fmla="*/ 606346 w 705665"/>
                    <a:gd name="connsiteY6" fmla="*/ 451150 h 550299"/>
                    <a:gd name="connsiteX7" fmla="*/ 581287 w 705665"/>
                    <a:gd name="connsiteY7" fmla="*/ 451150 h 550299"/>
                    <a:gd name="connsiteX8" fmla="*/ 579282 w 705665"/>
                    <a:gd name="connsiteY8" fmla="*/ 468190 h 550299"/>
                    <a:gd name="connsiteX9" fmla="*/ 567254 w 705665"/>
                    <a:gd name="connsiteY9" fmla="*/ 468190 h 550299"/>
                    <a:gd name="connsiteX10" fmla="*/ 576275 w 705665"/>
                    <a:gd name="connsiteY10" fmla="*/ 478214 h 550299"/>
                    <a:gd name="connsiteX11" fmla="*/ 584294 w 705665"/>
                    <a:gd name="connsiteY11" fmla="*/ 485230 h 550299"/>
                    <a:gd name="connsiteX12" fmla="*/ 587301 w 705665"/>
                    <a:gd name="connsiteY12" fmla="*/ 491245 h 550299"/>
                    <a:gd name="connsiteX13" fmla="*/ 591311 w 705665"/>
                    <a:gd name="connsiteY13" fmla="*/ 493249 h 550299"/>
                    <a:gd name="connsiteX14" fmla="*/ 589306 w 705665"/>
                    <a:gd name="connsiteY14" fmla="*/ 503273 h 550299"/>
                    <a:gd name="connsiteX15" fmla="*/ 555225 w 705665"/>
                    <a:gd name="connsiteY15" fmla="*/ 503273 h 550299"/>
                    <a:gd name="connsiteX16" fmla="*/ 540190 w 705665"/>
                    <a:gd name="connsiteY16" fmla="*/ 528332 h 550299"/>
                    <a:gd name="connsiteX17" fmla="*/ 543197 w 705665"/>
                    <a:gd name="connsiteY17" fmla="*/ 534346 h 550299"/>
                    <a:gd name="connsiteX18" fmla="*/ 539188 w 705665"/>
                    <a:gd name="connsiteY18" fmla="*/ 541363 h 550299"/>
                    <a:gd name="connsiteX19" fmla="*/ 537183 w 705665"/>
                    <a:gd name="connsiteY19" fmla="*/ 550384 h 550299"/>
                    <a:gd name="connsiteX20" fmla="*/ 511121 w 705665"/>
                    <a:gd name="connsiteY20" fmla="*/ 517306 h 550299"/>
                    <a:gd name="connsiteX21" fmla="*/ 498091 w 705665"/>
                    <a:gd name="connsiteY21" fmla="*/ 507282 h 550299"/>
                    <a:gd name="connsiteX22" fmla="*/ 478043 w 705665"/>
                    <a:gd name="connsiteY22" fmla="*/ 499264 h 550299"/>
                    <a:gd name="connsiteX23" fmla="*/ 463008 w 705665"/>
                    <a:gd name="connsiteY23" fmla="*/ 502271 h 550299"/>
                    <a:gd name="connsiteX24" fmla="*/ 439953 w 705665"/>
                    <a:gd name="connsiteY24" fmla="*/ 513297 h 550299"/>
                    <a:gd name="connsiteX25" fmla="*/ 426923 w 705665"/>
                    <a:gd name="connsiteY25" fmla="*/ 516304 h 550299"/>
                    <a:gd name="connsiteX26" fmla="*/ 408880 w 705665"/>
                    <a:gd name="connsiteY26" fmla="*/ 508285 h 550299"/>
                    <a:gd name="connsiteX27" fmla="*/ 389835 w 705665"/>
                    <a:gd name="connsiteY27" fmla="*/ 502271 h 550299"/>
                    <a:gd name="connsiteX28" fmla="*/ 366781 w 705665"/>
                    <a:gd name="connsiteY28" fmla="*/ 488238 h 550299"/>
                    <a:gd name="connsiteX29" fmla="*/ 347736 w 705665"/>
                    <a:gd name="connsiteY29" fmla="*/ 484228 h 550299"/>
                    <a:gd name="connsiteX30" fmla="*/ 319669 w 705665"/>
                    <a:gd name="connsiteY30" fmla="*/ 470195 h 550299"/>
                    <a:gd name="connsiteX31" fmla="*/ 299622 w 705665"/>
                    <a:gd name="connsiteY31" fmla="*/ 456162 h 550299"/>
                    <a:gd name="connsiteX32" fmla="*/ 294610 w 705665"/>
                    <a:gd name="connsiteY32" fmla="*/ 448143 h 550299"/>
                    <a:gd name="connsiteX33" fmla="*/ 279575 w 705665"/>
                    <a:gd name="connsiteY33" fmla="*/ 446138 h 550299"/>
                    <a:gd name="connsiteX34" fmla="*/ 254515 w 705665"/>
                    <a:gd name="connsiteY34" fmla="*/ 436115 h 550299"/>
                    <a:gd name="connsiteX35" fmla="*/ 245494 w 705665"/>
                    <a:gd name="connsiteY35" fmla="*/ 423084 h 550299"/>
                    <a:gd name="connsiteX36" fmla="*/ 220435 w 705665"/>
                    <a:gd name="connsiteY36" fmla="*/ 405041 h 550299"/>
                    <a:gd name="connsiteX37" fmla="*/ 210411 w 705665"/>
                    <a:gd name="connsiteY37" fmla="*/ 385996 h 550299"/>
                    <a:gd name="connsiteX38" fmla="*/ 206402 w 705665"/>
                    <a:gd name="connsiteY38" fmla="*/ 371963 h 550299"/>
                    <a:gd name="connsiteX39" fmla="*/ 215423 w 705665"/>
                    <a:gd name="connsiteY39" fmla="*/ 368956 h 550299"/>
                    <a:gd name="connsiteX40" fmla="*/ 214421 w 705665"/>
                    <a:gd name="connsiteY40" fmla="*/ 359935 h 550299"/>
                    <a:gd name="connsiteX41" fmla="*/ 221437 w 705665"/>
                    <a:gd name="connsiteY41" fmla="*/ 351916 h 550299"/>
                    <a:gd name="connsiteX42" fmla="*/ 223442 w 705665"/>
                    <a:gd name="connsiteY42" fmla="*/ 341892 h 550299"/>
                    <a:gd name="connsiteX43" fmla="*/ 216426 w 705665"/>
                    <a:gd name="connsiteY43" fmla="*/ 327859 h 550299"/>
                    <a:gd name="connsiteX44" fmla="*/ 216426 w 705665"/>
                    <a:gd name="connsiteY44" fmla="*/ 315831 h 550299"/>
                    <a:gd name="connsiteX45" fmla="*/ 210411 w 705665"/>
                    <a:gd name="connsiteY45" fmla="*/ 300795 h 550299"/>
                    <a:gd name="connsiteX46" fmla="*/ 192369 w 705665"/>
                    <a:gd name="connsiteY46" fmla="*/ 270724 h 550299"/>
                    <a:gd name="connsiteX47" fmla="*/ 170317 w 705665"/>
                    <a:gd name="connsiteY47" fmla="*/ 247670 h 550299"/>
                    <a:gd name="connsiteX48" fmla="*/ 161295 w 705665"/>
                    <a:gd name="connsiteY48" fmla="*/ 228625 h 550299"/>
                    <a:gd name="connsiteX49" fmla="*/ 142250 w 705665"/>
                    <a:gd name="connsiteY49" fmla="*/ 216596 h 550299"/>
                    <a:gd name="connsiteX50" fmla="*/ 139243 w 705665"/>
                    <a:gd name="connsiteY50" fmla="*/ 208577 h 550299"/>
                    <a:gd name="connsiteX51" fmla="*/ 147262 w 705665"/>
                    <a:gd name="connsiteY51" fmla="*/ 190535 h 550299"/>
                    <a:gd name="connsiteX52" fmla="*/ 135234 w 705665"/>
                    <a:gd name="connsiteY52" fmla="*/ 183518 h 550299"/>
                    <a:gd name="connsiteX53" fmla="*/ 124208 w 705665"/>
                    <a:gd name="connsiteY53" fmla="*/ 168483 h 550299"/>
                    <a:gd name="connsiteX54" fmla="*/ 123206 w 705665"/>
                    <a:gd name="connsiteY54" fmla="*/ 147433 h 550299"/>
                    <a:gd name="connsiteX55" fmla="*/ 110175 w 705665"/>
                    <a:gd name="connsiteY55" fmla="*/ 144426 h 550299"/>
                    <a:gd name="connsiteX56" fmla="*/ 99149 w 705665"/>
                    <a:gd name="connsiteY56" fmla="*/ 128388 h 550299"/>
                    <a:gd name="connsiteX57" fmla="*/ 91130 w 705665"/>
                    <a:gd name="connsiteY57" fmla="*/ 114355 h 550299"/>
                    <a:gd name="connsiteX58" fmla="*/ 92132 w 705665"/>
                    <a:gd name="connsiteY58" fmla="*/ 104331 h 550299"/>
                    <a:gd name="connsiteX59" fmla="*/ 85116 w 705665"/>
                    <a:gd name="connsiteY59" fmla="*/ 82279 h 550299"/>
                    <a:gd name="connsiteX60" fmla="*/ 83111 w 705665"/>
                    <a:gd name="connsiteY60" fmla="*/ 59225 h 550299"/>
                    <a:gd name="connsiteX61" fmla="*/ 87120 w 705665"/>
                    <a:gd name="connsiteY61" fmla="*/ 47196 h 550299"/>
                    <a:gd name="connsiteX62" fmla="*/ 73087 w 705665"/>
                    <a:gd name="connsiteY62" fmla="*/ 35168 h 550299"/>
                    <a:gd name="connsiteX63" fmla="*/ 64066 w 705665"/>
                    <a:gd name="connsiteY63" fmla="*/ 36170 h 550299"/>
                    <a:gd name="connsiteX64" fmla="*/ 52037 w 705665"/>
                    <a:gd name="connsiteY64" fmla="*/ 28151 h 550299"/>
                    <a:gd name="connsiteX65" fmla="*/ 44018 w 705665"/>
                    <a:gd name="connsiteY65" fmla="*/ 40180 h 550299"/>
                    <a:gd name="connsiteX66" fmla="*/ 44018 w 705665"/>
                    <a:gd name="connsiteY66" fmla="*/ 55215 h 550299"/>
                    <a:gd name="connsiteX67" fmla="*/ 39007 w 705665"/>
                    <a:gd name="connsiteY67" fmla="*/ 77267 h 550299"/>
                    <a:gd name="connsiteX68" fmla="*/ 44018 w 705665"/>
                    <a:gd name="connsiteY68" fmla="*/ 90298 h 550299"/>
                    <a:gd name="connsiteX69" fmla="*/ 57049 w 705665"/>
                    <a:gd name="connsiteY69" fmla="*/ 111348 h 550299"/>
                    <a:gd name="connsiteX70" fmla="*/ 59054 w 705665"/>
                    <a:gd name="connsiteY70" fmla="*/ 118364 h 550299"/>
                    <a:gd name="connsiteX71" fmla="*/ 62061 w 705665"/>
                    <a:gd name="connsiteY71" fmla="*/ 120369 h 550299"/>
                    <a:gd name="connsiteX72" fmla="*/ 63064 w 705665"/>
                    <a:gd name="connsiteY72" fmla="*/ 130393 h 550299"/>
                    <a:gd name="connsiteX73" fmla="*/ 68075 w 705665"/>
                    <a:gd name="connsiteY73" fmla="*/ 130393 h 550299"/>
                    <a:gd name="connsiteX74" fmla="*/ 68075 w 705665"/>
                    <a:gd name="connsiteY74" fmla="*/ 149438 h 550299"/>
                    <a:gd name="connsiteX75" fmla="*/ 73087 w 705665"/>
                    <a:gd name="connsiteY75" fmla="*/ 157457 h 550299"/>
                    <a:gd name="connsiteX76" fmla="*/ 76094 w 705665"/>
                    <a:gd name="connsiteY76" fmla="*/ 168483 h 550299"/>
                    <a:gd name="connsiteX77" fmla="*/ 89125 w 705665"/>
                    <a:gd name="connsiteY77" fmla="*/ 183518 h 550299"/>
                    <a:gd name="connsiteX78" fmla="*/ 90127 w 705665"/>
                    <a:gd name="connsiteY78" fmla="*/ 211584 h 550299"/>
                    <a:gd name="connsiteX79" fmla="*/ 95139 w 705665"/>
                    <a:gd name="connsiteY79" fmla="*/ 224615 h 550299"/>
                    <a:gd name="connsiteX80" fmla="*/ 99149 w 705665"/>
                    <a:gd name="connsiteY80" fmla="*/ 238648 h 550299"/>
                    <a:gd name="connsiteX81" fmla="*/ 98146 w 705665"/>
                    <a:gd name="connsiteY81" fmla="*/ 254686 h 550299"/>
                    <a:gd name="connsiteX82" fmla="*/ 110175 w 705665"/>
                    <a:gd name="connsiteY82" fmla="*/ 255689 h 550299"/>
                    <a:gd name="connsiteX83" fmla="*/ 118194 w 705665"/>
                    <a:gd name="connsiteY83" fmla="*/ 269722 h 550299"/>
                    <a:gd name="connsiteX84" fmla="*/ 125210 w 705665"/>
                    <a:gd name="connsiteY84" fmla="*/ 282752 h 550299"/>
                    <a:gd name="connsiteX85" fmla="*/ 123206 w 705665"/>
                    <a:gd name="connsiteY85" fmla="*/ 288767 h 550299"/>
                    <a:gd name="connsiteX86" fmla="*/ 110175 w 705665"/>
                    <a:gd name="connsiteY86" fmla="*/ 299793 h 550299"/>
                    <a:gd name="connsiteX87" fmla="*/ 106165 w 705665"/>
                    <a:gd name="connsiteY87" fmla="*/ 299793 h 550299"/>
                    <a:gd name="connsiteX88" fmla="*/ 102156 w 705665"/>
                    <a:gd name="connsiteY88" fmla="*/ 280748 h 550299"/>
                    <a:gd name="connsiteX89" fmla="*/ 88123 w 705665"/>
                    <a:gd name="connsiteY89" fmla="*/ 263708 h 550299"/>
                    <a:gd name="connsiteX90" fmla="*/ 73087 w 705665"/>
                    <a:gd name="connsiteY90" fmla="*/ 249674 h 550299"/>
                    <a:gd name="connsiteX91" fmla="*/ 61059 w 705665"/>
                    <a:gd name="connsiteY91" fmla="*/ 241655 h 550299"/>
                    <a:gd name="connsiteX92" fmla="*/ 66071 w 705665"/>
                    <a:gd name="connsiteY92" fmla="*/ 219603 h 550299"/>
                    <a:gd name="connsiteX93" fmla="*/ 66071 w 705665"/>
                    <a:gd name="connsiteY93" fmla="*/ 203566 h 550299"/>
                    <a:gd name="connsiteX94" fmla="*/ 56047 w 705665"/>
                    <a:gd name="connsiteY94" fmla="*/ 193542 h 550299"/>
                    <a:gd name="connsiteX95" fmla="*/ 42014 w 705665"/>
                    <a:gd name="connsiteY95" fmla="*/ 180511 h 550299"/>
                    <a:gd name="connsiteX96" fmla="*/ 37002 w 705665"/>
                    <a:gd name="connsiteY96" fmla="*/ 184520 h 550299"/>
                    <a:gd name="connsiteX97" fmla="*/ 32993 w 705665"/>
                    <a:gd name="connsiteY97" fmla="*/ 176502 h 550299"/>
                    <a:gd name="connsiteX98" fmla="*/ 18959 w 705665"/>
                    <a:gd name="connsiteY98" fmla="*/ 168483 h 550299"/>
                    <a:gd name="connsiteX99" fmla="*/ 7933 w 705665"/>
                    <a:gd name="connsiteY99" fmla="*/ 151442 h 550299"/>
                    <a:gd name="connsiteX100" fmla="*/ 10941 w 705665"/>
                    <a:gd name="connsiteY100" fmla="*/ 149438 h 550299"/>
                    <a:gd name="connsiteX101" fmla="*/ 20964 w 705665"/>
                    <a:gd name="connsiteY101" fmla="*/ 150440 h 550299"/>
                    <a:gd name="connsiteX102" fmla="*/ 32993 w 705665"/>
                    <a:gd name="connsiteY102" fmla="*/ 139414 h 550299"/>
                    <a:gd name="connsiteX103" fmla="*/ 38004 w 705665"/>
                    <a:gd name="connsiteY103" fmla="*/ 126383 h 550299"/>
                    <a:gd name="connsiteX104" fmla="*/ 23971 w 705665"/>
                    <a:gd name="connsiteY104" fmla="*/ 104331 h 550299"/>
                    <a:gd name="connsiteX105" fmla="*/ 11943 w 705665"/>
                    <a:gd name="connsiteY105" fmla="*/ 96312 h 550299"/>
                    <a:gd name="connsiteX106" fmla="*/ 7933 w 705665"/>
                    <a:gd name="connsiteY106" fmla="*/ 77267 h 550299"/>
                    <a:gd name="connsiteX107" fmla="*/ 4926 w 705665"/>
                    <a:gd name="connsiteY107" fmla="*/ 57220 h 550299"/>
                    <a:gd name="connsiteX108" fmla="*/ 917 w 705665"/>
                    <a:gd name="connsiteY108" fmla="*/ 33163 h 550299"/>
                    <a:gd name="connsiteX109" fmla="*/ -86 w 705665"/>
                    <a:gd name="connsiteY109" fmla="*/ 6099 h 550299"/>
                    <a:gd name="connsiteX110" fmla="*/ 29985 w 705665"/>
                    <a:gd name="connsiteY110" fmla="*/ 4095 h 550299"/>
                    <a:gd name="connsiteX111" fmla="*/ 63064 w 705665"/>
                    <a:gd name="connsiteY111" fmla="*/ 85 h 550299"/>
                    <a:gd name="connsiteX112" fmla="*/ 59054 w 705665"/>
                    <a:gd name="connsiteY112" fmla="*/ 6099 h 550299"/>
                    <a:gd name="connsiteX113" fmla="*/ 92132 w 705665"/>
                    <a:gd name="connsiteY113" fmla="*/ 21135 h 550299"/>
                    <a:gd name="connsiteX114" fmla="*/ 143253 w 705665"/>
                    <a:gd name="connsiteY114" fmla="*/ 42185 h 550299"/>
                    <a:gd name="connsiteX115" fmla="*/ 194373 w 705665"/>
                    <a:gd name="connsiteY115" fmla="*/ 42185 h 550299"/>
                    <a:gd name="connsiteX116" fmla="*/ 214421 w 705665"/>
                    <a:gd name="connsiteY116" fmla="*/ 42185 h 550299"/>
                    <a:gd name="connsiteX117" fmla="*/ 218430 w 705665"/>
                    <a:gd name="connsiteY117" fmla="*/ 29154 h 550299"/>
                    <a:gd name="connsiteX118" fmla="*/ 262534 w 705665"/>
                    <a:gd name="connsiteY118" fmla="*/ 29154 h 550299"/>
                    <a:gd name="connsiteX119" fmla="*/ 268549 w 705665"/>
                    <a:gd name="connsiteY119" fmla="*/ 40180 h 550299"/>
                    <a:gd name="connsiteX120" fmla="*/ 278572 w 705665"/>
                    <a:gd name="connsiteY120" fmla="*/ 50203 h 550299"/>
                    <a:gd name="connsiteX121" fmla="*/ 289598 w 705665"/>
                    <a:gd name="connsiteY121" fmla="*/ 63234 h 550299"/>
                    <a:gd name="connsiteX122" fmla="*/ 293608 w 705665"/>
                    <a:gd name="connsiteY122" fmla="*/ 79272 h 550299"/>
                    <a:gd name="connsiteX123" fmla="*/ 295613 w 705665"/>
                    <a:gd name="connsiteY123" fmla="*/ 95310 h 550299"/>
                    <a:gd name="connsiteX124" fmla="*/ 306639 w 705665"/>
                    <a:gd name="connsiteY124" fmla="*/ 104331 h 550299"/>
                    <a:gd name="connsiteX125" fmla="*/ 325684 w 705665"/>
                    <a:gd name="connsiteY125" fmla="*/ 113353 h 550299"/>
                    <a:gd name="connsiteX126" fmla="*/ 347736 w 705665"/>
                    <a:gd name="connsiteY126" fmla="*/ 90298 h 550299"/>
                    <a:gd name="connsiteX127" fmla="*/ 368785 w 705665"/>
                    <a:gd name="connsiteY127" fmla="*/ 89296 h 550299"/>
                    <a:gd name="connsiteX128" fmla="*/ 383821 w 705665"/>
                    <a:gd name="connsiteY128" fmla="*/ 101324 h 550299"/>
                    <a:gd name="connsiteX129" fmla="*/ 391840 w 705665"/>
                    <a:gd name="connsiteY129" fmla="*/ 122374 h 550299"/>
                    <a:gd name="connsiteX130" fmla="*/ 396852 w 705665"/>
                    <a:gd name="connsiteY130" fmla="*/ 139414 h 550299"/>
                    <a:gd name="connsiteX131" fmla="*/ 407878 w 705665"/>
                    <a:gd name="connsiteY131" fmla="*/ 156454 h 550299"/>
                    <a:gd name="connsiteX132" fmla="*/ 408880 w 705665"/>
                    <a:gd name="connsiteY132" fmla="*/ 178506 h 550299"/>
                    <a:gd name="connsiteX133" fmla="*/ 412889 w 705665"/>
                    <a:gd name="connsiteY133" fmla="*/ 192539 h 550299"/>
                    <a:gd name="connsiteX134" fmla="*/ 430932 w 705665"/>
                    <a:gd name="connsiteY134" fmla="*/ 201561 h 550299"/>
                    <a:gd name="connsiteX135" fmla="*/ 447972 w 705665"/>
                    <a:gd name="connsiteY135" fmla="*/ 208577 h 550299"/>
                    <a:gd name="connsiteX136" fmla="*/ 457996 w 705665"/>
                    <a:gd name="connsiteY136" fmla="*/ 207575 h 550299"/>
                    <a:gd name="connsiteX137" fmla="*/ 442960 w 705665"/>
                    <a:gd name="connsiteY137" fmla="*/ 233637 h 550299"/>
                    <a:gd name="connsiteX138" fmla="*/ 434941 w 705665"/>
                    <a:gd name="connsiteY138" fmla="*/ 255689 h 550299"/>
                    <a:gd name="connsiteX139" fmla="*/ 425920 w 705665"/>
                    <a:gd name="connsiteY139" fmla="*/ 295783 h 550299"/>
                    <a:gd name="connsiteX140" fmla="*/ 420908 w 705665"/>
                    <a:gd name="connsiteY140" fmla="*/ 310819 h 550299"/>
                    <a:gd name="connsiteX141" fmla="*/ 422913 w 705665"/>
                    <a:gd name="connsiteY141" fmla="*/ 327859 h 550299"/>
                    <a:gd name="connsiteX142" fmla="*/ 428927 w 705665"/>
                    <a:gd name="connsiteY142" fmla="*/ 341892 h 550299"/>
                    <a:gd name="connsiteX143" fmla="*/ 430932 w 705665"/>
                    <a:gd name="connsiteY143" fmla="*/ 365949 h 550299"/>
                    <a:gd name="connsiteX144" fmla="*/ 444965 w 705665"/>
                    <a:gd name="connsiteY144" fmla="*/ 388001 h 550299"/>
                    <a:gd name="connsiteX145" fmla="*/ 447972 w 705665"/>
                    <a:gd name="connsiteY145" fmla="*/ 405041 h 550299"/>
                    <a:gd name="connsiteX146" fmla="*/ 456994 w 705665"/>
                    <a:gd name="connsiteY146" fmla="*/ 420077 h 550299"/>
                    <a:gd name="connsiteX147" fmla="*/ 483055 w 705665"/>
                    <a:gd name="connsiteY147" fmla="*/ 428096 h 550299"/>
                    <a:gd name="connsiteX148" fmla="*/ 492076 w 705665"/>
                    <a:gd name="connsiteY148" fmla="*/ 441126 h 550299"/>
                    <a:gd name="connsiteX149" fmla="*/ 517136 w 705665"/>
                    <a:gd name="connsiteY149" fmla="*/ 432105 h 550299"/>
                    <a:gd name="connsiteX150" fmla="*/ 537183 w 705665"/>
                    <a:gd name="connsiteY150" fmla="*/ 429098 h 550299"/>
                    <a:gd name="connsiteX151" fmla="*/ 557230 w 705665"/>
                    <a:gd name="connsiteY151" fmla="*/ 424086 h 550299"/>
                    <a:gd name="connsiteX152" fmla="*/ 575273 w 705665"/>
                    <a:gd name="connsiteY152" fmla="*/ 419074 h 550299"/>
                    <a:gd name="connsiteX153" fmla="*/ 593315 w 705665"/>
                    <a:gd name="connsiteY153" fmla="*/ 406044 h 550299"/>
                    <a:gd name="connsiteX154" fmla="*/ 602337 w 705665"/>
                    <a:gd name="connsiteY154" fmla="*/ 389003 h 550299"/>
                    <a:gd name="connsiteX155" fmla="*/ 607349 w 705665"/>
                    <a:gd name="connsiteY155" fmla="*/ 363944 h 550299"/>
                    <a:gd name="connsiteX156" fmla="*/ 613363 w 705665"/>
                    <a:gd name="connsiteY156" fmla="*/ 354923 h 550299"/>
                    <a:gd name="connsiteX157" fmla="*/ 632408 w 705665"/>
                    <a:gd name="connsiteY157" fmla="*/ 346904 h 550299"/>
                    <a:gd name="connsiteX158" fmla="*/ 660474 w 705665"/>
                    <a:gd name="connsiteY158" fmla="*/ 339887 h 550299"/>
                    <a:gd name="connsiteX159" fmla="*/ 683528 w 705665"/>
                    <a:gd name="connsiteY159" fmla="*/ 340890 h 550299"/>
                    <a:gd name="connsiteX160" fmla="*/ 700569 w 705665"/>
                    <a:gd name="connsiteY160" fmla="*/ 337883 h 550299"/>
                    <a:gd name="connsiteX161" fmla="*/ 705580 w 705665"/>
                    <a:gd name="connsiteY161" fmla="*/ 344899 h 550299"/>
                    <a:gd name="connsiteX162" fmla="*/ 702573 w 705665"/>
                    <a:gd name="connsiteY162" fmla="*/ 358932 h 550299"/>
                    <a:gd name="connsiteX163" fmla="*/ 686535 w 705665"/>
                    <a:gd name="connsiteY163" fmla="*/ 376975 h 550299"/>
                    <a:gd name="connsiteX164" fmla="*/ 677514 w 705665"/>
                    <a:gd name="connsiteY164" fmla="*/ 396020 h 550299"/>
                    <a:gd name="connsiteX165" fmla="*/ 681524 w 705665"/>
                    <a:gd name="connsiteY165" fmla="*/ 401032 h 550299"/>
                    <a:gd name="connsiteX166" fmla="*/ 675509 w 705665"/>
                    <a:gd name="connsiteY166" fmla="*/ 414062 h 550299"/>
                    <a:gd name="connsiteX167" fmla="*/ 666488 w 705665"/>
                    <a:gd name="connsiteY167" fmla="*/ 437117 h 550299"/>
                    <a:gd name="connsiteX168" fmla="*/ 660474 w 705665"/>
                    <a:gd name="connsiteY168" fmla="*/ 430100 h 550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</a:cxnLst>
                  <a:rect l="l" t="t" r="r" b="b"/>
                  <a:pathLst>
                    <a:path w="705665" h="550299">
                      <a:moveTo>
                        <a:pt x="655462" y="430100"/>
                      </a:moveTo>
                      <a:lnTo>
                        <a:pt x="650450" y="430100"/>
                      </a:lnTo>
                      <a:lnTo>
                        <a:pt x="638422" y="449145"/>
                      </a:lnTo>
                      <a:lnTo>
                        <a:pt x="633410" y="445136"/>
                      </a:lnTo>
                      <a:lnTo>
                        <a:pt x="630403" y="447140"/>
                      </a:lnTo>
                      <a:lnTo>
                        <a:pt x="630403" y="451150"/>
                      </a:lnTo>
                      <a:lnTo>
                        <a:pt x="606346" y="451150"/>
                      </a:lnTo>
                      <a:lnTo>
                        <a:pt x="581287" y="451150"/>
                      </a:lnTo>
                      <a:lnTo>
                        <a:pt x="579282" y="468190"/>
                      </a:lnTo>
                      <a:lnTo>
                        <a:pt x="567254" y="468190"/>
                      </a:lnTo>
                      <a:lnTo>
                        <a:pt x="576275" y="478214"/>
                      </a:lnTo>
                      <a:lnTo>
                        <a:pt x="584294" y="485230"/>
                      </a:lnTo>
                      <a:lnTo>
                        <a:pt x="587301" y="491245"/>
                      </a:lnTo>
                      <a:lnTo>
                        <a:pt x="591311" y="493249"/>
                      </a:lnTo>
                      <a:lnTo>
                        <a:pt x="589306" y="503273"/>
                      </a:lnTo>
                      <a:lnTo>
                        <a:pt x="555225" y="503273"/>
                      </a:lnTo>
                      <a:lnTo>
                        <a:pt x="540190" y="528332"/>
                      </a:lnTo>
                      <a:lnTo>
                        <a:pt x="543197" y="534346"/>
                      </a:lnTo>
                      <a:lnTo>
                        <a:pt x="539188" y="541363"/>
                      </a:lnTo>
                      <a:lnTo>
                        <a:pt x="537183" y="550384"/>
                      </a:lnTo>
                      <a:lnTo>
                        <a:pt x="511121" y="517306"/>
                      </a:lnTo>
                      <a:lnTo>
                        <a:pt x="498091" y="507282"/>
                      </a:lnTo>
                      <a:lnTo>
                        <a:pt x="478043" y="499264"/>
                      </a:lnTo>
                      <a:lnTo>
                        <a:pt x="463008" y="502271"/>
                      </a:lnTo>
                      <a:lnTo>
                        <a:pt x="439953" y="513297"/>
                      </a:lnTo>
                      <a:lnTo>
                        <a:pt x="426923" y="516304"/>
                      </a:lnTo>
                      <a:lnTo>
                        <a:pt x="408880" y="508285"/>
                      </a:lnTo>
                      <a:lnTo>
                        <a:pt x="389835" y="502271"/>
                      </a:lnTo>
                      <a:lnTo>
                        <a:pt x="366781" y="488238"/>
                      </a:lnTo>
                      <a:lnTo>
                        <a:pt x="347736" y="484228"/>
                      </a:lnTo>
                      <a:lnTo>
                        <a:pt x="319669" y="470195"/>
                      </a:lnTo>
                      <a:lnTo>
                        <a:pt x="299622" y="456162"/>
                      </a:lnTo>
                      <a:lnTo>
                        <a:pt x="294610" y="448143"/>
                      </a:lnTo>
                      <a:lnTo>
                        <a:pt x="279575" y="446138"/>
                      </a:lnTo>
                      <a:lnTo>
                        <a:pt x="254515" y="436115"/>
                      </a:lnTo>
                      <a:lnTo>
                        <a:pt x="245494" y="423084"/>
                      </a:lnTo>
                      <a:lnTo>
                        <a:pt x="220435" y="405041"/>
                      </a:lnTo>
                      <a:lnTo>
                        <a:pt x="210411" y="385996"/>
                      </a:lnTo>
                      <a:lnTo>
                        <a:pt x="206402" y="371963"/>
                      </a:lnTo>
                      <a:lnTo>
                        <a:pt x="215423" y="368956"/>
                      </a:lnTo>
                      <a:lnTo>
                        <a:pt x="214421" y="359935"/>
                      </a:lnTo>
                      <a:lnTo>
                        <a:pt x="221437" y="351916"/>
                      </a:lnTo>
                      <a:lnTo>
                        <a:pt x="223442" y="341892"/>
                      </a:lnTo>
                      <a:lnTo>
                        <a:pt x="216426" y="327859"/>
                      </a:lnTo>
                      <a:lnTo>
                        <a:pt x="216426" y="315831"/>
                      </a:lnTo>
                      <a:lnTo>
                        <a:pt x="210411" y="300795"/>
                      </a:lnTo>
                      <a:lnTo>
                        <a:pt x="192369" y="270724"/>
                      </a:lnTo>
                      <a:lnTo>
                        <a:pt x="170317" y="247670"/>
                      </a:lnTo>
                      <a:lnTo>
                        <a:pt x="161295" y="228625"/>
                      </a:lnTo>
                      <a:lnTo>
                        <a:pt x="142250" y="216596"/>
                      </a:lnTo>
                      <a:lnTo>
                        <a:pt x="139243" y="208577"/>
                      </a:lnTo>
                      <a:lnTo>
                        <a:pt x="147262" y="190535"/>
                      </a:lnTo>
                      <a:lnTo>
                        <a:pt x="135234" y="183518"/>
                      </a:lnTo>
                      <a:lnTo>
                        <a:pt x="124208" y="168483"/>
                      </a:lnTo>
                      <a:lnTo>
                        <a:pt x="123206" y="147433"/>
                      </a:lnTo>
                      <a:lnTo>
                        <a:pt x="110175" y="144426"/>
                      </a:lnTo>
                      <a:lnTo>
                        <a:pt x="99149" y="128388"/>
                      </a:lnTo>
                      <a:lnTo>
                        <a:pt x="91130" y="114355"/>
                      </a:lnTo>
                      <a:lnTo>
                        <a:pt x="92132" y="104331"/>
                      </a:lnTo>
                      <a:lnTo>
                        <a:pt x="85116" y="82279"/>
                      </a:lnTo>
                      <a:lnTo>
                        <a:pt x="83111" y="59225"/>
                      </a:lnTo>
                      <a:lnTo>
                        <a:pt x="87120" y="47196"/>
                      </a:lnTo>
                      <a:lnTo>
                        <a:pt x="73087" y="35168"/>
                      </a:lnTo>
                      <a:lnTo>
                        <a:pt x="64066" y="36170"/>
                      </a:lnTo>
                      <a:lnTo>
                        <a:pt x="52037" y="28151"/>
                      </a:lnTo>
                      <a:lnTo>
                        <a:pt x="44018" y="40180"/>
                      </a:lnTo>
                      <a:lnTo>
                        <a:pt x="44018" y="55215"/>
                      </a:lnTo>
                      <a:lnTo>
                        <a:pt x="39007" y="77267"/>
                      </a:lnTo>
                      <a:lnTo>
                        <a:pt x="44018" y="90298"/>
                      </a:lnTo>
                      <a:lnTo>
                        <a:pt x="57049" y="111348"/>
                      </a:lnTo>
                      <a:lnTo>
                        <a:pt x="59054" y="118364"/>
                      </a:lnTo>
                      <a:lnTo>
                        <a:pt x="62061" y="120369"/>
                      </a:lnTo>
                      <a:lnTo>
                        <a:pt x="63064" y="130393"/>
                      </a:lnTo>
                      <a:lnTo>
                        <a:pt x="68075" y="130393"/>
                      </a:lnTo>
                      <a:lnTo>
                        <a:pt x="68075" y="149438"/>
                      </a:lnTo>
                      <a:lnTo>
                        <a:pt x="73087" y="157457"/>
                      </a:lnTo>
                      <a:lnTo>
                        <a:pt x="76094" y="168483"/>
                      </a:lnTo>
                      <a:lnTo>
                        <a:pt x="89125" y="183518"/>
                      </a:lnTo>
                      <a:lnTo>
                        <a:pt x="90127" y="211584"/>
                      </a:lnTo>
                      <a:lnTo>
                        <a:pt x="95139" y="224615"/>
                      </a:lnTo>
                      <a:lnTo>
                        <a:pt x="99149" y="238648"/>
                      </a:lnTo>
                      <a:lnTo>
                        <a:pt x="98146" y="254686"/>
                      </a:lnTo>
                      <a:lnTo>
                        <a:pt x="110175" y="255689"/>
                      </a:lnTo>
                      <a:lnTo>
                        <a:pt x="118194" y="269722"/>
                      </a:lnTo>
                      <a:lnTo>
                        <a:pt x="125210" y="282752"/>
                      </a:lnTo>
                      <a:lnTo>
                        <a:pt x="123206" y="288767"/>
                      </a:lnTo>
                      <a:lnTo>
                        <a:pt x="110175" y="299793"/>
                      </a:lnTo>
                      <a:lnTo>
                        <a:pt x="106165" y="299793"/>
                      </a:lnTo>
                      <a:lnTo>
                        <a:pt x="102156" y="280748"/>
                      </a:lnTo>
                      <a:lnTo>
                        <a:pt x="88123" y="263708"/>
                      </a:lnTo>
                      <a:lnTo>
                        <a:pt x="73087" y="249674"/>
                      </a:lnTo>
                      <a:lnTo>
                        <a:pt x="61059" y="241655"/>
                      </a:lnTo>
                      <a:lnTo>
                        <a:pt x="66071" y="219603"/>
                      </a:lnTo>
                      <a:lnTo>
                        <a:pt x="66071" y="203566"/>
                      </a:lnTo>
                      <a:lnTo>
                        <a:pt x="56047" y="193542"/>
                      </a:lnTo>
                      <a:lnTo>
                        <a:pt x="42014" y="180511"/>
                      </a:lnTo>
                      <a:lnTo>
                        <a:pt x="37002" y="184520"/>
                      </a:lnTo>
                      <a:lnTo>
                        <a:pt x="32993" y="176502"/>
                      </a:lnTo>
                      <a:lnTo>
                        <a:pt x="18959" y="168483"/>
                      </a:lnTo>
                      <a:lnTo>
                        <a:pt x="7933" y="151442"/>
                      </a:lnTo>
                      <a:lnTo>
                        <a:pt x="10941" y="149438"/>
                      </a:lnTo>
                      <a:lnTo>
                        <a:pt x="20964" y="150440"/>
                      </a:lnTo>
                      <a:lnTo>
                        <a:pt x="32993" y="139414"/>
                      </a:lnTo>
                      <a:lnTo>
                        <a:pt x="38004" y="126383"/>
                      </a:lnTo>
                      <a:lnTo>
                        <a:pt x="23971" y="104331"/>
                      </a:lnTo>
                      <a:lnTo>
                        <a:pt x="11943" y="96312"/>
                      </a:lnTo>
                      <a:lnTo>
                        <a:pt x="7933" y="77267"/>
                      </a:lnTo>
                      <a:lnTo>
                        <a:pt x="4926" y="57220"/>
                      </a:lnTo>
                      <a:lnTo>
                        <a:pt x="917" y="33163"/>
                      </a:lnTo>
                      <a:lnTo>
                        <a:pt x="-86" y="6099"/>
                      </a:lnTo>
                      <a:lnTo>
                        <a:pt x="29985" y="4095"/>
                      </a:lnTo>
                      <a:lnTo>
                        <a:pt x="63064" y="85"/>
                      </a:lnTo>
                      <a:lnTo>
                        <a:pt x="59054" y="6099"/>
                      </a:lnTo>
                      <a:lnTo>
                        <a:pt x="92132" y="21135"/>
                      </a:lnTo>
                      <a:lnTo>
                        <a:pt x="143253" y="42185"/>
                      </a:lnTo>
                      <a:lnTo>
                        <a:pt x="194373" y="42185"/>
                      </a:lnTo>
                      <a:lnTo>
                        <a:pt x="214421" y="42185"/>
                      </a:lnTo>
                      <a:lnTo>
                        <a:pt x="218430" y="29154"/>
                      </a:lnTo>
                      <a:lnTo>
                        <a:pt x="262534" y="29154"/>
                      </a:lnTo>
                      <a:lnTo>
                        <a:pt x="268549" y="40180"/>
                      </a:lnTo>
                      <a:lnTo>
                        <a:pt x="278572" y="50203"/>
                      </a:lnTo>
                      <a:lnTo>
                        <a:pt x="289598" y="63234"/>
                      </a:lnTo>
                      <a:lnTo>
                        <a:pt x="293608" y="79272"/>
                      </a:lnTo>
                      <a:lnTo>
                        <a:pt x="295613" y="95310"/>
                      </a:lnTo>
                      <a:lnTo>
                        <a:pt x="306639" y="104331"/>
                      </a:lnTo>
                      <a:lnTo>
                        <a:pt x="325684" y="113353"/>
                      </a:lnTo>
                      <a:lnTo>
                        <a:pt x="347736" y="90298"/>
                      </a:lnTo>
                      <a:lnTo>
                        <a:pt x="368785" y="89296"/>
                      </a:lnTo>
                      <a:lnTo>
                        <a:pt x="383821" y="101324"/>
                      </a:lnTo>
                      <a:lnTo>
                        <a:pt x="391840" y="122374"/>
                      </a:lnTo>
                      <a:lnTo>
                        <a:pt x="396852" y="139414"/>
                      </a:lnTo>
                      <a:lnTo>
                        <a:pt x="407878" y="156454"/>
                      </a:lnTo>
                      <a:lnTo>
                        <a:pt x="408880" y="178506"/>
                      </a:lnTo>
                      <a:lnTo>
                        <a:pt x="412889" y="192539"/>
                      </a:lnTo>
                      <a:lnTo>
                        <a:pt x="430932" y="201561"/>
                      </a:lnTo>
                      <a:lnTo>
                        <a:pt x="447972" y="208577"/>
                      </a:lnTo>
                      <a:lnTo>
                        <a:pt x="457996" y="207575"/>
                      </a:lnTo>
                      <a:lnTo>
                        <a:pt x="442960" y="233637"/>
                      </a:lnTo>
                      <a:lnTo>
                        <a:pt x="434941" y="255689"/>
                      </a:lnTo>
                      <a:lnTo>
                        <a:pt x="425920" y="295783"/>
                      </a:lnTo>
                      <a:lnTo>
                        <a:pt x="420908" y="310819"/>
                      </a:lnTo>
                      <a:lnTo>
                        <a:pt x="422913" y="327859"/>
                      </a:lnTo>
                      <a:lnTo>
                        <a:pt x="428927" y="341892"/>
                      </a:lnTo>
                      <a:lnTo>
                        <a:pt x="430932" y="365949"/>
                      </a:lnTo>
                      <a:lnTo>
                        <a:pt x="444965" y="388001"/>
                      </a:lnTo>
                      <a:lnTo>
                        <a:pt x="447972" y="405041"/>
                      </a:lnTo>
                      <a:lnTo>
                        <a:pt x="456994" y="420077"/>
                      </a:lnTo>
                      <a:lnTo>
                        <a:pt x="483055" y="428096"/>
                      </a:lnTo>
                      <a:lnTo>
                        <a:pt x="492076" y="441126"/>
                      </a:lnTo>
                      <a:lnTo>
                        <a:pt x="517136" y="432105"/>
                      </a:lnTo>
                      <a:lnTo>
                        <a:pt x="537183" y="429098"/>
                      </a:lnTo>
                      <a:lnTo>
                        <a:pt x="557230" y="424086"/>
                      </a:lnTo>
                      <a:lnTo>
                        <a:pt x="575273" y="419074"/>
                      </a:lnTo>
                      <a:lnTo>
                        <a:pt x="593315" y="406044"/>
                      </a:lnTo>
                      <a:lnTo>
                        <a:pt x="602337" y="389003"/>
                      </a:lnTo>
                      <a:lnTo>
                        <a:pt x="607349" y="363944"/>
                      </a:lnTo>
                      <a:lnTo>
                        <a:pt x="613363" y="354923"/>
                      </a:lnTo>
                      <a:lnTo>
                        <a:pt x="632408" y="346904"/>
                      </a:lnTo>
                      <a:lnTo>
                        <a:pt x="660474" y="339887"/>
                      </a:lnTo>
                      <a:lnTo>
                        <a:pt x="683528" y="340890"/>
                      </a:lnTo>
                      <a:lnTo>
                        <a:pt x="700569" y="337883"/>
                      </a:lnTo>
                      <a:lnTo>
                        <a:pt x="705580" y="344899"/>
                      </a:lnTo>
                      <a:lnTo>
                        <a:pt x="702573" y="358932"/>
                      </a:lnTo>
                      <a:lnTo>
                        <a:pt x="686535" y="376975"/>
                      </a:lnTo>
                      <a:lnTo>
                        <a:pt x="677514" y="396020"/>
                      </a:lnTo>
                      <a:lnTo>
                        <a:pt x="681524" y="401032"/>
                      </a:lnTo>
                      <a:lnTo>
                        <a:pt x="675509" y="414062"/>
                      </a:lnTo>
                      <a:lnTo>
                        <a:pt x="666488" y="437117"/>
                      </a:lnTo>
                      <a:lnTo>
                        <a:pt x="660474" y="430100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2" name="Freeform: Shape 131">
                  <a:extLst>
                    <a:ext uri="{FF2B5EF4-FFF2-40B4-BE49-F238E27FC236}">
                      <a16:creationId xmlns:a16="http://schemas.microsoft.com/office/drawing/2014/main" id="{AB75E499-191C-49D3-9E29-03098E385C7C}"/>
                    </a:ext>
                  </a:extLst>
                </p:cNvPr>
                <p:cNvSpPr/>
                <p:nvPr/>
              </p:nvSpPr>
              <p:spPr>
                <a:xfrm>
                  <a:off x="5773005" y="2452759"/>
                  <a:ext cx="62146" cy="44104"/>
                </a:xfrm>
                <a:custGeom>
                  <a:avLst/>
                  <a:gdLst>
                    <a:gd name="connsiteX0" fmla="*/ 2883 w 62146"/>
                    <a:gd name="connsiteY0" fmla="*/ 14125 h 44104"/>
                    <a:gd name="connsiteX1" fmla="*/ 5890 w 62146"/>
                    <a:gd name="connsiteY1" fmla="*/ 14125 h 44104"/>
                    <a:gd name="connsiteX2" fmla="*/ 5890 w 62146"/>
                    <a:gd name="connsiteY2" fmla="*/ 8111 h 44104"/>
                    <a:gd name="connsiteX3" fmla="*/ 19923 w 62146"/>
                    <a:gd name="connsiteY3" fmla="*/ 3099 h 44104"/>
                    <a:gd name="connsiteX4" fmla="*/ 24935 w 62146"/>
                    <a:gd name="connsiteY4" fmla="*/ 2097 h 44104"/>
                    <a:gd name="connsiteX5" fmla="*/ 33956 w 62146"/>
                    <a:gd name="connsiteY5" fmla="*/ 92 h 44104"/>
                    <a:gd name="connsiteX6" fmla="*/ 44982 w 62146"/>
                    <a:gd name="connsiteY6" fmla="*/ 92 h 44104"/>
                    <a:gd name="connsiteX7" fmla="*/ 58013 w 62146"/>
                    <a:gd name="connsiteY7" fmla="*/ 9113 h 44104"/>
                    <a:gd name="connsiteX8" fmla="*/ 62023 w 62146"/>
                    <a:gd name="connsiteY8" fmla="*/ 29160 h 44104"/>
                    <a:gd name="connsiteX9" fmla="*/ 57011 w 62146"/>
                    <a:gd name="connsiteY9" fmla="*/ 30163 h 44104"/>
                    <a:gd name="connsiteX10" fmla="*/ 54004 w 62146"/>
                    <a:gd name="connsiteY10" fmla="*/ 35175 h 44104"/>
                    <a:gd name="connsiteX11" fmla="*/ 39970 w 62146"/>
                    <a:gd name="connsiteY11" fmla="*/ 35175 h 44104"/>
                    <a:gd name="connsiteX12" fmla="*/ 31952 w 62146"/>
                    <a:gd name="connsiteY12" fmla="*/ 41189 h 44104"/>
                    <a:gd name="connsiteX13" fmla="*/ 15914 w 62146"/>
                    <a:gd name="connsiteY13" fmla="*/ 44196 h 44104"/>
                    <a:gd name="connsiteX14" fmla="*/ 4888 w 62146"/>
                    <a:gd name="connsiteY14" fmla="*/ 37179 h 44104"/>
                    <a:gd name="connsiteX15" fmla="*/ -124 w 62146"/>
                    <a:gd name="connsiteY15" fmla="*/ 24149 h 44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2146" h="44104">
                      <a:moveTo>
                        <a:pt x="2883" y="14125"/>
                      </a:moveTo>
                      <a:lnTo>
                        <a:pt x="5890" y="14125"/>
                      </a:lnTo>
                      <a:lnTo>
                        <a:pt x="5890" y="8111"/>
                      </a:lnTo>
                      <a:lnTo>
                        <a:pt x="19923" y="3099"/>
                      </a:lnTo>
                      <a:lnTo>
                        <a:pt x="24935" y="2097"/>
                      </a:lnTo>
                      <a:lnTo>
                        <a:pt x="33956" y="92"/>
                      </a:lnTo>
                      <a:lnTo>
                        <a:pt x="44982" y="92"/>
                      </a:lnTo>
                      <a:lnTo>
                        <a:pt x="58013" y="9113"/>
                      </a:lnTo>
                      <a:lnTo>
                        <a:pt x="62023" y="29160"/>
                      </a:lnTo>
                      <a:lnTo>
                        <a:pt x="57011" y="30163"/>
                      </a:lnTo>
                      <a:lnTo>
                        <a:pt x="54004" y="35175"/>
                      </a:lnTo>
                      <a:lnTo>
                        <a:pt x="39970" y="35175"/>
                      </a:lnTo>
                      <a:lnTo>
                        <a:pt x="31952" y="41189"/>
                      </a:lnTo>
                      <a:lnTo>
                        <a:pt x="15914" y="44196"/>
                      </a:lnTo>
                      <a:lnTo>
                        <a:pt x="4888" y="37179"/>
                      </a:lnTo>
                      <a:lnTo>
                        <a:pt x="-124" y="24149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3" name="Freeform: Shape 132">
                  <a:extLst>
                    <a:ext uri="{FF2B5EF4-FFF2-40B4-BE49-F238E27FC236}">
                      <a16:creationId xmlns:a16="http://schemas.microsoft.com/office/drawing/2014/main" id="{702FD367-1CF8-4A1B-9B82-BE5B362F5809}"/>
                    </a:ext>
                  </a:extLst>
                </p:cNvPr>
                <p:cNvSpPr/>
                <p:nvPr/>
              </p:nvSpPr>
              <p:spPr>
                <a:xfrm>
                  <a:off x="4952067" y="2975994"/>
                  <a:ext cx="434024" cy="450062"/>
                </a:xfrm>
                <a:custGeom>
                  <a:avLst/>
                  <a:gdLst>
                    <a:gd name="connsiteX0" fmla="*/ -117 w 434024"/>
                    <a:gd name="connsiteY0" fmla="*/ 312821 h 450062"/>
                    <a:gd name="connsiteX1" fmla="*/ 8905 w 434024"/>
                    <a:gd name="connsiteY1" fmla="*/ 307809 h 450062"/>
                    <a:gd name="connsiteX2" fmla="*/ 12914 w 434024"/>
                    <a:gd name="connsiteY2" fmla="*/ 289767 h 450062"/>
                    <a:gd name="connsiteX3" fmla="*/ 21936 w 434024"/>
                    <a:gd name="connsiteY3" fmla="*/ 288764 h 450062"/>
                    <a:gd name="connsiteX4" fmla="*/ 39978 w 434024"/>
                    <a:gd name="connsiteY4" fmla="*/ 297786 h 450062"/>
                    <a:gd name="connsiteX5" fmla="*/ 55014 w 434024"/>
                    <a:gd name="connsiteY5" fmla="*/ 291772 h 450062"/>
                    <a:gd name="connsiteX6" fmla="*/ 65037 w 434024"/>
                    <a:gd name="connsiteY6" fmla="*/ 293776 h 450062"/>
                    <a:gd name="connsiteX7" fmla="*/ 69047 w 434024"/>
                    <a:gd name="connsiteY7" fmla="*/ 286760 h 450062"/>
                    <a:gd name="connsiteX8" fmla="*/ 175298 w 434024"/>
                    <a:gd name="connsiteY8" fmla="*/ 286760 h 450062"/>
                    <a:gd name="connsiteX9" fmla="*/ 181312 w 434024"/>
                    <a:gd name="connsiteY9" fmla="*/ 264708 h 450062"/>
                    <a:gd name="connsiteX10" fmla="*/ 177302 w 434024"/>
                    <a:gd name="connsiteY10" fmla="*/ 261701 h 450062"/>
                    <a:gd name="connsiteX11" fmla="*/ 165274 w 434024"/>
                    <a:gd name="connsiteY11" fmla="*/ 131393 h 450062"/>
                    <a:gd name="connsiteX12" fmla="*/ 154248 w 434024"/>
                    <a:gd name="connsiteY12" fmla="*/ 83 h 450062"/>
                    <a:gd name="connsiteX13" fmla="*/ 193340 w 434024"/>
                    <a:gd name="connsiteY13" fmla="*/ 83 h 450062"/>
                    <a:gd name="connsiteX14" fmla="*/ 281549 w 434024"/>
                    <a:gd name="connsiteY14" fmla="*/ 66239 h 450062"/>
                    <a:gd name="connsiteX15" fmla="*/ 369757 w 434024"/>
                    <a:gd name="connsiteY15" fmla="*/ 131393 h 450062"/>
                    <a:gd name="connsiteX16" fmla="*/ 375771 w 434024"/>
                    <a:gd name="connsiteY16" fmla="*/ 146428 h 450062"/>
                    <a:gd name="connsiteX17" fmla="*/ 391809 w 434024"/>
                    <a:gd name="connsiteY17" fmla="*/ 154447 h 450062"/>
                    <a:gd name="connsiteX18" fmla="*/ 403837 w 434024"/>
                    <a:gd name="connsiteY18" fmla="*/ 159459 h 450062"/>
                    <a:gd name="connsiteX19" fmla="*/ 404839 w 434024"/>
                    <a:gd name="connsiteY19" fmla="*/ 178504 h 450062"/>
                    <a:gd name="connsiteX20" fmla="*/ 433908 w 434024"/>
                    <a:gd name="connsiteY20" fmla="*/ 175497 h 450062"/>
                    <a:gd name="connsiteX21" fmla="*/ 433908 w 434024"/>
                    <a:gd name="connsiteY21" fmla="*/ 245663 h 450062"/>
                    <a:gd name="connsiteX22" fmla="*/ 419875 w 434024"/>
                    <a:gd name="connsiteY22" fmla="*/ 265710 h 450062"/>
                    <a:gd name="connsiteX23" fmla="*/ 417870 w 434024"/>
                    <a:gd name="connsiteY23" fmla="*/ 284755 h 450062"/>
                    <a:gd name="connsiteX24" fmla="*/ 393814 w 434024"/>
                    <a:gd name="connsiteY24" fmla="*/ 288764 h 450062"/>
                    <a:gd name="connsiteX25" fmla="*/ 358731 w 434024"/>
                    <a:gd name="connsiteY25" fmla="*/ 291772 h 450062"/>
                    <a:gd name="connsiteX26" fmla="*/ 348707 w 434024"/>
                    <a:gd name="connsiteY26" fmla="*/ 302797 h 450062"/>
                    <a:gd name="connsiteX27" fmla="*/ 331667 w 434024"/>
                    <a:gd name="connsiteY27" fmla="*/ 303800 h 450062"/>
                    <a:gd name="connsiteX28" fmla="*/ 314626 w 434024"/>
                    <a:gd name="connsiteY28" fmla="*/ 303800 h 450062"/>
                    <a:gd name="connsiteX29" fmla="*/ 307610 w 434024"/>
                    <a:gd name="connsiteY29" fmla="*/ 297786 h 450062"/>
                    <a:gd name="connsiteX30" fmla="*/ 293577 w 434024"/>
                    <a:gd name="connsiteY30" fmla="*/ 301795 h 450062"/>
                    <a:gd name="connsiteX31" fmla="*/ 268518 w 434024"/>
                    <a:gd name="connsiteY31" fmla="*/ 314826 h 450062"/>
                    <a:gd name="connsiteX32" fmla="*/ 263506 w 434024"/>
                    <a:gd name="connsiteY32" fmla="*/ 323847 h 450062"/>
                    <a:gd name="connsiteX33" fmla="*/ 243459 w 434024"/>
                    <a:gd name="connsiteY33" fmla="*/ 337880 h 450062"/>
                    <a:gd name="connsiteX34" fmla="*/ 239449 w 434024"/>
                    <a:gd name="connsiteY34" fmla="*/ 345899 h 450062"/>
                    <a:gd name="connsiteX35" fmla="*/ 228423 w 434024"/>
                    <a:gd name="connsiteY35" fmla="*/ 351914 h 450062"/>
                    <a:gd name="connsiteX36" fmla="*/ 215392 w 434024"/>
                    <a:gd name="connsiteY36" fmla="*/ 347904 h 450062"/>
                    <a:gd name="connsiteX37" fmla="*/ 208376 w 434024"/>
                    <a:gd name="connsiteY37" fmla="*/ 354921 h 450062"/>
                    <a:gd name="connsiteX38" fmla="*/ 204366 w 434024"/>
                    <a:gd name="connsiteY38" fmla="*/ 375970 h 450062"/>
                    <a:gd name="connsiteX39" fmla="*/ 183317 w 434024"/>
                    <a:gd name="connsiteY39" fmla="*/ 401029 h 450062"/>
                    <a:gd name="connsiteX40" fmla="*/ 183317 w 434024"/>
                    <a:gd name="connsiteY40" fmla="*/ 411053 h 450062"/>
                    <a:gd name="connsiteX41" fmla="*/ 176300 w 434024"/>
                    <a:gd name="connsiteY41" fmla="*/ 424084 h 450062"/>
                    <a:gd name="connsiteX42" fmla="*/ 178305 w 434024"/>
                    <a:gd name="connsiteY42" fmla="*/ 441124 h 450062"/>
                    <a:gd name="connsiteX43" fmla="*/ 167279 w 434024"/>
                    <a:gd name="connsiteY43" fmla="*/ 446136 h 450062"/>
                    <a:gd name="connsiteX44" fmla="*/ 161265 w 434024"/>
                    <a:gd name="connsiteY44" fmla="*/ 450145 h 450062"/>
                    <a:gd name="connsiteX45" fmla="*/ 157255 w 434024"/>
                    <a:gd name="connsiteY45" fmla="*/ 437115 h 450062"/>
                    <a:gd name="connsiteX46" fmla="*/ 149236 w 434024"/>
                    <a:gd name="connsiteY46" fmla="*/ 440122 h 450062"/>
                    <a:gd name="connsiteX47" fmla="*/ 144224 w 434024"/>
                    <a:gd name="connsiteY47" fmla="*/ 439119 h 450062"/>
                    <a:gd name="connsiteX48" fmla="*/ 139212 w 434024"/>
                    <a:gd name="connsiteY48" fmla="*/ 448141 h 450062"/>
                    <a:gd name="connsiteX49" fmla="*/ 119165 w 434024"/>
                    <a:gd name="connsiteY49" fmla="*/ 448141 h 450062"/>
                    <a:gd name="connsiteX50" fmla="*/ 112149 w 434024"/>
                    <a:gd name="connsiteY50" fmla="*/ 443129 h 450062"/>
                    <a:gd name="connsiteX51" fmla="*/ 108139 w 434024"/>
                    <a:gd name="connsiteY51" fmla="*/ 446136 h 450062"/>
                    <a:gd name="connsiteX52" fmla="*/ 100120 w 434024"/>
                    <a:gd name="connsiteY52" fmla="*/ 438117 h 450062"/>
                    <a:gd name="connsiteX53" fmla="*/ 102125 w 434024"/>
                    <a:gd name="connsiteY53" fmla="*/ 429096 h 450062"/>
                    <a:gd name="connsiteX54" fmla="*/ 98116 w 434024"/>
                    <a:gd name="connsiteY54" fmla="*/ 425086 h 450062"/>
                    <a:gd name="connsiteX55" fmla="*/ 93104 w 434024"/>
                    <a:gd name="connsiteY55" fmla="*/ 428093 h 450062"/>
                    <a:gd name="connsiteX56" fmla="*/ 94106 w 434024"/>
                    <a:gd name="connsiteY56" fmla="*/ 418070 h 450062"/>
                    <a:gd name="connsiteX57" fmla="*/ 99118 w 434024"/>
                    <a:gd name="connsiteY57" fmla="*/ 410051 h 450062"/>
                    <a:gd name="connsiteX58" fmla="*/ 88092 w 434024"/>
                    <a:gd name="connsiteY58" fmla="*/ 398022 h 450062"/>
                    <a:gd name="connsiteX59" fmla="*/ 85085 w 434024"/>
                    <a:gd name="connsiteY59" fmla="*/ 389001 h 450062"/>
                    <a:gd name="connsiteX60" fmla="*/ 80073 w 434024"/>
                    <a:gd name="connsiteY60" fmla="*/ 382987 h 450062"/>
                    <a:gd name="connsiteX61" fmla="*/ 74059 w 434024"/>
                    <a:gd name="connsiteY61" fmla="*/ 381985 h 450062"/>
                    <a:gd name="connsiteX62" fmla="*/ 68045 w 434024"/>
                    <a:gd name="connsiteY62" fmla="*/ 385994 h 450062"/>
                    <a:gd name="connsiteX63" fmla="*/ 59023 w 434024"/>
                    <a:gd name="connsiteY63" fmla="*/ 390003 h 450062"/>
                    <a:gd name="connsiteX64" fmla="*/ 52007 w 434024"/>
                    <a:gd name="connsiteY64" fmla="*/ 397020 h 450062"/>
                    <a:gd name="connsiteX65" fmla="*/ 40981 w 434024"/>
                    <a:gd name="connsiteY65" fmla="*/ 394013 h 450062"/>
                    <a:gd name="connsiteX66" fmla="*/ 32962 w 434024"/>
                    <a:gd name="connsiteY66" fmla="*/ 386996 h 450062"/>
                    <a:gd name="connsiteX67" fmla="*/ 28952 w 434024"/>
                    <a:gd name="connsiteY67" fmla="*/ 385994 h 450062"/>
                    <a:gd name="connsiteX68" fmla="*/ 21936 w 434024"/>
                    <a:gd name="connsiteY68" fmla="*/ 390003 h 450062"/>
                    <a:gd name="connsiteX69" fmla="*/ 17926 w 434024"/>
                    <a:gd name="connsiteY69" fmla="*/ 390003 h 450062"/>
                    <a:gd name="connsiteX70" fmla="*/ 15921 w 434024"/>
                    <a:gd name="connsiteY70" fmla="*/ 378977 h 450062"/>
                    <a:gd name="connsiteX71" fmla="*/ 17926 w 434024"/>
                    <a:gd name="connsiteY71" fmla="*/ 368954 h 450062"/>
                    <a:gd name="connsiteX72" fmla="*/ 15921 w 434024"/>
                    <a:gd name="connsiteY72" fmla="*/ 357928 h 450062"/>
                    <a:gd name="connsiteX73" fmla="*/ 5898 w 434024"/>
                    <a:gd name="connsiteY73" fmla="*/ 348906 h 450062"/>
                    <a:gd name="connsiteX74" fmla="*/ 886 w 434024"/>
                    <a:gd name="connsiteY74" fmla="*/ 331866 h 4500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434024" h="450062">
                      <a:moveTo>
                        <a:pt x="-117" y="312821"/>
                      </a:moveTo>
                      <a:lnTo>
                        <a:pt x="8905" y="307809"/>
                      </a:lnTo>
                      <a:lnTo>
                        <a:pt x="12914" y="289767"/>
                      </a:lnTo>
                      <a:lnTo>
                        <a:pt x="21936" y="288764"/>
                      </a:lnTo>
                      <a:lnTo>
                        <a:pt x="39978" y="297786"/>
                      </a:lnTo>
                      <a:lnTo>
                        <a:pt x="55014" y="291772"/>
                      </a:lnTo>
                      <a:lnTo>
                        <a:pt x="65037" y="293776"/>
                      </a:lnTo>
                      <a:lnTo>
                        <a:pt x="69047" y="286760"/>
                      </a:lnTo>
                      <a:lnTo>
                        <a:pt x="175298" y="286760"/>
                      </a:lnTo>
                      <a:lnTo>
                        <a:pt x="181312" y="264708"/>
                      </a:lnTo>
                      <a:lnTo>
                        <a:pt x="177302" y="261701"/>
                      </a:lnTo>
                      <a:lnTo>
                        <a:pt x="165274" y="131393"/>
                      </a:lnTo>
                      <a:lnTo>
                        <a:pt x="154248" y="83"/>
                      </a:lnTo>
                      <a:lnTo>
                        <a:pt x="193340" y="83"/>
                      </a:lnTo>
                      <a:lnTo>
                        <a:pt x="281549" y="66239"/>
                      </a:lnTo>
                      <a:lnTo>
                        <a:pt x="369757" y="131393"/>
                      </a:lnTo>
                      <a:lnTo>
                        <a:pt x="375771" y="146428"/>
                      </a:lnTo>
                      <a:lnTo>
                        <a:pt x="391809" y="154447"/>
                      </a:lnTo>
                      <a:lnTo>
                        <a:pt x="403837" y="159459"/>
                      </a:lnTo>
                      <a:lnTo>
                        <a:pt x="404839" y="178504"/>
                      </a:lnTo>
                      <a:lnTo>
                        <a:pt x="433908" y="175497"/>
                      </a:lnTo>
                      <a:lnTo>
                        <a:pt x="433908" y="245663"/>
                      </a:lnTo>
                      <a:lnTo>
                        <a:pt x="419875" y="265710"/>
                      </a:lnTo>
                      <a:lnTo>
                        <a:pt x="417870" y="284755"/>
                      </a:lnTo>
                      <a:lnTo>
                        <a:pt x="393814" y="288764"/>
                      </a:lnTo>
                      <a:lnTo>
                        <a:pt x="358731" y="291772"/>
                      </a:lnTo>
                      <a:lnTo>
                        <a:pt x="348707" y="302797"/>
                      </a:lnTo>
                      <a:lnTo>
                        <a:pt x="331667" y="303800"/>
                      </a:lnTo>
                      <a:lnTo>
                        <a:pt x="314626" y="303800"/>
                      </a:lnTo>
                      <a:lnTo>
                        <a:pt x="307610" y="297786"/>
                      </a:lnTo>
                      <a:lnTo>
                        <a:pt x="293577" y="301795"/>
                      </a:lnTo>
                      <a:lnTo>
                        <a:pt x="268518" y="314826"/>
                      </a:lnTo>
                      <a:lnTo>
                        <a:pt x="263506" y="323847"/>
                      </a:lnTo>
                      <a:lnTo>
                        <a:pt x="243459" y="337880"/>
                      </a:lnTo>
                      <a:lnTo>
                        <a:pt x="239449" y="345899"/>
                      </a:lnTo>
                      <a:lnTo>
                        <a:pt x="228423" y="351914"/>
                      </a:lnTo>
                      <a:lnTo>
                        <a:pt x="215392" y="347904"/>
                      </a:lnTo>
                      <a:lnTo>
                        <a:pt x="208376" y="354921"/>
                      </a:lnTo>
                      <a:lnTo>
                        <a:pt x="204366" y="375970"/>
                      </a:lnTo>
                      <a:lnTo>
                        <a:pt x="183317" y="401029"/>
                      </a:lnTo>
                      <a:lnTo>
                        <a:pt x="183317" y="411053"/>
                      </a:lnTo>
                      <a:lnTo>
                        <a:pt x="176300" y="424084"/>
                      </a:lnTo>
                      <a:lnTo>
                        <a:pt x="178305" y="441124"/>
                      </a:lnTo>
                      <a:lnTo>
                        <a:pt x="167279" y="446136"/>
                      </a:lnTo>
                      <a:lnTo>
                        <a:pt x="161265" y="450145"/>
                      </a:lnTo>
                      <a:lnTo>
                        <a:pt x="157255" y="437115"/>
                      </a:lnTo>
                      <a:lnTo>
                        <a:pt x="149236" y="440122"/>
                      </a:lnTo>
                      <a:lnTo>
                        <a:pt x="144224" y="439119"/>
                      </a:lnTo>
                      <a:lnTo>
                        <a:pt x="139212" y="448141"/>
                      </a:lnTo>
                      <a:lnTo>
                        <a:pt x="119165" y="448141"/>
                      </a:lnTo>
                      <a:lnTo>
                        <a:pt x="112149" y="443129"/>
                      </a:lnTo>
                      <a:lnTo>
                        <a:pt x="108139" y="446136"/>
                      </a:lnTo>
                      <a:lnTo>
                        <a:pt x="100120" y="438117"/>
                      </a:lnTo>
                      <a:lnTo>
                        <a:pt x="102125" y="429096"/>
                      </a:lnTo>
                      <a:lnTo>
                        <a:pt x="98116" y="425086"/>
                      </a:lnTo>
                      <a:lnTo>
                        <a:pt x="93104" y="428093"/>
                      </a:lnTo>
                      <a:lnTo>
                        <a:pt x="94106" y="418070"/>
                      </a:lnTo>
                      <a:lnTo>
                        <a:pt x="99118" y="410051"/>
                      </a:lnTo>
                      <a:lnTo>
                        <a:pt x="88092" y="398022"/>
                      </a:lnTo>
                      <a:lnTo>
                        <a:pt x="85085" y="389001"/>
                      </a:lnTo>
                      <a:lnTo>
                        <a:pt x="80073" y="382987"/>
                      </a:lnTo>
                      <a:lnTo>
                        <a:pt x="74059" y="381985"/>
                      </a:lnTo>
                      <a:lnTo>
                        <a:pt x="68045" y="385994"/>
                      </a:lnTo>
                      <a:lnTo>
                        <a:pt x="59023" y="390003"/>
                      </a:lnTo>
                      <a:lnTo>
                        <a:pt x="52007" y="397020"/>
                      </a:lnTo>
                      <a:lnTo>
                        <a:pt x="40981" y="394013"/>
                      </a:lnTo>
                      <a:lnTo>
                        <a:pt x="32962" y="386996"/>
                      </a:lnTo>
                      <a:lnTo>
                        <a:pt x="28952" y="385994"/>
                      </a:lnTo>
                      <a:lnTo>
                        <a:pt x="21936" y="390003"/>
                      </a:lnTo>
                      <a:lnTo>
                        <a:pt x="17926" y="390003"/>
                      </a:lnTo>
                      <a:lnTo>
                        <a:pt x="15921" y="378977"/>
                      </a:lnTo>
                      <a:lnTo>
                        <a:pt x="17926" y="368954"/>
                      </a:lnTo>
                      <a:lnTo>
                        <a:pt x="15921" y="357928"/>
                      </a:lnTo>
                      <a:lnTo>
                        <a:pt x="5898" y="348906"/>
                      </a:lnTo>
                      <a:lnTo>
                        <a:pt x="886" y="331866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4" name="Freeform: Shape 133">
                  <a:extLst>
                    <a:ext uri="{FF2B5EF4-FFF2-40B4-BE49-F238E27FC236}">
                      <a16:creationId xmlns:a16="http://schemas.microsoft.com/office/drawing/2014/main" id="{7C5340C2-8FEE-4048-9AC6-1CC000A852FF}"/>
                    </a:ext>
                  </a:extLst>
                </p:cNvPr>
                <p:cNvSpPr/>
                <p:nvPr/>
              </p:nvSpPr>
              <p:spPr>
                <a:xfrm>
                  <a:off x="7688527" y="2873753"/>
                  <a:ext cx="232548" cy="556313"/>
                </a:xfrm>
                <a:custGeom>
                  <a:avLst/>
                  <a:gdLst>
                    <a:gd name="connsiteX0" fmla="*/ 204334 w 232548"/>
                    <a:gd name="connsiteY0" fmla="*/ 556397 h 556313"/>
                    <a:gd name="connsiteX1" fmla="*/ 200324 w 232548"/>
                    <a:gd name="connsiteY1" fmla="*/ 534345 h 556313"/>
                    <a:gd name="connsiteX2" fmla="*/ 206338 w 232548"/>
                    <a:gd name="connsiteY2" fmla="*/ 511290 h 556313"/>
                    <a:gd name="connsiteX3" fmla="*/ 196315 w 232548"/>
                    <a:gd name="connsiteY3" fmla="*/ 493248 h 556313"/>
                    <a:gd name="connsiteX4" fmla="*/ 195313 w 232548"/>
                    <a:gd name="connsiteY4" fmla="*/ 460170 h 556313"/>
                    <a:gd name="connsiteX5" fmla="*/ 183284 w 232548"/>
                    <a:gd name="connsiteY5" fmla="*/ 445134 h 556313"/>
                    <a:gd name="connsiteX6" fmla="*/ 170253 w 232548"/>
                    <a:gd name="connsiteY6" fmla="*/ 409049 h 556313"/>
                    <a:gd name="connsiteX7" fmla="*/ 161232 w 232548"/>
                    <a:gd name="connsiteY7" fmla="*/ 369957 h 556313"/>
                    <a:gd name="connsiteX8" fmla="*/ 146196 w 232548"/>
                    <a:gd name="connsiteY8" fmla="*/ 344897 h 556313"/>
                    <a:gd name="connsiteX9" fmla="*/ 131161 w 232548"/>
                    <a:gd name="connsiteY9" fmla="*/ 360935 h 556313"/>
                    <a:gd name="connsiteX10" fmla="*/ 104097 w 232548"/>
                    <a:gd name="connsiteY10" fmla="*/ 381985 h 556313"/>
                    <a:gd name="connsiteX11" fmla="*/ 89061 w 232548"/>
                    <a:gd name="connsiteY11" fmla="*/ 378978 h 556313"/>
                    <a:gd name="connsiteX12" fmla="*/ 71019 w 232548"/>
                    <a:gd name="connsiteY12" fmla="*/ 371961 h 556313"/>
                    <a:gd name="connsiteX13" fmla="*/ 76031 w 232548"/>
                    <a:gd name="connsiteY13" fmla="*/ 334874 h 556313"/>
                    <a:gd name="connsiteX14" fmla="*/ 67009 w 232548"/>
                    <a:gd name="connsiteY14" fmla="*/ 306808 h 556313"/>
                    <a:gd name="connsiteX15" fmla="*/ 40948 w 232548"/>
                    <a:gd name="connsiteY15" fmla="*/ 271725 h 556313"/>
                    <a:gd name="connsiteX16" fmla="*/ 42953 w 232548"/>
                    <a:gd name="connsiteY16" fmla="*/ 260699 h 556313"/>
                    <a:gd name="connsiteX17" fmla="*/ 26915 w 232548"/>
                    <a:gd name="connsiteY17" fmla="*/ 256689 h 556313"/>
                    <a:gd name="connsiteX18" fmla="*/ 4863 w 232548"/>
                    <a:gd name="connsiteY18" fmla="*/ 232632 h 556313"/>
                    <a:gd name="connsiteX19" fmla="*/ -149 w 232548"/>
                    <a:gd name="connsiteY19" fmla="*/ 207573 h 556313"/>
                    <a:gd name="connsiteX20" fmla="*/ 9875 w 232548"/>
                    <a:gd name="connsiteY20" fmla="*/ 212585 h 556313"/>
                    <a:gd name="connsiteX21" fmla="*/ 6867 w 232548"/>
                    <a:gd name="connsiteY21" fmla="*/ 190533 h 556313"/>
                    <a:gd name="connsiteX22" fmla="*/ 18896 w 232548"/>
                    <a:gd name="connsiteY22" fmla="*/ 183517 h 556313"/>
                    <a:gd name="connsiteX23" fmla="*/ 13884 w 232548"/>
                    <a:gd name="connsiteY23" fmla="*/ 170486 h 556313"/>
                    <a:gd name="connsiteX24" fmla="*/ 17894 w 232548"/>
                    <a:gd name="connsiteY24" fmla="*/ 160462 h 556313"/>
                    <a:gd name="connsiteX25" fmla="*/ 13884 w 232548"/>
                    <a:gd name="connsiteY25" fmla="*/ 129389 h 556313"/>
                    <a:gd name="connsiteX26" fmla="*/ 35936 w 232548"/>
                    <a:gd name="connsiteY26" fmla="*/ 136405 h 556313"/>
                    <a:gd name="connsiteX27" fmla="*/ 42953 w 232548"/>
                    <a:gd name="connsiteY27" fmla="*/ 111346 h 556313"/>
                    <a:gd name="connsiteX28" fmla="*/ 41950 w 232548"/>
                    <a:gd name="connsiteY28" fmla="*/ 96311 h 556313"/>
                    <a:gd name="connsiteX29" fmla="*/ 51974 w 232548"/>
                    <a:gd name="connsiteY29" fmla="*/ 71252 h 556313"/>
                    <a:gd name="connsiteX30" fmla="*/ 46962 w 232548"/>
                    <a:gd name="connsiteY30" fmla="*/ 54211 h 556313"/>
                    <a:gd name="connsiteX31" fmla="*/ 76031 w 232548"/>
                    <a:gd name="connsiteY31" fmla="*/ 33162 h 556313"/>
                    <a:gd name="connsiteX32" fmla="*/ 96078 w 232548"/>
                    <a:gd name="connsiteY32" fmla="*/ 38173 h 556313"/>
                    <a:gd name="connsiteX33" fmla="*/ 90064 w 232548"/>
                    <a:gd name="connsiteY33" fmla="*/ 20131 h 556313"/>
                    <a:gd name="connsiteX34" fmla="*/ 97080 w 232548"/>
                    <a:gd name="connsiteY34" fmla="*/ 14117 h 556313"/>
                    <a:gd name="connsiteX35" fmla="*/ 93071 w 232548"/>
                    <a:gd name="connsiteY35" fmla="*/ 3091 h 556313"/>
                    <a:gd name="connsiteX36" fmla="*/ 107104 w 232548"/>
                    <a:gd name="connsiteY36" fmla="*/ 83 h 556313"/>
                    <a:gd name="connsiteX37" fmla="*/ 120135 w 232548"/>
                    <a:gd name="connsiteY37" fmla="*/ 18126 h 556313"/>
                    <a:gd name="connsiteX38" fmla="*/ 133166 w 232548"/>
                    <a:gd name="connsiteY38" fmla="*/ 25143 h 556313"/>
                    <a:gd name="connsiteX39" fmla="*/ 139180 w 232548"/>
                    <a:gd name="connsiteY39" fmla="*/ 48197 h 556313"/>
                    <a:gd name="connsiteX40" fmla="*/ 143189 w 232548"/>
                    <a:gd name="connsiteY40" fmla="*/ 73256 h 556313"/>
                    <a:gd name="connsiteX41" fmla="*/ 124144 w 232548"/>
                    <a:gd name="connsiteY41" fmla="*/ 99318 h 556313"/>
                    <a:gd name="connsiteX42" fmla="*/ 126149 w 232548"/>
                    <a:gd name="connsiteY42" fmla="*/ 134401 h 556313"/>
                    <a:gd name="connsiteX43" fmla="*/ 153213 w 232548"/>
                    <a:gd name="connsiteY43" fmla="*/ 129389 h 556313"/>
                    <a:gd name="connsiteX44" fmla="*/ 164239 w 232548"/>
                    <a:gd name="connsiteY44" fmla="*/ 157455 h 556313"/>
                    <a:gd name="connsiteX45" fmla="*/ 181279 w 232548"/>
                    <a:gd name="connsiteY45" fmla="*/ 163469 h 556313"/>
                    <a:gd name="connsiteX46" fmla="*/ 178272 w 232548"/>
                    <a:gd name="connsiteY46" fmla="*/ 188528 h 556313"/>
                    <a:gd name="connsiteX47" fmla="*/ 199322 w 232548"/>
                    <a:gd name="connsiteY47" fmla="*/ 199554 h 556313"/>
                    <a:gd name="connsiteX48" fmla="*/ 211350 w 232548"/>
                    <a:gd name="connsiteY48" fmla="*/ 205569 h 556313"/>
                    <a:gd name="connsiteX49" fmla="*/ 229393 w 232548"/>
                    <a:gd name="connsiteY49" fmla="*/ 196547 h 556313"/>
                    <a:gd name="connsiteX50" fmla="*/ 232400 w 232548"/>
                    <a:gd name="connsiteY50" fmla="*/ 209578 h 556313"/>
                    <a:gd name="connsiteX51" fmla="*/ 212352 w 232548"/>
                    <a:gd name="connsiteY51" fmla="*/ 228623 h 556313"/>
                    <a:gd name="connsiteX52" fmla="*/ 209345 w 232548"/>
                    <a:gd name="connsiteY52" fmla="*/ 239649 h 556313"/>
                    <a:gd name="connsiteX53" fmla="*/ 195313 w 232548"/>
                    <a:gd name="connsiteY53" fmla="*/ 246666 h 556313"/>
                    <a:gd name="connsiteX54" fmla="*/ 181279 w 232548"/>
                    <a:gd name="connsiteY54" fmla="*/ 259696 h 556313"/>
                    <a:gd name="connsiteX55" fmla="*/ 163237 w 232548"/>
                    <a:gd name="connsiteY55" fmla="*/ 261701 h 556313"/>
                    <a:gd name="connsiteX56" fmla="*/ 156220 w 232548"/>
                    <a:gd name="connsiteY56" fmla="*/ 293777 h 556313"/>
                    <a:gd name="connsiteX57" fmla="*/ 146196 w 232548"/>
                    <a:gd name="connsiteY57" fmla="*/ 299791 h 556313"/>
                    <a:gd name="connsiteX58" fmla="*/ 162234 w 232548"/>
                    <a:gd name="connsiteY58" fmla="*/ 325853 h 556313"/>
                    <a:gd name="connsiteX59" fmla="*/ 182281 w 232548"/>
                    <a:gd name="connsiteY59" fmla="*/ 347905 h 556313"/>
                    <a:gd name="connsiteX60" fmla="*/ 195313 w 232548"/>
                    <a:gd name="connsiteY60" fmla="*/ 367952 h 556313"/>
                    <a:gd name="connsiteX61" fmla="*/ 189298 w 232548"/>
                    <a:gd name="connsiteY61" fmla="*/ 394013 h 556313"/>
                    <a:gd name="connsiteX62" fmla="*/ 180277 w 232548"/>
                    <a:gd name="connsiteY62" fmla="*/ 400028 h 556313"/>
                    <a:gd name="connsiteX63" fmla="*/ 188296 w 232548"/>
                    <a:gd name="connsiteY63" fmla="*/ 415063 h 556313"/>
                    <a:gd name="connsiteX64" fmla="*/ 208343 w 232548"/>
                    <a:gd name="connsiteY64" fmla="*/ 439120 h 556313"/>
                    <a:gd name="connsiteX65" fmla="*/ 213355 w 232548"/>
                    <a:gd name="connsiteY65" fmla="*/ 456160 h 556313"/>
                    <a:gd name="connsiteX66" fmla="*/ 214357 w 232548"/>
                    <a:gd name="connsiteY66" fmla="*/ 470193 h 556313"/>
                    <a:gd name="connsiteX67" fmla="*/ 227388 w 232548"/>
                    <a:gd name="connsiteY67" fmla="*/ 497257 h 556313"/>
                    <a:gd name="connsiteX68" fmla="*/ 215360 w 232548"/>
                    <a:gd name="connsiteY68" fmla="*/ 525323 h 5563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</a:cxnLst>
                  <a:rect l="l" t="t" r="r" b="b"/>
                  <a:pathLst>
                    <a:path w="232548" h="556313">
                      <a:moveTo>
                        <a:pt x="204334" y="556397"/>
                      </a:moveTo>
                      <a:lnTo>
                        <a:pt x="200324" y="534345"/>
                      </a:lnTo>
                      <a:lnTo>
                        <a:pt x="206338" y="511290"/>
                      </a:lnTo>
                      <a:lnTo>
                        <a:pt x="196315" y="493248"/>
                      </a:lnTo>
                      <a:lnTo>
                        <a:pt x="195313" y="460170"/>
                      </a:lnTo>
                      <a:lnTo>
                        <a:pt x="183284" y="445134"/>
                      </a:lnTo>
                      <a:lnTo>
                        <a:pt x="170253" y="409049"/>
                      </a:lnTo>
                      <a:lnTo>
                        <a:pt x="161232" y="369957"/>
                      </a:lnTo>
                      <a:lnTo>
                        <a:pt x="146196" y="344897"/>
                      </a:lnTo>
                      <a:lnTo>
                        <a:pt x="131161" y="360935"/>
                      </a:lnTo>
                      <a:lnTo>
                        <a:pt x="104097" y="381985"/>
                      </a:lnTo>
                      <a:lnTo>
                        <a:pt x="89061" y="378978"/>
                      </a:lnTo>
                      <a:lnTo>
                        <a:pt x="71019" y="371961"/>
                      </a:lnTo>
                      <a:lnTo>
                        <a:pt x="76031" y="334874"/>
                      </a:lnTo>
                      <a:lnTo>
                        <a:pt x="67009" y="306808"/>
                      </a:lnTo>
                      <a:lnTo>
                        <a:pt x="40948" y="271725"/>
                      </a:lnTo>
                      <a:lnTo>
                        <a:pt x="42953" y="260699"/>
                      </a:lnTo>
                      <a:lnTo>
                        <a:pt x="26915" y="256689"/>
                      </a:lnTo>
                      <a:lnTo>
                        <a:pt x="4863" y="232632"/>
                      </a:lnTo>
                      <a:lnTo>
                        <a:pt x="-149" y="207573"/>
                      </a:lnTo>
                      <a:lnTo>
                        <a:pt x="9875" y="212585"/>
                      </a:lnTo>
                      <a:lnTo>
                        <a:pt x="6867" y="190533"/>
                      </a:lnTo>
                      <a:lnTo>
                        <a:pt x="18896" y="183517"/>
                      </a:lnTo>
                      <a:lnTo>
                        <a:pt x="13884" y="170486"/>
                      </a:lnTo>
                      <a:lnTo>
                        <a:pt x="17894" y="160462"/>
                      </a:lnTo>
                      <a:lnTo>
                        <a:pt x="13884" y="129389"/>
                      </a:lnTo>
                      <a:lnTo>
                        <a:pt x="35936" y="136405"/>
                      </a:lnTo>
                      <a:lnTo>
                        <a:pt x="42953" y="111346"/>
                      </a:lnTo>
                      <a:lnTo>
                        <a:pt x="41950" y="96311"/>
                      </a:lnTo>
                      <a:lnTo>
                        <a:pt x="51974" y="71252"/>
                      </a:lnTo>
                      <a:lnTo>
                        <a:pt x="46962" y="54211"/>
                      </a:lnTo>
                      <a:lnTo>
                        <a:pt x="76031" y="33162"/>
                      </a:lnTo>
                      <a:lnTo>
                        <a:pt x="96078" y="38173"/>
                      </a:lnTo>
                      <a:lnTo>
                        <a:pt x="90064" y="20131"/>
                      </a:lnTo>
                      <a:lnTo>
                        <a:pt x="97080" y="14117"/>
                      </a:lnTo>
                      <a:lnTo>
                        <a:pt x="93071" y="3091"/>
                      </a:lnTo>
                      <a:lnTo>
                        <a:pt x="107104" y="83"/>
                      </a:lnTo>
                      <a:lnTo>
                        <a:pt x="120135" y="18126"/>
                      </a:lnTo>
                      <a:lnTo>
                        <a:pt x="133166" y="25143"/>
                      </a:lnTo>
                      <a:lnTo>
                        <a:pt x="139180" y="48197"/>
                      </a:lnTo>
                      <a:lnTo>
                        <a:pt x="143189" y="73256"/>
                      </a:lnTo>
                      <a:lnTo>
                        <a:pt x="124144" y="99318"/>
                      </a:lnTo>
                      <a:lnTo>
                        <a:pt x="126149" y="134401"/>
                      </a:lnTo>
                      <a:lnTo>
                        <a:pt x="153213" y="129389"/>
                      </a:lnTo>
                      <a:lnTo>
                        <a:pt x="164239" y="157455"/>
                      </a:lnTo>
                      <a:lnTo>
                        <a:pt x="181279" y="163469"/>
                      </a:lnTo>
                      <a:lnTo>
                        <a:pt x="178272" y="188528"/>
                      </a:lnTo>
                      <a:lnTo>
                        <a:pt x="199322" y="199554"/>
                      </a:lnTo>
                      <a:lnTo>
                        <a:pt x="211350" y="205569"/>
                      </a:lnTo>
                      <a:lnTo>
                        <a:pt x="229393" y="196547"/>
                      </a:lnTo>
                      <a:lnTo>
                        <a:pt x="232400" y="209578"/>
                      </a:lnTo>
                      <a:lnTo>
                        <a:pt x="212352" y="228623"/>
                      </a:lnTo>
                      <a:lnTo>
                        <a:pt x="209345" y="239649"/>
                      </a:lnTo>
                      <a:lnTo>
                        <a:pt x="195313" y="246666"/>
                      </a:lnTo>
                      <a:lnTo>
                        <a:pt x="181279" y="259696"/>
                      </a:lnTo>
                      <a:lnTo>
                        <a:pt x="163237" y="261701"/>
                      </a:lnTo>
                      <a:lnTo>
                        <a:pt x="156220" y="293777"/>
                      </a:lnTo>
                      <a:lnTo>
                        <a:pt x="146196" y="299791"/>
                      </a:lnTo>
                      <a:lnTo>
                        <a:pt x="162234" y="325853"/>
                      </a:lnTo>
                      <a:lnTo>
                        <a:pt x="182281" y="347905"/>
                      </a:lnTo>
                      <a:lnTo>
                        <a:pt x="195313" y="367952"/>
                      </a:lnTo>
                      <a:lnTo>
                        <a:pt x="189298" y="394013"/>
                      </a:lnTo>
                      <a:lnTo>
                        <a:pt x="180277" y="400028"/>
                      </a:lnTo>
                      <a:lnTo>
                        <a:pt x="188296" y="415063"/>
                      </a:lnTo>
                      <a:lnTo>
                        <a:pt x="208343" y="439120"/>
                      </a:lnTo>
                      <a:lnTo>
                        <a:pt x="213355" y="456160"/>
                      </a:lnTo>
                      <a:lnTo>
                        <a:pt x="214357" y="470193"/>
                      </a:lnTo>
                      <a:lnTo>
                        <a:pt x="227388" y="497257"/>
                      </a:lnTo>
                      <a:lnTo>
                        <a:pt x="215360" y="525323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5" name="Freeform: Shape 134">
                  <a:extLst>
                    <a:ext uri="{FF2B5EF4-FFF2-40B4-BE49-F238E27FC236}">
                      <a16:creationId xmlns:a16="http://schemas.microsoft.com/office/drawing/2014/main" id="{0FDE109D-BAE5-4C6A-85A9-D2CF796B9EB4}"/>
                    </a:ext>
                  </a:extLst>
                </p:cNvPr>
                <p:cNvSpPr/>
                <p:nvPr/>
              </p:nvSpPr>
              <p:spPr>
                <a:xfrm>
                  <a:off x="5721884" y="2416673"/>
                  <a:ext cx="45106" cy="49115"/>
                </a:xfrm>
                <a:custGeom>
                  <a:avLst/>
                  <a:gdLst>
                    <a:gd name="connsiteX0" fmla="*/ 30950 w 45106"/>
                    <a:gd name="connsiteY0" fmla="*/ 25151 h 49115"/>
                    <a:gd name="connsiteX1" fmla="*/ 20926 w 45106"/>
                    <a:gd name="connsiteY1" fmla="*/ 40187 h 49115"/>
                    <a:gd name="connsiteX2" fmla="*/ 23933 w 45106"/>
                    <a:gd name="connsiteY2" fmla="*/ 49208 h 49115"/>
                    <a:gd name="connsiteX3" fmla="*/ 18921 w 45106"/>
                    <a:gd name="connsiteY3" fmla="*/ 47203 h 49115"/>
                    <a:gd name="connsiteX4" fmla="*/ 10902 w 45106"/>
                    <a:gd name="connsiteY4" fmla="*/ 37180 h 49115"/>
                    <a:gd name="connsiteX5" fmla="*/ -124 w 45106"/>
                    <a:gd name="connsiteY5" fmla="*/ 31166 h 49115"/>
                    <a:gd name="connsiteX6" fmla="*/ 1881 w 45106"/>
                    <a:gd name="connsiteY6" fmla="*/ 26154 h 49115"/>
                    <a:gd name="connsiteX7" fmla="*/ 3886 w 45106"/>
                    <a:gd name="connsiteY7" fmla="*/ 10116 h 49115"/>
                    <a:gd name="connsiteX8" fmla="*/ 11905 w 45106"/>
                    <a:gd name="connsiteY8" fmla="*/ 3099 h 49115"/>
                    <a:gd name="connsiteX9" fmla="*/ 15914 w 45106"/>
                    <a:gd name="connsiteY9" fmla="*/ 92 h 49115"/>
                    <a:gd name="connsiteX10" fmla="*/ 22931 w 45106"/>
                    <a:gd name="connsiteY10" fmla="*/ 5104 h 49115"/>
                    <a:gd name="connsiteX11" fmla="*/ 26940 w 45106"/>
                    <a:gd name="connsiteY11" fmla="*/ 9114 h 49115"/>
                    <a:gd name="connsiteX12" fmla="*/ 34959 w 45106"/>
                    <a:gd name="connsiteY12" fmla="*/ 12121 h 49115"/>
                    <a:gd name="connsiteX13" fmla="*/ 44983 w 45106"/>
                    <a:gd name="connsiteY13" fmla="*/ 19137 h 49115"/>
                    <a:gd name="connsiteX14" fmla="*/ 42978 w 45106"/>
                    <a:gd name="connsiteY14" fmla="*/ 21142 h 49115"/>
                    <a:gd name="connsiteX15" fmla="*/ 38968 w 45106"/>
                    <a:gd name="connsiteY15" fmla="*/ 28158 h 49115"/>
                    <a:gd name="connsiteX16" fmla="*/ 32954 w 45106"/>
                    <a:gd name="connsiteY16" fmla="*/ 31166 h 49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45106" h="49115">
                      <a:moveTo>
                        <a:pt x="30950" y="25151"/>
                      </a:moveTo>
                      <a:lnTo>
                        <a:pt x="20926" y="40187"/>
                      </a:lnTo>
                      <a:lnTo>
                        <a:pt x="23933" y="49208"/>
                      </a:lnTo>
                      <a:lnTo>
                        <a:pt x="18921" y="47203"/>
                      </a:lnTo>
                      <a:lnTo>
                        <a:pt x="10902" y="37180"/>
                      </a:lnTo>
                      <a:lnTo>
                        <a:pt x="-124" y="31166"/>
                      </a:lnTo>
                      <a:lnTo>
                        <a:pt x="1881" y="26154"/>
                      </a:lnTo>
                      <a:lnTo>
                        <a:pt x="3886" y="10116"/>
                      </a:lnTo>
                      <a:lnTo>
                        <a:pt x="11905" y="3099"/>
                      </a:lnTo>
                      <a:lnTo>
                        <a:pt x="15914" y="92"/>
                      </a:lnTo>
                      <a:lnTo>
                        <a:pt x="22931" y="5104"/>
                      </a:lnTo>
                      <a:lnTo>
                        <a:pt x="26940" y="9114"/>
                      </a:lnTo>
                      <a:lnTo>
                        <a:pt x="34959" y="12121"/>
                      </a:lnTo>
                      <a:lnTo>
                        <a:pt x="44983" y="19137"/>
                      </a:lnTo>
                      <a:lnTo>
                        <a:pt x="42978" y="21142"/>
                      </a:lnTo>
                      <a:lnTo>
                        <a:pt x="38968" y="28158"/>
                      </a:lnTo>
                      <a:lnTo>
                        <a:pt x="32954" y="31166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6" name="Freeform: Shape 135">
                  <a:extLst>
                    <a:ext uri="{FF2B5EF4-FFF2-40B4-BE49-F238E27FC236}">
                      <a16:creationId xmlns:a16="http://schemas.microsoft.com/office/drawing/2014/main" id="{A7CD753E-3B4F-42F0-9C94-AD96985CF2C6}"/>
                    </a:ext>
                  </a:extLst>
                </p:cNvPr>
                <p:cNvSpPr/>
                <p:nvPr/>
              </p:nvSpPr>
              <p:spPr>
                <a:xfrm>
                  <a:off x="7317652" y="2166082"/>
                  <a:ext cx="789864" cy="307726"/>
                </a:xfrm>
                <a:custGeom>
                  <a:avLst/>
                  <a:gdLst>
                    <a:gd name="connsiteX0" fmla="*/ -148 w 789864"/>
                    <a:gd name="connsiteY0" fmla="*/ 80283 h 307726"/>
                    <a:gd name="connsiteX1" fmla="*/ 21904 w 789864"/>
                    <a:gd name="connsiteY1" fmla="*/ 74269 h 307726"/>
                    <a:gd name="connsiteX2" fmla="*/ 52978 w 789864"/>
                    <a:gd name="connsiteY2" fmla="*/ 49210 h 307726"/>
                    <a:gd name="connsiteX3" fmla="*/ 81044 w 789864"/>
                    <a:gd name="connsiteY3" fmla="*/ 36179 h 307726"/>
                    <a:gd name="connsiteX4" fmla="*/ 106103 w 789864"/>
                    <a:gd name="connsiteY4" fmla="*/ 45200 h 307726"/>
                    <a:gd name="connsiteX5" fmla="*/ 130160 w 789864"/>
                    <a:gd name="connsiteY5" fmla="*/ 45200 h 307726"/>
                    <a:gd name="connsiteX6" fmla="*/ 153214 w 789864"/>
                    <a:gd name="connsiteY6" fmla="*/ 59233 h 307726"/>
                    <a:gd name="connsiteX7" fmla="*/ 177271 w 789864"/>
                    <a:gd name="connsiteY7" fmla="*/ 60236 h 307726"/>
                    <a:gd name="connsiteX8" fmla="*/ 214358 w 789864"/>
                    <a:gd name="connsiteY8" fmla="*/ 67252 h 307726"/>
                    <a:gd name="connsiteX9" fmla="*/ 225385 w 789864"/>
                    <a:gd name="connsiteY9" fmla="*/ 47205 h 307726"/>
                    <a:gd name="connsiteX10" fmla="*/ 206339 w 789864"/>
                    <a:gd name="connsiteY10" fmla="*/ 30165 h 307726"/>
                    <a:gd name="connsiteX11" fmla="*/ 213356 w 789864"/>
                    <a:gd name="connsiteY11" fmla="*/ 94 h 307726"/>
                    <a:gd name="connsiteX12" fmla="*/ 245432 w 789864"/>
                    <a:gd name="connsiteY12" fmla="*/ 12122 h 307726"/>
                    <a:gd name="connsiteX13" fmla="*/ 268486 w 789864"/>
                    <a:gd name="connsiteY13" fmla="*/ 15129 h 307726"/>
                    <a:gd name="connsiteX14" fmla="*/ 299559 w 789864"/>
                    <a:gd name="connsiteY14" fmla="*/ 22146 h 307726"/>
                    <a:gd name="connsiteX15" fmla="*/ 317602 w 789864"/>
                    <a:gd name="connsiteY15" fmla="*/ 44198 h 307726"/>
                    <a:gd name="connsiteX16" fmla="*/ 356694 w 789864"/>
                    <a:gd name="connsiteY16" fmla="*/ 56226 h 307726"/>
                    <a:gd name="connsiteX17" fmla="*/ 375740 w 789864"/>
                    <a:gd name="connsiteY17" fmla="*/ 51214 h 307726"/>
                    <a:gd name="connsiteX18" fmla="*/ 402803 w 789864"/>
                    <a:gd name="connsiteY18" fmla="*/ 47205 h 307726"/>
                    <a:gd name="connsiteX19" fmla="*/ 427862 w 789864"/>
                    <a:gd name="connsiteY19" fmla="*/ 51214 h 307726"/>
                    <a:gd name="connsiteX20" fmla="*/ 458936 w 789864"/>
                    <a:gd name="connsiteY20" fmla="*/ 65248 h 307726"/>
                    <a:gd name="connsiteX21" fmla="*/ 481990 w 789864"/>
                    <a:gd name="connsiteY21" fmla="*/ 80283 h 307726"/>
                    <a:gd name="connsiteX22" fmla="*/ 504042 w 789864"/>
                    <a:gd name="connsiteY22" fmla="*/ 80283 h 307726"/>
                    <a:gd name="connsiteX23" fmla="*/ 536118 w 789864"/>
                    <a:gd name="connsiteY23" fmla="*/ 84292 h 307726"/>
                    <a:gd name="connsiteX24" fmla="*/ 553158 w 789864"/>
                    <a:gd name="connsiteY24" fmla="*/ 77276 h 307726"/>
                    <a:gd name="connsiteX25" fmla="*/ 580222 w 789864"/>
                    <a:gd name="connsiteY25" fmla="*/ 72264 h 307726"/>
                    <a:gd name="connsiteX26" fmla="*/ 601272 w 789864"/>
                    <a:gd name="connsiteY26" fmla="*/ 52217 h 307726"/>
                    <a:gd name="connsiteX27" fmla="*/ 617310 w 789864"/>
                    <a:gd name="connsiteY27" fmla="*/ 55224 h 307726"/>
                    <a:gd name="connsiteX28" fmla="*/ 636355 w 789864"/>
                    <a:gd name="connsiteY28" fmla="*/ 65248 h 307726"/>
                    <a:gd name="connsiteX29" fmla="*/ 662416 w 789864"/>
                    <a:gd name="connsiteY29" fmla="*/ 62240 h 307726"/>
                    <a:gd name="connsiteX30" fmla="*/ 664421 w 789864"/>
                    <a:gd name="connsiteY30" fmla="*/ 84292 h 307726"/>
                    <a:gd name="connsiteX31" fmla="*/ 666426 w 789864"/>
                    <a:gd name="connsiteY31" fmla="*/ 114363 h 307726"/>
                    <a:gd name="connsiteX32" fmla="*/ 679457 w 789864"/>
                    <a:gd name="connsiteY32" fmla="*/ 126392 h 307726"/>
                    <a:gd name="connsiteX33" fmla="*/ 690482 w 789864"/>
                    <a:gd name="connsiteY33" fmla="*/ 122382 h 307726"/>
                    <a:gd name="connsiteX34" fmla="*/ 716544 w 789864"/>
                    <a:gd name="connsiteY34" fmla="*/ 126392 h 307726"/>
                    <a:gd name="connsiteX35" fmla="*/ 727570 w 789864"/>
                    <a:gd name="connsiteY35" fmla="*/ 116368 h 307726"/>
                    <a:gd name="connsiteX36" fmla="*/ 752629 w 789864"/>
                    <a:gd name="connsiteY36" fmla="*/ 125389 h 307726"/>
                    <a:gd name="connsiteX37" fmla="*/ 786710 w 789864"/>
                    <a:gd name="connsiteY37" fmla="*/ 146439 h 307726"/>
                    <a:gd name="connsiteX38" fmla="*/ 789717 w 789864"/>
                    <a:gd name="connsiteY38" fmla="*/ 156463 h 307726"/>
                    <a:gd name="connsiteX39" fmla="*/ 769670 w 789864"/>
                    <a:gd name="connsiteY39" fmla="*/ 153456 h 307726"/>
                    <a:gd name="connsiteX40" fmla="*/ 737594 w 789864"/>
                    <a:gd name="connsiteY40" fmla="*/ 157465 h 307726"/>
                    <a:gd name="connsiteX41" fmla="*/ 725565 w 789864"/>
                    <a:gd name="connsiteY41" fmla="*/ 165484 h 307726"/>
                    <a:gd name="connsiteX42" fmla="*/ 719551 w 789864"/>
                    <a:gd name="connsiteY42" fmla="*/ 185531 h 307726"/>
                    <a:gd name="connsiteX43" fmla="*/ 689480 w 789864"/>
                    <a:gd name="connsiteY43" fmla="*/ 196557 h 307726"/>
                    <a:gd name="connsiteX44" fmla="*/ 674445 w 789864"/>
                    <a:gd name="connsiteY44" fmla="*/ 212595 h 307726"/>
                    <a:gd name="connsiteX45" fmla="*/ 646379 w 789864"/>
                    <a:gd name="connsiteY45" fmla="*/ 206581 h 307726"/>
                    <a:gd name="connsiteX46" fmla="*/ 631343 w 789864"/>
                    <a:gd name="connsiteY46" fmla="*/ 203574 h 307726"/>
                    <a:gd name="connsiteX47" fmla="*/ 629338 w 789864"/>
                    <a:gd name="connsiteY47" fmla="*/ 222619 h 307726"/>
                    <a:gd name="connsiteX48" fmla="*/ 643371 w 789864"/>
                    <a:gd name="connsiteY48" fmla="*/ 234647 h 307726"/>
                    <a:gd name="connsiteX49" fmla="*/ 652393 w 789864"/>
                    <a:gd name="connsiteY49" fmla="*/ 243669 h 307726"/>
                    <a:gd name="connsiteX50" fmla="*/ 640364 w 789864"/>
                    <a:gd name="connsiteY50" fmla="*/ 253692 h 307726"/>
                    <a:gd name="connsiteX51" fmla="*/ 631343 w 789864"/>
                    <a:gd name="connsiteY51" fmla="*/ 269730 h 307726"/>
                    <a:gd name="connsiteX52" fmla="*/ 608288 w 789864"/>
                    <a:gd name="connsiteY52" fmla="*/ 280756 h 307726"/>
                    <a:gd name="connsiteX53" fmla="*/ 573205 w 789864"/>
                    <a:gd name="connsiteY53" fmla="*/ 281759 h 307726"/>
                    <a:gd name="connsiteX54" fmla="*/ 538123 w 789864"/>
                    <a:gd name="connsiteY54" fmla="*/ 291782 h 307726"/>
                    <a:gd name="connsiteX55" fmla="*/ 518075 w 789864"/>
                    <a:gd name="connsiteY55" fmla="*/ 307820 h 307726"/>
                    <a:gd name="connsiteX56" fmla="*/ 502038 w 789864"/>
                    <a:gd name="connsiteY56" fmla="*/ 298799 h 307726"/>
                    <a:gd name="connsiteX57" fmla="*/ 472969 w 789864"/>
                    <a:gd name="connsiteY57" fmla="*/ 298799 h 307726"/>
                    <a:gd name="connsiteX58" fmla="*/ 428865 w 789864"/>
                    <a:gd name="connsiteY58" fmla="*/ 280756 h 307726"/>
                    <a:gd name="connsiteX59" fmla="*/ 402803 w 789864"/>
                    <a:gd name="connsiteY59" fmla="*/ 276747 h 307726"/>
                    <a:gd name="connsiteX60" fmla="*/ 372732 w 789864"/>
                    <a:gd name="connsiteY60" fmla="*/ 280756 h 307726"/>
                    <a:gd name="connsiteX61" fmla="*/ 319607 w 789864"/>
                    <a:gd name="connsiteY61" fmla="*/ 273740 h 307726"/>
                    <a:gd name="connsiteX62" fmla="*/ 292543 w 789864"/>
                    <a:gd name="connsiteY62" fmla="*/ 274742 h 307726"/>
                    <a:gd name="connsiteX63" fmla="*/ 270491 w 789864"/>
                    <a:gd name="connsiteY63" fmla="*/ 256699 h 307726"/>
                    <a:gd name="connsiteX64" fmla="*/ 247436 w 789864"/>
                    <a:gd name="connsiteY64" fmla="*/ 229636 h 307726"/>
                    <a:gd name="connsiteX65" fmla="*/ 230397 w 789864"/>
                    <a:gd name="connsiteY65" fmla="*/ 225626 h 307726"/>
                    <a:gd name="connsiteX66" fmla="*/ 193309 w 789864"/>
                    <a:gd name="connsiteY66" fmla="*/ 207584 h 307726"/>
                    <a:gd name="connsiteX67" fmla="*/ 159228 w 789864"/>
                    <a:gd name="connsiteY67" fmla="*/ 203574 h 307726"/>
                    <a:gd name="connsiteX68" fmla="*/ 128155 w 789864"/>
                    <a:gd name="connsiteY68" fmla="*/ 198562 h 307726"/>
                    <a:gd name="connsiteX69" fmla="*/ 114122 w 789864"/>
                    <a:gd name="connsiteY69" fmla="*/ 185531 h 307726"/>
                    <a:gd name="connsiteX70" fmla="*/ 108108 w 789864"/>
                    <a:gd name="connsiteY70" fmla="*/ 150449 h 307726"/>
                    <a:gd name="connsiteX71" fmla="*/ 81044 w 789864"/>
                    <a:gd name="connsiteY71" fmla="*/ 127394 h 307726"/>
                    <a:gd name="connsiteX72" fmla="*/ 41951 w 789864"/>
                    <a:gd name="connsiteY72" fmla="*/ 116368 h 307726"/>
                    <a:gd name="connsiteX73" fmla="*/ 14888 w 789864"/>
                    <a:gd name="connsiteY73" fmla="*/ 100330 h 307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</a:cxnLst>
                  <a:rect l="l" t="t" r="r" b="b"/>
                  <a:pathLst>
                    <a:path w="789864" h="307726">
                      <a:moveTo>
                        <a:pt x="-148" y="80283"/>
                      </a:moveTo>
                      <a:lnTo>
                        <a:pt x="21904" y="74269"/>
                      </a:lnTo>
                      <a:lnTo>
                        <a:pt x="52978" y="49210"/>
                      </a:lnTo>
                      <a:lnTo>
                        <a:pt x="81044" y="36179"/>
                      </a:lnTo>
                      <a:lnTo>
                        <a:pt x="106103" y="45200"/>
                      </a:lnTo>
                      <a:lnTo>
                        <a:pt x="130160" y="45200"/>
                      </a:lnTo>
                      <a:lnTo>
                        <a:pt x="153214" y="59233"/>
                      </a:lnTo>
                      <a:lnTo>
                        <a:pt x="177271" y="60236"/>
                      </a:lnTo>
                      <a:lnTo>
                        <a:pt x="214358" y="67252"/>
                      </a:lnTo>
                      <a:lnTo>
                        <a:pt x="225385" y="47205"/>
                      </a:lnTo>
                      <a:lnTo>
                        <a:pt x="206339" y="30165"/>
                      </a:lnTo>
                      <a:lnTo>
                        <a:pt x="213356" y="94"/>
                      </a:lnTo>
                      <a:lnTo>
                        <a:pt x="245432" y="12122"/>
                      </a:lnTo>
                      <a:lnTo>
                        <a:pt x="268486" y="15129"/>
                      </a:lnTo>
                      <a:lnTo>
                        <a:pt x="299559" y="22146"/>
                      </a:lnTo>
                      <a:lnTo>
                        <a:pt x="317602" y="44198"/>
                      </a:lnTo>
                      <a:lnTo>
                        <a:pt x="356694" y="56226"/>
                      </a:lnTo>
                      <a:lnTo>
                        <a:pt x="375740" y="51214"/>
                      </a:lnTo>
                      <a:lnTo>
                        <a:pt x="402803" y="47205"/>
                      </a:lnTo>
                      <a:lnTo>
                        <a:pt x="427862" y="51214"/>
                      </a:lnTo>
                      <a:lnTo>
                        <a:pt x="458936" y="65248"/>
                      </a:lnTo>
                      <a:lnTo>
                        <a:pt x="481990" y="80283"/>
                      </a:lnTo>
                      <a:lnTo>
                        <a:pt x="504042" y="80283"/>
                      </a:lnTo>
                      <a:lnTo>
                        <a:pt x="536118" y="84292"/>
                      </a:lnTo>
                      <a:lnTo>
                        <a:pt x="553158" y="77276"/>
                      </a:lnTo>
                      <a:lnTo>
                        <a:pt x="580222" y="72264"/>
                      </a:lnTo>
                      <a:lnTo>
                        <a:pt x="601272" y="52217"/>
                      </a:lnTo>
                      <a:lnTo>
                        <a:pt x="617310" y="55224"/>
                      </a:lnTo>
                      <a:lnTo>
                        <a:pt x="636355" y="65248"/>
                      </a:lnTo>
                      <a:lnTo>
                        <a:pt x="662416" y="62240"/>
                      </a:lnTo>
                      <a:lnTo>
                        <a:pt x="664421" y="84292"/>
                      </a:lnTo>
                      <a:lnTo>
                        <a:pt x="666426" y="114363"/>
                      </a:lnTo>
                      <a:lnTo>
                        <a:pt x="679457" y="126392"/>
                      </a:lnTo>
                      <a:lnTo>
                        <a:pt x="690482" y="122382"/>
                      </a:lnTo>
                      <a:lnTo>
                        <a:pt x="716544" y="126392"/>
                      </a:lnTo>
                      <a:lnTo>
                        <a:pt x="727570" y="116368"/>
                      </a:lnTo>
                      <a:lnTo>
                        <a:pt x="752629" y="125389"/>
                      </a:lnTo>
                      <a:lnTo>
                        <a:pt x="786710" y="146439"/>
                      </a:lnTo>
                      <a:lnTo>
                        <a:pt x="789717" y="156463"/>
                      </a:lnTo>
                      <a:lnTo>
                        <a:pt x="769670" y="153456"/>
                      </a:lnTo>
                      <a:lnTo>
                        <a:pt x="737594" y="157465"/>
                      </a:lnTo>
                      <a:lnTo>
                        <a:pt x="725565" y="165484"/>
                      </a:lnTo>
                      <a:lnTo>
                        <a:pt x="719551" y="185531"/>
                      </a:lnTo>
                      <a:lnTo>
                        <a:pt x="689480" y="196557"/>
                      </a:lnTo>
                      <a:lnTo>
                        <a:pt x="674445" y="212595"/>
                      </a:lnTo>
                      <a:lnTo>
                        <a:pt x="646379" y="206581"/>
                      </a:lnTo>
                      <a:lnTo>
                        <a:pt x="631343" y="203574"/>
                      </a:lnTo>
                      <a:lnTo>
                        <a:pt x="629338" y="222619"/>
                      </a:lnTo>
                      <a:lnTo>
                        <a:pt x="643371" y="234647"/>
                      </a:lnTo>
                      <a:lnTo>
                        <a:pt x="652393" y="243669"/>
                      </a:lnTo>
                      <a:lnTo>
                        <a:pt x="640364" y="253692"/>
                      </a:lnTo>
                      <a:lnTo>
                        <a:pt x="631343" y="269730"/>
                      </a:lnTo>
                      <a:lnTo>
                        <a:pt x="608288" y="280756"/>
                      </a:lnTo>
                      <a:lnTo>
                        <a:pt x="573205" y="281759"/>
                      </a:lnTo>
                      <a:lnTo>
                        <a:pt x="538123" y="291782"/>
                      </a:lnTo>
                      <a:lnTo>
                        <a:pt x="518075" y="307820"/>
                      </a:lnTo>
                      <a:lnTo>
                        <a:pt x="502038" y="298799"/>
                      </a:lnTo>
                      <a:lnTo>
                        <a:pt x="472969" y="298799"/>
                      </a:lnTo>
                      <a:lnTo>
                        <a:pt x="428865" y="280756"/>
                      </a:lnTo>
                      <a:lnTo>
                        <a:pt x="402803" y="276747"/>
                      </a:lnTo>
                      <a:lnTo>
                        <a:pt x="372732" y="280756"/>
                      </a:lnTo>
                      <a:lnTo>
                        <a:pt x="319607" y="273740"/>
                      </a:lnTo>
                      <a:lnTo>
                        <a:pt x="292543" y="274742"/>
                      </a:lnTo>
                      <a:lnTo>
                        <a:pt x="270491" y="256699"/>
                      </a:lnTo>
                      <a:lnTo>
                        <a:pt x="247436" y="229636"/>
                      </a:lnTo>
                      <a:lnTo>
                        <a:pt x="230397" y="225626"/>
                      </a:lnTo>
                      <a:lnTo>
                        <a:pt x="193309" y="207584"/>
                      </a:lnTo>
                      <a:lnTo>
                        <a:pt x="159228" y="203574"/>
                      </a:lnTo>
                      <a:lnTo>
                        <a:pt x="128155" y="198562"/>
                      </a:lnTo>
                      <a:lnTo>
                        <a:pt x="114122" y="185531"/>
                      </a:lnTo>
                      <a:lnTo>
                        <a:pt x="108108" y="150449"/>
                      </a:lnTo>
                      <a:lnTo>
                        <a:pt x="81044" y="127394"/>
                      </a:lnTo>
                      <a:lnTo>
                        <a:pt x="41951" y="116368"/>
                      </a:lnTo>
                      <a:lnTo>
                        <a:pt x="14888" y="100330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7" name="Freeform: Shape 136">
                  <a:extLst>
                    <a:ext uri="{FF2B5EF4-FFF2-40B4-BE49-F238E27FC236}">
                      <a16:creationId xmlns:a16="http://schemas.microsoft.com/office/drawing/2014/main" id="{E13BF4FB-E1FA-476F-8E9C-A79FF3676E63}"/>
                    </a:ext>
                  </a:extLst>
                </p:cNvPr>
                <p:cNvSpPr/>
                <p:nvPr/>
              </p:nvSpPr>
              <p:spPr>
                <a:xfrm>
                  <a:off x="6071710" y="4042512"/>
                  <a:ext cx="280662" cy="496171"/>
                </a:xfrm>
                <a:custGeom>
                  <a:avLst/>
                  <a:gdLst>
                    <a:gd name="connsiteX0" fmla="*/ 119153 w 280662"/>
                    <a:gd name="connsiteY0" fmla="*/ 36155 h 496171"/>
                    <a:gd name="connsiteX1" fmla="*/ 139200 w 280662"/>
                    <a:gd name="connsiteY1" fmla="*/ 34150 h 496171"/>
                    <a:gd name="connsiteX2" fmla="*/ 171276 w 280662"/>
                    <a:gd name="connsiteY2" fmla="*/ 42169 h 496171"/>
                    <a:gd name="connsiteX3" fmla="*/ 178292 w 280662"/>
                    <a:gd name="connsiteY3" fmla="*/ 39162 h 496171"/>
                    <a:gd name="connsiteX4" fmla="*/ 196335 w 280662"/>
                    <a:gd name="connsiteY4" fmla="*/ 38159 h 496171"/>
                    <a:gd name="connsiteX5" fmla="*/ 206359 w 280662"/>
                    <a:gd name="connsiteY5" fmla="*/ 29138 h 496171"/>
                    <a:gd name="connsiteX6" fmla="*/ 222396 w 280662"/>
                    <a:gd name="connsiteY6" fmla="*/ 29138 h 496171"/>
                    <a:gd name="connsiteX7" fmla="*/ 251465 w 280662"/>
                    <a:gd name="connsiteY7" fmla="*/ 18112 h 496171"/>
                    <a:gd name="connsiteX8" fmla="*/ 273517 w 280662"/>
                    <a:gd name="connsiteY8" fmla="*/ 70 h 496171"/>
                    <a:gd name="connsiteX9" fmla="*/ 277526 w 280662"/>
                    <a:gd name="connsiteY9" fmla="*/ 14103 h 496171"/>
                    <a:gd name="connsiteX10" fmla="*/ 274519 w 280662"/>
                    <a:gd name="connsiteY10" fmla="*/ 44174 h 496171"/>
                    <a:gd name="connsiteX11" fmla="*/ 277526 w 280662"/>
                    <a:gd name="connsiteY11" fmla="*/ 70235 h 496171"/>
                    <a:gd name="connsiteX12" fmla="*/ 276524 w 280662"/>
                    <a:gd name="connsiteY12" fmla="*/ 117346 h 496171"/>
                    <a:gd name="connsiteX13" fmla="*/ 280533 w 280662"/>
                    <a:gd name="connsiteY13" fmla="*/ 132382 h 496171"/>
                    <a:gd name="connsiteX14" fmla="*/ 271512 w 280662"/>
                    <a:gd name="connsiteY14" fmla="*/ 154434 h 496171"/>
                    <a:gd name="connsiteX15" fmla="*/ 260486 w 280662"/>
                    <a:gd name="connsiteY15" fmla="*/ 175484 h 496171"/>
                    <a:gd name="connsiteX16" fmla="*/ 242443 w 280662"/>
                    <a:gd name="connsiteY16" fmla="*/ 193526 h 496171"/>
                    <a:gd name="connsiteX17" fmla="*/ 217384 w 280662"/>
                    <a:gd name="connsiteY17" fmla="*/ 205555 h 496171"/>
                    <a:gd name="connsiteX18" fmla="*/ 187313 w 280662"/>
                    <a:gd name="connsiteY18" fmla="*/ 219588 h 496171"/>
                    <a:gd name="connsiteX19" fmla="*/ 156240 w 280662"/>
                    <a:gd name="connsiteY19" fmla="*/ 252666 h 496171"/>
                    <a:gd name="connsiteX20" fmla="*/ 145214 w 280662"/>
                    <a:gd name="connsiteY20" fmla="*/ 257677 h 496171"/>
                    <a:gd name="connsiteX21" fmla="*/ 126169 w 280662"/>
                    <a:gd name="connsiteY21" fmla="*/ 279730 h 496171"/>
                    <a:gd name="connsiteX22" fmla="*/ 115143 w 280662"/>
                    <a:gd name="connsiteY22" fmla="*/ 286746 h 496171"/>
                    <a:gd name="connsiteX23" fmla="*/ 111134 w 280662"/>
                    <a:gd name="connsiteY23" fmla="*/ 307796 h 496171"/>
                    <a:gd name="connsiteX24" fmla="*/ 122160 w 280662"/>
                    <a:gd name="connsiteY24" fmla="*/ 330850 h 496171"/>
                    <a:gd name="connsiteX25" fmla="*/ 126169 w 280662"/>
                    <a:gd name="connsiteY25" fmla="*/ 348893 h 496171"/>
                    <a:gd name="connsiteX26" fmla="*/ 126169 w 280662"/>
                    <a:gd name="connsiteY26" fmla="*/ 357914 h 496171"/>
                    <a:gd name="connsiteX27" fmla="*/ 131181 w 280662"/>
                    <a:gd name="connsiteY27" fmla="*/ 355910 h 496171"/>
                    <a:gd name="connsiteX28" fmla="*/ 129176 w 280662"/>
                    <a:gd name="connsiteY28" fmla="*/ 385981 h 496171"/>
                    <a:gd name="connsiteX29" fmla="*/ 124164 w 280662"/>
                    <a:gd name="connsiteY29" fmla="*/ 400014 h 496171"/>
                    <a:gd name="connsiteX30" fmla="*/ 129176 w 280662"/>
                    <a:gd name="connsiteY30" fmla="*/ 405025 h 496171"/>
                    <a:gd name="connsiteX31" fmla="*/ 125166 w 280662"/>
                    <a:gd name="connsiteY31" fmla="*/ 417054 h 496171"/>
                    <a:gd name="connsiteX32" fmla="*/ 113139 w 280662"/>
                    <a:gd name="connsiteY32" fmla="*/ 428080 h 496171"/>
                    <a:gd name="connsiteX33" fmla="*/ 91086 w 280662"/>
                    <a:gd name="connsiteY33" fmla="*/ 438103 h 496171"/>
                    <a:gd name="connsiteX34" fmla="*/ 59011 w 280662"/>
                    <a:gd name="connsiteY34" fmla="*/ 455144 h 496171"/>
                    <a:gd name="connsiteX35" fmla="*/ 46982 w 280662"/>
                    <a:gd name="connsiteY35" fmla="*/ 466170 h 496171"/>
                    <a:gd name="connsiteX36" fmla="*/ 47985 w 280662"/>
                    <a:gd name="connsiteY36" fmla="*/ 479200 h 496171"/>
                    <a:gd name="connsiteX37" fmla="*/ 55001 w 280662"/>
                    <a:gd name="connsiteY37" fmla="*/ 481205 h 496171"/>
                    <a:gd name="connsiteX38" fmla="*/ 50992 w 280662"/>
                    <a:gd name="connsiteY38" fmla="*/ 496241 h 496171"/>
                    <a:gd name="connsiteX39" fmla="*/ 31947 w 280662"/>
                    <a:gd name="connsiteY39" fmla="*/ 496241 h 496171"/>
                    <a:gd name="connsiteX40" fmla="*/ 30944 w 280662"/>
                    <a:gd name="connsiteY40" fmla="*/ 483210 h 496171"/>
                    <a:gd name="connsiteX41" fmla="*/ 27937 w 280662"/>
                    <a:gd name="connsiteY41" fmla="*/ 469177 h 496171"/>
                    <a:gd name="connsiteX42" fmla="*/ 25933 w 280662"/>
                    <a:gd name="connsiteY42" fmla="*/ 459153 h 496171"/>
                    <a:gd name="connsiteX43" fmla="*/ 32949 w 280662"/>
                    <a:gd name="connsiteY43" fmla="*/ 425073 h 496171"/>
                    <a:gd name="connsiteX44" fmla="*/ 26935 w 280662"/>
                    <a:gd name="connsiteY44" fmla="*/ 403021 h 496171"/>
                    <a:gd name="connsiteX45" fmla="*/ 16911 w 280662"/>
                    <a:gd name="connsiteY45" fmla="*/ 360921 h 496171"/>
                    <a:gd name="connsiteX46" fmla="*/ 45980 w 280662"/>
                    <a:gd name="connsiteY46" fmla="*/ 326841 h 496171"/>
                    <a:gd name="connsiteX47" fmla="*/ 53999 w 280662"/>
                    <a:gd name="connsiteY47" fmla="*/ 304789 h 496171"/>
                    <a:gd name="connsiteX48" fmla="*/ 58008 w 280662"/>
                    <a:gd name="connsiteY48" fmla="*/ 301782 h 496171"/>
                    <a:gd name="connsiteX49" fmla="*/ 62018 w 280662"/>
                    <a:gd name="connsiteY49" fmla="*/ 284741 h 496171"/>
                    <a:gd name="connsiteX50" fmla="*/ 58008 w 280662"/>
                    <a:gd name="connsiteY50" fmla="*/ 275720 h 496171"/>
                    <a:gd name="connsiteX51" fmla="*/ 60013 w 280662"/>
                    <a:gd name="connsiteY51" fmla="*/ 252666 h 496171"/>
                    <a:gd name="connsiteX52" fmla="*/ 67029 w 280662"/>
                    <a:gd name="connsiteY52" fmla="*/ 231616 h 496171"/>
                    <a:gd name="connsiteX53" fmla="*/ 68032 w 280662"/>
                    <a:gd name="connsiteY53" fmla="*/ 193526 h 496171"/>
                    <a:gd name="connsiteX54" fmla="*/ 55001 w 280662"/>
                    <a:gd name="connsiteY54" fmla="*/ 183502 h 496171"/>
                    <a:gd name="connsiteX55" fmla="*/ 41970 w 280662"/>
                    <a:gd name="connsiteY55" fmla="*/ 181498 h 496171"/>
                    <a:gd name="connsiteX56" fmla="*/ 36958 w 280662"/>
                    <a:gd name="connsiteY56" fmla="*/ 174481 h 496171"/>
                    <a:gd name="connsiteX57" fmla="*/ 24930 w 280662"/>
                    <a:gd name="connsiteY57" fmla="*/ 167465 h 496171"/>
                    <a:gd name="connsiteX58" fmla="*/ 2878 w 280662"/>
                    <a:gd name="connsiteY58" fmla="*/ 168467 h 496171"/>
                    <a:gd name="connsiteX59" fmla="*/ 1876 w 280662"/>
                    <a:gd name="connsiteY59" fmla="*/ 157441 h 496171"/>
                    <a:gd name="connsiteX60" fmla="*/ -129 w 280662"/>
                    <a:gd name="connsiteY60" fmla="*/ 135389 h 496171"/>
                    <a:gd name="connsiteX61" fmla="*/ 81063 w 280662"/>
                    <a:gd name="connsiteY61" fmla="*/ 110330 h 496171"/>
                    <a:gd name="connsiteX62" fmla="*/ 96098 w 280662"/>
                    <a:gd name="connsiteY62" fmla="*/ 125365 h 496171"/>
                    <a:gd name="connsiteX63" fmla="*/ 103115 w 280662"/>
                    <a:gd name="connsiteY63" fmla="*/ 122358 h 496171"/>
                    <a:gd name="connsiteX64" fmla="*/ 113139 w 280662"/>
                    <a:gd name="connsiteY64" fmla="*/ 130377 h 496171"/>
                    <a:gd name="connsiteX65" fmla="*/ 114141 w 280662"/>
                    <a:gd name="connsiteY65" fmla="*/ 142405 h 496171"/>
                    <a:gd name="connsiteX66" fmla="*/ 108127 w 280662"/>
                    <a:gd name="connsiteY66" fmla="*/ 156439 h 496171"/>
                    <a:gd name="connsiteX67" fmla="*/ 109129 w 280662"/>
                    <a:gd name="connsiteY67" fmla="*/ 177488 h 496171"/>
                    <a:gd name="connsiteX68" fmla="*/ 126169 w 280662"/>
                    <a:gd name="connsiteY68" fmla="*/ 196533 h 496171"/>
                    <a:gd name="connsiteX69" fmla="*/ 135190 w 280662"/>
                    <a:gd name="connsiteY69" fmla="*/ 175484 h 496171"/>
                    <a:gd name="connsiteX70" fmla="*/ 146217 w 280662"/>
                    <a:gd name="connsiteY70" fmla="*/ 168467 h 496171"/>
                    <a:gd name="connsiteX71" fmla="*/ 146217 w 280662"/>
                    <a:gd name="connsiteY71" fmla="*/ 130377 h 496171"/>
                    <a:gd name="connsiteX72" fmla="*/ 135190 w 280662"/>
                    <a:gd name="connsiteY72" fmla="*/ 108325 h 496171"/>
                    <a:gd name="connsiteX73" fmla="*/ 126169 w 280662"/>
                    <a:gd name="connsiteY73" fmla="*/ 98301 h 496171"/>
                    <a:gd name="connsiteX74" fmla="*/ 117148 w 280662"/>
                    <a:gd name="connsiteY74" fmla="*/ 99304 h 496171"/>
                    <a:gd name="connsiteX75" fmla="*/ 111134 w 280662"/>
                    <a:gd name="connsiteY75" fmla="*/ 59209 h 4961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</a:cxnLst>
                  <a:rect l="l" t="t" r="r" b="b"/>
                  <a:pathLst>
                    <a:path w="280662" h="496171">
                      <a:moveTo>
                        <a:pt x="119153" y="36155"/>
                      </a:moveTo>
                      <a:lnTo>
                        <a:pt x="139200" y="34150"/>
                      </a:lnTo>
                      <a:lnTo>
                        <a:pt x="171276" y="42169"/>
                      </a:lnTo>
                      <a:lnTo>
                        <a:pt x="178292" y="39162"/>
                      </a:lnTo>
                      <a:lnTo>
                        <a:pt x="196335" y="38159"/>
                      </a:lnTo>
                      <a:lnTo>
                        <a:pt x="206359" y="29138"/>
                      </a:lnTo>
                      <a:lnTo>
                        <a:pt x="222396" y="29138"/>
                      </a:lnTo>
                      <a:lnTo>
                        <a:pt x="251465" y="18112"/>
                      </a:lnTo>
                      <a:lnTo>
                        <a:pt x="273517" y="70"/>
                      </a:lnTo>
                      <a:lnTo>
                        <a:pt x="277526" y="14103"/>
                      </a:lnTo>
                      <a:lnTo>
                        <a:pt x="274519" y="44174"/>
                      </a:lnTo>
                      <a:lnTo>
                        <a:pt x="277526" y="70235"/>
                      </a:lnTo>
                      <a:lnTo>
                        <a:pt x="276524" y="117346"/>
                      </a:lnTo>
                      <a:lnTo>
                        <a:pt x="280533" y="132382"/>
                      </a:lnTo>
                      <a:lnTo>
                        <a:pt x="271512" y="154434"/>
                      </a:lnTo>
                      <a:lnTo>
                        <a:pt x="260486" y="175484"/>
                      </a:lnTo>
                      <a:lnTo>
                        <a:pt x="242443" y="193526"/>
                      </a:lnTo>
                      <a:lnTo>
                        <a:pt x="217384" y="205555"/>
                      </a:lnTo>
                      <a:lnTo>
                        <a:pt x="187313" y="219588"/>
                      </a:lnTo>
                      <a:lnTo>
                        <a:pt x="156240" y="252666"/>
                      </a:lnTo>
                      <a:lnTo>
                        <a:pt x="145214" y="257677"/>
                      </a:lnTo>
                      <a:lnTo>
                        <a:pt x="126169" y="279730"/>
                      </a:lnTo>
                      <a:lnTo>
                        <a:pt x="115143" y="286746"/>
                      </a:lnTo>
                      <a:lnTo>
                        <a:pt x="111134" y="307796"/>
                      </a:lnTo>
                      <a:lnTo>
                        <a:pt x="122160" y="330850"/>
                      </a:lnTo>
                      <a:lnTo>
                        <a:pt x="126169" y="348893"/>
                      </a:lnTo>
                      <a:lnTo>
                        <a:pt x="126169" y="357914"/>
                      </a:lnTo>
                      <a:lnTo>
                        <a:pt x="131181" y="355910"/>
                      </a:lnTo>
                      <a:lnTo>
                        <a:pt x="129176" y="385981"/>
                      </a:lnTo>
                      <a:lnTo>
                        <a:pt x="124164" y="400014"/>
                      </a:lnTo>
                      <a:lnTo>
                        <a:pt x="129176" y="405025"/>
                      </a:lnTo>
                      <a:lnTo>
                        <a:pt x="125166" y="417054"/>
                      </a:lnTo>
                      <a:lnTo>
                        <a:pt x="113139" y="428080"/>
                      </a:lnTo>
                      <a:lnTo>
                        <a:pt x="91086" y="438103"/>
                      </a:lnTo>
                      <a:lnTo>
                        <a:pt x="59011" y="455144"/>
                      </a:lnTo>
                      <a:lnTo>
                        <a:pt x="46982" y="466170"/>
                      </a:lnTo>
                      <a:lnTo>
                        <a:pt x="47985" y="479200"/>
                      </a:lnTo>
                      <a:lnTo>
                        <a:pt x="55001" y="481205"/>
                      </a:lnTo>
                      <a:lnTo>
                        <a:pt x="50992" y="496241"/>
                      </a:lnTo>
                      <a:lnTo>
                        <a:pt x="31947" y="496241"/>
                      </a:lnTo>
                      <a:lnTo>
                        <a:pt x="30944" y="483210"/>
                      </a:lnTo>
                      <a:lnTo>
                        <a:pt x="27937" y="469177"/>
                      </a:lnTo>
                      <a:lnTo>
                        <a:pt x="25933" y="459153"/>
                      </a:lnTo>
                      <a:lnTo>
                        <a:pt x="32949" y="425073"/>
                      </a:lnTo>
                      <a:lnTo>
                        <a:pt x="26935" y="403021"/>
                      </a:lnTo>
                      <a:lnTo>
                        <a:pt x="16911" y="360921"/>
                      </a:lnTo>
                      <a:lnTo>
                        <a:pt x="45980" y="326841"/>
                      </a:lnTo>
                      <a:lnTo>
                        <a:pt x="53999" y="304789"/>
                      </a:lnTo>
                      <a:lnTo>
                        <a:pt x="58008" y="301782"/>
                      </a:lnTo>
                      <a:lnTo>
                        <a:pt x="62018" y="284741"/>
                      </a:lnTo>
                      <a:lnTo>
                        <a:pt x="58008" y="275720"/>
                      </a:lnTo>
                      <a:lnTo>
                        <a:pt x="60013" y="252666"/>
                      </a:lnTo>
                      <a:lnTo>
                        <a:pt x="67029" y="231616"/>
                      </a:lnTo>
                      <a:lnTo>
                        <a:pt x="68032" y="193526"/>
                      </a:lnTo>
                      <a:lnTo>
                        <a:pt x="55001" y="183502"/>
                      </a:lnTo>
                      <a:lnTo>
                        <a:pt x="41970" y="181498"/>
                      </a:lnTo>
                      <a:lnTo>
                        <a:pt x="36958" y="174481"/>
                      </a:lnTo>
                      <a:lnTo>
                        <a:pt x="24930" y="167465"/>
                      </a:lnTo>
                      <a:lnTo>
                        <a:pt x="2878" y="168467"/>
                      </a:lnTo>
                      <a:lnTo>
                        <a:pt x="1876" y="157441"/>
                      </a:lnTo>
                      <a:lnTo>
                        <a:pt x="-129" y="135389"/>
                      </a:lnTo>
                      <a:lnTo>
                        <a:pt x="81063" y="110330"/>
                      </a:lnTo>
                      <a:lnTo>
                        <a:pt x="96098" y="125365"/>
                      </a:lnTo>
                      <a:lnTo>
                        <a:pt x="103115" y="122358"/>
                      </a:lnTo>
                      <a:lnTo>
                        <a:pt x="113139" y="130377"/>
                      </a:lnTo>
                      <a:lnTo>
                        <a:pt x="114141" y="142405"/>
                      </a:lnTo>
                      <a:lnTo>
                        <a:pt x="108127" y="156439"/>
                      </a:lnTo>
                      <a:lnTo>
                        <a:pt x="109129" y="177488"/>
                      </a:lnTo>
                      <a:lnTo>
                        <a:pt x="126169" y="196533"/>
                      </a:lnTo>
                      <a:lnTo>
                        <a:pt x="135190" y="175484"/>
                      </a:lnTo>
                      <a:lnTo>
                        <a:pt x="146217" y="168467"/>
                      </a:lnTo>
                      <a:lnTo>
                        <a:pt x="146217" y="130377"/>
                      </a:lnTo>
                      <a:lnTo>
                        <a:pt x="135190" y="108325"/>
                      </a:lnTo>
                      <a:lnTo>
                        <a:pt x="126169" y="98301"/>
                      </a:lnTo>
                      <a:lnTo>
                        <a:pt x="117148" y="99304"/>
                      </a:lnTo>
                      <a:lnTo>
                        <a:pt x="111134" y="59209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8" name="Freeform: Shape 137">
                  <a:extLst>
                    <a:ext uri="{FF2B5EF4-FFF2-40B4-BE49-F238E27FC236}">
                      <a16:creationId xmlns:a16="http://schemas.microsoft.com/office/drawing/2014/main" id="{579F7003-8BCD-4832-9BFF-D62EBE477330}"/>
                    </a:ext>
                  </a:extLst>
                </p:cNvPr>
                <p:cNvSpPr/>
                <p:nvPr/>
              </p:nvSpPr>
              <p:spPr>
                <a:xfrm>
                  <a:off x="4826771" y="2902821"/>
                  <a:ext cx="318752" cy="385911"/>
                </a:xfrm>
                <a:custGeom>
                  <a:avLst/>
                  <a:gdLst>
                    <a:gd name="connsiteX0" fmla="*/ 125182 w 318752"/>
                    <a:gd name="connsiteY0" fmla="*/ 385995 h 385911"/>
                    <a:gd name="connsiteX1" fmla="*/ 108141 w 318752"/>
                    <a:gd name="connsiteY1" fmla="*/ 364946 h 385911"/>
                    <a:gd name="connsiteX2" fmla="*/ 92104 w 318752"/>
                    <a:gd name="connsiteY2" fmla="*/ 342894 h 385911"/>
                    <a:gd name="connsiteX3" fmla="*/ 75063 w 318752"/>
                    <a:gd name="connsiteY3" fmla="*/ 334875 h 385911"/>
                    <a:gd name="connsiteX4" fmla="*/ 62033 w 318752"/>
                    <a:gd name="connsiteY4" fmla="*/ 325853 h 385911"/>
                    <a:gd name="connsiteX5" fmla="*/ 48000 w 318752"/>
                    <a:gd name="connsiteY5" fmla="*/ 326856 h 385911"/>
                    <a:gd name="connsiteX6" fmla="*/ 34969 w 318752"/>
                    <a:gd name="connsiteY6" fmla="*/ 332870 h 385911"/>
                    <a:gd name="connsiteX7" fmla="*/ 21938 w 318752"/>
                    <a:gd name="connsiteY7" fmla="*/ 330865 h 385911"/>
                    <a:gd name="connsiteX8" fmla="*/ 12917 w 318752"/>
                    <a:gd name="connsiteY8" fmla="*/ 339886 h 385911"/>
                    <a:gd name="connsiteX9" fmla="*/ 10912 w 318752"/>
                    <a:gd name="connsiteY9" fmla="*/ 323849 h 385911"/>
                    <a:gd name="connsiteX10" fmla="*/ 17929 w 318752"/>
                    <a:gd name="connsiteY10" fmla="*/ 308813 h 385911"/>
                    <a:gd name="connsiteX11" fmla="*/ 21938 w 318752"/>
                    <a:gd name="connsiteY11" fmla="*/ 280747 h 385911"/>
                    <a:gd name="connsiteX12" fmla="*/ 19933 w 318752"/>
                    <a:gd name="connsiteY12" fmla="*/ 250676 h 385911"/>
                    <a:gd name="connsiteX13" fmla="*/ 16926 w 318752"/>
                    <a:gd name="connsiteY13" fmla="*/ 235640 h 385911"/>
                    <a:gd name="connsiteX14" fmla="*/ 19933 w 318752"/>
                    <a:gd name="connsiteY14" fmla="*/ 220605 h 385911"/>
                    <a:gd name="connsiteX15" fmla="*/ 13919 w 318752"/>
                    <a:gd name="connsiteY15" fmla="*/ 206572 h 385911"/>
                    <a:gd name="connsiteX16" fmla="*/ -114 w 318752"/>
                    <a:gd name="connsiteY16" fmla="*/ 193541 h 385911"/>
                    <a:gd name="connsiteX17" fmla="*/ 5900 w 318752"/>
                    <a:gd name="connsiteY17" fmla="*/ 183517 h 385911"/>
                    <a:gd name="connsiteX18" fmla="*/ 109144 w 318752"/>
                    <a:gd name="connsiteY18" fmla="*/ 183517 h 385911"/>
                    <a:gd name="connsiteX19" fmla="*/ 104132 w 318752"/>
                    <a:gd name="connsiteY19" fmla="*/ 139413 h 385911"/>
                    <a:gd name="connsiteX20" fmla="*/ 111148 w 318752"/>
                    <a:gd name="connsiteY20" fmla="*/ 124378 h 385911"/>
                    <a:gd name="connsiteX21" fmla="*/ 136208 w 318752"/>
                    <a:gd name="connsiteY21" fmla="*/ 121371 h 385911"/>
                    <a:gd name="connsiteX22" fmla="*/ 136208 w 318752"/>
                    <a:gd name="connsiteY22" fmla="*/ 44188 h 385911"/>
                    <a:gd name="connsiteX23" fmla="*/ 221409 w 318752"/>
                    <a:gd name="connsiteY23" fmla="*/ 46193 h 385911"/>
                    <a:gd name="connsiteX24" fmla="*/ 222411 w 318752"/>
                    <a:gd name="connsiteY24" fmla="*/ 84 h 385911"/>
                    <a:gd name="connsiteX25" fmla="*/ 318638 w 318752"/>
                    <a:gd name="connsiteY25" fmla="*/ 73257 h 385911"/>
                    <a:gd name="connsiteX26" fmla="*/ 279546 w 318752"/>
                    <a:gd name="connsiteY26" fmla="*/ 73257 h 385911"/>
                    <a:gd name="connsiteX27" fmla="*/ 290572 w 318752"/>
                    <a:gd name="connsiteY27" fmla="*/ 204567 h 385911"/>
                    <a:gd name="connsiteX28" fmla="*/ 302601 w 318752"/>
                    <a:gd name="connsiteY28" fmla="*/ 334875 h 385911"/>
                    <a:gd name="connsiteX29" fmla="*/ 306610 w 318752"/>
                    <a:gd name="connsiteY29" fmla="*/ 337882 h 385911"/>
                    <a:gd name="connsiteX30" fmla="*/ 300596 w 318752"/>
                    <a:gd name="connsiteY30" fmla="*/ 359934 h 385911"/>
                    <a:gd name="connsiteX31" fmla="*/ 194345 w 318752"/>
                    <a:gd name="connsiteY31" fmla="*/ 359934 h 385911"/>
                    <a:gd name="connsiteX32" fmla="*/ 190335 w 318752"/>
                    <a:gd name="connsiteY32" fmla="*/ 366950 h 385911"/>
                    <a:gd name="connsiteX33" fmla="*/ 180312 w 318752"/>
                    <a:gd name="connsiteY33" fmla="*/ 364946 h 385911"/>
                    <a:gd name="connsiteX34" fmla="*/ 165276 w 318752"/>
                    <a:gd name="connsiteY34" fmla="*/ 370960 h 385911"/>
                    <a:gd name="connsiteX35" fmla="*/ 147234 w 318752"/>
                    <a:gd name="connsiteY35" fmla="*/ 361938 h 385911"/>
                    <a:gd name="connsiteX36" fmla="*/ 138212 w 318752"/>
                    <a:gd name="connsiteY36" fmla="*/ 362941 h 385911"/>
                    <a:gd name="connsiteX37" fmla="*/ 134203 w 318752"/>
                    <a:gd name="connsiteY37" fmla="*/ 380983 h 3859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318752" h="385911">
                      <a:moveTo>
                        <a:pt x="125182" y="385995"/>
                      </a:moveTo>
                      <a:lnTo>
                        <a:pt x="108141" y="364946"/>
                      </a:lnTo>
                      <a:lnTo>
                        <a:pt x="92104" y="342894"/>
                      </a:lnTo>
                      <a:lnTo>
                        <a:pt x="75063" y="334875"/>
                      </a:lnTo>
                      <a:lnTo>
                        <a:pt x="62033" y="325853"/>
                      </a:lnTo>
                      <a:lnTo>
                        <a:pt x="48000" y="326856"/>
                      </a:lnTo>
                      <a:lnTo>
                        <a:pt x="34969" y="332870"/>
                      </a:lnTo>
                      <a:lnTo>
                        <a:pt x="21938" y="330865"/>
                      </a:lnTo>
                      <a:lnTo>
                        <a:pt x="12917" y="339886"/>
                      </a:lnTo>
                      <a:lnTo>
                        <a:pt x="10912" y="323849"/>
                      </a:lnTo>
                      <a:lnTo>
                        <a:pt x="17929" y="308813"/>
                      </a:lnTo>
                      <a:lnTo>
                        <a:pt x="21938" y="280747"/>
                      </a:lnTo>
                      <a:lnTo>
                        <a:pt x="19933" y="250676"/>
                      </a:lnTo>
                      <a:lnTo>
                        <a:pt x="16926" y="235640"/>
                      </a:lnTo>
                      <a:lnTo>
                        <a:pt x="19933" y="220605"/>
                      </a:lnTo>
                      <a:lnTo>
                        <a:pt x="13919" y="206572"/>
                      </a:lnTo>
                      <a:lnTo>
                        <a:pt x="-114" y="193541"/>
                      </a:lnTo>
                      <a:lnTo>
                        <a:pt x="5900" y="183517"/>
                      </a:lnTo>
                      <a:lnTo>
                        <a:pt x="109144" y="183517"/>
                      </a:lnTo>
                      <a:lnTo>
                        <a:pt x="104132" y="139413"/>
                      </a:lnTo>
                      <a:lnTo>
                        <a:pt x="111148" y="124378"/>
                      </a:lnTo>
                      <a:lnTo>
                        <a:pt x="136208" y="121371"/>
                      </a:lnTo>
                      <a:lnTo>
                        <a:pt x="136208" y="44188"/>
                      </a:lnTo>
                      <a:lnTo>
                        <a:pt x="221409" y="46193"/>
                      </a:lnTo>
                      <a:lnTo>
                        <a:pt x="222411" y="84"/>
                      </a:lnTo>
                      <a:lnTo>
                        <a:pt x="318638" y="73257"/>
                      </a:lnTo>
                      <a:lnTo>
                        <a:pt x="279546" y="73257"/>
                      </a:lnTo>
                      <a:lnTo>
                        <a:pt x="290572" y="204567"/>
                      </a:lnTo>
                      <a:lnTo>
                        <a:pt x="302601" y="334875"/>
                      </a:lnTo>
                      <a:lnTo>
                        <a:pt x="306610" y="337882"/>
                      </a:lnTo>
                      <a:lnTo>
                        <a:pt x="300596" y="359934"/>
                      </a:lnTo>
                      <a:lnTo>
                        <a:pt x="194345" y="359934"/>
                      </a:lnTo>
                      <a:lnTo>
                        <a:pt x="190335" y="366950"/>
                      </a:lnTo>
                      <a:lnTo>
                        <a:pt x="180312" y="364946"/>
                      </a:lnTo>
                      <a:lnTo>
                        <a:pt x="165276" y="370960"/>
                      </a:lnTo>
                      <a:lnTo>
                        <a:pt x="147234" y="361938"/>
                      </a:lnTo>
                      <a:lnTo>
                        <a:pt x="138212" y="362941"/>
                      </a:lnTo>
                      <a:lnTo>
                        <a:pt x="134203" y="380983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39" name="Freeform: Shape 138">
                  <a:extLst>
                    <a:ext uri="{FF2B5EF4-FFF2-40B4-BE49-F238E27FC236}">
                      <a16:creationId xmlns:a16="http://schemas.microsoft.com/office/drawing/2014/main" id="{21840718-C80B-4BF9-9E93-22E9B8DC11E7}"/>
                    </a:ext>
                  </a:extLst>
                </p:cNvPr>
                <p:cNvSpPr/>
                <p:nvPr/>
              </p:nvSpPr>
              <p:spPr>
                <a:xfrm>
                  <a:off x="6138868" y="4009433"/>
                  <a:ext cx="79187" cy="229542"/>
                </a:xfrm>
                <a:custGeom>
                  <a:avLst/>
                  <a:gdLst>
                    <a:gd name="connsiteX0" fmla="*/ 51994 w 79187"/>
                    <a:gd name="connsiteY0" fmla="*/ 69235 h 229542"/>
                    <a:gd name="connsiteX1" fmla="*/ 43975 w 79187"/>
                    <a:gd name="connsiteY1" fmla="*/ 92289 h 229542"/>
                    <a:gd name="connsiteX2" fmla="*/ 49989 w 79187"/>
                    <a:gd name="connsiteY2" fmla="*/ 132384 h 229542"/>
                    <a:gd name="connsiteX3" fmla="*/ 59011 w 79187"/>
                    <a:gd name="connsiteY3" fmla="*/ 131382 h 229542"/>
                    <a:gd name="connsiteX4" fmla="*/ 68032 w 79187"/>
                    <a:gd name="connsiteY4" fmla="*/ 141405 h 229542"/>
                    <a:gd name="connsiteX5" fmla="*/ 79058 w 79187"/>
                    <a:gd name="connsiteY5" fmla="*/ 163457 h 229542"/>
                    <a:gd name="connsiteX6" fmla="*/ 79058 w 79187"/>
                    <a:gd name="connsiteY6" fmla="*/ 201547 h 229542"/>
                    <a:gd name="connsiteX7" fmla="*/ 68032 w 79187"/>
                    <a:gd name="connsiteY7" fmla="*/ 208564 h 229542"/>
                    <a:gd name="connsiteX8" fmla="*/ 59011 w 79187"/>
                    <a:gd name="connsiteY8" fmla="*/ 229614 h 229542"/>
                    <a:gd name="connsiteX9" fmla="*/ 41971 w 79187"/>
                    <a:gd name="connsiteY9" fmla="*/ 210568 h 229542"/>
                    <a:gd name="connsiteX10" fmla="*/ 40968 w 79187"/>
                    <a:gd name="connsiteY10" fmla="*/ 189519 h 229542"/>
                    <a:gd name="connsiteX11" fmla="*/ 46982 w 79187"/>
                    <a:gd name="connsiteY11" fmla="*/ 175486 h 229542"/>
                    <a:gd name="connsiteX12" fmla="*/ 45980 w 79187"/>
                    <a:gd name="connsiteY12" fmla="*/ 163457 h 229542"/>
                    <a:gd name="connsiteX13" fmla="*/ 35957 w 79187"/>
                    <a:gd name="connsiteY13" fmla="*/ 155438 h 229542"/>
                    <a:gd name="connsiteX14" fmla="*/ 28940 w 79187"/>
                    <a:gd name="connsiteY14" fmla="*/ 158446 h 229542"/>
                    <a:gd name="connsiteX15" fmla="*/ 13904 w 79187"/>
                    <a:gd name="connsiteY15" fmla="*/ 143410 h 229542"/>
                    <a:gd name="connsiteX16" fmla="*/ -129 w 79187"/>
                    <a:gd name="connsiteY16" fmla="*/ 136393 h 229542"/>
                    <a:gd name="connsiteX17" fmla="*/ 8893 w 79187"/>
                    <a:gd name="connsiteY17" fmla="*/ 108327 h 229542"/>
                    <a:gd name="connsiteX18" fmla="*/ 17914 w 79187"/>
                    <a:gd name="connsiteY18" fmla="*/ 97301 h 229542"/>
                    <a:gd name="connsiteX19" fmla="*/ 13904 w 79187"/>
                    <a:gd name="connsiteY19" fmla="*/ 72242 h 229542"/>
                    <a:gd name="connsiteX20" fmla="*/ 19918 w 79187"/>
                    <a:gd name="connsiteY20" fmla="*/ 48185 h 229542"/>
                    <a:gd name="connsiteX21" fmla="*/ 24930 w 79187"/>
                    <a:gd name="connsiteY21" fmla="*/ 39164 h 229542"/>
                    <a:gd name="connsiteX22" fmla="*/ 17914 w 79187"/>
                    <a:gd name="connsiteY22" fmla="*/ 14105 h 229542"/>
                    <a:gd name="connsiteX23" fmla="*/ 5886 w 79187"/>
                    <a:gd name="connsiteY23" fmla="*/ 72 h 229542"/>
                    <a:gd name="connsiteX24" fmla="*/ 31947 w 79187"/>
                    <a:gd name="connsiteY24" fmla="*/ 6086 h 229542"/>
                    <a:gd name="connsiteX25" fmla="*/ 36959 w 79187"/>
                    <a:gd name="connsiteY25" fmla="*/ 14105 h 229542"/>
                    <a:gd name="connsiteX26" fmla="*/ 45980 w 79187"/>
                    <a:gd name="connsiteY26" fmla="*/ 28138 h 229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79187" h="229542">
                      <a:moveTo>
                        <a:pt x="51994" y="69235"/>
                      </a:moveTo>
                      <a:lnTo>
                        <a:pt x="43975" y="92289"/>
                      </a:lnTo>
                      <a:lnTo>
                        <a:pt x="49989" y="132384"/>
                      </a:lnTo>
                      <a:lnTo>
                        <a:pt x="59011" y="131382"/>
                      </a:lnTo>
                      <a:lnTo>
                        <a:pt x="68032" y="141405"/>
                      </a:lnTo>
                      <a:lnTo>
                        <a:pt x="79058" y="163457"/>
                      </a:lnTo>
                      <a:lnTo>
                        <a:pt x="79058" y="201547"/>
                      </a:lnTo>
                      <a:lnTo>
                        <a:pt x="68032" y="208564"/>
                      </a:lnTo>
                      <a:lnTo>
                        <a:pt x="59011" y="229614"/>
                      </a:lnTo>
                      <a:lnTo>
                        <a:pt x="41971" y="210568"/>
                      </a:lnTo>
                      <a:lnTo>
                        <a:pt x="40968" y="189519"/>
                      </a:lnTo>
                      <a:lnTo>
                        <a:pt x="46982" y="175486"/>
                      </a:lnTo>
                      <a:lnTo>
                        <a:pt x="45980" y="163457"/>
                      </a:lnTo>
                      <a:lnTo>
                        <a:pt x="35957" y="155438"/>
                      </a:lnTo>
                      <a:lnTo>
                        <a:pt x="28940" y="158446"/>
                      </a:lnTo>
                      <a:lnTo>
                        <a:pt x="13904" y="143410"/>
                      </a:lnTo>
                      <a:lnTo>
                        <a:pt x="-129" y="136393"/>
                      </a:lnTo>
                      <a:lnTo>
                        <a:pt x="8893" y="108327"/>
                      </a:lnTo>
                      <a:lnTo>
                        <a:pt x="17914" y="97301"/>
                      </a:lnTo>
                      <a:lnTo>
                        <a:pt x="13904" y="72242"/>
                      </a:lnTo>
                      <a:lnTo>
                        <a:pt x="19918" y="48185"/>
                      </a:lnTo>
                      <a:lnTo>
                        <a:pt x="24930" y="39164"/>
                      </a:lnTo>
                      <a:lnTo>
                        <a:pt x="17914" y="14105"/>
                      </a:lnTo>
                      <a:lnTo>
                        <a:pt x="5886" y="72"/>
                      </a:lnTo>
                      <a:lnTo>
                        <a:pt x="31947" y="6086"/>
                      </a:lnTo>
                      <a:lnTo>
                        <a:pt x="36959" y="14105"/>
                      </a:lnTo>
                      <a:lnTo>
                        <a:pt x="45980" y="28138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0" name="Freeform: Shape 139">
                  <a:extLst>
                    <a:ext uri="{FF2B5EF4-FFF2-40B4-BE49-F238E27FC236}">
                      <a16:creationId xmlns:a16="http://schemas.microsoft.com/office/drawing/2014/main" id="{F6C3E7D8-E346-4F0B-A2A9-96FF654325A0}"/>
                    </a:ext>
                  </a:extLst>
                </p:cNvPr>
                <p:cNvSpPr/>
                <p:nvPr/>
              </p:nvSpPr>
              <p:spPr>
                <a:xfrm>
                  <a:off x="7940121" y="3521281"/>
                  <a:ext cx="511206" cy="186440"/>
                </a:xfrm>
                <a:custGeom>
                  <a:avLst/>
                  <a:gdLst>
                    <a:gd name="connsiteX0" fmla="*/ 54976 w 511206"/>
                    <a:gd name="connsiteY0" fmla="*/ 21127 h 186440"/>
                    <a:gd name="connsiteX1" fmla="*/ 61993 w 511206"/>
                    <a:gd name="connsiteY1" fmla="*/ 24135 h 186440"/>
                    <a:gd name="connsiteX2" fmla="*/ 78031 w 511206"/>
                    <a:gd name="connsiteY2" fmla="*/ 42177 h 186440"/>
                    <a:gd name="connsiteX3" fmla="*/ 90059 w 511206"/>
                    <a:gd name="connsiteY3" fmla="*/ 63227 h 186440"/>
                    <a:gd name="connsiteX4" fmla="*/ 93066 w 511206"/>
                    <a:gd name="connsiteY4" fmla="*/ 83274 h 186440"/>
                    <a:gd name="connsiteX5" fmla="*/ 91061 w 511206"/>
                    <a:gd name="connsiteY5" fmla="*/ 97307 h 186440"/>
                    <a:gd name="connsiteX6" fmla="*/ 93066 w 511206"/>
                    <a:gd name="connsiteY6" fmla="*/ 107331 h 186440"/>
                    <a:gd name="connsiteX7" fmla="*/ 96073 w 511206"/>
                    <a:gd name="connsiteY7" fmla="*/ 125374 h 186440"/>
                    <a:gd name="connsiteX8" fmla="*/ 106097 w 511206"/>
                    <a:gd name="connsiteY8" fmla="*/ 133392 h 186440"/>
                    <a:gd name="connsiteX9" fmla="*/ 117123 w 511206"/>
                    <a:gd name="connsiteY9" fmla="*/ 160456 h 186440"/>
                    <a:gd name="connsiteX10" fmla="*/ 118125 w 511206"/>
                    <a:gd name="connsiteY10" fmla="*/ 168475 h 186440"/>
                    <a:gd name="connsiteX11" fmla="*/ 114116 w 511206"/>
                    <a:gd name="connsiteY11" fmla="*/ 171482 h 186440"/>
                    <a:gd name="connsiteX12" fmla="*/ 103090 w 511206"/>
                    <a:gd name="connsiteY12" fmla="*/ 175492 h 186440"/>
                    <a:gd name="connsiteX13" fmla="*/ 99081 w 511206"/>
                    <a:gd name="connsiteY13" fmla="*/ 173487 h 186440"/>
                    <a:gd name="connsiteX14" fmla="*/ 72017 w 511206"/>
                    <a:gd name="connsiteY14" fmla="*/ 150433 h 186440"/>
                    <a:gd name="connsiteX15" fmla="*/ 39941 w 511206"/>
                    <a:gd name="connsiteY15" fmla="*/ 126376 h 186440"/>
                    <a:gd name="connsiteX16" fmla="*/ 35931 w 511206"/>
                    <a:gd name="connsiteY16" fmla="*/ 110338 h 186440"/>
                    <a:gd name="connsiteX17" fmla="*/ 19894 w 511206"/>
                    <a:gd name="connsiteY17" fmla="*/ 90291 h 186440"/>
                    <a:gd name="connsiteX18" fmla="*/ 14882 w 511206"/>
                    <a:gd name="connsiteY18" fmla="*/ 65232 h 186440"/>
                    <a:gd name="connsiteX19" fmla="*/ 4858 w 511206"/>
                    <a:gd name="connsiteY19" fmla="*/ 49194 h 186440"/>
                    <a:gd name="connsiteX20" fmla="*/ 6863 w 511206"/>
                    <a:gd name="connsiteY20" fmla="*/ 27142 h 186440"/>
                    <a:gd name="connsiteX21" fmla="*/ -154 w 511206"/>
                    <a:gd name="connsiteY21" fmla="*/ 14111 h 186440"/>
                    <a:gd name="connsiteX22" fmla="*/ 4858 w 511206"/>
                    <a:gd name="connsiteY22" fmla="*/ 9099 h 186440"/>
                    <a:gd name="connsiteX23" fmla="*/ 26910 w 511206"/>
                    <a:gd name="connsiteY23" fmla="*/ 22130 h 186440"/>
                    <a:gd name="connsiteX24" fmla="*/ 29917 w 511206"/>
                    <a:gd name="connsiteY24" fmla="*/ 37165 h 186440"/>
                    <a:gd name="connsiteX25" fmla="*/ 46958 w 511206"/>
                    <a:gd name="connsiteY25" fmla="*/ 34158 h 186440"/>
                    <a:gd name="connsiteX26" fmla="*/ 477975 w 511206"/>
                    <a:gd name="connsiteY26" fmla="*/ 84277 h 186440"/>
                    <a:gd name="connsiteX27" fmla="*/ 454921 w 511206"/>
                    <a:gd name="connsiteY27" fmla="*/ 79265 h 186440"/>
                    <a:gd name="connsiteX28" fmla="*/ 423847 w 511206"/>
                    <a:gd name="connsiteY28" fmla="*/ 79265 h 186440"/>
                    <a:gd name="connsiteX29" fmla="*/ 416831 w 511206"/>
                    <a:gd name="connsiteY29" fmla="*/ 113345 h 186440"/>
                    <a:gd name="connsiteX30" fmla="*/ 406807 w 511206"/>
                    <a:gd name="connsiteY30" fmla="*/ 124371 h 186440"/>
                    <a:gd name="connsiteX31" fmla="*/ 393776 w 511206"/>
                    <a:gd name="connsiteY31" fmla="*/ 166471 h 186440"/>
                    <a:gd name="connsiteX32" fmla="*/ 371724 w 511206"/>
                    <a:gd name="connsiteY32" fmla="*/ 172485 h 186440"/>
                    <a:gd name="connsiteX33" fmla="*/ 346665 w 511206"/>
                    <a:gd name="connsiteY33" fmla="*/ 164466 h 186440"/>
                    <a:gd name="connsiteX34" fmla="*/ 333634 w 511206"/>
                    <a:gd name="connsiteY34" fmla="*/ 166471 h 186440"/>
                    <a:gd name="connsiteX35" fmla="*/ 318599 w 511206"/>
                    <a:gd name="connsiteY35" fmla="*/ 182508 h 186440"/>
                    <a:gd name="connsiteX36" fmla="*/ 301558 w 511206"/>
                    <a:gd name="connsiteY36" fmla="*/ 180504 h 186440"/>
                    <a:gd name="connsiteX37" fmla="*/ 284519 w 511206"/>
                    <a:gd name="connsiteY37" fmla="*/ 186518 h 186440"/>
                    <a:gd name="connsiteX38" fmla="*/ 265473 w 511206"/>
                    <a:gd name="connsiteY38" fmla="*/ 169478 h 186440"/>
                    <a:gd name="connsiteX39" fmla="*/ 261464 w 511206"/>
                    <a:gd name="connsiteY39" fmla="*/ 148428 h 186440"/>
                    <a:gd name="connsiteX40" fmla="*/ 280509 w 511206"/>
                    <a:gd name="connsiteY40" fmla="*/ 159454 h 186440"/>
                    <a:gd name="connsiteX41" fmla="*/ 301558 w 511206"/>
                    <a:gd name="connsiteY41" fmla="*/ 153440 h 186440"/>
                    <a:gd name="connsiteX42" fmla="*/ 306570 w 511206"/>
                    <a:gd name="connsiteY42" fmla="*/ 128381 h 186440"/>
                    <a:gd name="connsiteX43" fmla="*/ 317597 w 511206"/>
                    <a:gd name="connsiteY43" fmla="*/ 122366 h 186440"/>
                    <a:gd name="connsiteX44" fmla="*/ 348670 w 511206"/>
                    <a:gd name="connsiteY44" fmla="*/ 115350 h 186440"/>
                    <a:gd name="connsiteX45" fmla="*/ 367715 w 511206"/>
                    <a:gd name="connsiteY45" fmla="*/ 92295 h 186440"/>
                    <a:gd name="connsiteX46" fmla="*/ 379743 w 511206"/>
                    <a:gd name="connsiteY46" fmla="*/ 73250 h 186440"/>
                    <a:gd name="connsiteX47" fmla="*/ 392774 w 511206"/>
                    <a:gd name="connsiteY47" fmla="*/ 88286 h 186440"/>
                    <a:gd name="connsiteX48" fmla="*/ 397786 w 511206"/>
                    <a:gd name="connsiteY48" fmla="*/ 78262 h 186440"/>
                    <a:gd name="connsiteX49" fmla="*/ 410817 w 511206"/>
                    <a:gd name="connsiteY49" fmla="*/ 79265 h 186440"/>
                    <a:gd name="connsiteX50" fmla="*/ 410817 w 511206"/>
                    <a:gd name="connsiteY50" fmla="*/ 60220 h 186440"/>
                    <a:gd name="connsiteX51" fmla="*/ 411819 w 511206"/>
                    <a:gd name="connsiteY51" fmla="*/ 45184 h 186440"/>
                    <a:gd name="connsiteX52" fmla="*/ 430864 w 511206"/>
                    <a:gd name="connsiteY52" fmla="*/ 24135 h 186440"/>
                    <a:gd name="connsiteX53" fmla="*/ 442892 w 511206"/>
                    <a:gd name="connsiteY53" fmla="*/ 78 h 186440"/>
                    <a:gd name="connsiteX54" fmla="*/ 453918 w 511206"/>
                    <a:gd name="connsiteY54" fmla="*/ 78 h 186440"/>
                    <a:gd name="connsiteX55" fmla="*/ 467952 w 511206"/>
                    <a:gd name="connsiteY55" fmla="*/ 15113 h 186440"/>
                    <a:gd name="connsiteX56" fmla="*/ 469956 w 511206"/>
                    <a:gd name="connsiteY56" fmla="*/ 28144 h 186440"/>
                    <a:gd name="connsiteX57" fmla="*/ 487999 w 511206"/>
                    <a:gd name="connsiteY57" fmla="*/ 37165 h 186440"/>
                    <a:gd name="connsiteX58" fmla="*/ 511053 w 511206"/>
                    <a:gd name="connsiteY58" fmla="*/ 46187 h 186440"/>
                    <a:gd name="connsiteX59" fmla="*/ 510051 w 511206"/>
                    <a:gd name="connsiteY59" fmla="*/ 58215 h 186440"/>
                    <a:gd name="connsiteX60" fmla="*/ 492008 w 511206"/>
                    <a:gd name="connsiteY60" fmla="*/ 59217 h 186440"/>
                    <a:gd name="connsiteX61" fmla="*/ 497020 w 511206"/>
                    <a:gd name="connsiteY61" fmla="*/ 74253 h 1864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511206" h="186440">
                      <a:moveTo>
                        <a:pt x="54976" y="21127"/>
                      </a:moveTo>
                      <a:lnTo>
                        <a:pt x="61993" y="24135"/>
                      </a:lnTo>
                      <a:lnTo>
                        <a:pt x="78031" y="42177"/>
                      </a:lnTo>
                      <a:lnTo>
                        <a:pt x="90059" y="63227"/>
                      </a:lnTo>
                      <a:lnTo>
                        <a:pt x="93066" y="83274"/>
                      </a:lnTo>
                      <a:lnTo>
                        <a:pt x="91061" y="97307"/>
                      </a:lnTo>
                      <a:lnTo>
                        <a:pt x="93066" y="107331"/>
                      </a:lnTo>
                      <a:lnTo>
                        <a:pt x="96073" y="125374"/>
                      </a:lnTo>
                      <a:lnTo>
                        <a:pt x="106097" y="133392"/>
                      </a:lnTo>
                      <a:lnTo>
                        <a:pt x="117123" y="160456"/>
                      </a:lnTo>
                      <a:lnTo>
                        <a:pt x="118125" y="168475"/>
                      </a:lnTo>
                      <a:lnTo>
                        <a:pt x="114116" y="171482"/>
                      </a:lnTo>
                      <a:lnTo>
                        <a:pt x="103090" y="175492"/>
                      </a:lnTo>
                      <a:lnTo>
                        <a:pt x="99081" y="173487"/>
                      </a:lnTo>
                      <a:lnTo>
                        <a:pt x="72017" y="150433"/>
                      </a:lnTo>
                      <a:lnTo>
                        <a:pt x="39941" y="126376"/>
                      </a:lnTo>
                      <a:lnTo>
                        <a:pt x="35931" y="110338"/>
                      </a:lnTo>
                      <a:lnTo>
                        <a:pt x="19894" y="90291"/>
                      </a:lnTo>
                      <a:lnTo>
                        <a:pt x="14882" y="65232"/>
                      </a:lnTo>
                      <a:lnTo>
                        <a:pt x="4858" y="49194"/>
                      </a:lnTo>
                      <a:lnTo>
                        <a:pt x="6863" y="27142"/>
                      </a:lnTo>
                      <a:lnTo>
                        <a:pt x="-154" y="14111"/>
                      </a:lnTo>
                      <a:lnTo>
                        <a:pt x="4858" y="9099"/>
                      </a:lnTo>
                      <a:lnTo>
                        <a:pt x="26910" y="22130"/>
                      </a:lnTo>
                      <a:lnTo>
                        <a:pt x="29917" y="37165"/>
                      </a:lnTo>
                      <a:lnTo>
                        <a:pt x="46958" y="34158"/>
                      </a:lnTo>
                      <a:close/>
                      <a:moveTo>
                        <a:pt x="477975" y="84277"/>
                      </a:moveTo>
                      <a:lnTo>
                        <a:pt x="454921" y="79265"/>
                      </a:lnTo>
                      <a:lnTo>
                        <a:pt x="423847" y="79265"/>
                      </a:lnTo>
                      <a:lnTo>
                        <a:pt x="416831" y="113345"/>
                      </a:lnTo>
                      <a:lnTo>
                        <a:pt x="406807" y="124371"/>
                      </a:lnTo>
                      <a:lnTo>
                        <a:pt x="393776" y="166471"/>
                      </a:lnTo>
                      <a:lnTo>
                        <a:pt x="371724" y="172485"/>
                      </a:lnTo>
                      <a:lnTo>
                        <a:pt x="346665" y="164466"/>
                      </a:lnTo>
                      <a:lnTo>
                        <a:pt x="333634" y="166471"/>
                      </a:lnTo>
                      <a:lnTo>
                        <a:pt x="318599" y="182508"/>
                      </a:lnTo>
                      <a:lnTo>
                        <a:pt x="301558" y="180504"/>
                      </a:lnTo>
                      <a:lnTo>
                        <a:pt x="284519" y="186518"/>
                      </a:lnTo>
                      <a:lnTo>
                        <a:pt x="265473" y="169478"/>
                      </a:lnTo>
                      <a:lnTo>
                        <a:pt x="261464" y="148428"/>
                      </a:lnTo>
                      <a:lnTo>
                        <a:pt x="280509" y="159454"/>
                      </a:lnTo>
                      <a:lnTo>
                        <a:pt x="301558" y="153440"/>
                      </a:lnTo>
                      <a:lnTo>
                        <a:pt x="306570" y="128381"/>
                      </a:lnTo>
                      <a:lnTo>
                        <a:pt x="317597" y="122366"/>
                      </a:lnTo>
                      <a:lnTo>
                        <a:pt x="348670" y="115350"/>
                      </a:lnTo>
                      <a:lnTo>
                        <a:pt x="367715" y="92295"/>
                      </a:lnTo>
                      <a:lnTo>
                        <a:pt x="379743" y="73250"/>
                      </a:lnTo>
                      <a:lnTo>
                        <a:pt x="392774" y="88286"/>
                      </a:lnTo>
                      <a:lnTo>
                        <a:pt x="397786" y="78262"/>
                      </a:lnTo>
                      <a:lnTo>
                        <a:pt x="410817" y="79265"/>
                      </a:lnTo>
                      <a:lnTo>
                        <a:pt x="410817" y="60220"/>
                      </a:lnTo>
                      <a:lnTo>
                        <a:pt x="411819" y="45184"/>
                      </a:lnTo>
                      <a:lnTo>
                        <a:pt x="430864" y="24135"/>
                      </a:lnTo>
                      <a:lnTo>
                        <a:pt x="442892" y="78"/>
                      </a:lnTo>
                      <a:lnTo>
                        <a:pt x="453918" y="78"/>
                      </a:lnTo>
                      <a:lnTo>
                        <a:pt x="467952" y="15113"/>
                      </a:lnTo>
                      <a:lnTo>
                        <a:pt x="469956" y="28144"/>
                      </a:lnTo>
                      <a:lnTo>
                        <a:pt x="487999" y="37165"/>
                      </a:lnTo>
                      <a:lnTo>
                        <a:pt x="511053" y="46187"/>
                      </a:lnTo>
                      <a:lnTo>
                        <a:pt x="510051" y="58215"/>
                      </a:lnTo>
                      <a:lnTo>
                        <a:pt x="492008" y="59217"/>
                      </a:lnTo>
                      <a:lnTo>
                        <a:pt x="497020" y="74253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1" name="Freeform: Shape 140">
                  <a:extLst>
                    <a:ext uri="{FF2B5EF4-FFF2-40B4-BE49-F238E27FC236}">
                      <a16:creationId xmlns:a16="http://schemas.microsoft.com/office/drawing/2014/main" id="{BCC8E5F8-981D-45AA-A6D9-A1013B937178}"/>
                    </a:ext>
                  </a:extLst>
                </p:cNvPr>
                <p:cNvSpPr/>
                <p:nvPr/>
              </p:nvSpPr>
              <p:spPr>
                <a:xfrm>
                  <a:off x="5582555" y="4242985"/>
                  <a:ext cx="351830" cy="365863"/>
                </a:xfrm>
                <a:custGeom>
                  <a:avLst/>
                  <a:gdLst>
                    <a:gd name="connsiteX0" fmla="*/ 112141 w 351830"/>
                    <a:gd name="connsiteY0" fmla="*/ 351898 h 365863"/>
                    <a:gd name="connsiteX1" fmla="*/ 94099 w 351830"/>
                    <a:gd name="connsiteY1" fmla="*/ 328844 h 365863"/>
                    <a:gd name="connsiteX2" fmla="*/ 84075 w 351830"/>
                    <a:gd name="connsiteY2" fmla="*/ 306792 h 365863"/>
                    <a:gd name="connsiteX3" fmla="*/ 80066 w 351830"/>
                    <a:gd name="connsiteY3" fmla="*/ 277723 h 365863"/>
                    <a:gd name="connsiteX4" fmla="*/ 74052 w 351830"/>
                    <a:gd name="connsiteY4" fmla="*/ 255671 h 365863"/>
                    <a:gd name="connsiteX5" fmla="*/ 66033 w 351830"/>
                    <a:gd name="connsiteY5" fmla="*/ 208560 h 365863"/>
                    <a:gd name="connsiteX6" fmla="*/ 67035 w 351830"/>
                    <a:gd name="connsiteY6" fmla="*/ 172475 h 365863"/>
                    <a:gd name="connsiteX7" fmla="*/ 64028 w 351830"/>
                    <a:gd name="connsiteY7" fmla="*/ 156437 h 365863"/>
                    <a:gd name="connsiteX8" fmla="*/ 54004 w 351830"/>
                    <a:gd name="connsiteY8" fmla="*/ 143406 h 365863"/>
                    <a:gd name="connsiteX9" fmla="*/ 40974 w 351830"/>
                    <a:gd name="connsiteY9" fmla="*/ 118347 h 365863"/>
                    <a:gd name="connsiteX10" fmla="*/ 27942 w 351830"/>
                    <a:gd name="connsiteY10" fmla="*/ 82262 h 365863"/>
                    <a:gd name="connsiteX11" fmla="*/ 21928 w 351830"/>
                    <a:gd name="connsiteY11" fmla="*/ 63217 h 365863"/>
                    <a:gd name="connsiteX12" fmla="*/ 1881 w 351830"/>
                    <a:gd name="connsiteY12" fmla="*/ 34148 h 365863"/>
                    <a:gd name="connsiteX13" fmla="*/ -124 w 351830"/>
                    <a:gd name="connsiteY13" fmla="*/ 11094 h 365863"/>
                    <a:gd name="connsiteX14" fmla="*/ 12907 w 351830"/>
                    <a:gd name="connsiteY14" fmla="*/ 5080 h 365863"/>
                    <a:gd name="connsiteX15" fmla="*/ 28945 w 351830"/>
                    <a:gd name="connsiteY15" fmla="*/ 68 h 365863"/>
                    <a:gd name="connsiteX16" fmla="*/ 45985 w 351830"/>
                    <a:gd name="connsiteY16" fmla="*/ 1070 h 365863"/>
                    <a:gd name="connsiteX17" fmla="*/ 61021 w 351830"/>
                    <a:gd name="connsiteY17" fmla="*/ 14101 h 365863"/>
                    <a:gd name="connsiteX18" fmla="*/ 65030 w 351830"/>
                    <a:gd name="connsiteY18" fmla="*/ 12096 h 365863"/>
                    <a:gd name="connsiteX19" fmla="*/ 172283 w 351830"/>
                    <a:gd name="connsiteY19" fmla="*/ 11094 h 365863"/>
                    <a:gd name="connsiteX20" fmla="*/ 190326 w 351830"/>
                    <a:gd name="connsiteY20" fmla="*/ 25127 h 365863"/>
                    <a:gd name="connsiteX21" fmla="*/ 253475 w 351830"/>
                    <a:gd name="connsiteY21" fmla="*/ 30139 h 365863"/>
                    <a:gd name="connsiteX22" fmla="*/ 302591 w 351830"/>
                    <a:gd name="connsiteY22" fmla="*/ 17108 h 365863"/>
                    <a:gd name="connsiteX23" fmla="*/ 324643 w 351830"/>
                    <a:gd name="connsiteY23" fmla="*/ 11094 h 365863"/>
                    <a:gd name="connsiteX24" fmla="*/ 341684 w 351830"/>
                    <a:gd name="connsiteY24" fmla="*/ 12096 h 365863"/>
                    <a:gd name="connsiteX25" fmla="*/ 351707 w 351830"/>
                    <a:gd name="connsiteY25" fmla="*/ 19113 h 365863"/>
                    <a:gd name="connsiteX26" fmla="*/ 351707 w 351830"/>
                    <a:gd name="connsiteY26" fmla="*/ 22120 h 365863"/>
                    <a:gd name="connsiteX27" fmla="*/ 336672 w 351830"/>
                    <a:gd name="connsiteY27" fmla="*/ 28134 h 365863"/>
                    <a:gd name="connsiteX28" fmla="*/ 328652 w 351830"/>
                    <a:gd name="connsiteY28" fmla="*/ 28134 h 365863"/>
                    <a:gd name="connsiteX29" fmla="*/ 311613 w 351830"/>
                    <a:gd name="connsiteY29" fmla="*/ 40162 h 365863"/>
                    <a:gd name="connsiteX30" fmla="*/ 301589 w 351830"/>
                    <a:gd name="connsiteY30" fmla="*/ 28134 h 365863"/>
                    <a:gd name="connsiteX31" fmla="*/ 260492 w 351830"/>
                    <a:gd name="connsiteY31" fmla="*/ 38158 h 365863"/>
                    <a:gd name="connsiteX32" fmla="*/ 241447 w 351830"/>
                    <a:gd name="connsiteY32" fmla="*/ 39160 h 365863"/>
                    <a:gd name="connsiteX33" fmla="*/ 237437 w 351830"/>
                    <a:gd name="connsiteY33" fmla="*/ 147416 h 365863"/>
                    <a:gd name="connsiteX34" fmla="*/ 211376 w 351830"/>
                    <a:gd name="connsiteY34" fmla="*/ 148418 h 365863"/>
                    <a:gd name="connsiteX35" fmla="*/ 208368 w 351830"/>
                    <a:gd name="connsiteY35" fmla="*/ 236626 h 365863"/>
                    <a:gd name="connsiteX36" fmla="*/ 203357 w 351830"/>
                    <a:gd name="connsiteY36" fmla="*/ 347889 h 365863"/>
                    <a:gd name="connsiteX37" fmla="*/ 179300 w 351830"/>
                    <a:gd name="connsiteY37" fmla="*/ 363927 h 365863"/>
                    <a:gd name="connsiteX38" fmla="*/ 166269 w 351830"/>
                    <a:gd name="connsiteY38" fmla="*/ 365932 h 365863"/>
                    <a:gd name="connsiteX39" fmla="*/ 150231 w 351830"/>
                    <a:gd name="connsiteY39" fmla="*/ 359917 h 365863"/>
                    <a:gd name="connsiteX40" fmla="*/ 138203 w 351830"/>
                    <a:gd name="connsiteY40" fmla="*/ 357912 h 365863"/>
                    <a:gd name="connsiteX41" fmla="*/ 134194 w 351830"/>
                    <a:gd name="connsiteY41" fmla="*/ 344882 h 365863"/>
                    <a:gd name="connsiteX42" fmla="*/ 125172 w 351830"/>
                    <a:gd name="connsiteY42" fmla="*/ 336863 h 3658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351830" h="365863">
                      <a:moveTo>
                        <a:pt x="112141" y="351898"/>
                      </a:moveTo>
                      <a:lnTo>
                        <a:pt x="94099" y="328844"/>
                      </a:lnTo>
                      <a:lnTo>
                        <a:pt x="84075" y="306792"/>
                      </a:lnTo>
                      <a:lnTo>
                        <a:pt x="80066" y="277723"/>
                      </a:lnTo>
                      <a:lnTo>
                        <a:pt x="74052" y="255671"/>
                      </a:lnTo>
                      <a:lnTo>
                        <a:pt x="66033" y="208560"/>
                      </a:lnTo>
                      <a:lnTo>
                        <a:pt x="67035" y="172475"/>
                      </a:lnTo>
                      <a:lnTo>
                        <a:pt x="64028" y="156437"/>
                      </a:lnTo>
                      <a:lnTo>
                        <a:pt x="54004" y="143406"/>
                      </a:lnTo>
                      <a:lnTo>
                        <a:pt x="40974" y="118347"/>
                      </a:lnTo>
                      <a:lnTo>
                        <a:pt x="27942" y="82262"/>
                      </a:lnTo>
                      <a:lnTo>
                        <a:pt x="21928" y="63217"/>
                      </a:lnTo>
                      <a:lnTo>
                        <a:pt x="1881" y="34148"/>
                      </a:lnTo>
                      <a:lnTo>
                        <a:pt x="-124" y="11094"/>
                      </a:lnTo>
                      <a:lnTo>
                        <a:pt x="12907" y="5080"/>
                      </a:lnTo>
                      <a:lnTo>
                        <a:pt x="28945" y="68"/>
                      </a:lnTo>
                      <a:lnTo>
                        <a:pt x="45985" y="1070"/>
                      </a:lnTo>
                      <a:lnTo>
                        <a:pt x="61021" y="14101"/>
                      </a:lnTo>
                      <a:lnTo>
                        <a:pt x="65030" y="12096"/>
                      </a:lnTo>
                      <a:lnTo>
                        <a:pt x="172283" y="11094"/>
                      </a:lnTo>
                      <a:lnTo>
                        <a:pt x="190326" y="25127"/>
                      </a:lnTo>
                      <a:lnTo>
                        <a:pt x="253475" y="30139"/>
                      </a:lnTo>
                      <a:lnTo>
                        <a:pt x="302591" y="17108"/>
                      </a:lnTo>
                      <a:lnTo>
                        <a:pt x="324643" y="11094"/>
                      </a:lnTo>
                      <a:lnTo>
                        <a:pt x="341684" y="12096"/>
                      </a:lnTo>
                      <a:lnTo>
                        <a:pt x="351707" y="19113"/>
                      </a:lnTo>
                      <a:lnTo>
                        <a:pt x="351707" y="22120"/>
                      </a:lnTo>
                      <a:lnTo>
                        <a:pt x="336672" y="28134"/>
                      </a:lnTo>
                      <a:lnTo>
                        <a:pt x="328652" y="28134"/>
                      </a:lnTo>
                      <a:lnTo>
                        <a:pt x="311613" y="40162"/>
                      </a:lnTo>
                      <a:lnTo>
                        <a:pt x="301589" y="28134"/>
                      </a:lnTo>
                      <a:lnTo>
                        <a:pt x="260492" y="38158"/>
                      </a:lnTo>
                      <a:lnTo>
                        <a:pt x="241447" y="39160"/>
                      </a:lnTo>
                      <a:lnTo>
                        <a:pt x="237437" y="147416"/>
                      </a:lnTo>
                      <a:lnTo>
                        <a:pt x="211376" y="148418"/>
                      </a:lnTo>
                      <a:lnTo>
                        <a:pt x="208368" y="236626"/>
                      </a:lnTo>
                      <a:lnTo>
                        <a:pt x="203357" y="347889"/>
                      </a:lnTo>
                      <a:lnTo>
                        <a:pt x="179300" y="363927"/>
                      </a:lnTo>
                      <a:lnTo>
                        <a:pt x="166269" y="365932"/>
                      </a:lnTo>
                      <a:lnTo>
                        <a:pt x="150231" y="359917"/>
                      </a:lnTo>
                      <a:lnTo>
                        <a:pt x="138203" y="357912"/>
                      </a:lnTo>
                      <a:lnTo>
                        <a:pt x="134194" y="344882"/>
                      </a:lnTo>
                      <a:lnTo>
                        <a:pt x="125172" y="336863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2" name="Freeform: Shape 141">
                  <a:extLst>
                    <a:ext uri="{FF2B5EF4-FFF2-40B4-BE49-F238E27FC236}">
                      <a16:creationId xmlns:a16="http://schemas.microsoft.com/office/drawing/2014/main" id="{78E0F53A-9435-4943-B145-C4F4F01FFB81}"/>
                    </a:ext>
                  </a:extLst>
                </p:cNvPr>
                <p:cNvSpPr/>
                <p:nvPr/>
              </p:nvSpPr>
              <p:spPr>
                <a:xfrm>
                  <a:off x="9574980" y="4338210"/>
                  <a:ext cx="65153" cy="70165"/>
                </a:xfrm>
                <a:custGeom>
                  <a:avLst/>
                  <a:gdLst>
                    <a:gd name="connsiteX0" fmla="*/ 37919 w 65153"/>
                    <a:gd name="connsiteY0" fmla="*/ 30139 h 70165"/>
                    <a:gd name="connsiteX1" fmla="*/ 54959 w 65153"/>
                    <a:gd name="connsiteY1" fmla="*/ 48182 h 70165"/>
                    <a:gd name="connsiteX2" fmla="*/ 64983 w 65153"/>
                    <a:gd name="connsiteY2" fmla="*/ 62215 h 70165"/>
                    <a:gd name="connsiteX3" fmla="*/ 52955 w 65153"/>
                    <a:gd name="connsiteY3" fmla="*/ 70234 h 70165"/>
                    <a:gd name="connsiteX4" fmla="*/ 40926 w 65153"/>
                    <a:gd name="connsiteY4" fmla="*/ 61213 h 70165"/>
                    <a:gd name="connsiteX5" fmla="*/ 25891 w 65153"/>
                    <a:gd name="connsiteY5" fmla="*/ 48182 h 70165"/>
                    <a:gd name="connsiteX6" fmla="*/ 12860 w 65153"/>
                    <a:gd name="connsiteY6" fmla="*/ 32144 h 70165"/>
                    <a:gd name="connsiteX7" fmla="*/ 832 w 65153"/>
                    <a:gd name="connsiteY7" fmla="*/ 11095 h 70165"/>
                    <a:gd name="connsiteX8" fmla="*/ -171 w 65153"/>
                    <a:gd name="connsiteY8" fmla="*/ 68 h 70165"/>
                    <a:gd name="connsiteX9" fmla="*/ 10855 w 65153"/>
                    <a:gd name="connsiteY9" fmla="*/ 1071 h 70165"/>
                    <a:gd name="connsiteX10" fmla="*/ 22884 w 65153"/>
                    <a:gd name="connsiteY10" fmla="*/ 11095 h 70165"/>
                    <a:gd name="connsiteX11" fmla="*/ 31905 w 65153"/>
                    <a:gd name="connsiteY11" fmla="*/ 21118 h 701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5153" h="70165">
                      <a:moveTo>
                        <a:pt x="37919" y="30139"/>
                      </a:moveTo>
                      <a:lnTo>
                        <a:pt x="54959" y="48182"/>
                      </a:lnTo>
                      <a:lnTo>
                        <a:pt x="64983" y="62215"/>
                      </a:lnTo>
                      <a:lnTo>
                        <a:pt x="52955" y="70234"/>
                      </a:lnTo>
                      <a:lnTo>
                        <a:pt x="40926" y="61213"/>
                      </a:lnTo>
                      <a:lnTo>
                        <a:pt x="25891" y="48182"/>
                      </a:lnTo>
                      <a:lnTo>
                        <a:pt x="12860" y="32144"/>
                      </a:lnTo>
                      <a:lnTo>
                        <a:pt x="832" y="11095"/>
                      </a:lnTo>
                      <a:lnTo>
                        <a:pt x="-171" y="68"/>
                      </a:lnTo>
                      <a:lnTo>
                        <a:pt x="10855" y="1071"/>
                      </a:lnTo>
                      <a:lnTo>
                        <a:pt x="22884" y="11095"/>
                      </a:lnTo>
                      <a:lnTo>
                        <a:pt x="31905" y="21118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3" name="Freeform: Shape 142">
                  <a:extLst>
                    <a:ext uri="{FF2B5EF4-FFF2-40B4-BE49-F238E27FC236}">
                      <a16:creationId xmlns:a16="http://schemas.microsoft.com/office/drawing/2014/main" id="{71A945B2-F9DF-46F3-855E-43D46AFC5196}"/>
                    </a:ext>
                  </a:extLst>
                </p:cNvPr>
                <p:cNvSpPr/>
                <p:nvPr/>
              </p:nvSpPr>
              <p:spPr>
                <a:xfrm>
                  <a:off x="5281845" y="3021100"/>
                  <a:ext cx="408965" cy="356842"/>
                </a:xfrm>
                <a:custGeom>
                  <a:avLst/>
                  <a:gdLst>
                    <a:gd name="connsiteX0" fmla="*/ 48996 w 408965"/>
                    <a:gd name="connsiteY0" fmla="*/ 348906 h 356842"/>
                    <a:gd name="connsiteX1" fmla="*/ 49998 w 408965"/>
                    <a:gd name="connsiteY1" fmla="*/ 327857 h 356842"/>
                    <a:gd name="connsiteX2" fmla="*/ 18925 w 408965"/>
                    <a:gd name="connsiteY2" fmla="*/ 320840 h 356842"/>
                    <a:gd name="connsiteX3" fmla="*/ 17922 w 408965"/>
                    <a:gd name="connsiteY3" fmla="*/ 306807 h 356842"/>
                    <a:gd name="connsiteX4" fmla="*/ 2887 w 408965"/>
                    <a:gd name="connsiteY4" fmla="*/ 286760 h 356842"/>
                    <a:gd name="connsiteX5" fmla="*/ -120 w 408965"/>
                    <a:gd name="connsiteY5" fmla="*/ 272727 h 356842"/>
                    <a:gd name="connsiteX6" fmla="*/ 1884 w 408965"/>
                    <a:gd name="connsiteY6" fmla="*/ 258693 h 356842"/>
                    <a:gd name="connsiteX7" fmla="*/ 18925 w 408965"/>
                    <a:gd name="connsiteY7" fmla="*/ 257691 h 356842"/>
                    <a:gd name="connsiteX8" fmla="*/ 28948 w 408965"/>
                    <a:gd name="connsiteY8" fmla="*/ 246665 h 356842"/>
                    <a:gd name="connsiteX9" fmla="*/ 64031 w 408965"/>
                    <a:gd name="connsiteY9" fmla="*/ 243658 h 356842"/>
                    <a:gd name="connsiteX10" fmla="*/ 88088 w 408965"/>
                    <a:gd name="connsiteY10" fmla="*/ 239649 h 356842"/>
                    <a:gd name="connsiteX11" fmla="*/ 90093 w 408965"/>
                    <a:gd name="connsiteY11" fmla="*/ 220604 h 356842"/>
                    <a:gd name="connsiteX12" fmla="*/ 104126 w 408965"/>
                    <a:gd name="connsiteY12" fmla="*/ 200556 h 356842"/>
                    <a:gd name="connsiteX13" fmla="*/ 104126 w 408965"/>
                    <a:gd name="connsiteY13" fmla="*/ 130391 h 356842"/>
                    <a:gd name="connsiteX14" fmla="*/ 141213 w 408965"/>
                    <a:gd name="connsiteY14" fmla="*/ 117360 h 356842"/>
                    <a:gd name="connsiteX15" fmla="*/ 216391 w 408965"/>
                    <a:gd name="connsiteY15" fmla="*/ 58220 h 356842"/>
                    <a:gd name="connsiteX16" fmla="*/ 304599 w 408965"/>
                    <a:gd name="connsiteY16" fmla="*/ 83 h 356842"/>
                    <a:gd name="connsiteX17" fmla="*/ 345696 w 408965"/>
                    <a:gd name="connsiteY17" fmla="*/ 13114 h 356842"/>
                    <a:gd name="connsiteX18" fmla="*/ 360732 w 408965"/>
                    <a:gd name="connsiteY18" fmla="*/ 30154 h 356842"/>
                    <a:gd name="connsiteX19" fmla="*/ 379777 w 408965"/>
                    <a:gd name="connsiteY19" fmla="*/ 19128 h 356842"/>
                    <a:gd name="connsiteX20" fmla="*/ 386793 w 408965"/>
                    <a:gd name="connsiteY20" fmla="*/ 65237 h 356842"/>
                    <a:gd name="connsiteX21" fmla="*/ 396817 w 408965"/>
                    <a:gd name="connsiteY21" fmla="*/ 73256 h 356842"/>
                    <a:gd name="connsiteX22" fmla="*/ 397819 w 408965"/>
                    <a:gd name="connsiteY22" fmla="*/ 83279 h 356842"/>
                    <a:gd name="connsiteX23" fmla="*/ 408845 w 408965"/>
                    <a:gd name="connsiteY23" fmla="*/ 93303 h 356842"/>
                    <a:gd name="connsiteX24" fmla="*/ 402831 w 408965"/>
                    <a:gd name="connsiteY24" fmla="*/ 106334 h 356842"/>
                    <a:gd name="connsiteX25" fmla="*/ 394812 w 408965"/>
                    <a:gd name="connsiteY25" fmla="*/ 167478 h 356842"/>
                    <a:gd name="connsiteX26" fmla="*/ 393809 w 408965"/>
                    <a:gd name="connsiteY26" fmla="*/ 207573 h 356842"/>
                    <a:gd name="connsiteX27" fmla="*/ 360732 w 408965"/>
                    <a:gd name="connsiteY27" fmla="*/ 235639 h 356842"/>
                    <a:gd name="connsiteX28" fmla="*/ 349706 w 408965"/>
                    <a:gd name="connsiteY28" fmla="*/ 275734 h 356842"/>
                    <a:gd name="connsiteX29" fmla="*/ 361734 w 408965"/>
                    <a:gd name="connsiteY29" fmla="*/ 286760 h 356842"/>
                    <a:gd name="connsiteX30" fmla="*/ 361734 w 408965"/>
                    <a:gd name="connsiteY30" fmla="*/ 305805 h 356842"/>
                    <a:gd name="connsiteX31" fmla="*/ 378774 w 408965"/>
                    <a:gd name="connsiteY31" fmla="*/ 306807 h 356842"/>
                    <a:gd name="connsiteX32" fmla="*/ 375767 w 408965"/>
                    <a:gd name="connsiteY32" fmla="*/ 320840 h 356842"/>
                    <a:gd name="connsiteX33" fmla="*/ 368750 w 408965"/>
                    <a:gd name="connsiteY33" fmla="*/ 322845 h 356842"/>
                    <a:gd name="connsiteX34" fmla="*/ 367748 w 408965"/>
                    <a:gd name="connsiteY34" fmla="*/ 332869 h 356842"/>
                    <a:gd name="connsiteX35" fmla="*/ 362736 w 408965"/>
                    <a:gd name="connsiteY35" fmla="*/ 332869 h 356842"/>
                    <a:gd name="connsiteX36" fmla="*/ 344694 w 408965"/>
                    <a:gd name="connsiteY36" fmla="*/ 299791 h 356842"/>
                    <a:gd name="connsiteX37" fmla="*/ 338679 w 408965"/>
                    <a:gd name="connsiteY37" fmla="*/ 298788 h 356842"/>
                    <a:gd name="connsiteX38" fmla="*/ 317630 w 408965"/>
                    <a:gd name="connsiteY38" fmla="*/ 315828 h 356842"/>
                    <a:gd name="connsiteX39" fmla="*/ 297583 w 408965"/>
                    <a:gd name="connsiteY39" fmla="*/ 306807 h 356842"/>
                    <a:gd name="connsiteX40" fmla="*/ 282547 w 408965"/>
                    <a:gd name="connsiteY40" fmla="*/ 304802 h 356842"/>
                    <a:gd name="connsiteX41" fmla="*/ 275530 w 408965"/>
                    <a:gd name="connsiteY41" fmla="*/ 309814 h 356842"/>
                    <a:gd name="connsiteX42" fmla="*/ 259493 w 408965"/>
                    <a:gd name="connsiteY42" fmla="*/ 308812 h 356842"/>
                    <a:gd name="connsiteX43" fmla="*/ 244457 w 408965"/>
                    <a:gd name="connsiteY43" fmla="*/ 320840 h 356842"/>
                    <a:gd name="connsiteX44" fmla="*/ 230424 w 408965"/>
                    <a:gd name="connsiteY44" fmla="*/ 321843 h 356842"/>
                    <a:gd name="connsiteX45" fmla="*/ 198348 w 408965"/>
                    <a:gd name="connsiteY45" fmla="*/ 306807 h 356842"/>
                    <a:gd name="connsiteX46" fmla="*/ 186320 w 408965"/>
                    <a:gd name="connsiteY46" fmla="*/ 313824 h 356842"/>
                    <a:gd name="connsiteX47" fmla="*/ 172287 w 408965"/>
                    <a:gd name="connsiteY47" fmla="*/ 312821 h 356842"/>
                    <a:gd name="connsiteX48" fmla="*/ 162263 w 408965"/>
                    <a:gd name="connsiteY48" fmla="*/ 301795 h 356842"/>
                    <a:gd name="connsiteX49" fmla="*/ 136201 w 408965"/>
                    <a:gd name="connsiteY49" fmla="*/ 290769 h 356842"/>
                    <a:gd name="connsiteX50" fmla="*/ 107133 w 408965"/>
                    <a:gd name="connsiteY50" fmla="*/ 293776 h 356842"/>
                    <a:gd name="connsiteX51" fmla="*/ 101119 w 408965"/>
                    <a:gd name="connsiteY51" fmla="*/ 300793 h 356842"/>
                    <a:gd name="connsiteX52" fmla="*/ 97109 w 408965"/>
                    <a:gd name="connsiteY52" fmla="*/ 317833 h 356842"/>
                    <a:gd name="connsiteX53" fmla="*/ 89090 w 408965"/>
                    <a:gd name="connsiteY53" fmla="*/ 329862 h 356842"/>
                    <a:gd name="connsiteX54" fmla="*/ 88088 w 408965"/>
                    <a:gd name="connsiteY54" fmla="*/ 356925 h 356842"/>
                    <a:gd name="connsiteX55" fmla="*/ 67038 w 408965"/>
                    <a:gd name="connsiteY55" fmla="*/ 339885 h 356842"/>
                    <a:gd name="connsiteX56" fmla="*/ 58017 w 408965"/>
                    <a:gd name="connsiteY56" fmla="*/ 339885 h 3568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408965" h="356842">
                      <a:moveTo>
                        <a:pt x="48996" y="348906"/>
                      </a:moveTo>
                      <a:lnTo>
                        <a:pt x="49998" y="327857"/>
                      </a:lnTo>
                      <a:lnTo>
                        <a:pt x="18925" y="320840"/>
                      </a:lnTo>
                      <a:lnTo>
                        <a:pt x="17922" y="306807"/>
                      </a:lnTo>
                      <a:lnTo>
                        <a:pt x="2887" y="286760"/>
                      </a:lnTo>
                      <a:lnTo>
                        <a:pt x="-120" y="272727"/>
                      </a:lnTo>
                      <a:lnTo>
                        <a:pt x="1884" y="258693"/>
                      </a:lnTo>
                      <a:lnTo>
                        <a:pt x="18925" y="257691"/>
                      </a:lnTo>
                      <a:lnTo>
                        <a:pt x="28948" y="246665"/>
                      </a:lnTo>
                      <a:lnTo>
                        <a:pt x="64031" y="243658"/>
                      </a:lnTo>
                      <a:lnTo>
                        <a:pt x="88088" y="239649"/>
                      </a:lnTo>
                      <a:lnTo>
                        <a:pt x="90093" y="220604"/>
                      </a:lnTo>
                      <a:lnTo>
                        <a:pt x="104126" y="200556"/>
                      </a:lnTo>
                      <a:lnTo>
                        <a:pt x="104126" y="130391"/>
                      </a:lnTo>
                      <a:lnTo>
                        <a:pt x="141213" y="117360"/>
                      </a:lnTo>
                      <a:lnTo>
                        <a:pt x="216391" y="58220"/>
                      </a:lnTo>
                      <a:lnTo>
                        <a:pt x="304599" y="83"/>
                      </a:lnTo>
                      <a:lnTo>
                        <a:pt x="345696" y="13114"/>
                      </a:lnTo>
                      <a:lnTo>
                        <a:pt x="360732" y="30154"/>
                      </a:lnTo>
                      <a:lnTo>
                        <a:pt x="379777" y="19128"/>
                      </a:lnTo>
                      <a:lnTo>
                        <a:pt x="386793" y="65237"/>
                      </a:lnTo>
                      <a:lnTo>
                        <a:pt x="396817" y="73256"/>
                      </a:lnTo>
                      <a:lnTo>
                        <a:pt x="397819" y="83279"/>
                      </a:lnTo>
                      <a:lnTo>
                        <a:pt x="408845" y="93303"/>
                      </a:lnTo>
                      <a:lnTo>
                        <a:pt x="402831" y="106334"/>
                      </a:lnTo>
                      <a:lnTo>
                        <a:pt x="394812" y="167478"/>
                      </a:lnTo>
                      <a:lnTo>
                        <a:pt x="393809" y="207573"/>
                      </a:lnTo>
                      <a:lnTo>
                        <a:pt x="360732" y="235639"/>
                      </a:lnTo>
                      <a:lnTo>
                        <a:pt x="349706" y="275734"/>
                      </a:lnTo>
                      <a:lnTo>
                        <a:pt x="361734" y="286760"/>
                      </a:lnTo>
                      <a:lnTo>
                        <a:pt x="361734" y="305805"/>
                      </a:lnTo>
                      <a:lnTo>
                        <a:pt x="378774" y="306807"/>
                      </a:lnTo>
                      <a:lnTo>
                        <a:pt x="375767" y="320840"/>
                      </a:lnTo>
                      <a:lnTo>
                        <a:pt x="368750" y="322845"/>
                      </a:lnTo>
                      <a:lnTo>
                        <a:pt x="367748" y="332869"/>
                      </a:lnTo>
                      <a:lnTo>
                        <a:pt x="362736" y="332869"/>
                      </a:lnTo>
                      <a:lnTo>
                        <a:pt x="344694" y="299791"/>
                      </a:lnTo>
                      <a:lnTo>
                        <a:pt x="338679" y="298788"/>
                      </a:lnTo>
                      <a:lnTo>
                        <a:pt x="317630" y="315828"/>
                      </a:lnTo>
                      <a:lnTo>
                        <a:pt x="297583" y="306807"/>
                      </a:lnTo>
                      <a:lnTo>
                        <a:pt x="282547" y="304802"/>
                      </a:lnTo>
                      <a:lnTo>
                        <a:pt x="275530" y="309814"/>
                      </a:lnTo>
                      <a:lnTo>
                        <a:pt x="259493" y="308812"/>
                      </a:lnTo>
                      <a:lnTo>
                        <a:pt x="244457" y="320840"/>
                      </a:lnTo>
                      <a:lnTo>
                        <a:pt x="230424" y="321843"/>
                      </a:lnTo>
                      <a:lnTo>
                        <a:pt x="198348" y="306807"/>
                      </a:lnTo>
                      <a:lnTo>
                        <a:pt x="186320" y="313824"/>
                      </a:lnTo>
                      <a:lnTo>
                        <a:pt x="172287" y="312821"/>
                      </a:lnTo>
                      <a:lnTo>
                        <a:pt x="162263" y="301795"/>
                      </a:lnTo>
                      <a:lnTo>
                        <a:pt x="136201" y="290769"/>
                      </a:lnTo>
                      <a:lnTo>
                        <a:pt x="107133" y="293776"/>
                      </a:lnTo>
                      <a:lnTo>
                        <a:pt x="101119" y="300793"/>
                      </a:lnTo>
                      <a:lnTo>
                        <a:pt x="97109" y="317833"/>
                      </a:lnTo>
                      <a:lnTo>
                        <a:pt x="89090" y="329862"/>
                      </a:lnTo>
                      <a:lnTo>
                        <a:pt x="88088" y="356925"/>
                      </a:lnTo>
                      <a:lnTo>
                        <a:pt x="67038" y="339885"/>
                      </a:lnTo>
                      <a:lnTo>
                        <a:pt x="58017" y="339885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4" name="Freeform: Shape 143">
                  <a:extLst>
                    <a:ext uri="{FF2B5EF4-FFF2-40B4-BE49-F238E27FC236}">
                      <a16:creationId xmlns:a16="http://schemas.microsoft.com/office/drawing/2014/main" id="{B059B201-5150-458F-838A-102FF543A4E3}"/>
                    </a:ext>
                  </a:extLst>
                </p:cNvPr>
                <p:cNvSpPr/>
                <p:nvPr/>
              </p:nvSpPr>
              <p:spPr>
                <a:xfrm>
                  <a:off x="5345997" y="3311787"/>
                  <a:ext cx="314742" cy="290686"/>
                </a:xfrm>
                <a:custGeom>
                  <a:avLst/>
                  <a:gdLst>
                    <a:gd name="connsiteX0" fmla="*/ 154244 w 314742"/>
                    <a:gd name="connsiteY0" fmla="*/ 274728 h 290686"/>
                    <a:gd name="connsiteX1" fmla="*/ 127180 w 314742"/>
                    <a:gd name="connsiteY1" fmla="*/ 285754 h 290686"/>
                    <a:gd name="connsiteX2" fmla="*/ 116154 w 314742"/>
                    <a:gd name="connsiteY2" fmla="*/ 283749 h 290686"/>
                    <a:gd name="connsiteX3" fmla="*/ 106130 w 314742"/>
                    <a:gd name="connsiteY3" fmla="*/ 290766 h 290686"/>
                    <a:gd name="connsiteX4" fmla="*/ 85081 w 314742"/>
                    <a:gd name="connsiteY4" fmla="*/ 289764 h 290686"/>
                    <a:gd name="connsiteX5" fmla="*/ 71047 w 314742"/>
                    <a:gd name="connsiteY5" fmla="*/ 271721 h 290686"/>
                    <a:gd name="connsiteX6" fmla="*/ 62026 w 314742"/>
                    <a:gd name="connsiteY6" fmla="*/ 249669 h 290686"/>
                    <a:gd name="connsiteX7" fmla="*/ 42981 w 314742"/>
                    <a:gd name="connsiteY7" fmla="*/ 229622 h 290686"/>
                    <a:gd name="connsiteX8" fmla="*/ 22934 w 314742"/>
                    <a:gd name="connsiteY8" fmla="*/ 229622 h 290686"/>
                    <a:gd name="connsiteX9" fmla="*/ -121 w 314742"/>
                    <a:gd name="connsiteY9" fmla="*/ 229622 h 290686"/>
                    <a:gd name="connsiteX10" fmla="*/ 882 w 314742"/>
                    <a:gd name="connsiteY10" fmla="*/ 181508 h 290686"/>
                    <a:gd name="connsiteX11" fmla="*/ -121 w 314742"/>
                    <a:gd name="connsiteY11" fmla="*/ 161461 h 290686"/>
                    <a:gd name="connsiteX12" fmla="*/ 4891 w 314742"/>
                    <a:gd name="connsiteY12" fmla="*/ 142416 h 290686"/>
                    <a:gd name="connsiteX13" fmla="*/ 12910 w 314742"/>
                    <a:gd name="connsiteY13" fmla="*/ 133394 h 290686"/>
                    <a:gd name="connsiteX14" fmla="*/ 25941 w 314742"/>
                    <a:gd name="connsiteY14" fmla="*/ 115352 h 290686"/>
                    <a:gd name="connsiteX15" fmla="*/ 22934 w 314742"/>
                    <a:gd name="connsiteY15" fmla="*/ 106331 h 290686"/>
                    <a:gd name="connsiteX16" fmla="*/ 28948 w 314742"/>
                    <a:gd name="connsiteY16" fmla="*/ 94302 h 290686"/>
                    <a:gd name="connsiteX17" fmla="*/ 22934 w 314742"/>
                    <a:gd name="connsiteY17" fmla="*/ 76260 h 290686"/>
                    <a:gd name="connsiteX18" fmla="*/ 23936 w 314742"/>
                    <a:gd name="connsiteY18" fmla="*/ 66236 h 290686"/>
                    <a:gd name="connsiteX19" fmla="*/ 24939 w 314742"/>
                    <a:gd name="connsiteY19" fmla="*/ 39172 h 290686"/>
                    <a:gd name="connsiteX20" fmla="*/ 32957 w 314742"/>
                    <a:gd name="connsiteY20" fmla="*/ 27144 h 290686"/>
                    <a:gd name="connsiteX21" fmla="*/ 36967 w 314742"/>
                    <a:gd name="connsiteY21" fmla="*/ 10103 h 290686"/>
                    <a:gd name="connsiteX22" fmla="*/ 42981 w 314742"/>
                    <a:gd name="connsiteY22" fmla="*/ 3087 h 290686"/>
                    <a:gd name="connsiteX23" fmla="*/ 72050 w 314742"/>
                    <a:gd name="connsiteY23" fmla="*/ 80 h 290686"/>
                    <a:gd name="connsiteX24" fmla="*/ 98111 w 314742"/>
                    <a:gd name="connsiteY24" fmla="*/ 11106 h 290686"/>
                    <a:gd name="connsiteX25" fmla="*/ 108135 w 314742"/>
                    <a:gd name="connsiteY25" fmla="*/ 22132 h 290686"/>
                    <a:gd name="connsiteX26" fmla="*/ 122168 w 314742"/>
                    <a:gd name="connsiteY26" fmla="*/ 23134 h 290686"/>
                    <a:gd name="connsiteX27" fmla="*/ 134196 w 314742"/>
                    <a:gd name="connsiteY27" fmla="*/ 16118 h 290686"/>
                    <a:gd name="connsiteX28" fmla="*/ 166272 w 314742"/>
                    <a:gd name="connsiteY28" fmla="*/ 31153 h 290686"/>
                    <a:gd name="connsiteX29" fmla="*/ 180305 w 314742"/>
                    <a:gd name="connsiteY29" fmla="*/ 30151 h 290686"/>
                    <a:gd name="connsiteX30" fmla="*/ 195341 w 314742"/>
                    <a:gd name="connsiteY30" fmla="*/ 18122 h 290686"/>
                    <a:gd name="connsiteX31" fmla="*/ 211378 w 314742"/>
                    <a:gd name="connsiteY31" fmla="*/ 19125 h 290686"/>
                    <a:gd name="connsiteX32" fmla="*/ 218395 w 314742"/>
                    <a:gd name="connsiteY32" fmla="*/ 14113 h 290686"/>
                    <a:gd name="connsiteX33" fmla="*/ 233431 w 314742"/>
                    <a:gd name="connsiteY33" fmla="*/ 16118 h 290686"/>
                    <a:gd name="connsiteX34" fmla="*/ 253478 w 314742"/>
                    <a:gd name="connsiteY34" fmla="*/ 25139 h 290686"/>
                    <a:gd name="connsiteX35" fmla="*/ 274527 w 314742"/>
                    <a:gd name="connsiteY35" fmla="*/ 8099 h 290686"/>
                    <a:gd name="connsiteX36" fmla="*/ 280542 w 314742"/>
                    <a:gd name="connsiteY36" fmla="*/ 9101 h 290686"/>
                    <a:gd name="connsiteX37" fmla="*/ 298584 w 314742"/>
                    <a:gd name="connsiteY37" fmla="*/ 42179 h 290686"/>
                    <a:gd name="connsiteX38" fmla="*/ 303596 w 314742"/>
                    <a:gd name="connsiteY38" fmla="*/ 42179 h 290686"/>
                    <a:gd name="connsiteX39" fmla="*/ 314622 w 314742"/>
                    <a:gd name="connsiteY39" fmla="*/ 54208 h 290686"/>
                    <a:gd name="connsiteX40" fmla="*/ 311615 w 314742"/>
                    <a:gd name="connsiteY40" fmla="*/ 59219 h 290686"/>
                    <a:gd name="connsiteX41" fmla="*/ 310613 w 314742"/>
                    <a:gd name="connsiteY41" fmla="*/ 69243 h 290686"/>
                    <a:gd name="connsiteX42" fmla="*/ 288561 w 314742"/>
                    <a:gd name="connsiteY42" fmla="*/ 92297 h 290686"/>
                    <a:gd name="connsiteX43" fmla="*/ 281544 w 314742"/>
                    <a:gd name="connsiteY43" fmla="*/ 112345 h 290686"/>
                    <a:gd name="connsiteX44" fmla="*/ 277535 w 314742"/>
                    <a:gd name="connsiteY44" fmla="*/ 127380 h 290686"/>
                    <a:gd name="connsiteX45" fmla="*/ 272523 w 314742"/>
                    <a:gd name="connsiteY45" fmla="*/ 134397 h 290686"/>
                    <a:gd name="connsiteX46" fmla="*/ 267511 w 314742"/>
                    <a:gd name="connsiteY46" fmla="*/ 155447 h 290686"/>
                    <a:gd name="connsiteX47" fmla="*/ 252476 w 314742"/>
                    <a:gd name="connsiteY47" fmla="*/ 168477 h 290686"/>
                    <a:gd name="connsiteX48" fmla="*/ 248466 w 314742"/>
                    <a:gd name="connsiteY48" fmla="*/ 183513 h 290686"/>
                    <a:gd name="connsiteX49" fmla="*/ 243454 w 314742"/>
                    <a:gd name="connsiteY49" fmla="*/ 195541 h 290686"/>
                    <a:gd name="connsiteX50" fmla="*/ 240447 w 314742"/>
                    <a:gd name="connsiteY50" fmla="*/ 207570 h 290686"/>
                    <a:gd name="connsiteX51" fmla="*/ 222405 w 314742"/>
                    <a:gd name="connsiteY51" fmla="*/ 218596 h 290686"/>
                    <a:gd name="connsiteX52" fmla="*/ 207369 w 314742"/>
                    <a:gd name="connsiteY52" fmla="*/ 205565 h 290686"/>
                    <a:gd name="connsiteX53" fmla="*/ 197345 w 314742"/>
                    <a:gd name="connsiteY53" fmla="*/ 206567 h 290686"/>
                    <a:gd name="connsiteX54" fmla="*/ 181307 w 314742"/>
                    <a:gd name="connsiteY54" fmla="*/ 223607 h 290686"/>
                    <a:gd name="connsiteX55" fmla="*/ 173289 w 314742"/>
                    <a:gd name="connsiteY55" fmla="*/ 224610 h 290686"/>
                    <a:gd name="connsiteX56" fmla="*/ 161260 w 314742"/>
                    <a:gd name="connsiteY56" fmla="*/ 253678 h 290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314742" h="290686">
                      <a:moveTo>
                        <a:pt x="154244" y="274728"/>
                      </a:moveTo>
                      <a:lnTo>
                        <a:pt x="127180" y="285754"/>
                      </a:lnTo>
                      <a:lnTo>
                        <a:pt x="116154" y="283749"/>
                      </a:lnTo>
                      <a:lnTo>
                        <a:pt x="106130" y="290766"/>
                      </a:lnTo>
                      <a:lnTo>
                        <a:pt x="85081" y="289764"/>
                      </a:lnTo>
                      <a:lnTo>
                        <a:pt x="71047" y="271721"/>
                      </a:lnTo>
                      <a:lnTo>
                        <a:pt x="62026" y="249669"/>
                      </a:lnTo>
                      <a:lnTo>
                        <a:pt x="42981" y="229622"/>
                      </a:lnTo>
                      <a:lnTo>
                        <a:pt x="22934" y="229622"/>
                      </a:lnTo>
                      <a:lnTo>
                        <a:pt x="-121" y="229622"/>
                      </a:lnTo>
                      <a:lnTo>
                        <a:pt x="882" y="181508"/>
                      </a:lnTo>
                      <a:lnTo>
                        <a:pt x="-121" y="161461"/>
                      </a:lnTo>
                      <a:lnTo>
                        <a:pt x="4891" y="142416"/>
                      </a:lnTo>
                      <a:lnTo>
                        <a:pt x="12910" y="133394"/>
                      </a:lnTo>
                      <a:lnTo>
                        <a:pt x="25941" y="115352"/>
                      </a:lnTo>
                      <a:lnTo>
                        <a:pt x="22934" y="106331"/>
                      </a:lnTo>
                      <a:lnTo>
                        <a:pt x="28948" y="94302"/>
                      </a:lnTo>
                      <a:lnTo>
                        <a:pt x="22934" y="76260"/>
                      </a:lnTo>
                      <a:lnTo>
                        <a:pt x="23936" y="66236"/>
                      </a:lnTo>
                      <a:lnTo>
                        <a:pt x="24939" y="39172"/>
                      </a:lnTo>
                      <a:lnTo>
                        <a:pt x="32957" y="27144"/>
                      </a:lnTo>
                      <a:lnTo>
                        <a:pt x="36967" y="10103"/>
                      </a:lnTo>
                      <a:lnTo>
                        <a:pt x="42981" y="3087"/>
                      </a:lnTo>
                      <a:lnTo>
                        <a:pt x="72050" y="80"/>
                      </a:lnTo>
                      <a:lnTo>
                        <a:pt x="98111" y="11106"/>
                      </a:lnTo>
                      <a:lnTo>
                        <a:pt x="108135" y="22132"/>
                      </a:lnTo>
                      <a:lnTo>
                        <a:pt x="122168" y="23134"/>
                      </a:lnTo>
                      <a:lnTo>
                        <a:pt x="134196" y="16118"/>
                      </a:lnTo>
                      <a:lnTo>
                        <a:pt x="166272" y="31153"/>
                      </a:lnTo>
                      <a:lnTo>
                        <a:pt x="180305" y="30151"/>
                      </a:lnTo>
                      <a:lnTo>
                        <a:pt x="195341" y="18122"/>
                      </a:lnTo>
                      <a:lnTo>
                        <a:pt x="211378" y="19125"/>
                      </a:lnTo>
                      <a:lnTo>
                        <a:pt x="218395" y="14113"/>
                      </a:lnTo>
                      <a:lnTo>
                        <a:pt x="233431" y="16118"/>
                      </a:lnTo>
                      <a:lnTo>
                        <a:pt x="253478" y="25139"/>
                      </a:lnTo>
                      <a:lnTo>
                        <a:pt x="274527" y="8099"/>
                      </a:lnTo>
                      <a:lnTo>
                        <a:pt x="280542" y="9101"/>
                      </a:lnTo>
                      <a:lnTo>
                        <a:pt x="298584" y="42179"/>
                      </a:lnTo>
                      <a:lnTo>
                        <a:pt x="303596" y="42179"/>
                      </a:lnTo>
                      <a:lnTo>
                        <a:pt x="314622" y="54208"/>
                      </a:lnTo>
                      <a:lnTo>
                        <a:pt x="311615" y="59219"/>
                      </a:lnTo>
                      <a:lnTo>
                        <a:pt x="310613" y="69243"/>
                      </a:lnTo>
                      <a:lnTo>
                        <a:pt x="288561" y="92297"/>
                      </a:lnTo>
                      <a:lnTo>
                        <a:pt x="281544" y="112345"/>
                      </a:lnTo>
                      <a:lnTo>
                        <a:pt x="277535" y="127380"/>
                      </a:lnTo>
                      <a:lnTo>
                        <a:pt x="272523" y="134397"/>
                      </a:lnTo>
                      <a:lnTo>
                        <a:pt x="267511" y="155447"/>
                      </a:lnTo>
                      <a:lnTo>
                        <a:pt x="252476" y="168477"/>
                      </a:lnTo>
                      <a:lnTo>
                        <a:pt x="248466" y="183513"/>
                      </a:lnTo>
                      <a:lnTo>
                        <a:pt x="243454" y="195541"/>
                      </a:lnTo>
                      <a:lnTo>
                        <a:pt x="240447" y="207570"/>
                      </a:lnTo>
                      <a:lnTo>
                        <a:pt x="222405" y="218596"/>
                      </a:lnTo>
                      <a:lnTo>
                        <a:pt x="207369" y="205565"/>
                      </a:lnTo>
                      <a:lnTo>
                        <a:pt x="197345" y="206567"/>
                      </a:lnTo>
                      <a:lnTo>
                        <a:pt x="181307" y="223607"/>
                      </a:lnTo>
                      <a:lnTo>
                        <a:pt x="173289" y="224610"/>
                      </a:lnTo>
                      <a:lnTo>
                        <a:pt x="161260" y="253678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5" name="Freeform: Shape 144">
                  <a:extLst>
                    <a:ext uri="{FF2B5EF4-FFF2-40B4-BE49-F238E27FC236}">
                      <a16:creationId xmlns:a16="http://schemas.microsoft.com/office/drawing/2014/main" id="{F45F9B9B-36A5-4D15-AAFB-4DE1A28F52D4}"/>
                    </a:ext>
                  </a:extLst>
                </p:cNvPr>
                <p:cNvSpPr/>
                <p:nvPr/>
              </p:nvSpPr>
              <p:spPr>
                <a:xfrm>
                  <a:off x="2950341" y="3276704"/>
                  <a:ext cx="125295" cy="130307"/>
                </a:xfrm>
                <a:custGeom>
                  <a:avLst/>
                  <a:gdLst>
                    <a:gd name="connsiteX0" fmla="*/ 47021 w 125295"/>
                    <a:gd name="connsiteY0" fmla="*/ 119363 h 130307"/>
                    <a:gd name="connsiteX1" fmla="*/ 39002 w 125295"/>
                    <a:gd name="connsiteY1" fmla="*/ 109339 h 130307"/>
                    <a:gd name="connsiteX2" fmla="*/ 27976 w 125295"/>
                    <a:gd name="connsiteY2" fmla="*/ 97311 h 130307"/>
                    <a:gd name="connsiteX3" fmla="*/ 22964 w 125295"/>
                    <a:gd name="connsiteY3" fmla="*/ 87287 h 130307"/>
                    <a:gd name="connsiteX4" fmla="*/ 11938 w 125295"/>
                    <a:gd name="connsiteY4" fmla="*/ 77263 h 130307"/>
                    <a:gd name="connsiteX5" fmla="*/ -90 w 125295"/>
                    <a:gd name="connsiteY5" fmla="*/ 64233 h 130307"/>
                    <a:gd name="connsiteX6" fmla="*/ 2917 w 125295"/>
                    <a:gd name="connsiteY6" fmla="*/ 59221 h 130307"/>
                    <a:gd name="connsiteX7" fmla="*/ 6927 w 125295"/>
                    <a:gd name="connsiteY7" fmla="*/ 64233 h 130307"/>
                    <a:gd name="connsiteX8" fmla="*/ 9934 w 125295"/>
                    <a:gd name="connsiteY8" fmla="*/ 61226 h 130307"/>
                    <a:gd name="connsiteX9" fmla="*/ 17953 w 125295"/>
                    <a:gd name="connsiteY9" fmla="*/ 60223 h 130307"/>
                    <a:gd name="connsiteX10" fmla="*/ 21962 w 125295"/>
                    <a:gd name="connsiteY10" fmla="*/ 53207 h 130307"/>
                    <a:gd name="connsiteX11" fmla="*/ 25972 w 125295"/>
                    <a:gd name="connsiteY11" fmla="*/ 53207 h 130307"/>
                    <a:gd name="connsiteX12" fmla="*/ 25972 w 125295"/>
                    <a:gd name="connsiteY12" fmla="*/ 38171 h 130307"/>
                    <a:gd name="connsiteX13" fmla="*/ 32988 w 125295"/>
                    <a:gd name="connsiteY13" fmla="*/ 37169 h 130307"/>
                    <a:gd name="connsiteX14" fmla="*/ 38000 w 125295"/>
                    <a:gd name="connsiteY14" fmla="*/ 38171 h 130307"/>
                    <a:gd name="connsiteX15" fmla="*/ 45016 w 125295"/>
                    <a:gd name="connsiteY15" fmla="*/ 30152 h 130307"/>
                    <a:gd name="connsiteX16" fmla="*/ 52033 w 125295"/>
                    <a:gd name="connsiteY16" fmla="*/ 36166 h 130307"/>
                    <a:gd name="connsiteX17" fmla="*/ 55040 w 125295"/>
                    <a:gd name="connsiteY17" fmla="*/ 32157 h 130307"/>
                    <a:gd name="connsiteX18" fmla="*/ 60052 w 125295"/>
                    <a:gd name="connsiteY18" fmla="*/ 28147 h 130307"/>
                    <a:gd name="connsiteX19" fmla="*/ 70076 w 125295"/>
                    <a:gd name="connsiteY19" fmla="*/ 20128 h 130307"/>
                    <a:gd name="connsiteX20" fmla="*/ 71078 w 125295"/>
                    <a:gd name="connsiteY20" fmla="*/ 14114 h 130307"/>
                    <a:gd name="connsiteX21" fmla="*/ 74085 w 125295"/>
                    <a:gd name="connsiteY21" fmla="*/ 14114 h 130307"/>
                    <a:gd name="connsiteX22" fmla="*/ 78095 w 125295"/>
                    <a:gd name="connsiteY22" fmla="*/ 7098 h 130307"/>
                    <a:gd name="connsiteX23" fmla="*/ 81102 w 125295"/>
                    <a:gd name="connsiteY23" fmla="*/ 6095 h 130307"/>
                    <a:gd name="connsiteX24" fmla="*/ 85111 w 125295"/>
                    <a:gd name="connsiteY24" fmla="*/ 11107 h 130307"/>
                    <a:gd name="connsiteX25" fmla="*/ 90123 w 125295"/>
                    <a:gd name="connsiteY25" fmla="*/ 12110 h 130307"/>
                    <a:gd name="connsiteX26" fmla="*/ 96137 w 125295"/>
                    <a:gd name="connsiteY26" fmla="*/ 8100 h 130307"/>
                    <a:gd name="connsiteX27" fmla="*/ 103154 w 125295"/>
                    <a:gd name="connsiteY27" fmla="*/ 8100 h 130307"/>
                    <a:gd name="connsiteX28" fmla="*/ 112175 w 125295"/>
                    <a:gd name="connsiteY28" fmla="*/ 4091 h 130307"/>
                    <a:gd name="connsiteX29" fmla="*/ 116184 w 125295"/>
                    <a:gd name="connsiteY29" fmla="*/ 81 h 130307"/>
                    <a:gd name="connsiteX30" fmla="*/ 125206 w 125295"/>
                    <a:gd name="connsiteY30" fmla="*/ 1084 h 130307"/>
                    <a:gd name="connsiteX31" fmla="*/ 123201 w 125295"/>
                    <a:gd name="connsiteY31" fmla="*/ 4091 h 130307"/>
                    <a:gd name="connsiteX32" fmla="*/ 121196 w 125295"/>
                    <a:gd name="connsiteY32" fmla="*/ 10105 h 130307"/>
                    <a:gd name="connsiteX33" fmla="*/ 122199 w 125295"/>
                    <a:gd name="connsiteY33" fmla="*/ 21131 h 130307"/>
                    <a:gd name="connsiteX34" fmla="*/ 115182 w 125295"/>
                    <a:gd name="connsiteY34" fmla="*/ 32157 h 130307"/>
                    <a:gd name="connsiteX35" fmla="*/ 111173 w 125295"/>
                    <a:gd name="connsiteY35" fmla="*/ 44185 h 130307"/>
                    <a:gd name="connsiteX36" fmla="*/ 109168 w 125295"/>
                    <a:gd name="connsiteY36" fmla="*/ 57216 h 130307"/>
                    <a:gd name="connsiteX37" fmla="*/ 110170 w 125295"/>
                    <a:gd name="connsiteY37" fmla="*/ 65235 h 130307"/>
                    <a:gd name="connsiteX38" fmla="*/ 110170 w 125295"/>
                    <a:gd name="connsiteY38" fmla="*/ 78266 h 130307"/>
                    <a:gd name="connsiteX39" fmla="*/ 106161 w 125295"/>
                    <a:gd name="connsiteY39" fmla="*/ 81273 h 130307"/>
                    <a:gd name="connsiteX40" fmla="*/ 102151 w 125295"/>
                    <a:gd name="connsiteY40" fmla="*/ 94304 h 130307"/>
                    <a:gd name="connsiteX41" fmla="*/ 103154 w 125295"/>
                    <a:gd name="connsiteY41" fmla="*/ 102322 h 130307"/>
                    <a:gd name="connsiteX42" fmla="*/ 97139 w 125295"/>
                    <a:gd name="connsiteY42" fmla="*/ 110341 h 130307"/>
                    <a:gd name="connsiteX43" fmla="*/ 98142 w 125295"/>
                    <a:gd name="connsiteY43" fmla="*/ 118360 h 130307"/>
                    <a:gd name="connsiteX44" fmla="*/ 102151 w 125295"/>
                    <a:gd name="connsiteY44" fmla="*/ 123372 h 130307"/>
                    <a:gd name="connsiteX45" fmla="*/ 95135 w 125295"/>
                    <a:gd name="connsiteY45" fmla="*/ 130389 h 130307"/>
                    <a:gd name="connsiteX46" fmla="*/ 87116 w 125295"/>
                    <a:gd name="connsiteY46" fmla="*/ 128384 h 130307"/>
                    <a:gd name="connsiteX47" fmla="*/ 83106 w 125295"/>
                    <a:gd name="connsiteY47" fmla="*/ 121368 h 130307"/>
                    <a:gd name="connsiteX48" fmla="*/ 75087 w 125295"/>
                    <a:gd name="connsiteY48" fmla="*/ 119363 h 130307"/>
                    <a:gd name="connsiteX49" fmla="*/ 69073 w 125295"/>
                    <a:gd name="connsiteY49" fmla="*/ 123372 h 130307"/>
                    <a:gd name="connsiteX50" fmla="*/ 52033 w 125295"/>
                    <a:gd name="connsiteY50" fmla="*/ 115353 h 1303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25295" h="130307">
                      <a:moveTo>
                        <a:pt x="47021" y="119363"/>
                      </a:moveTo>
                      <a:lnTo>
                        <a:pt x="39002" y="109339"/>
                      </a:lnTo>
                      <a:lnTo>
                        <a:pt x="27976" y="97311"/>
                      </a:lnTo>
                      <a:lnTo>
                        <a:pt x="22964" y="87287"/>
                      </a:lnTo>
                      <a:lnTo>
                        <a:pt x="11938" y="77263"/>
                      </a:lnTo>
                      <a:lnTo>
                        <a:pt x="-90" y="64233"/>
                      </a:lnTo>
                      <a:lnTo>
                        <a:pt x="2917" y="59221"/>
                      </a:lnTo>
                      <a:lnTo>
                        <a:pt x="6927" y="64233"/>
                      </a:lnTo>
                      <a:lnTo>
                        <a:pt x="9934" y="61226"/>
                      </a:lnTo>
                      <a:lnTo>
                        <a:pt x="17953" y="60223"/>
                      </a:lnTo>
                      <a:lnTo>
                        <a:pt x="21962" y="53207"/>
                      </a:lnTo>
                      <a:lnTo>
                        <a:pt x="25972" y="53207"/>
                      </a:lnTo>
                      <a:lnTo>
                        <a:pt x="25972" y="38171"/>
                      </a:lnTo>
                      <a:lnTo>
                        <a:pt x="32988" y="37169"/>
                      </a:lnTo>
                      <a:lnTo>
                        <a:pt x="38000" y="38171"/>
                      </a:lnTo>
                      <a:lnTo>
                        <a:pt x="45016" y="30152"/>
                      </a:lnTo>
                      <a:lnTo>
                        <a:pt x="52033" y="36166"/>
                      </a:lnTo>
                      <a:lnTo>
                        <a:pt x="55040" y="32157"/>
                      </a:lnTo>
                      <a:lnTo>
                        <a:pt x="60052" y="28147"/>
                      </a:lnTo>
                      <a:lnTo>
                        <a:pt x="70076" y="20128"/>
                      </a:lnTo>
                      <a:lnTo>
                        <a:pt x="71078" y="14114"/>
                      </a:lnTo>
                      <a:lnTo>
                        <a:pt x="74085" y="14114"/>
                      </a:lnTo>
                      <a:lnTo>
                        <a:pt x="78095" y="7098"/>
                      </a:lnTo>
                      <a:lnTo>
                        <a:pt x="81102" y="6095"/>
                      </a:lnTo>
                      <a:lnTo>
                        <a:pt x="85111" y="11107"/>
                      </a:lnTo>
                      <a:lnTo>
                        <a:pt x="90123" y="12110"/>
                      </a:lnTo>
                      <a:lnTo>
                        <a:pt x="96137" y="8100"/>
                      </a:lnTo>
                      <a:lnTo>
                        <a:pt x="103154" y="8100"/>
                      </a:lnTo>
                      <a:lnTo>
                        <a:pt x="112175" y="4091"/>
                      </a:lnTo>
                      <a:lnTo>
                        <a:pt x="116184" y="81"/>
                      </a:lnTo>
                      <a:lnTo>
                        <a:pt x="125206" y="1084"/>
                      </a:lnTo>
                      <a:lnTo>
                        <a:pt x="123201" y="4091"/>
                      </a:lnTo>
                      <a:lnTo>
                        <a:pt x="121196" y="10105"/>
                      </a:lnTo>
                      <a:lnTo>
                        <a:pt x="122199" y="21131"/>
                      </a:lnTo>
                      <a:lnTo>
                        <a:pt x="115182" y="32157"/>
                      </a:lnTo>
                      <a:lnTo>
                        <a:pt x="111173" y="44185"/>
                      </a:lnTo>
                      <a:lnTo>
                        <a:pt x="109168" y="57216"/>
                      </a:lnTo>
                      <a:lnTo>
                        <a:pt x="110170" y="65235"/>
                      </a:lnTo>
                      <a:lnTo>
                        <a:pt x="110170" y="78266"/>
                      </a:lnTo>
                      <a:lnTo>
                        <a:pt x="106161" y="81273"/>
                      </a:lnTo>
                      <a:lnTo>
                        <a:pt x="102151" y="94304"/>
                      </a:lnTo>
                      <a:lnTo>
                        <a:pt x="103154" y="102322"/>
                      </a:lnTo>
                      <a:lnTo>
                        <a:pt x="97139" y="110341"/>
                      </a:lnTo>
                      <a:lnTo>
                        <a:pt x="98142" y="118360"/>
                      </a:lnTo>
                      <a:lnTo>
                        <a:pt x="102151" y="123372"/>
                      </a:lnTo>
                      <a:lnTo>
                        <a:pt x="95135" y="130389"/>
                      </a:lnTo>
                      <a:lnTo>
                        <a:pt x="87116" y="128384"/>
                      </a:lnTo>
                      <a:lnTo>
                        <a:pt x="83106" y="121368"/>
                      </a:lnTo>
                      <a:lnTo>
                        <a:pt x="75087" y="119363"/>
                      </a:lnTo>
                      <a:lnTo>
                        <a:pt x="69073" y="123372"/>
                      </a:lnTo>
                      <a:lnTo>
                        <a:pt x="52033" y="115353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6" name="Freeform: Shape 145">
                  <a:extLst>
                    <a:ext uri="{FF2B5EF4-FFF2-40B4-BE49-F238E27FC236}">
                      <a16:creationId xmlns:a16="http://schemas.microsoft.com/office/drawing/2014/main" id="{50675822-AB64-4E07-B510-77E7A0305370}"/>
                    </a:ext>
                  </a:extLst>
                </p:cNvPr>
                <p:cNvSpPr/>
                <p:nvPr/>
              </p:nvSpPr>
              <p:spPr>
                <a:xfrm>
                  <a:off x="5350006" y="2122980"/>
                  <a:ext cx="84198" cy="79186"/>
                </a:xfrm>
                <a:custGeom>
                  <a:avLst/>
                  <a:gdLst>
                    <a:gd name="connsiteX0" fmla="*/ 80070 w 84198"/>
                    <a:gd name="connsiteY0" fmla="*/ 1098 h 79186"/>
                    <a:gd name="connsiteX1" fmla="*/ 84079 w 84198"/>
                    <a:gd name="connsiteY1" fmla="*/ 11122 h 79186"/>
                    <a:gd name="connsiteX2" fmla="*/ 80070 w 84198"/>
                    <a:gd name="connsiteY2" fmla="*/ 37183 h 79186"/>
                    <a:gd name="connsiteX3" fmla="*/ 74056 w 84198"/>
                    <a:gd name="connsiteY3" fmla="*/ 48209 h 79186"/>
                    <a:gd name="connsiteX4" fmla="*/ 61025 w 84198"/>
                    <a:gd name="connsiteY4" fmla="*/ 48209 h 79186"/>
                    <a:gd name="connsiteX5" fmla="*/ 66037 w 84198"/>
                    <a:gd name="connsiteY5" fmla="*/ 79283 h 79186"/>
                    <a:gd name="connsiteX6" fmla="*/ 53006 w 84198"/>
                    <a:gd name="connsiteY6" fmla="*/ 72266 h 79186"/>
                    <a:gd name="connsiteX7" fmla="*/ 37971 w 84198"/>
                    <a:gd name="connsiteY7" fmla="*/ 59235 h 79186"/>
                    <a:gd name="connsiteX8" fmla="*/ 16921 w 84198"/>
                    <a:gd name="connsiteY8" fmla="*/ 65249 h 79186"/>
                    <a:gd name="connsiteX9" fmla="*/ -119 w 84198"/>
                    <a:gd name="connsiteY9" fmla="*/ 63245 h 79186"/>
                    <a:gd name="connsiteX10" fmla="*/ 11909 w 84198"/>
                    <a:gd name="connsiteY10" fmla="*/ 55226 h 79186"/>
                    <a:gd name="connsiteX11" fmla="*/ 29952 w 84198"/>
                    <a:gd name="connsiteY11" fmla="*/ 12124 h 79186"/>
                    <a:gd name="connsiteX12" fmla="*/ 61025 w 84198"/>
                    <a:gd name="connsiteY12" fmla="*/ 96 h 79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4198" h="79186">
                      <a:moveTo>
                        <a:pt x="80070" y="1098"/>
                      </a:moveTo>
                      <a:lnTo>
                        <a:pt x="84079" y="11122"/>
                      </a:lnTo>
                      <a:lnTo>
                        <a:pt x="80070" y="37183"/>
                      </a:lnTo>
                      <a:lnTo>
                        <a:pt x="74056" y="48209"/>
                      </a:lnTo>
                      <a:lnTo>
                        <a:pt x="61025" y="48209"/>
                      </a:lnTo>
                      <a:lnTo>
                        <a:pt x="66037" y="79283"/>
                      </a:lnTo>
                      <a:lnTo>
                        <a:pt x="53006" y="72266"/>
                      </a:lnTo>
                      <a:lnTo>
                        <a:pt x="37971" y="59235"/>
                      </a:lnTo>
                      <a:lnTo>
                        <a:pt x="16921" y="65249"/>
                      </a:lnTo>
                      <a:lnTo>
                        <a:pt x="-119" y="63245"/>
                      </a:lnTo>
                      <a:lnTo>
                        <a:pt x="11909" y="55226"/>
                      </a:lnTo>
                      <a:lnTo>
                        <a:pt x="29952" y="12124"/>
                      </a:lnTo>
                      <a:lnTo>
                        <a:pt x="61025" y="96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7" name="Freeform: Shape 146">
                  <a:extLst>
                    <a:ext uri="{FF2B5EF4-FFF2-40B4-BE49-F238E27FC236}">
                      <a16:creationId xmlns:a16="http://schemas.microsoft.com/office/drawing/2014/main" id="{0EBE4824-BEA4-4A4C-A796-7E01961C2D4E}"/>
                    </a:ext>
                  </a:extLst>
                </p:cNvPr>
                <p:cNvSpPr/>
                <p:nvPr/>
              </p:nvSpPr>
              <p:spPr>
                <a:xfrm>
                  <a:off x="5378072" y="1427338"/>
                  <a:ext cx="495168" cy="566336"/>
                </a:xfrm>
                <a:custGeom>
                  <a:avLst/>
                  <a:gdLst>
                    <a:gd name="connsiteX0" fmla="*/ 449940 w 495168"/>
                    <a:gd name="connsiteY0" fmla="*/ 270740 h 566336"/>
                    <a:gd name="connsiteX1" fmla="*/ 453950 w 495168"/>
                    <a:gd name="connsiteY1" fmla="*/ 252698 h 566336"/>
                    <a:gd name="connsiteX2" fmla="*/ 426886 w 495168"/>
                    <a:gd name="connsiteY2" fmla="*/ 242674 h 566336"/>
                    <a:gd name="connsiteX3" fmla="*/ 398820 w 495168"/>
                    <a:gd name="connsiteY3" fmla="*/ 251695 h 566336"/>
                    <a:gd name="connsiteX4" fmla="*/ 393808 w 495168"/>
                    <a:gd name="connsiteY4" fmla="*/ 270740 h 566336"/>
                    <a:gd name="connsiteX5" fmla="*/ 377770 w 495168"/>
                    <a:gd name="connsiteY5" fmla="*/ 281766 h 566336"/>
                    <a:gd name="connsiteX6" fmla="*/ 355718 w 495168"/>
                    <a:gd name="connsiteY6" fmla="*/ 275752 h 566336"/>
                    <a:gd name="connsiteX7" fmla="*/ 330659 w 495168"/>
                    <a:gd name="connsiteY7" fmla="*/ 276754 h 566336"/>
                    <a:gd name="connsiteX8" fmla="*/ 306602 w 495168"/>
                    <a:gd name="connsiteY8" fmla="*/ 263724 h 566336"/>
                    <a:gd name="connsiteX9" fmla="*/ 295576 w 495168"/>
                    <a:gd name="connsiteY9" fmla="*/ 269738 h 566336"/>
                    <a:gd name="connsiteX10" fmla="*/ 284550 w 495168"/>
                    <a:gd name="connsiteY10" fmla="*/ 270740 h 566336"/>
                    <a:gd name="connsiteX11" fmla="*/ 284550 w 495168"/>
                    <a:gd name="connsiteY11" fmla="*/ 287780 h 566336"/>
                    <a:gd name="connsiteX12" fmla="*/ 246460 w 495168"/>
                    <a:gd name="connsiteY12" fmla="*/ 283771 h 566336"/>
                    <a:gd name="connsiteX13" fmla="*/ 243453 w 495168"/>
                    <a:gd name="connsiteY13" fmla="*/ 297804 h 566336"/>
                    <a:gd name="connsiteX14" fmla="*/ 224408 w 495168"/>
                    <a:gd name="connsiteY14" fmla="*/ 297804 h 566336"/>
                    <a:gd name="connsiteX15" fmla="*/ 214384 w 495168"/>
                    <a:gd name="connsiteY15" fmla="*/ 316849 h 566336"/>
                    <a:gd name="connsiteX16" fmla="*/ 198347 w 495168"/>
                    <a:gd name="connsiteY16" fmla="*/ 345918 h 566336"/>
                    <a:gd name="connsiteX17" fmla="*/ 171283 w 495168"/>
                    <a:gd name="connsiteY17" fmla="*/ 383005 h 566336"/>
                    <a:gd name="connsiteX18" fmla="*/ 179301 w 495168"/>
                    <a:gd name="connsiteY18" fmla="*/ 392026 h 566336"/>
                    <a:gd name="connsiteX19" fmla="*/ 173287 w 495168"/>
                    <a:gd name="connsiteY19" fmla="*/ 402050 h 566336"/>
                    <a:gd name="connsiteX20" fmla="*/ 153240 w 495168"/>
                    <a:gd name="connsiteY20" fmla="*/ 402050 h 566336"/>
                    <a:gd name="connsiteX21" fmla="*/ 142214 w 495168"/>
                    <a:gd name="connsiteY21" fmla="*/ 427109 h 566336"/>
                    <a:gd name="connsiteX22" fmla="*/ 147226 w 495168"/>
                    <a:gd name="connsiteY22" fmla="*/ 463194 h 566336"/>
                    <a:gd name="connsiteX23" fmla="*/ 161259 w 495168"/>
                    <a:gd name="connsiteY23" fmla="*/ 477228 h 566336"/>
                    <a:gd name="connsiteX24" fmla="*/ 157250 w 495168"/>
                    <a:gd name="connsiteY24" fmla="*/ 509303 h 566336"/>
                    <a:gd name="connsiteX25" fmla="*/ 141212 w 495168"/>
                    <a:gd name="connsiteY25" fmla="*/ 528348 h 566336"/>
                    <a:gd name="connsiteX26" fmla="*/ 133193 w 495168"/>
                    <a:gd name="connsiteY26" fmla="*/ 544386 h 566336"/>
                    <a:gd name="connsiteX27" fmla="*/ 117155 w 495168"/>
                    <a:gd name="connsiteY27" fmla="*/ 527346 h 566336"/>
                    <a:gd name="connsiteX28" fmla="*/ 77060 w 495168"/>
                    <a:gd name="connsiteY28" fmla="*/ 559422 h 566336"/>
                    <a:gd name="connsiteX29" fmla="*/ 48994 w 495168"/>
                    <a:gd name="connsiteY29" fmla="*/ 566438 h 566336"/>
                    <a:gd name="connsiteX30" fmla="*/ 17921 w 495168"/>
                    <a:gd name="connsiteY30" fmla="*/ 552405 h 566336"/>
                    <a:gd name="connsiteX31" fmla="*/ 8899 w 495168"/>
                    <a:gd name="connsiteY31" fmla="*/ 522334 h 566336"/>
                    <a:gd name="connsiteX32" fmla="*/ -122 w 495168"/>
                    <a:gd name="connsiteY32" fmla="*/ 458183 h 566336"/>
                    <a:gd name="connsiteX33" fmla="*/ 18923 w 495168"/>
                    <a:gd name="connsiteY33" fmla="*/ 441142 h 566336"/>
                    <a:gd name="connsiteX34" fmla="*/ 72048 w 495168"/>
                    <a:gd name="connsiteY34" fmla="*/ 418088 h 566336"/>
                    <a:gd name="connsiteX35" fmla="*/ 110138 w 495168"/>
                    <a:gd name="connsiteY35" fmla="*/ 391024 h 566336"/>
                    <a:gd name="connsiteX36" fmla="*/ 144219 w 495168"/>
                    <a:gd name="connsiteY36" fmla="*/ 353937 h 566336"/>
                    <a:gd name="connsiteX37" fmla="*/ 186318 w 495168"/>
                    <a:gd name="connsiteY37" fmla="*/ 302816 h 566336"/>
                    <a:gd name="connsiteX38" fmla="*/ 216389 w 495168"/>
                    <a:gd name="connsiteY38" fmla="*/ 283771 h 566336"/>
                    <a:gd name="connsiteX39" fmla="*/ 264503 w 495168"/>
                    <a:gd name="connsiteY39" fmla="*/ 251695 h 566336"/>
                    <a:gd name="connsiteX40" fmla="*/ 304597 w 495168"/>
                    <a:gd name="connsiteY40" fmla="*/ 240669 h 566336"/>
                    <a:gd name="connsiteX41" fmla="*/ 336673 w 495168"/>
                    <a:gd name="connsiteY41" fmla="*/ 242674 h 566336"/>
                    <a:gd name="connsiteX42" fmla="*/ 360730 w 495168"/>
                    <a:gd name="connsiteY42" fmla="*/ 221624 h 566336"/>
                    <a:gd name="connsiteX43" fmla="*/ 395813 w 495168"/>
                    <a:gd name="connsiteY43" fmla="*/ 222627 h 566336"/>
                    <a:gd name="connsiteX44" fmla="*/ 427888 w 495168"/>
                    <a:gd name="connsiteY44" fmla="*/ 217615 h 566336"/>
                    <a:gd name="connsiteX45" fmla="*/ 493042 w 495168"/>
                    <a:gd name="connsiteY45" fmla="*/ 235657 h 566336"/>
                    <a:gd name="connsiteX46" fmla="*/ 469988 w 495168"/>
                    <a:gd name="connsiteY46" fmla="*/ 242674 h 566336"/>
                    <a:gd name="connsiteX47" fmla="*/ 495047 w 495168"/>
                    <a:gd name="connsiteY47" fmla="*/ 258712 h 566336"/>
                    <a:gd name="connsiteX48" fmla="*/ 464976 w 495168"/>
                    <a:gd name="connsiteY48" fmla="*/ 268735 h 566336"/>
                    <a:gd name="connsiteX49" fmla="*/ 320635 w 495168"/>
                    <a:gd name="connsiteY49" fmla="*/ 60243 h 566336"/>
                    <a:gd name="connsiteX50" fmla="*/ 285553 w 495168"/>
                    <a:gd name="connsiteY50" fmla="*/ 69264 h 566336"/>
                    <a:gd name="connsiteX51" fmla="*/ 253477 w 495168"/>
                    <a:gd name="connsiteY51" fmla="*/ 64253 h 566336"/>
                    <a:gd name="connsiteX52" fmla="*/ 263500 w 495168"/>
                    <a:gd name="connsiteY52" fmla="*/ 58238 h 566336"/>
                    <a:gd name="connsiteX53" fmla="*/ 251472 w 495168"/>
                    <a:gd name="connsiteY53" fmla="*/ 51222 h 566336"/>
                    <a:gd name="connsiteX54" fmla="*/ 285553 w 495168"/>
                    <a:gd name="connsiteY54" fmla="*/ 47212 h 566336"/>
                    <a:gd name="connsiteX55" fmla="*/ 294574 w 495168"/>
                    <a:gd name="connsiteY55" fmla="*/ 55231 h 566336"/>
                    <a:gd name="connsiteX56" fmla="*/ 200351 w 495168"/>
                    <a:gd name="connsiteY56" fmla="*/ 20149 h 566336"/>
                    <a:gd name="connsiteX57" fmla="*/ 259491 w 495168"/>
                    <a:gd name="connsiteY57" fmla="*/ 36186 h 566336"/>
                    <a:gd name="connsiteX58" fmla="*/ 219396 w 495168"/>
                    <a:gd name="connsiteY58" fmla="*/ 44205 h 566336"/>
                    <a:gd name="connsiteX59" fmla="*/ 213382 w 495168"/>
                    <a:gd name="connsiteY59" fmla="*/ 60243 h 566336"/>
                    <a:gd name="connsiteX60" fmla="*/ 199349 w 495168"/>
                    <a:gd name="connsiteY60" fmla="*/ 65255 h 566336"/>
                    <a:gd name="connsiteX61" fmla="*/ 195339 w 495168"/>
                    <a:gd name="connsiteY61" fmla="*/ 83298 h 566336"/>
                    <a:gd name="connsiteX62" fmla="*/ 174290 w 495168"/>
                    <a:gd name="connsiteY62" fmla="*/ 84300 h 566336"/>
                    <a:gd name="connsiteX63" fmla="*/ 134195 w 495168"/>
                    <a:gd name="connsiteY63" fmla="*/ 70267 h 566336"/>
                    <a:gd name="connsiteX64" fmla="*/ 148228 w 495168"/>
                    <a:gd name="connsiteY64" fmla="*/ 62248 h 566336"/>
                    <a:gd name="connsiteX65" fmla="*/ 121164 w 495168"/>
                    <a:gd name="connsiteY65" fmla="*/ 56234 h 566336"/>
                    <a:gd name="connsiteX66" fmla="*/ 85079 w 495168"/>
                    <a:gd name="connsiteY66" fmla="*/ 38191 h 566336"/>
                    <a:gd name="connsiteX67" fmla="*/ 70044 w 495168"/>
                    <a:gd name="connsiteY67" fmla="*/ 21151 h 566336"/>
                    <a:gd name="connsiteX68" fmla="*/ 114148 w 495168"/>
                    <a:gd name="connsiteY68" fmla="*/ 13132 h 566336"/>
                    <a:gd name="connsiteX69" fmla="*/ 124171 w 495168"/>
                    <a:gd name="connsiteY69" fmla="*/ 21151 h 566336"/>
                    <a:gd name="connsiteX70" fmla="*/ 148228 w 495168"/>
                    <a:gd name="connsiteY70" fmla="*/ 20149 h 566336"/>
                    <a:gd name="connsiteX71" fmla="*/ 153240 w 495168"/>
                    <a:gd name="connsiteY71" fmla="*/ 13132 h 566336"/>
                    <a:gd name="connsiteX72" fmla="*/ 177297 w 495168"/>
                    <a:gd name="connsiteY72" fmla="*/ 12130 h 566336"/>
                    <a:gd name="connsiteX73" fmla="*/ 314621 w 495168"/>
                    <a:gd name="connsiteY73" fmla="*/ 5113 h 566336"/>
                    <a:gd name="connsiteX74" fmla="*/ 349704 w 495168"/>
                    <a:gd name="connsiteY74" fmla="*/ 12130 h 566336"/>
                    <a:gd name="connsiteX75" fmla="*/ 329656 w 495168"/>
                    <a:gd name="connsiteY75" fmla="*/ 24158 h 566336"/>
                    <a:gd name="connsiteX76" fmla="*/ 281543 w 495168"/>
                    <a:gd name="connsiteY76" fmla="*/ 26163 h 566336"/>
                    <a:gd name="connsiteX77" fmla="*/ 231425 w 495168"/>
                    <a:gd name="connsiteY77" fmla="*/ 23156 h 566336"/>
                    <a:gd name="connsiteX78" fmla="*/ 226413 w 495168"/>
                    <a:gd name="connsiteY78" fmla="*/ 17141 h 566336"/>
                    <a:gd name="connsiteX79" fmla="*/ 202356 w 495168"/>
                    <a:gd name="connsiteY79" fmla="*/ 16139 h 566336"/>
                    <a:gd name="connsiteX80" fmla="*/ 182309 w 495168"/>
                    <a:gd name="connsiteY80" fmla="*/ 7118 h 566336"/>
                    <a:gd name="connsiteX81" fmla="*/ 231425 w 495168"/>
                    <a:gd name="connsiteY81" fmla="*/ 2106 h 566336"/>
                    <a:gd name="connsiteX82" fmla="*/ 256484 w 495168"/>
                    <a:gd name="connsiteY82" fmla="*/ 6115 h 566336"/>
                    <a:gd name="connsiteX83" fmla="*/ 271519 w 495168"/>
                    <a:gd name="connsiteY83" fmla="*/ 101 h 566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</a:cxnLst>
                  <a:rect l="l" t="t" r="r" b="b"/>
                  <a:pathLst>
                    <a:path w="495168" h="566336">
                      <a:moveTo>
                        <a:pt x="449940" y="270740"/>
                      </a:moveTo>
                      <a:lnTo>
                        <a:pt x="453950" y="252698"/>
                      </a:lnTo>
                      <a:lnTo>
                        <a:pt x="426886" y="242674"/>
                      </a:lnTo>
                      <a:lnTo>
                        <a:pt x="398820" y="251695"/>
                      </a:lnTo>
                      <a:lnTo>
                        <a:pt x="393808" y="270740"/>
                      </a:lnTo>
                      <a:lnTo>
                        <a:pt x="377770" y="281766"/>
                      </a:lnTo>
                      <a:lnTo>
                        <a:pt x="355718" y="275752"/>
                      </a:lnTo>
                      <a:lnTo>
                        <a:pt x="330659" y="276754"/>
                      </a:lnTo>
                      <a:lnTo>
                        <a:pt x="306602" y="263724"/>
                      </a:lnTo>
                      <a:lnTo>
                        <a:pt x="295576" y="269738"/>
                      </a:lnTo>
                      <a:lnTo>
                        <a:pt x="284550" y="270740"/>
                      </a:lnTo>
                      <a:lnTo>
                        <a:pt x="284550" y="287780"/>
                      </a:lnTo>
                      <a:lnTo>
                        <a:pt x="246460" y="283771"/>
                      </a:lnTo>
                      <a:lnTo>
                        <a:pt x="243453" y="297804"/>
                      </a:lnTo>
                      <a:lnTo>
                        <a:pt x="224408" y="297804"/>
                      </a:lnTo>
                      <a:lnTo>
                        <a:pt x="214384" y="316849"/>
                      </a:lnTo>
                      <a:lnTo>
                        <a:pt x="198347" y="345918"/>
                      </a:lnTo>
                      <a:lnTo>
                        <a:pt x="171283" y="383005"/>
                      </a:lnTo>
                      <a:lnTo>
                        <a:pt x="179301" y="392026"/>
                      </a:lnTo>
                      <a:lnTo>
                        <a:pt x="173287" y="402050"/>
                      </a:lnTo>
                      <a:lnTo>
                        <a:pt x="153240" y="402050"/>
                      </a:lnTo>
                      <a:lnTo>
                        <a:pt x="142214" y="427109"/>
                      </a:lnTo>
                      <a:lnTo>
                        <a:pt x="147226" y="463194"/>
                      </a:lnTo>
                      <a:lnTo>
                        <a:pt x="161259" y="477228"/>
                      </a:lnTo>
                      <a:lnTo>
                        <a:pt x="157250" y="509303"/>
                      </a:lnTo>
                      <a:lnTo>
                        <a:pt x="141212" y="528348"/>
                      </a:lnTo>
                      <a:lnTo>
                        <a:pt x="133193" y="544386"/>
                      </a:lnTo>
                      <a:lnTo>
                        <a:pt x="117155" y="527346"/>
                      </a:lnTo>
                      <a:lnTo>
                        <a:pt x="77060" y="559422"/>
                      </a:lnTo>
                      <a:lnTo>
                        <a:pt x="48994" y="566438"/>
                      </a:lnTo>
                      <a:lnTo>
                        <a:pt x="17921" y="552405"/>
                      </a:lnTo>
                      <a:lnTo>
                        <a:pt x="8899" y="522334"/>
                      </a:lnTo>
                      <a:lnTo>
                        <a:pt x="-122" y="458183"/>
                      </a:lnTo>
                      <a:lnTo>
                        <a:pt x="18923" y="441142"/>
                      </a:lnTo>
                      <a:lnTo>
                        <a:pt x="72048" y="418088"/>
                      </a:lnTo>
                      <a:lnTo>
                        <a:pt x="110138" y="391024"/>
                      </a:lnTo>
                      <a:lnTo>
                        <a:pt x="144219" y="353937"/>
                      </a:lnTo>
                      <a:lnTo>
                        <a:pt x="186318" y="302816"/>
                      </a:lnTo>
                      <a:lnTo>
                        <a:pt x="216389" y="283771"/>
                      </a:lnTo>
                      <a:lnTo>
                        <a:pt x="264503" y="251695"/>
                      </a:lnTo>
                      <a:lnTo>
                        <a:pt x="304597" y="240669"/>
                      </a:lnTo>
                      <a:lnTo>
                        <a:pt x="336673" y="242674"/>
                      </a:lnTo>
                      <a:lnTo>
                        <a:pt x="360730" y="221624"/>
                      </a:lnTo>
                      <a:lnTo>
                        <a:pt x="395813" y="222627"/>
                      </a:lnTo>
                      <a:lnTo>
                        <a:pt x="427888" y="217615"/>
                      </a:lnTo>
                      <a:lnTo>
                        <a:pt x="493042" y="235657"/>
                      </a:lnTo>
                      <a:lnTo>
                        <a:pt x="469988" y="242674"/>
                      </a:lnTo>
                      <a:lnTo>
                        <a:pt x="495047" y="258712"/>
                      </a:lnTo>
                      <a:lnTo>
                        <a:pt x="464976" y="268735"/>
                      </a:lnTo>
                      <a:close/>
                      <a:moveTo>
                        <a:pt x="320635" y="60243"/>
                      </a:moveTo>
                      <a:lnTo>
                        <a:pt x="285553" y="69264"/>
                      </a:lnTo>
                      <a:lnTo>
                        <a:pt x="253477" y="64253"/>
                      </a:lnTo>
                      <a:lnTo>
                        <a:pt x="263500" y="58238"/>
                      </a:lnTo>
                      <a:lnTo>
                        <a:pt x="251472" y="51222"/>
                      </a:lnTo>
                      <a:lnTo>
                        <a:pt x="285553" y="47212"/>
                      </a:lnTo>
                      <a:lnTo>
                        <a:pt x="294574" y="55231"/>
                      </a:lnTo>
                      <a:close/>
                      <a:moveTo>
                        <a:pt x="200351" y="20149"/>
                      </a:moveTo>
                      <a:lnTo>
                        <a:pt x="259491" y="36186"/>
                      </a:lnTo>
                      <a:lnTo>
                        <a:pt x="219396" y="44205"/>
                      </a:lnTo>
                      <a:lnTo>
                        <a:pt x="213382" y="60243"/>
                      </a:lnTo>
                      <a:lnTo>
                        <a:pt x="199349" y="65255"/>
                      </a:lnTo>
                      <a:lnTo>
                        <a:pt x="195339" y="83298"/>
                      </a:lnTo>
                      <a:lnTo>
                        <a:pt x="174290" y="84300"/>
                      </a:lnTo>
                      <a:lnTo>
                        <a:pt x="134195" y="70267"/>
                      </a:lnTo>
                      <a:lnTo>
                        <a:pt x="148228" y="62248"/>
                      </a:lnTo>
                      <a:lnTo>
                        <a:pt x="121164" y="56234"/>
                      </a:lnTo>
                      <a:lnTo>
                        <a:pt x="85079" y="38191"/>
                      </a:lnTo>
                      <a:lnTo>
                        <a:pt x="70044" y="21151"/>
                      </a:lnTo>
                      <a:lnTo>
                        <a:pt x="114148" y="13132"/>
                      </a:lnTo>
                      <a:lnTo>
                        <a:pt x="124171" y="21151"/>
                      </a:lnTo>
                      <a:lnTo>
                        <a:pt x="148228" y="20149"/>
                      </a:lnTo>
                      <a:lnTo>
                        <a:pt x="153240" y="13132"/>
                      </a:lnTo>
                      <a:lnTo>
                        <a:pt x="177297" y="12130"/>
                      </a:lnTo>
                      <a:close/>
                      <a:moveTo>
                        <a:pt x="314621" y="5113"/>
                      </a:moveTo>
                      <a:lnTo>
                        <a:pt x="349704" y="12130"/>
                      </a:lnTo>
                      <a:lnTo>
                        <a:pt x="329656" y="24158"/>
                      </a:lnTo>
                      <a:lnTo>
                        <a:pt x="281543" y="26163"/>
                      </a:lnTo>
                      <a:lnTo>
                        <a:pt x="231425" y="23156"/>
                      </a:lnTo>
                      <a:lnTo>
                        <a:pt x="226413" y="17141"/>
                      </a:lnTo>
                      <a:lnTo>
                        <a:pt x="202356" y="16139"/>
                      </a:lnTo>
                      <a:lnTo>
                        <a:pt x="182309" y="7118"/>
                      </a:lnTo>
                      <a:lnTo>
                        <a:pt x="231425" y="2106"/>
                      </a:lnTo>
                      <a:lnTo>
                        <a:pt x="256484" y="6115"/>
                      </a:lnTo>
                      <a:lnTo>
                        <a:pt x="271519" y="101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8" name="Freeform: Shape 147">
                  <a:extLst>
                    <a:ext uri="{FF2B5EF4-FFF2-40B4-BE49-F238E27FC236}">
                      <a16:creationId xmlns:a16="http://schemas.microsoft.com/office/drawing/2014/main" id="{21113FCB-A18C-412B-B468-721B59D9981D}"/>
                    </a:ext>
                  </a:extLst>
                </p:cNvPr>
                <p:cNvSpPr/>
                <p:nvPr/>
              </p:nvSpPr>
              <p:spPr>
                <a:xfrm>
                  <a:off x="7334691" y="2811606"/>
                  <a:ext cx="219518" cy="121286"/>
                </a:xfrm>
                <a:custGeom>
                  <a:avLst/>
                  <a:gdLst>
                    <a:gd name="connsiteX0" fmla="*/ 212357 w 219518"/>
                    <a:gd name="connsiteY0" fmla="*/ 76267 h 121286"/>
                    <a:gd name="connsiteX1" fmla="*/ 212357 w 219518"/>
                    <a:gd name="connsiteY1" fmla="*/ 89297 h 121286"/>
                    <a:gd name="connsiteX2" fmla="*/ 219374 w 219518"/>
                    <a:gd name="connsiteY2" fmla="*/ 108343 h 121286"/>
                    <a:gd name="connsiteX3" fmla="*/ 219374 w 219518"/>
                    <a:gd name="connsiteY3" fmla="*/ 120371 h 121286"/>
                    <a:gd name="connsiteX4" fmla="*/ 197322 w 219518"/>
                    <a:gd name="connsiteY4" fmla="*/ 121373 h 121286"/>
                    <a:gd name="connsiteX5" fmla="*/ 165246 w 219518"/>
                    <a:gd name="connsiteY5" fmla="*/ 114357 h 121286"/>
                    <a:gd name="connsiteX6" fmla="*/ 144197 w 219518"/>
                    <a:gd name="connsiteY6" fmla="*/ 111349 h 121286"/>
                    <a:gd name="connsiteX7" fmla="*/ 127156 w 219518"/>
                    <a:gd name="connsiteY7" fmla="*/ 96314 h 121286"/>
                    <a:gd name="connsiteX8" fmla="*/ 91071 w 219518"/>
                    <a:gd name="connsiteY8" fmla="*/ 92305 h 121286"/>
                    <a:gd name="connsiteX9" fmla="*/ 53984 w 219518"/>
                    <a:gd name="connsiteY9" fmla="*/ 75264 h 121286"/>
                    <a:gd name="connsiteX10" fmla="*/ 26920 w 219518"/>
                    <a:gd name="connsiteY10" fmla="*/ 60229 h 121286"/>
                    <a:gd name="connsiteX11" fmla="*/ -144 w 219518"/>
                    <a:gd name="connsiteY11" fmla="*/ 49203 h 121286"/>
                    <a:gd name="connsiteX12" fmla="*/ 3865 w 219518"/>
                    <a:gd name="connsiteY12" fmla="*/ 20134 h 121286"/>
                    <a:gd name="connsiteX13" fmla="*/ 16896 w 219518"/>
                    <a:gd name="connsiteY13" fmla="*/ 7103 h 121286"/>
                    <a:gd name="connsiteX14" fmla="*/ 25917 w 219518"/>
                    <a:gd name="connsiteY14" fmla="*/ 87 h 121286"/>
                    <a:gd name="connsiteX15" fmla="*/ 48972 w 219518"/>
                    <a:gd name="connsiteY15" fmla="*/ 9108 h 121286"/>
                    <a:gd name="connsiteX16" fmla="*/ 79043 w 219518"/>
                    <a:gd name="connsiteY16" fmla="*/ 28153 h 121286"/>
                    <a:gd name="connsiteX17" fmla="*/ 94078 w 219518"/>
                    <a:gd name="connsiteY17" fmla="*/ 33165 h 121286"/>
                    <a:gd name="connsiteX18" fmla="*/ 106107 w 219518"/>
                    <a:gd name="connsiteY18" fmla="*/ 47198 h 121286"/>
                    <a:gd name="connsiteX19" fmla="*/ 127156 w 219518"/>
                    <a:gd name="connsiteY19" fmla="*/ 53212 h 121286"/>
                    <a:gd name="connsiteX20" fmla="*/ 150211 w 219518"/>
                    <a:gd name="connsiteY20" fmla="*/ 66243 h 121286"/>
                    <a:gd name="connsiteX21" fmla="*/ 181284 w 219518"/>
                    <a:gd name="connsiteY21" fmla="*/ 73260 h 1212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219518" h="121286">
                      <a:moveTo>
                        <a:pt x="212357" y="76267"/>
                      </a:moveTo>
                      <a:lnTo>
                        <a:pt x="212357" y="89297"/>
                      </a:lnTo>
                      <a:lnTo>
                        <a:pt x="219374" y="108343"/>
                      </a:lnTo>
                      <a:lnTo>
                        <a:pt x="219374" y="120371"/>
                      </a:lnTo>
                      <a:lnTo>
                        <a:pt x="197322" y="121373"/>
                      </a:lnTo>
                      <a:lnTo>
                        <a:pt x="165246" y="114357"/>
                      </a:lnTo>
                      <a:lnTo>
                        <a:pt x="144197" y="111349"/>
                      </a:lnTo>
                      <a:lnTo>
                        <a:pt x="127156" y="96314"/>
                      </a:lnTo>
                      <a:lnTo>
                        <a:pt x="91071" y="92305"/>
                      </a:lnTo>
                      <a:lnTo>
                        <a:pt x="53984" y="75264"/>
                      </a:lnTo>
                      <a:lnTo>
                        <a:pt x="26920" y="60229"/>
                      </a:lnTo>
                      <a:lnTo>
                        <a:pt x="-144" y="49203"/>
                      </a:lnTo>
                      <a:lnTo>
                        <a:pt x="3865" y="20134"/>
                      </a:lnTo>
                      <a:lnTo>
                        <a:pt x="16896" y="7103"/>
                      </a:lnTo>
                      <a:lnTo>
                        <a:pt x="25917" y="87"/>
                      </a:lnTo>
                      <a:lnTo>
                        <a:pt x="48972" y="9108"/>
                      </a:lnTo>
                      <a:lnTo>
                        <a:pt x="79043" y="28153"/>
                      </a:lnTo>
                      <a:lnTo>
                        <a:pt x="94078" y="33165"/>
                      </a:lnTo>
                      <a:lnTo>
                        <a:pt x="106107" y="47198"/>
                      </a:lnTo>
                      <a:lnTo>
                        <a:pt x="127156" y="53212"/>
                      </a:lnTo>
                      <a:lnTo>
                        <a:pt x="150211" y="66243"/>
                      </a:lnTo>
                      <a:lnTo>
                        <a:pt x="181284" y="7326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49" name="Freeform: Shape 148">
                  <a:extLst>
                    <a:ext uri="{FF2B5EF4-FFF2-40B4-BE49-F238E27FC236}">
                      <a16:creationId xmlns:a16="http://schemas.microsoft.com/office/drawing/2014/main" id="{B9197C78-6985-4F8F-A9B1-166240F1AAAA}"/>
                    </a:ext>
                  </a:extLst>
                </p:cNvPr>
                <p:cNvSpPr/>
                <p:nvPr/>
              </p:nvSpPr>
              <p:spPr>
                <a:xfrm>
                  <a:off x="9233174" y="4772234"/>
                  <a:ext cx="482137" cy="364861"/>
                </a:xfrm>
                <a:custGeom>
                  <a:avLst/>
                  <a:gdLst>
                    <a:gd name="connsiteX0" fmla="*/ 278488 w 482137"/>
                    <a:gd name="connsiteY0" fmla="*/ 194520 h 364861"/>
                    <a:gd name="connsiteX1" fmla="*/ 274479 w 482137"/>
                    <a:gd name="connsiteY1" fmla="*/ 207551 h 364861"/>
                    <a:gd name="connsiteX2" fmla="*/ 300541 w 482137"/>
                    <a:gd name="connsiteY2" fmla="*/ 195523 h 364861"/>
                    <a:gd name="connsiteX3" fmla="*/ 298536 w 482137"/>
                    <a:gd name="connsiteY3" fmla="*/ 207551 h 364861"/>
                    <a:gd name="connsiteX4" fmla="*/ 288512 w 482137"/>
                    <a:gd name="connsiteY4" fmla="*/ 220582 h 364861"/>
                    <a:gd name="connsiteX5" fmla="*/ 269467 w 482137"/>
                    <a:gd name="connsiteY5" fmla="*/ 234615 h 364861"/>
                    <a:gd name="connsiteX6" fmla="*/ 235387 w 482137"/>
                    <a:gd name="connsiteY6" fmla="*/ 256667 h 364861"/>
                    <a:gd name="connsiteX7" fmla="*/ 213335 w 482137"/>
                    <a:gd name="connsiteY7" fmla="*/ 267693 h 364861"/>
                    <a:gd name="connsiteX8" fmla="*/ 211330 w 482137"/>
                    <a:gd name="connsiteY8" fmla="*/ 282729 h 364861"/>
                    <a:gd name="connsiteX9" fmla="*/ 192285 w 482137"/>
                    <a:gd name="connsiteY9" fmla="*/ 282729 h 364861"/>
                    <a:gd name="connsiteX10" fmla="*/ 162214 w 482137"/>
                    <a:gd name="connsiteY10" fmla="*/ 293755 h 364861"/>
                    <a:gd name="connsiteX11" fmla="*/ 139160 w 482137"/>
                    <a:gd name="connsiteY11" fmla="*/ 313802 h 364861"/>
                    <a:gd name="connsiteX12" fmla="*/ 101069 w 482137"/>
                    <a:gd name="connsiteY12" fmla="*/ 343873 h 364861"/>
                    <a:gd name="connsiteX13" fmla="*/ 70998 w 482137"/>
                    <a:gd name="connsiteY13" fmla="*/ 356904 h 364861"/>
                    <a:gd name="connsiteX14" fmla="*/ 51954 w 482137"/>
                    <a:gd name="connsiteY14" fmla="*/ 364923 h 364861"/>
                    <a:gd name="connsiteX15" fmla="*/ 30904 w 482137"/>
                    <a:gd name="connsiteY15" fmla="*/ 364923 h 364861"/>
                    <a:gd name="connsiteX16" fmla="*/ 23888 w 482137"/>
                    <a:gd name="connsiteY16" fmla="*/ 354899 h 364861"/>
                    <a:gd name="connsiteX17" fmla="*/ -169 w 482137"/>
                    <a:gd name="connsiteY17" fmla="*/ 352894 h 364861"/>
                    <a:gd name="connsiteX18" fmla="*/ 4842 w 482137"/>
                    <a:gd name="connsiteY18" fmla="*/ 341868 h 364861"/>
                    <a:gd name="connsiteX19" fmla="*/ 34913 w 482137"/>
                    <a:gd name="connsiteY19" fmla="*/ 319816 h 364861"/>
                    <a:gd name="connsiteX20" fmla="*/ 89041 w 482137"/>
                    <a:gd name="connsiteY20" fmla="*/ 290748 h 364861"/>
                    <a:gd name="connsiteX21" fmla="*/ 109089 w 482137"/>
                    <a:gd name="connsiteY21" fmla="*/ 284733 h 364861"/>
                    <a:gd name="connsiteX22" fmla="*/ 136152 w 482137"/>
                    <a:gd name="connsiteY22" fmla="*/ 273708 h 364861"/>
                    <a:gd name="connsiteX23" fmla="*/ 169231 w 482137"/>
                    <a:gd name="connsiteY23" fmla="*/ 257670 h 364861"/>
                    <a:gd name="connsiteX24" fmla="*/ 195292 w 482137"/>
                    <a:gd name="connsiteY24" fmla="*/ 242634 h 364861"/>
                    <a:gd name="connsiteX25" fmla="*/ 223358 w 482137"/>
                    <a:gd name="connsiteY25" fmla="*/ 220582 h 364861"/>
                    <a:gd name="connsiteX26" fmla="*/ 238394 w 482137"/>
                    <a:gd name="connsiteY26" fmla="*/ 212563 h 364861"/>
                    <a:gd name="connsiteX27" fmla="*/ 254432 w 482137"/>
                    <a:gd name="connsiteY27" fmla="*/ 195523 h 364861"/>
                    <a:gd name="connsiteX28" fmla="*/ 282498 w 482137"/>
                    <a:gd name="connsiteY28" fmla="*/ 182492 h 364861"/>
                    <a:gd name="connsiteX29" fmla="*/ 414811 w 482137"/>
                    <a:gd name="connsiteY29" fmla="*/ 51182 h 364861"/>
                    <a:gd name="connsiteX30" fmla="*/ 412806 w 482137"/>
                    <a:gd name="connsiteY30" fmla="*/ 83258 h 364861"/>
                    <a:gd name="connsiteX31" fmla="*/ 425836 w 482137"/>
                    <a:gd name="connsiteY31" fmla="*/ 62208 h 364861"/>
                    <a:gd name="connsiteX32" fmla="*/ 432853 w 482137"/>
                    <a:gd name="connsiteY32" fmla="*/ 71229 h 364861"/>
                    <a:gd name="connsiteX33" fmla="*/ 420825 w 482137"/>
                    <a:gd name="connsiteY33" fmla="*/ 93282 h 364861"/>
                    <a:gd name="connsiteX34" fmla="*/ 434858 w 482137"/>
                    <a:gd name="connsiteY34" fmla="*/ 103305 h 364861"/>
                    <a:gd name="connsiteX35" fmla="*/ 449893 w 482137"/>
                    <a:gd name="connsiteY35" fmla="*/ 106312 h 364861"/>
                    <a:gd name="connsiteX36" fmla="*/ 471945 w 482137"/>
                    <a:gd name="connsiteY36" fmla="*/ 94284 h 364861"/>
                    <a:gd name="connsiteX37" fmla="*/ 481969 w 482137"/>
                    <a:gd name="connsiteY37" fmla="*/ 98293 h 364861"/>
                    <a:gd name="connsiteX38" fmla="*/ 457912 w 482137"/>
                    <a:gd name="connsiteY38" fmla="*/ 124355 h 364861"/>
                    <a:gd name="connsiteX39" fmla="*/ 437865 w 482137"/>
                    <a:gd name="connsiteY39" fmla="*/ 142397 h 364861"/>
                    <a:gd name="connsiteX40" fmla="*/ 419822 w 482137"/>
                    <a:gd name="connsiteY40" fmla="*/ 141395 h 364861"/>
                    <a:gd name="connsiteX41" fmla="*/ 406791 w 482137"/>
                    <a:gd name="connsiteY41" fmla="*/ 150416 h 364861"/>
                    <a:gd name="connsiteX42" fmla="*/ 399775 w 482137"/>
                    <a:gd name="connsiteY42" fmla="*/ 163447 h 364861"/>
                    <a:gd name="connsiteX43" fmla="*/ 391756 w 482137"/>
                    <a:gd name="connsiteY43" fmla="*/ 169461 h 364861"/>
                    <a:gd name="connsiteX44" fmla="*/ 370706 w 482137"/>
                    <a:gd name="connsiteY44" fmla="*/ 185499 h 364861"/>
                    <a:gd name="connsiteX45" fmla="*/ 342640 w 482137"/>
                    <a:gd name="connsiteY45" fmla="*/ 205546 h 364861"/>
                    <a:gd name="connsiteX46" fmla="*/ 314574 w 482137"/>
                    <a:gd name="connsiteY46" fmla="*/ 217575 h 364861"/>
                    <a:gd name="connsiteX47" fmla="*/ 316578 w 482137"/>
                    <a:gd name="connsiteY47" fmla="*/ 209556 h 364861"/>
                    <a:gd name="connsiteX48" fmla="*/ 309562 w 482137"/>
                    <a:gd name="connsiteY48" fmla="*/ 205546 h 364861"/>
                    <a:gd name="connsiteX49" fmla="*/ 342640 w 482137"/>
                    <a:gd name="connsiteY49" fmla="*/ 181490 h 364861"/>
                    <a:gd name="connsiteX50" fmla="*/ 346649 w 482137"/>
                    <a:gd name="connsiteY50" fmla="*/ 164449 h 364861"/>
                    <a:gd name="connsiteX51" fmla="*/ 328607 w 482137"/>
                    <a:gd name="connsiteY51" fmla="*/ 152421 h 364861"/>
                    <a:gd name="connsiteX52" fmla="*/ 336625 w 482137"/>
                    <a:gd name="connsiteY52" fmla="*/ 141395 h 364861"/>
                    <a:gd name="connsiteX53" fmla="*/ 361685 w 482137"/>
                    <a:gd name="connsiteY53" fmla="*/ 131371 h 364861"/>
                    <a:gd name="connsiteX54" fmla="*/ 381732 w 482137"/>
                    <a:gd name="connsiteY54" fmla="*/ 108317 h 364861"/>
                    <a:gd name="connsiteX55" fmla="*/ 393761 w 482137"/>
                    <a:gd name="connsiteY55" fmla="*/ 88270 h 364861"/>
                    <a:gd name="connsiteX56" fmla="*/ 395765 w 482137"/>
                    <a:gd name="connsiteY56" fmla="*/ 68222 h 364861"/>
                    <a:gd name="connsiteX57" fmla="*/ 399775 w 482137"/>
                    <a:gd name="connsiteY57" fmla="*/ 63211 h 364861"/>
                    <a:gd name="connsiteX58" fmla="*/ 395765 w 482137"/>
                    <a:gd name="connsiteY58" fmla="*/ 50180 h 364861"/>
                    <a:gd name="connsiteX59" fmla="*/ 392758 w 482137"/>
                    <a:gd name="connsiteY59" fmla="*/ 24118 h 364861"/>
                    <a:gd name="connsiteX60" fmla="*/ 394763 w 482137"/>
                    <a:gd name="connsiteY60" fmla="*/ 2066 h 364861"/>
                    <a:gd name="connsiteX61" fmla="*/ 404787 w 482137"/>
                    <a:gd name="connsiteY61" fmla="*/ 61 h 364861"/>
                    <a:gd name="connsiteX62" fmla="*/ 408796 w 482137"/>
                    <a:gd name="connsiteY62" fmla="*/ 17102 h 364861"/>
                    <a:gd name="connsiteX63" fmla="*/ 423831 w 482137"/>
                    <a:gd name="connsiteY63" fmla="*/ 24118 h 3648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</a:cxnLst>
                  <a:rect l="l" t="t" r="r" b="b"/>
                  <a:pathLst>
                    <a:path w="482137" h="364861">
                      <a:moveTo>
                        <a:pt x="278488" y="194520"/>
                      </a:moveTo>
                      <a:lnTo>
                        <a:pt x="274479" y="207551"/>
                      </a:lnTo>
                      <a:lnTo>
                        <a:pt x="300541" y="195523"/>
                      </a:lnTo>
                      <a:lnTo>
                        <a:pt x="298536" y="207551"/>
                      </a:lnTo>
                      <a:lnTo>
                        <a:pt x="288512" y="220582"/>
                      </a:lnTo>
                      <a:lnTo>
                        <a:pt x="269467" y="234615"/>
                      </a:lnTo>
                      <a:lnTo>
                        <a:pt x="235387" y="256667"/>
                      </a:lnTo>
                      <a:lnTo>
                        <a:pt x="213335" y="267693"/>
                      </a:lnTo>
                      <a:lnTo>
                        <a:pt x="211330" y="282729"/>
                      </a:lnTo>
                      <a:lnTo>
                        <a:pt x="192285" y="282729"/>
                      </a:lnTo>
                      <a:lnTo>
                        <a:pt x="162214" y="293755"/>
                      </a:lnTo>
                      <a:lnTo>
                        <a:pt x="139160" y="313802"/>
                      </a:lnTo>
                      <a:lnTo>
                        <a:pt x="101069" y="343873"/>
                      </a:lnTo>
                      <a:lnTo>
                        <a:pt x="70998" y="356904"/>
                      </a:lnTo>
                      <a:lnTo>
                        <a:pt x="51954" y="364923"/>
                      </a:lnTo>
                      <a:lnTo>
                        <a:pt x="30904" y="364923"/>
                      </a:lnTo>
                      <a:lnTo>
                        <a:pt x="23888" y="354899"/>
                      </a:lnTo>
                      <a:lnTo>
                        <a:pt x="-169" y="352894"/>
                      </a:lnTo>
                      <a:lnTo>
                        <a:pt x="4842" y="341868"/>
                      </a:lnTo>
                      <a:lnTo>
                        <a:pt x="34913" y="319816"/>
                      </a:lnTo>
                      <a:lnTo>
                        <a:pt x="89041" y="290748"/>
                      </a:lnTo>
                      <a:lnTo>
                        <a:pt x="109089" y="284733"/>
                      </a:lnTo>
                      <a:lnTo>
                        <a:pt x="136152" y="273708"/>
                      </a:lnTo>
                      <a:lnTo>
                        <a:pt x="169231" y="257670"/>
                      </a:lnTo>
                      <a:lnTo>
                        <a:pt x="195292" y="242634"/>
                      </a:lnTo>
                      <a:lnTo>
                        <a:pt x="223358" y="220582"/>
                      </a:lnTo>
                      <a:lnTo>
                        <a:pt x="238394" y="212563"/>
                      </a:lnTo>
                      <a:lnTo>
                        <a:pt x="254432" y="195523"/>
                      </a:lnTo>
                      <a:lnTo>
                        <a:pt x="282498" y="182492"/>
                      </a:lnTo>
                      <a:close/>
                      <a:moveTo>
                        <a:pt x="414811" y="51182"/>
                      </a:moveTo>
                      <a:lnTo>
                        <a:pt x="412806" y="83258"/>
                      </a:lnTo>
                      <a:lnTo>
                        <a:pt x="425836" y="62208"/>
                      </a:lnTo>
                      <a:lnTo>
                        <a:pt x="432853" y="71229"/>
                      </a:lnTo>
                      <a:lnTo>
                        <a:pt x="420825" y="93282"/>
                      </a:lnTo>
                      <a:lnTo>
                        <a:pt x="434858" y="103305"/>
                      </a:lnTo>
                      <a:lnTo>
                        <a:pt x="449893" y="106312"/>
                      </a:lnTo>
                      <a:lnTo>
                        <a:pt x="471945" y="94284"/>
                      </a:lnTo>
                      <a:lnTo>
                        <a:pt x="481969" y="98293"/>
                      </a:lnTo>
                      <a:lnTo>
                        <a:pt x="457912" y="124355"/>
                      </a:lnTo>
                      <a:lnTo>
                        <a:pt x="437865" y="142397"/>
                      </a:lnTo>
                      <a:lnTo>
                        <a:pt x="419822" y="141395"/>
                      </a:lnTo>
                      <a:lnTo>
                        <a:pt x="406791" y="150416"/>
                      </a:lnTo>
                      <a:lnTo>
                        <a:pt x="399775" y="163447"/>
                      </a:lnTo>
                      <a:lnTo>
                        <a:pt x="391756" y="169461"/>
                      </a:lnTo>
                      <a:lnTo>
                        <a:pt x="370706" y="185499"/>
                      </a:lnTo>
                      <a:lnTo>
                        <a:pt x="342640" y="205546"/>
                      </a:lnTo>
                      <a:lnTo>
                        <a:pt x="314574" y="217575"/>
                      </a:lnTo>
                      <a:lnTo>
                        <a:pt x="316578" y="209556"/>
                      </a:lnTo>
                      <a:lnTo>
                        <a:pt x="309562" y="205546"/>
                      </a:lnTo>
                      <a:lnTo>
                        <a:pt x="342640" y="181490"/>
                      </a:lnTo>
                      <a:lnTo>
                        <a:pt x="346649" y="164449"/>
                      </a:lnTo>
                      <a:lnTo>
                        <a:pt x="328607" y="152421"/>
                      </a:lnTo>
                      <a:lnTo>
                        <a:pt x="336625" y="141395"/>
                      </a:lnTo>
                      <a:lnTo>
                        <a:pt x="361685" y="131371"/>
                      </a:lnTo>
                      <a:lnTo>
                        <a:pt x="381732" y="108317"/>
                      </a:lnTo>
                      <a:lnTo>
                        <a:pt x="393761" y="88270"/>
                      </a:lnTo>
                      <a:lnTo>
                        <a:pt x="395765" y="68222"/>
                      </a:lnTo>
                      <a:lnTo>
                        <a:pt x="399775" y="63211"/>
                      </a:lnTo>
                      <a:lnTo>
                        <a:pt x="395765" y="50180"/>
                      </a:lnTo>
                      <a:lnTo>
                        <a:pt x="392758" y="24118"/>
                      </a:lnTo>
                      <a:lnTo>
                        <a:pt x="394763" y="2066"/>
                      </a:lnTo>
                      <a:lnTo>
                        <a:pt x="404787" y="61"/>
                      </a:lnTo>
                      <a:lnTo>
                        <a:pt x="408796" y="17102"/>
                      </a:lnTo>
                      <a:lnTo>
                        <a:pt x="423831" y="24118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0" name="Freeform: Shape 149">
                  <a:extLst>
                    <a:ext uri="{FF2B5EF4-FFF2-40B4-BE49-F238E27FC236}">
                      <a16:creationId xmlns:a16="http://schemas.microsoft.com/office/drawing/2014/main" id="{25317FB2-F24B-455C-B986-BB9D40DB68CC}"/>
                    </a:ext>
                  </a:extLst>
                </p:cNvPr>
                <p:cNvSpPr/>
                <p:nvPr/>
              </p:nvSpPr>
              <p:spPr>
                <a:xfrm>
                  <a:off x="6640052" y="2932892"/>
                  <a:ext cx="195461" cy="294695"/>
                </a:xfrm>
                <a:custGeom>
                  <a:avLst/>
                  <a:gdLst>
                    <a:gd name="connsiteX0" fmla="*/ 33945 w 195461"/>
                    <a:gd name="connsiteY0" fmla="*/ 294780 h 294695"/>
                    <a:gd name="connsiteX1" fmla="*/ 23921 w 195461"/>
                    <a:gd name="connsiteY1" fmla="*/ 273730 h 294695"/>
                    <a:gd name="connsiteX2" fmla="*/ -136 w 195461"/>
                    <a:gd name="connsiteY2" fmla="*/ 223612 h 294695"/>
                    <a:gd name="connsiteX3" fmla="*/ 76044 w 195461"/>
                    <a:gd name="connsiteY3" fmla="*/ 193541 h 294695"/>
                    <a:gd name="connsiteX4" fmla="*/ 88072 w 195461"/>
                    <a:gd name="connsiteY4" fmla="*/ 133399 h 294695"/>
                    <a:gd name="connsiteX5" fmla="*/ 74040 w 195461"/>
                    <a:gd name="connsiteY5" fmla="*/ 111347 h 294695"/>
                    <a:gd name="connsiteX6" fmla="*/ 74040 w 195461"/>
                    <a:gd name="connsiteY6" fmla="*/ 99319 h 294695"/>
                    <a:gd name="connsiteX7" fmla="*/ 80054 w 195461"/>
                    <a:gd name="connsiteY7" fmla="*/ 87290 h 294695"/>
                    <a:gd name="connsiteX8" fmla="*/ 79051 w 195461"/>
                    <a:gd name="connsiteY8" fmla="*/ 74260 h 294695"/>
                    <a:gd name="connsiteX9" fmla="*/ 91080 w 195461"/>
                    <a:gd name="connsiteY9" fmla="*/ 68245 h 294695"/>
                    <a:gd name="connsiteX10" fmla="*/ 86068 w 195461"/>
                    <a:gd name="connsiteY10" fmla="*/ 64236 h 294695"/>
                    <a:gd name="connsiteX11" fmla="*/ 86068 w 195461"/>
                    <a:gd name="connsiteY11" fmla="*/ 44189 h 294695"/>
                    <a:gd name="connsiteX12" fmla="*/ 99099 w 195461"/>
                    <a:gd name="connsiteY12" fmla="*/ 44189 h 294695"/>
                    <a:gd name="connsiteX13" fmla="*/ 113132 w 195461"/>
                    <a:gd name="connsiteY13" fmla="*/ 65238 h 294695"/>
                    <a:gd name="connsiteX14" fmla="*/ 128167 w 195461"/>
                    <a:gd name="connsiteY14" fmla="*/ 76264 h 294695"/>
                    <a:gd name="connsiteX15" fmla="*/ 148214 w 195461"/>
                    <a:gd name="connsiteY15" fmla="*/ 80274 h 294695"/>
                    <a:gd name="connsiteX16" fmla="*/ 164253 w 195461"/>
                    <a:gd name="connsiteY16" fmla="*/ 85286 h 294695"/>
                    <a:gd name="connsiteX17" fmla="*/ 177283 w 195461"/>
                    <a:gd name="connsiteY17" fmla="*/ 103328 h 294695"/>
                    <a:gd name="connsiteX18" fmla="*/ 185302 w 195461"/>
                    <a:gd name="connsiteY18" fmla="*/ 113352 h 294695"/>
                    <a:gd name="connsiteX19" fmla="*/ 195326 w 195461"/>
                    <a:gd name="connsiteY19" fmla="*/ 116359 h 294695"/>
                    <a:gd name="connsiteX20" fmla="*/ 195326 w 195461"/>
                    <a:gd name="connsiteY20" fmla="*/ 123375 h 294695"/>
                    <a:gd name="connsiteX21" fmla="*/ 188309 w 195461"/>
                    <a:gd name="connsiteY21" fmla="*/ 141418 h 294695"/>
                    <a:gd name="connsiteX22" fmla="*/ 184300 w 195461"/>
                    <a:gd name="connsiteY22" fmla="*/ 150439 h 294695"/>
                    <a:gd name="connsiteX23" fmla="*/ 174276 w 195461"/>
                    <a:gd name="connsiteY23" fmla="*/ 159461 h 294695"/>
                    <a:gd name="connsiteX24" fmla="*/ 166257 w 195461"/>
                    <a:gd name="connsiteY24" fmla="*/ 180510 h 294695"/>
                    <a:gd name="connsiteX25" fmla="*/ 154229 w 195461"/>
                    <a:gd name="connsiteY25" fmla="*/ 178506 h 294695"/>
                    <a:gd name="connsiteX26" fmla="*/ 149217 w 195461"/>
                    <a:gd name="connsiteY26" fmla="*/ 186525 h 294695"/>
                    <a:gd name="connsiteX27" fmla="*/ 147212 w 195461"/>
                    <a:gd name="connsiteY27" fmla="*/ 201560 h 294695"/>
                    <a:gd name="connsiteX28" fmla="*/ 152224 w 195461"/>
                    <a:gd name="connsiteY28" fmla="*/ 221607 h 294695"/>
                    <a:gd name="connsiteX29" fmla="*/ 149217 w 195461"/>
                    <a:gd name="connsiteY29" fmla="*/ 225617 h 294695"/>
                    <a:gd name="connsiteX30" fmla="*/ 137189 w 195461"/>
                    <a:gd name="connsiteY30" fmla="*/ 225617 h 294695"/>
                    <a:gd name="connsiteX31" fmla="*/ 122153 w 195461"/>
                    <a:gd name="connsiteY31" fmla="*/ 236643 h 294695"/>
                    <a:gd name="connsiteX32" fmla="*/ 121151 w 195461"/>
                    <a:gd name="connsiteY32" fmla="*/ 251678 h 294695"/>
                    <a:gd name="connsiteX33" fmla="*/ 115136 w 195461"/>
                    <a:gd name="connsiteY33" fmla="*/ 257693 h 294695"/>
                    <a:gd name="connsiteX34" fmla="*/ 99099 w 195461"/>
                    <a:gd name="connsiteY34" fmla="*/ 257693 h 294695"/>
                    <a:gd name="connsiteX35" fmla="*/ 89075 w 195461"/>
                    <a:gd name="connsiteY35" fmla="*/ 264709 h 294695"/>
                    <a:gd name="connsiteX36" fmla="*/ 90077 w 195461"/>
                    <a:gd name="connsiteY36" fmla="*/ 276738 h 294695"/>
                    <a:gd name="connsiteX37" fmla="*/ 78049 w 195461"/>
                    <a:gd name="connsiteY37" fmla="*/ 285759 h 294695"/>
                    <a:gd name="connsiteX38" fmla="*/ 63013 w 195461"/>
                    <a:gd name="connsiteY38" fmla="*/ 282752 h 294695"/>
                    <a:gd name="connsiteX39" fmla="*/ 45973 w 195461"/>
                    <a:gd name="connsiteY39" fmla="*/ 292775 h 294695"/>
                    <a:gd name="connsiteX40" fmla="*/ 93084 w 195461"/>
                    <a:gd name="connsiteY40" fmla="*/ 21134 h 294695"/>
                    <a:gd name="connsiteX41" fmla="*/ 87070 w 195461"/>
                    <a:gd name="connsiteY41" fmla="*/ 10108 h 294695"/>
                    <a:gd name="connsiteX42" fmla="*/ 93084 w 195461"/>
                    <a:gd name="connsiteY42" fmla="*/ 84 h 294695"/>
                    <a:gd name="connsiteX43" fmla="*/ 97094 w 195461"/>
                    <a:gd name="connsiteY43" fmla="*/ 3091 h 294695"/>
                    <a:gd name="connsiteX44" fmla="*/ 96092 w 195461"/>
                    <a:gd name="connsiteY44" fmla="*/ 15120 h 29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95461" h="294695">
                      <a:moveTo>
                        <a:pt x="33945" y="294780"/>
                      </a:moveTo>
                      <a:lnTo>
                        <a:pt x="23921" y="273730"/>
                      </a:lnTo>
                      <a:lnTo>
                        <a:pt x="-136" y="223612"/>
                      </a:lnTo>
                      <a:lnTo>
                        <a:pt x="76044" y="193541"/>
                      </a:lnTo>
                      <a:lnTo>
                        <a:pt x="88072" y="133399"/>
                      </a:lnTo>
                      <a:lnTo>
                        <a:pt x="74040" y="111347"/>
                      </a:lnTo>
                      <a:lnTo>
                        <a:pt x="74040" y="99319"/>
                      </a:lnTo>
                      <a:lnTo>
                        <a:pt x="80054" y="87290"/>
                      </a:lnTo>
                      <a:lnTo>
                        <a:pt x="79051" y="74260"/>
                      </a:lnTo>
                      <a:lnTo>
                        <a:pt x="91080" y="68245"/>
                      </a:lnTo>
                      <a:lnTo>
                        <a:pt x="86068" y="64236"/>
                      </a:lnTo>
                      <a:lnTo>
                        <a:pt x="86068" y="44189"/>
                      </a:lnTo>
                      <a:lnTo>
                        <a:pt x="99099" y="44189"/>
                      </a:lnTo>
                      <a:lnTo>
                        <a:pt x="113132" y="65238"/>
                      </a:lnTo>
                      <a:lnTo>
                        <a:pt x="128167" y="76264"/>
                      </a:lnTo>
                      <a:lnTo>
                        <a:pt x="148214" y="80274"/>
                      </a:lnTo>
                      <a:lnTo>
                        <a:pt x="164253" y="85286"/>
                      </a:lnTo>
                      <a:lnTo>
                        <a:pt x="177283" y="103328"/>
                      </a:lnTo>
                      <a:lnTo>
                        <a:pt x="185302" y="113352"/>
                      </a:lnTo>
                      <a:lnTo>
                        <a:pt x="195326" y="116359"/>
                      </a:lnTo>
                      <a:lnTo>
                        <a:pt x="195326" y="123375"/>
                      </a:lnTo>
                      <a:lnTo>
                        <a:pt x="188309" y="141418"/>
                      </a:lnTo>
                      <a:lnTo>
                        <a:pt x="184300" y="150439"/>
                      </a:lnTo>
                      <a:lnTo>
                        <a:pt x="174276" y="159461"/>
                      </a:lnTo>
                      <a:lnTo>
                        <a:pt x="166257" y="180510"/>
                      </a:lnTo>
                      <a:lnTo>
                        <a:pt x="154229" y="178506"/>
                      </a:lnTo>
                      <a:lnTo>
                        <a:pt x="149217" y="186525"/>
                      </a:lnTo>
                      <a:lnTo>
                        <a:pt x="147212" y="201560"/>
                      </a:lnTo>
                      <a:lnTo>
                        <a:pt x="152224" y="221607"/>
                      </a:lnTo>
                      <a:lnTo>
                        <a:pt x="149217" y="225617"/>
                      </a:lnTo>
                      <a:lnTo>
                        <a:pt x="137189" y="225617"/>
                      </a:lnTo>
                      <a:lnTo>
                        <a:pt x="122153" y="236643"/>
                      </a:lnTo>
                      <a:lnTo>
                        <a:pt x="121151" y="251678"/>
                      </a:lnTo>
                      <a:lnTo>
                        <a:pt x="115136" y="257693"/>
                      </a:lnTo>
                      <a:lnTo>
                        <a:pt x="99099" y="257693"/>
                      </a:lnTo>
                      <a:lnTo>
                        <a:pt x="89075" y="264709"/>
                      </a:lnTo>
                      <a:lnTo>
                        <a:pt x="90077" y="276738"/>
                      </a:lnTo>
                      <a:lnTo>
                        <a:pt x="78049" y="285759"/>
                      </a:lnTo>
                      <a:lnTo>
                        <a:pt x="63013" y="282752"/>
                      </a:lnTo>
                      <a:lnTo>
                        <a:pt x="45973" y="292775"/>
                      </a:lnTo>
                      <a:close/>
                      <a:moveTo>
                        <a:pt x="93084" y="21134"/>
                      </a:moveTo>
                      <a:lnTo>
                        <a:pt x="87070" y="10108"/>
                      </a:lnTo>
                      <a:lnTo>
                        <a:pt x="93084" y="84"/>
                      </a:lnTo>
                      <a:lnTo>
                        <a:pt x="97094" y="3091"/>
                      </a:lnTo>
                      <a:lnTo>
                        <a:pt x="96092" y="15120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1" name="Freeform: Shape 150">
                  <a:extLst>
                    <a:ext uri="{FF2B5EF4-FFF2-40B4-BE49-F238E27FC236}">
                      <a16:creationId xmlns:a16="http://schemas.microsoft.com/office/drawing/2014/main" id="{30109709-8BF0-44F5-8808-5F1224B677E0}"/>
                    </a:ext>
                  </a:extLst>
                </p:cNvPr>
                <p:cNvSpPr/>
                <p:nvPr/>
              </p:nvSpPr>
              <p:spPr>
                <a:xfrm>
                  <a:off x="6835513" y="2608125"/>
                  <a:ext cx="393929" cy="406960"/>
                </a:xfrm>
                <a:custGeom>
                  <a:avLst/>
                  <a:gdLst>
                    <a:gd name="connsiteX0" fmla="*/ 312599 w 393929"/>
                    <a:gd name="connsiteY0" fmla="*/ 88 h 406960"/>
                    <a:gd name="connsiteX1" fmla="*/ 335653 w 393929"/>
                    <a:gd name="connsiteY1" fmla="*/ 14121 h 406960"/>
                    <a:gd name="connsiteX2" fmla="*/ 348684 w 393929"/>
                    <a:gd name="connsiteY2" fmla="*/ 37175 h 406960"/>
                    <a:gd name="connsiteX3" fmla="*/ 393790 w 393929"/>
                    <a:gd name="connsiteY3" fmla="*/ 50206 h 406960"/>
                    <a:gd name="connsiteX4" fmla="*/ 375748 w 393929"/>
                    <a:gd name="connsiteY4" fmla="*/ 75265 h 406960"/>
                    <a:gd name="connsiteX5" fmla="*/ 348684 w 393929"/>
                    <a:gd name="connsiteY5" fmla="*/ 79275 h 406960"/>
                    <a:gd name="connsiteX6" fmla="*/ 308589 w 393929"/>
                    <a:gd name="connsiteY6" fmla="*/ 72258 h 406960"/>
                    <a:gd name="connsiteX7" fmla="*/ 299568 w 393929"/>
                    <a:gd name="connsiteY7" fmla="*/ 85289 h 406960"/>
                    <a:gd name="connsiteX8" fmla="*/ 315606 w 393929"/>
                    <a:gd name="connsiteY8" fmla="*/ 111350 h 406960"/>
                    <a:gd name="connsiteX9" fmla="*/ 328637 w 393929"/>
                    <a:gd name="connsiteY9" fmla="*/ 132400 h 406960"/>
                    <a:gd name="connsiteX10" fmla="*/ 352694 w 393929"/>
                    <a:gd name="connsiteY10" fmla="*/ 147435 h 406960"/>
                    <a:gd name="connsiteX11" fmla="*/ 334651 w 393929"/>
                    <a:gd name="connsiteY11" fmla="*/ 164476 h 406960"/>
                    <a:gd name="connsiteX12" fmla="*/ 339663 w 393929"/>
                    <a:gd name="connsiteY12" fmla="*/ 186528 h 406960"/>
                    <a:gd name="connsiteX13" fmla="*/ 321621 w 393929"/>
                    <a:gd name="connsiteY13" fmla="*/ 216599 h 406960"/>
                    <a:gd name="connsiteX14" fmla="*/ 310594 w 393929"/>
                    <a:gd name="connsiteY14" fmla="*/ 247672 h 406960"/>
                    <a:gd name="connsiteX15" fmla="*/ 289545 w 393929"/>
                    <a:gd name="connsiteY15" fmla="*/ 278746 h 406960"/>
                    <a:gd name="connsiteX16" fmla="*/ 259474 w 393929"/>
                    <a:gd name="connsiteY16" fmla="*/ 276741 h 406960"/>
                    <a:gd name="connsiteX17" fmla="*/ 235417 w 393929"/>
                    <a:gd name="connsiteY17" fmla="*/ 308817 h 406960"/>
                    <a:gd name="connsiteX18" fmla="*/ 254462 w 393929"/>
                    <a:gd name="connsiteY18" fmla="*/ 321847 h 406960"/>
                    <a:gd name="connsiteX19" fmla="*/ 261479 w 393929"/>
                    <a:gd name="connsiteY19" fmla="*/ 344902 h 406960"/>
                    <a:gd name="connsiteX20" fmla="*/ 277516 w 393929"/>
                    <a:gd name="connsiteY20" fmla="*/ 360940 h 406960"/>
                    <a:gd name="connsiteX21" fmla="*/ 286538 w 393929"/>
                    <a:gd name="connsiteY21" fmla="*/ 385999 h 406960"/>
                    <a:gd name="connsiteX22" fmla="*/ 229403 w 393929"/>
                    <a:gd name="connsiteY22" fmla="*/ 385999 h 406960"/>
                    <a:gd name="connsiteX23" fmla="*/ 214367 w 393929"/>
                    <a:gd name="connsiteY23" fmla="*/ 407048 h 406960"/>
                    <a:gd name="connsiteX24" fmla="*/ 194320 w 393929"/>
                    <a:gd name="connsiteY24" fmla="*/ 399030 h 406960"/>
                    <a:gd name="connsiteX25" fmla="*/ 184296 w 393929"/>
                    <a:gd name="connsiteY25" fmla="*/ 376977 h 406960"/>
                    <a:gd name="connsiteX26" fmla="*/ 161242 w 393929"/>
                    <a:gd name="connsiteY26" fmla="*/ 353923 h 406960"/>
                    <a:gd name="connsiteX27" fmla="*/ 114131 w 393929"/>
                    <a:gd name="connsiteY27" fmla="*/ 359937 h 406960"/>
                    <a:gd name="connsiteX28" fmla="*/ 72031 w 393929"/>
                    <a:gd name="connsiteY28" fmla="*/ 359937 h 406960"/>
                    <a:gd name="connsiteX29" fmla="*/ 35946 w 393929"/>
                    <a:gd name="connsiteY29" fmla="*/ 364949 h 406960"/>
                    <a:gd name="connsiteX30" fmla="*/ 40958 w 393929"/>
                    <a:gd name="connsiteY30" fmla="*/ 329866 h 406960"/>
                    <a:gd name="connsiteX31" fmla="*/ 76041 w 393929"/>
                    <a:gd name="connsiteY31" fmla="*/ 313828 h 406960"/>
                    <a:gd name="connsiteX32" fmla="*/ 72031 w 393929"/>
                    <a:gd name="connsiteY32" fmla="*/ 299795 h 406960"/>
                    <a:gd name="connsiteX33" fmla="*/ 59000 w 393929"/>
                    <a:gd name="connsiteY33" fmla="*/ 294783 h 406960"/>
                    <a:gd name="connsiteX34" fmla="*/ 53989 w 393929"/>
                    <a:gd name="connsiteY34" fmla="*/ 268722 h 406960"/>
                    <a:gd name="connsiteX35" fmla="*/ 27927 w 393929"/>
                    <a:gd name="connsiteY35" fmla="*/ 255691 h 406960"/>
                    <a:gd name="connsiteX36" fmla="*/ 14896 w 393929"/>
                    <a:gd name="connsiteY36" fmla="*/ 236646 h 406960"/>
                    <a:gd name="connsiteX37" fmla="*/ -139 w 393929"/>
                    <a:gd name="connsiteY37" fmla="*/ 220608 h 406960"/>
                    <a:gd name="connsiteX38" fmla="*/ 44967 w 393929"/>
                    <a:gd name="connsiteY38" fmla="*/ 236646 h 406960"/>
                    <a:gd name="connsiteX39" fmla="*/ 70026 w 393929"/>
                    <a:gd name="connsiteY39" fmla="*/ 231634 h 406960"/>
                    <a:gd name="connsiteX40" fmla="*/ 86064 w 393929"/>
                    <a:gd name="connsiteY40" fmla="*/ 235644 h 406960"/>
                    <a:gd name="connsiteX41" fmla="*/ 90074 w 393929"/>
                    <a:gd name="connsiteY41" fmla="*/ 229630 h 406960"/>
                    <a:gd name="connsiteX42" fmla="*/ 108116 w 393929"/>
                    <a:gd name="connsiteY42" fmla="*/ 231634 h 406960"/>
                    <a:gd name="connsiteX43" fmla="*/ 139190 w 393929"/>
                    <a:gd name="connsiteY43" fmla="*/ 219606 h 406960"/>
                    <a:gd name="connsiteX44" fmla="*/ 136183 w 393929"/>
                    <a:gd name="connsiteY44" fmla="*/ 193544 h 406960"/>
                    <a:gd name="connsiteX45" fmla="*/ 147209 w 393929"/>
                    <a:gd name="connsiteY45" fmla="*/ 176504 h 406960"/>
                    <a:gd name="connsiteX46" fmla="*/ 166254 w 393929"/>
                    <a:gd name="connsiteY46" fmla="*/ 176504 h 406960"/>
                    <a:gd name="connsiteX47" fmla="*/ 167256 w 393929"/>
                    <a:gd name="connsiteY47" fmla="*/ 168485 h 406960"/>
                    <a:gd name="connsiteX48" fmla="*/ 185298 w 393929"/>
                    <a:gd name="connsiteY48" fmla="*/ 164476 h 406960"/>
                    <a:gd name="connsiteX49" fmla="*/ 195322 w 393929"/>
                    <a:gd name="connsiteY49" fmla="*/ 166481 h 406960"/>
                    <a:gd name="connsiteX50" fmla="*/ 203341 w 393929"/>
                    <a:gd name="connsiteY50" fmla="*/ 158462 h 406960"/>
                    <a:gd name="connsiteX51" fmla="*/ 198329 w 393929"/>
                    <a:gd name="connsiteY51" fmla="*/ 140419 h 406960"/>
                    <a:gd name="connsiteX52" fmla="*/ 205346 w 393929"/>
                    <a:gd name="connsiteY52" fmla="*/ 122376 h 406960"/>
                    <a:gd name="connsiteX53" fmla="*/ 220381 w 393929"/>
                    <a:gd name="connsiteY53" fmla="*/ 114357 h 406960"/>
                    <a:gd name="connsiteX54" fmla="*/ 205346 w 393929"/>
                    <a:gd name="connsiteY54" fmla="*/ 94310 h 406960"/>
                    <a:gd name="connsiteX55" fmla="*/ 229403 w 393929"/>
                    <a:gd name="connsiteY55" fmla="*/ 95312 h 406960"/>
                    <a:gd name="connsiteX56" fmla="*/ 234415 w 393929"/>
                    <a:gd name="connsiteY56" fmla="*/ 84286 h 406960"/>
                    <a:gd name="connsiteX57" fmla="*/ 230405 w 393929"/>
                    <a:gd name="connsiteY57" fmla="*/ 73260 h 406960"/>
                    <a:gd name="connsiteX58" fmla="*/ 239426 w 393929"/>
                    <a:gd name="connsiteY58" fmla="*/ 60230 h 406960"/>
                    <a:gd name="connsiteX59" fmla="*/ 233412 w 393929"/>
                    <a:gd name="connsiteY59" fmla="*/ 45194 h 406960"/>
                    <a:gd name="connsiteX60" fmla="*/ 224391 w 393929"/>
                    <a:gd name="connsiteY60" fmla="*/ 32163 h 406960"/>
                    <a:gd name="connsiteX61" fmla="*/ 235417 w 393929"/>
                    <a:gd name="connsiteY61" fmla="*/ 19133 h 406960"/>
                    <a:gd name="connsiteX62" fmla="*/ 260476 w 393929"/>
                    <a:gd name="connsiteY62" fmla="*/ 13118 h 406960"/>
                    <a:gd name="connsiteX63" fmla="*/ 288542 w 393929"/>
                    <a:gd name="connsiteY63" fmla="*/ 9109 h 406960"/>
                    <a:gd name="connsiteX64" fmla="*/ 299568 w 393929"/>
                    <a:gd name="connsiteY64" fmla="*/ 4097 h 4069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393929" h="406960">
                      <a:moveTo>
                        <a:pt x="312599" y="88"/>
                      </a:moveTo>
                      <a:lnTo>
                        <a:pt x="335653" y="14121"/>
                      </a:lnTo>
                      <a:lnTo>
                        <a:pt x="348684" y="37175"/>
                      </a:lnTo>
                      <a:lnTo>
                        <a:pt x="393790" y="50206"/>
                      </a:lnTo>
                      <a:lnTo>
                        <a:pt x="375748" y="75265"/>
                      </a:lnTo>
                      <a:lnTo>
                        <a:pt x="348684" y="79275"/>
                      </a:lnTo>
                      <a:lnTo>
                        <a:pt x="308589" y="72258"/>
                      </a:lnTo>
                      <a:lnTo>
                        <a:pt x="299568" y="85289"/>
                      </a:lnTo>
                      <a:lnTo>
                        <a:pt x="315606" y="111350"/>
                      </a:lnTo>
                      <a:lnTo>
                        <a:pt x="328637" y="132400"/>
                      </a:lnTo>
                      <a:lnTo>
                        <a:pt x="352694" y="147435"/>
                      </a:lnTo>
                      <a:lnTo>
                        <a:pt x="334651" y="164476"/>
                      </a:lnTo>
                      <a:lnTo>
                        <a:pt x="339663" y="186528"/>
                      </a:lnTo>
                      <a:lnTo>
                        <a:pt x="321621" y="216599"/>
                      </a:lnTo>
                      <a:lnTo>
                        <a:pt x="310594" y="247672"/>
                      </a:lnTo>
                      <a:lnTo>
                        <a:pt x="289545" y="278746"/>
                      </a:lnTo>
                      <a:lnTo>
                        <a:pt x="259474" y="276741"/>
                      </a:lnTo>
                      <a:lnTo>
                        <a:pt x="235417" y="308817"/>
                      </a:lnTo>
                      <a:lnTo>
                        <a:pt x="254462" y="321847"/>
                      </a:lnTo>
                      <a:lnTo>
                        <a:pt x="261479" y="344902"/>
                      </a:lnTo>
                      <a:lnTo>
                        <a:pt x="277516" y="360940"/>
                      </a:lnTo>
                      <a:lnTo>
                        <a:pt x="286538" y="385999"/>
                      </a:lnTo>
                      <a:lnTo>
                        <a:pt x="229403" y="385999"/>
                      </a:lnTo>
                      <a:lnTo>
                        <a:pt x="214367" y="407048"/>
                      </a:lnTo>
                      <a:lnTo>
                        <a:pt x="194320" y="399030"/>
                      </a:lnTo>
                      <a:lnTo>
                        <a:pt x="184296" y="376977"/>
                      </a:lnTo>
                      <a:lnTo>
                        <a:pt x="161242" y="353923"/>
                      </a:lnTo>
                      <a:lnTo>
                        <a:pt x="114131" y="359937"/>
                      </a:lnTo>
                      <a:lnTo>
                        <a:pt x="72031" y="359937"/>
                      </a:lnTo>
                      <a:lnTo>
                        <a:pt x="35946" y="364949"/>
                      </a:lnTo>
                      <a:lnTo>
                        <a:pt x="40958" y="329866"/>
                      </a:lnTo>
                      <a:lnTo>
                        <a:pt x="76041" y="313828"/>
                      </a:lnTo>
                      <a:lnTo>
                        <a:pt x="72031" y="299795"/>
                      </a:lnTo>
                      <a:lnTo>
                        <a:pt x="59000" y="294783"/>
                      </a:lnTo>
                      <a:lnTo>
                        <a:pt x="53989" y="268722"/>
                      </a:lnTo>
                      <a:lnTo>
                        <a:pt x="27927" y="255691"/>
                      </a:lnTo>
                      <a:lnTo>
                        <a:pt x="14896" y="236646"/>
                      </a:lnTo>
                      <a:lnTo>
                        <a:pt x="-139" y="220608"/>
                      </a:lnTo>
                      <a:lnTo>
                        <a:pt x="44967" y="236646"/>
                      </a:lnTo>
                      <a:lnTo>
                        <a:pt x="70026" y="231634"/>
                      </a:lnTo>
                      <a:lnTo>
                        <a:pt x="86064" y="235644"/>
                      </a:lnTo>
                      <a:lnTo>
                        <a:pt x="90074" y="229630"/>
                      </a:lnTo>
                      <a:lnTo>
                        <a:pt x="108116" y="231634"/>
                      </a:lnTo>
                      <a:lnTo>
                        <a:pt x="139190" y="219606"/>
                      </a:lnTo>
                      <a:lnTo>
                        <a:pt x="136183" y="193544"/>
                      </a:lnTo>
                      <a:lnTo>
                        <a:pt x="147209" y="176504"/>
                      </a:lnTo>
                      <a:lnTo>
                        <a:pt x="166254" y="176504"/>
                      </a:lnTo>
                      <a:lnTo>
                        <a:pt x="167256" y="168485"/>
                      </a:lnTo>
                      <a:lnTo>
                        <a:pt x="185298" y="164476"/>
                      </a:lnTo>
                      <a:lnTo>
                        <a:pt x="195322" y="166481"/>
                      </a:lnTo>
                      <a:lnTo>
                        <a:pt x="203341" y="158462"/>
                      </a:lnTo>
                      <a:lnTo>
                        <a:pt x="198329" y="140419"/>
                      </a:lnTo>
                      <a:lnTo>
                        <a:pt x="205346" y="122376"/>
                      </a:lnTo>
                      <a:lnTo>
                        <a:pt x="220381" y="114357"/>
                      </a:lnTo>
                      <a:lnTo>
                        <a:pt x="205346" y="94310"/>
                      </a:lnTo>
                      <a:lnTo>
                        <a:pt x="229403" y="95312"/>
                      </a:lnTo>
                      <a:lnTo>
                        <a:pt x="234415" y="84286"/>
                      </a:lnTo>
                      <a:lnTo>
                        <a:pt x="230405" y="73260"/>
                      </a:lnTo>
                      <a:lnTo>
                        <a:pt x="239426" y="60230"/>
                      </a:lnTo>
                      <a:lnTo>
                        <a:pt x="233412" y="45194"/>
                      </a:lnTo>
                      <a:lnTo>
                        <a:pt x="224391" y="32163"/>
                      </a:lnTo>
                      <a:lnTo>
                        <a:pt x="235417" y="19133"/>
                      </a:lnTo>
                      <a:lnTo>
                        <a:pt x="260476" y="13118"/>
                      </a:lnTo>
                      <a:lnTo>
                        <a:pt x="288542" y="9109"/>
                      </a:lnTo>
                      <a:lnTo>
                        <a:pt x="299568" y="4097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2" name="Freeform: Shape 151">
                  <a:extLst>
                    <a:ext uri="{FF2B5EF4-FFF2-40B4-BE49-F238E27FC236}">
                      <a16:creationId xmlns:a16="http://schemas.microsoft.com/office/drawing/2014/main" id="{471EFB96-F442-4244-A725-39F49D7E2070}"/>
                    </a:ext>
                  </a:extLst>
                </p:cNvPr>
                <p:cNvSpPr/>
                <p:nvPr/>
              </p:nvSpPr>
              <p:spPr>
                <a:xfrm>
                  <a:off x="3065613" y="3440089"/>
                  <a:ext cx="152359" cy="72170"/>
                </a:xfrm>
                <a:custGeom>
                  <a:avLst/>
                  <a:gdLst>
                    <a:gd name="connsiteX0" fmla="*/ 134225 w 152359"/>
                    <a:gd name="connsiteY0" fmla="*/ 72250 h 72170"/>
                    <a:gd name="connsiteX1" fmla="*/ 125204 w 152359"/>
                    <a:gd name="connsiteY1" fmla="*/ 63229 h 72170"/>
                    <a:gd name="connsiteX2" fmla="*/ 120192 w 152359"/>
                    <a:gd name="connsiteY2" fmla="*/ 47191 h 72170"/>
                    <a:gd name="connsiteX3" fmla="*/ 127209 w 152359"/>
                    <a:gd name="connsiteY3" fmla="*/ 39172 h 72170"/>
                    <a:gd name="connsiteX4" fmla="*/ 121194 w 152359"/>
                    <a:gd name="connsiteY4" fmla="*/ 37167 h 72170"/>
                    <a:gd name="connsiteX5" fmla="*/ 116183 w 152359"/>
                    <a:gd name="connsiteY5" fmla="*/ 27143 h 72170"/>
                    <a:gd name="connsiteX6" fmla="*/ 103152 w 152359"/>
                    <a:gd name="connsiteY6" fmla="*/ 19124 h 72170"/>
                    <a:gd name="connsiteX7" fmla="*/ 92126 w 152359"/>
                    <a:gd name="connsiteY7" fmla="*/ 21129 h 72170"/>
                    <a:gd name="connsiteX8" fmla="*/ 86112 w 152359"/>
                    <a:gd name="connsiteY8" fmla="*/ 31153 h 72170"/>
                    <a:gd name="connsiteX9" fmla="*/ 75086 w 152359"/>
                    <a:gd name="connsiteY9" fmla="*/ 39172 h 72170"/>
                    <a:gd name="connsiteX10" fmla="*/ 69072 w 152359"/>
                    <a:gd name="connsiteY10" fmla="*/ 40174 h 72170"/>
                    <a:gd name="connsiteX11" fmla="*/ 66064 w 152359"/>
                    <a:gd name="connsiteY11" fmla="*/ 46188 h 72170"/>
                    <a:gd name="connsiteX12" fmla="*/ 78093 w 152359"/>
                    <a:gd name="connsiteY12" fmla="*/ 62226 h 72170"/>
                    <a:gd name="connsiteX13" fmla="*/ 70074 w 152359"/>
                    <a:gd name="connsiteY13" fmla="*/ 66236 h 72170"/>
                    <a:gd name="connsiteX14" fmla="*/ 66064 w 152359"/>
                    <a:gd name="connsiteY14" fmla="*/ 71248 h 72170"/>
                    <a:gd name="connsiteX15" fmla="*/ 54036 w 152359"/>
                    <a:gd name="connsiteY15" fmla="*/ 72250 h 72170"/>
                    <a:gd name="connsiteX16" fmla="*/ 50027 w 152359"/>
                    <a:gd name="connsiteY16" fmla="*/ 54207 h 72170"/>
                    <a:gd name="connsiteX17" fmla="*/ 46017 w 152359"/>
                    <a:gd name="connsiteY17" fmla="*/ 59219 h 72170"/>
                    <a:gd name="connsiteX18" fmla="*/ 37998 w 152359"/>
                    <a:gd name="connsiteY18" fmla="*/ 58217 h 72170"/>
                    <a:gd name="connsiteX19" fmla="*/ 32986 w 152359"/>
                    <a:gd name="connsiteY19" fmla="*/ 45186 h 72170"/>
                    <a:gd name="connsiteX20" fmla="*/ 21960 w 152359"/>
                    <a:gd name="connsiteY20" fmla="*/ 43181 h 72170"/>
                    <a:gd name="connsiteX21" fmla="*/ 14944 w 152359"/>
                    <a:gd name="connsiteY21" fmla="*/ 40174 h 72170"/>
                    <a:gd name="connsiteX22" fmla="*/ 3918 w 152359"/>
                    <a:gd name="connsiteY22" fmla="*/ 40174 h 72170"/>
                    <a:gd name="connsiteX23" fmla="*/ 2915 w 152359"/>
                    <a:gd name="connsiteY23" fmla="*/ 47191 h 72170"/>
                    <a:gd name="connsiteX24" fmla="*/ -92 w 152359"/>
                    <a:gd name="connsiteY24" fmla="*/ 42179 h 72170"/>
                    <a:gd name="connsiteX25" fmla="*/ 1913 w 152359"/>
                    <a:gd name="connsiteY25" fmla="*/ 36165 h 72170"/>
                    <a:gd name="connsiteX26" fmla="*/ 3918 w 152359"/>
                    <a:gd name="connsiteY26" fmla="*/ 30150 h 72170"/>
                    <a:gd name="connsiteX27" fmla="*/ 3918 w 152359"/>
                    <a:gd name="connsiteY27" fmla="*/ 24136 h 72170"/>
                    <a:gd name="connsiteX28" fmla="*/ 7927 w 152359"/>
                    <a:gd name="connsiteY28" fmla="*/ 21129 h 72170"/>
                    <a:gd name="connsiteX29" fmla="*/ 1913 w 152359"/>
                    <a:gd name="connsiteY29" fmla="*/ 16117 h 72170"/>
                    <a:gd name="connsiteX30" fmla="*/ 2915 w 152359"/>
                    <a:gd name="connsiteY30" fmla="*/ 4089 h 72170"/>
                    <a:gd name="connsiteX31" fmla="*/ 12939 w 152359"/>
                    <a:gd name="connsiteY31" fmla="*/ 2084 h 72170"/>
                    <a:gd name="connsiteX32" fmla="*/ 21960 w 152359"/>
                    <a:gd name="connsiteY32" fmla="*/ 12108 h 72170"/>
                    <a:gd name="connsiteX33" fmla="*/ 20958 w 152359"/>
                    <a:gd name="connsiteY33" fmla="*/ 19124 h 72170"/>
                    <a:gd name="connsiteX34" fmla="*/ 31984 w 152359"/>
                    <a:gd name="connsiteY34" fmla="*/ 20127 h 72170"/>
                    <a:gd name="connsiteX35" fmla="*/ 34991 w 152359"/>
                    <a:gd name="connsiteY35" fmla="*/ 18122 h 72170"/>
                    <a:gd name="connsiteX36" fmla="*/ 41005 w 152359"/>
                    <a:gd name="connsiteY36" fmla="*/ 25139 h 72170"/>
                    <a:gd name="connsiteX37" fmla="*/ 55039 w 152359"/>
                    <a:gd name="connsiteY37" fmla="*/ 23134 h 72170"/>
                    <a:gd name="connsiteX38" fmla="*/ 66064 w 152359"/>
                    <a:gd name="connsiteY38" fmla="*/ 15115 h 72170"/>
                    <a:gd name="connsiteX39" fmla="*/ 83105 w 152359"/>
                    <a:gd name="connsiteY39" fmla="*/ 9101 h 72170"/>
                    <a:gd name="connsiteX40" fmla="*/ 92126 w 152359"/>
                    <a:gd name="connsiteY40" fmla="*/ 80 h 72170"/>
                    <a:gd name="connsiteX41" fmla="*/ 107161 w 152359"/>
                    <a:gd name="connsiteY41" fmla="*/ 2084 h 72170"/>
                    <a:gd name="connsiteX42" fmla="*/ 106159 w 152359"/>
                    <a:gd name="connsiteY42" fmla="*/ 5091 h 72170"/>
                    <a:gd name="connsiteX43" fmla="*/ 120192 w 152359"/>
                    <a:gd name="connsiteY43" fmla="*/ 6094 h 72170"/>
                    <a:gd name="connsiteX44" fmla="*/ 132221 w 152359"/>
                    <a:gd name="connsiteY44" fmla="*/ 11106 h 72170"/>
                    <a:gd name="connsiteX45" fmla="*/ 140240 w 152359"/>
                    <a:gd name="connsiteY45" fmla="*/ 20127 h 72170"/>
                    <a:gd name="connsiteX46" fmla="*/ 150263 w 152359"/>
                    <a:gd name="connsiteY46" fmla="*/ 29148 h 72170"/>
                    <a:gd name="connsiteX47" fmla="*/ 146254 w 152359"/>
                    <a:gd name="connsiteY47" fmla="*/ 33158 h 72170"/>
                    <a:gd name="connsiteX48" fmla="*/ 152268 w 152359"/>
                    <a:gd name="connsiteY48" fmla="*/ 51200 h 72170"/>
                    <a:gd name="connsiteX49" fmla="*/ 146254 w 152359"/>
                    <a:gd name="connsiteY49" fmla="*/ 60221 h 72170"/>
                    <a:gd name="connsiteX50" fmla="*/ 138235 w 152359"/>
                    <a:gd name="connsiteY50" fmla="*/ 57214 h 721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</a:cxnLst>
                  <a:rect l="l" t="t" r="r" b="b"/>
                  <a:pathLst>
                    <a:path w="152359" h="72170">
                      <a:moveTo>
                        <a:pt x="134225" y="72250"/>
                      </a:moveTo>
                      <a:lnTo>
                        <a:pt x="125204" y="63229"/>
                      </a:lnTo>
                      <a:lnTo>
                        <a:pt x="120192" y="47191"/>
                      </a:lnTo>
                      <a:lnTo>
                        <a:pt x="127209" y="39172"/>
                      </a:lnTo>
                      <a:lnTo>
                        <a:pt x="121194" y="37167"/>
                      </a:lnTo>
                      <a:lnTo>
                        <a:pt x="116183" y="27143"/>
                      </a:lnTo>
                      <a:lnTo>
                        <a:pt x="103152" y="19124"/>
                      </a:lnTo>
                      <a:lnTo>
                        <a:pt x="92126" y="21129"/>
                      </a:lnTo>
                      <a:lnTo>
                        <a:pt x="86112" y="31153"/>
                      </a:lnTo>
                      <a:lnTo>
                        <a:pt x="75086" y="39172"/>
                      </a:lnTo>
                      <a:lnTo>
                        <a:pt x="69072" y="40174"/>
                      </a:lnTo>
                      <a:lnTo>
                        <a:pt x="66064" y="46188"/>
                      </a:lnTo>
                      <a:lnTo>
                        <a:pt x="78093" y="62226"/>
                      </a:lnTo>
                      <a:lnTo>
                        <a:pt x="70074" y="66236"/>
                      </a:lnTo>
                      <a:lnTo>
                        <a:pt x="66064" y="71248"/>
                      </a:lnTo>
                      <a:lnTo>
                        <a:pt x="54036" y="72250"/>
                      </a:lnTo>
                      <a:lnTo>
                        <a:pt x="50027" y="54207"/>
                      </a:lnTo>
                      <a:lnTo>
                        <a:pt x="46017" y="59219"/>
                      </a:lnTo>
                      <a:lnTo>
                        <a:pt x="37998" y="58217"/>
                      </a:lnTo>
                      <a:lnTo>
                        <a:pt x="32986" y="45186"/>
                      </a:lnTo>
                      <a:lnTo>
                        <a:pt x="21960" y="43181"/>
                      </a:lnTo>
                      <a:lnTo>
                        <a:pt x="14944" y="40174"/>
                      </a:lnTo>
                      <a:lnTo>
                        <a:pt x="3918" y="40174"/>
                      </a:lnTo>
                      <a:lnTo>
                        <a:pt x="2915" y="47191"/>
                      </a:lnTo>
                      <a:lnTo>
                        <a:pt x="-92" y="42179"/>
                      </a:lnTo>
                      <a:lnTo>
                        <a:pt x="1913" y="36165"/>
                      </a:lnTo>
                      <a:lnTo>
                        <a:pt x="3918" y="30150"/>
                      </a:lnTo>
                      <a:lnTo>
                        <a:pt x="3918" y="24136"/>
                      </a:lnTo>
                      <a:lnTo>
                        <a:pt x="7927" y="21129"/>
                      </a:lnTo>
                      <a:lnTo>
                        <a:pt x="1913" y="16117"/>
                      </a:lnTo>
                      <a:lnTo>
                        <a:pt x="2915" y="4089"/>
                      </a:lnTo>
                      <a:lnTo>
                        <a:pt x="12939" y="2084"/>
                      </a:lnTo>
                      <a:lnTo>
                        <a:pt x="21960" y="12108"/>
                      </a:lnTo>
                      <a:lnTo>
                        <a:pt x="20958" y="19124"/>
                      </a:lnTo>
                      <a:lnTo>
                        <a:pt x="31984" y="20127"/>
                      </a:lnTo>
                      <a:lnTo>
                        <a:pt x="34991" y="18122"/>
                      </a:lnTo>
                      <a:lnTo>
                        <a:pt x="41005" y="25139"/>
                      </a:lnTo>
                      <a:lnTo>
                        <a:pt x="55039" y="23134"/>
                      </a:lnTo>
                      <a:lnTo>
                        <a:pt x="66064" y="15115"/>
                      </a:lnTo>
                      <a:lnTo>
                        <a:pt x="83105" y="9101"/>
                      </a:lnTo>
                      <a:lnTo>
                        <a:pt x="92126" y="80"/>
                      </a:lnTo>
                      <a:lnTo>
                        <a:pt x="107161" y="2084"/>
                      </a:lnTo>
                      <a:lnTo>
                        <a:pt x="106159" y="5091"/>
                      </a:lnTo>
                      <a:lnTo>
                        <a:pt x="120192" y="6094"/>
                      </a:lnTo>
                      <a:lnTo>
                        <a:pt x="132221" y="11106"/>
                      </a:lnTo>
                      <a:lnTo>
                        <a:pt x="140240" y="20127"/>
                      </a:lnTo>
                      <a:lnTo>
                        <a:pt x="150263" y="29148"/>
                      </a:lnTo>
                      <a:lnTo>
                        <a:pt x="146254" y="33158"/>
                      </a:lnTo>
                      <a:lnTo>
                        <a:pt x="152268" y="51200"/>
                      </a:lnTo>
                      <a:lnTo>
                        <a:pt x="146254" y="60221"/>
                      </a:lnTo>
                      <a:lnTo>
                        <a:pt x="138235" y="57214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3" name="Freeform: Shape 152">
                  <a:extLst>
                    <a:ext uri="{FF2B5EF4-FFF2-40B4-BE49-F238E27FC236}">
                      <a16:creationId xmlns:a16="http://schemas.microsoft.com/office/drawing/2014/main" id="{51A172ED-6ABB-49F2-9D7E-5444A9F0A151}"/>
                    </a:ext>
                  </a:extLst>
                </p:cNvPr>
                <p:cNvSpPr/>
                <p:nvPr/>
              </p:nvSpPr>
              <p:spPr>
                <a:xfrm>
                  <a:off x="3102701" y="3732780"/>
                  <a:ext cx="351830" cy="552303"/>
                </a:xfrm>
                <a:custGeom>
                  <a:avLst/>
                  <a:gdLst>
                    <a:gd name="connsiteX0" fmla="*/ 338707 w 351830"/>
                    <a:gd name="connsiteY0" fmla="*/ 529322 h 552303"/>
                    <a:gd name="connsiteX1" fmla="*/ 332692 w 351830"/>
                    <a:gd name="connsiteY1" fmla="*/ 545360 h 552303"/>
                    <a:gd name="connsiteX2" fmla="*/ 319662 w 351830"/>
                    <a:gd name="connsiteY2" fmla="*/ 552377 h 552303"/>
                    <a:gd name="connsiteX3" fmla="*/ 291595 w 351830"/>
                    <a:gd name="connsiteY3" fmla="*/ 535337 h 552303"/>
                    <a:gd name="connsiteX4" fmla="*/ 288588 w 351830"/>
                    <a:gd name="connsiteY4" fmla="*/ 523308 h 552303"/>
                    <a:gd name="connsiteX5" fmla="*/ 233458 w 351830"/>
                    <a:gd name="connsiteY5" fmla="*/ 492235 h 552303"/>
                    <a:gd name="connsiteX6" fmla="*/ 182338 w 351830"/>
                    <a:gd name="connsiteY6" fmla="*/ 459157 h 552303"/>
                    <a:gd name="connsiteX7" fmla="*/ 161288 w 351830"/>
                    <a:gd name="connsiteY7" fmla="*/ 441114 h 552303"/>
                    <a:gd name="connsiteX8" fmla="*/ 148257 w 351830"/>
                    <a:gd name="connsiteY8" fmla="*/ 416055 h 552303"/>
                    <a:gd name="connsiteX9" fmla="*/ 151264 w 351830"/>
                    <a:gd name="connsiteY9" fmla="*/ 407034 h 552303"/>
                    <a:gd name="connsiteX10" fmla="*/ 126205 w 351830"/>
                    <a:gd name="connsiteY10" fmla="*/ 367941 h 552303"/>
                    <a:gd name="connsiteX11" fmla="*/ 96134 w 351830"/>
                    <a:gd name="connsiteY11" fmla="*/ 311809 h 552303"/>
                    <a:gd name="connsiteX12" fmla="*/ 68068 w 351830"/>
                    <a:gd name="connsiteY12" fmla="*/ 251667 h 552303"/>
                    <a:gd name="connsiteX13" fmla="*/ 56039 w 351830"/>
                    <a:gd name="connsiteY13" fmla="*/ 237634 h 552303"/>
                    <a:gd name="connsiteX14" fmla="*/ 47018 w 351830"/>
                    <a:gd name="connsiteY14" fmla="*/ 215582 h 552303"/>
                    <a:gd name="connsiteX15" fmla="*/ 24966 w 351830"/>
                    <a:gd name="connsiteY15" fmla="*/ 195535 h 552303"/>
                    <a:gd name="connsiteX16" fmla="*/ 5921 w 351830"/>
                    <a:gd name="connsiteY16" fmla="*/ 183506 h 552303"/>
                    <a:gd name="connsiteX17" fmla="*/ 13940 w 351830"/>
                    <a:gd name="connsiteY17" fmla="*/ 170475 h 552303"/>
                    <a:gd name="connsiteX18" fmla="*/ -93 w 351830"/>
                    <a:gd name="connsiteY18" fmla="*/ 141407 h 552303"/>
                    <a:gd name="connsiteX19" fmla="*/ 7926 w 351830"/>
                    <a:gd name="connsiteY19" fmla="*/ 120357 h 552303"/>
                    <a:gd name="connsiteX20" fmla="*/ 27973 w 351830"/>
                    <a:gd name="connsiteY20" fmla="*/ 101312 h 552303"/>
                    <a:gd name="connsiteX21" fmla="*/ 31983 w 351830"/>
                    <a:gd name="connsiteY21" fmla="*/ 113340 h 552303"/>
                    <a:gd name="connsiteX22" fmla="*/ 23963 w 351830"/>
                    <a:gd name="connsiteY22" fmla="*/ 120357 h 552303"/>
                    <a:gd name="connsiteX23" fmla="*/ 24966 w 351830"/>
                    <a:gd name="connsiteY23" fmla="*/ 131383 h 552303"/>
                    <a:gd name="connsiteX24" fmla="*/ 35992 w 351830"/>
                    <a:gd name="connsiteY24" fmla="*/ 129378 h 552303"/>
                    <a:gd name="connsiteX25" fmla="*/ 47018 w 351830"/>
                    <a:gd name="connsiteY25" fmla="*/ 132385 h 552303"/>
                    <a:gd name="connsiteX26" fmla="*/ 59046 w 351830"/>
                    <a:gd name="connsiteY26" fmla="*/ 148423 h 552303"/>
                    <a:gd name="connsiteX27" fmla="*/ 74082 w 351830"/>
                    <a:gd name="connsiteY27" fmla="*/ 135393 h 552303"/>
                    <a:gd name="connsiteX28" fmla="*/ 78091 w 351830"/>
                    <a:gd name="connsiteY28" fmla="*/ 115345 h 552303"/>
                    <a:gd name="connsiteX29" fmla="*/ 94129 w 351830"/>
                    <a:gd name="connsiteY29" fmla="*/ 89284 h 552303"/>
                    <a:gd name="connsiteX30" fmla="*/ 125203 w 351830"/>
                    <a:gd name="connsiteY30" fmla="*/ 77255 h 552303"/>
                    <a:gd name="connsiteX31" fmla="*/ 154271 w 351830"/>
                    <a:gd name="connsiteY31" fmla="*/ 45179 h 552303"/>
                    <a:gd name="connsiteX32" fmla="*/ 162290 w 351830"/>
                    <a:gd name="connsiteY32" fmla="*/ 25132 h 552303"/>
                    <a:gd name="connsiteX33" fmla="*/ 158281 w 351830"/>
                    <a:gd name="connsiteY33" fmla="*/ 3080 h 552303"/>
                    <a:gd name="connsiteX34" fmla="*/ 165297 w 351830"/>
                    <a:gd name="connsiteY34" fmla="*/ 73 h 552303"/>
                    <a:gd name="connsiteX35" fmla="*/ 183340 w 351830"/>
                    <a:gd name="connsiteY35" fmla="*/ 14106 h 552303"/>
                    <a:gd name="connsiteX36" fmla="*/ 192361 w 351830"/>
                    <a:gd name="connsiteY36" fmla="*/ 28139 h 552303"/>
                    <a:gd name="connsiteX37" fmla="*/ 204389 w 351830"/>
                    <a:gd name="connsiteY37" fmla="*/ 36158 h 552303"/>
                    <a:gd name="connsiteX38" fmla="*/ 220427 w 351830"/>
                    <a:gd name="connsiteY38" fmla="*/ 68234 h 552303"/>
                    <a:gd name="connsiteX39" fmla="*/ 240475 w 351830"/>
                    <a:gd name="connsiteY39" fmla="*/ 71241 h 552303"/>
                    <a:gd name="connsiteX40" fmla="*/ 254508 w 351830"/>
                    <a:gd name="connsiteY40" fmla="*/ 63222 h 552303"/>
                    <a:gd name="connsiteX41" fmla="*/ 264531 w 351830"/>
                    <a:gd name="connsiteY41" fmla="*/ 69236 h 552303"/>
                    <a:gd name="connsiteX42" fmla="*/ 280569 w 351830"/>
                    <a:gd name="connsiteY42" fmla="*/ 66229 h 552303"/>
                    <a:gd name="connsiteX43" fmla="*/ 301619 w 351830"/>
                    <a:gd name="connsiteY43" fmla="*/ 80262 h 552303"/>
                    <a:gd name="connsiteX44" fmla="*/ 284579 w 351830"/>
                    <a:gd name="connsiteY44" fmla="*/ 111336 h 552303"/>
                    <a:gd name="connsiteX45" fmla="*/ 292598 w 351830"/>
                    <a:gd name="connsiteY45" fmla="*/ 112338 h 552303"/>
                    <a:gd name="connsiteX46" fmla="*/ 306631 w 351830"/>
                    <a:gd name="connsiteY46" fmla="*/ 128376 h 552303"/>
                    <a:gd name="connsiteX47" fmla="*/ 282574 w 351830"/>
                    <a:gd name="connsiteY47" fmla="*/ 126371 h 552303"/>
                    <a:gd name="connsiteX48" fmla="*/ 279567 w 351830"/>
                    <a:gd name="connsiteY48" fmla="*/ 131383 h 552303"/>
                    <a:gd name="connsiteX49" fmla="*/ 257515 w 351830"/>
                    <a:gd name="connsiteY49" fmla="*/ 137397 h 552303"/>
                    <a:gd name="connsiteX50" fmla="*/ 227444 w 351830"/>
                    <a:gd name="connsiteY50" fmla="*/ 157444 h 552303"/>
                    <a:gd name="connsiteX51" fmla="*/ 226442 w 351830"/>
                    <a:gd name="connsiteY51" fmla="*/ 171478 h 552303"/>
                    <a:gd name="connsiteX52" fmla="*/ 219425 w 351830"/>
                    <a:gd name="connsiteY52" fmla="*/ 182504 h 552303"/>
                    <a:gd name="connsiteX53" fmla="*/ 223435 w 351830"/>
                    <a:gd name="connsiteY53" fmla="*/ 198542 h 552303"/>
                    <a:gd name="connsiteX54" fmla="*/ 207397 w 351830"/>
                    <a:gd name="connsiteY54" fmla="*/ 207563 h 552303"/>
                    <a:gd name="connsiteX55" fmla="*/ 207397 w 351830"/>
                    <a:gd name="connsiteY55" fmla="*/ 219591 h 552303"/>
                    <a:gd name="connsiteX56" fmla="*/ 201382 w 351830"/>
                    <a:gd name="connsiteY56" fmla="*/ 225606 h 552303"/>
                    <a:gd name="connsiteX57" fmla="*/ 213411 w 351830"/>
                    <a:gd name="connsiteY57" fmla="*/ 252669 h 552303"/>
                    <a:gd name="connsiteX58" fmla="*/ 228446 w 351830"/>
                    <a:gd name="connsiteY58" fmla="*/ 270712 h 552303"/>
                    <a:gd name="connsiteX59" fmla="*/ 223435 w 351830"/>
                    <a:gd name="connsiteY59" fmla="*/ 283743 h 552303"/>
                    <a:gd name="connsiteX60" fmla="*/ 241477 w 351830"/>
                    <a:gd name="connsiteY60" fmla="*/ 285748 h 552303"/>
                    <a:gd name="connsiteX61" fmla="*/ 252503 w 351830"/>
                    <a:gd name="connsiteY61" fmla="*/ 301785 h 552303"/>
                    <a:gd name="connsiteX62" fmla="*/ 275557 w 351830"/>
                    <a:gd name="connsiteY62" fmla="*/ 302788 h 552303"/>
                    <a:gd name="connsiteX63" fmla="*/ 296607 w 351830"/>
                    <a:gd name="connsiteY63" fmla="*/ 284745 h 552303"/>
                    <a:gd name="connsiteX64" fmla="*/ 297610 w 351830"/>
                    <a:gd name="connsiteY64" fmla="*/ 330854 h 552303"/>
                    <a:gd name="connsiteX65" fmla="*/ 309638 w 351830"/>
                    <a:gd name="connsiteY65" fmla="*/ 333861 h 552303"/>
                    <a:gd name="connsiteX66" fmla="*/ 324673 w 351830"/>
                    <a:gd name="connsiteY66" fmla="*/ 328849 h 552303"/>
                    <a:gd name="connsiteX67" fmla="*/ 350735 w 351830"/>
                    <a:gd name="connsiteY67" fmla="*/ 377965 h 552303"/>
                    <a:gd name="connsiteX68" fmla="*/ 345723 w 351830"/>
                    <a:gd name="connsiteY68" fmla="*/ 387989 h 552303"/>
                    <a:gd name="connsiteX69" fmla="*/ 345723 w 351830"/>
                    <a:gd name="connsiteY69" fmla="*/ 409038 h 552303"/>
                    <a:gd name="connsiteX70" fmla="*/ 346726 w 351830"/>
                    <a:gd name="connsiteY70" fmla="*/ 435100 h 552303"/>
                    <a:gd name="connsiteX71" fmla="*/ 337704 w 351830"/>
                    <a:gd name="connsiteY71" fmla="*/ 450136 h 552303"/>
                    <a:gd name="connsiteX72" fmla="*/ 343719 w 351830"/>
                    <a:gd name="connsiteY72" fmla="*/ 461162 h 552303"/>
                    <a:gd name="connsiteX73" fmla="*/ 338707 w 351830"/>
                    <a:gd name="connsiteY73" fmla="*/ 471185 h 552303"/>
                    <a:gd name="connsiteX74" fmla="*/ 351737 w 351830"/>
                    <a:gd name="connsiteY74" fmla="*/ 497247 h 5523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351830" h="552303">
                      <a:moveTo>
                        <a:pt x="338707" y="529322"/>
                      </a:moveTo>
                      <a:lnTo>
                        <a:pt x="332692" y="545360"/>
                      </a:lnTo>
                      <a:lnTo>
                        <a:pt x="319662" y="552377"/>
                      </a:lnTo>
                      <a:lnTo>
                        <a:pt x="291595" y="535337"/>
                      </a:lnTo>
                      <a:lnTo>
                        <a:pt x="288588" y="523308"/>
                      </a:lnTo>
                      <a:lnTo>
                        <a:pt x="233458" y="492235"/>
                      </a:lnTo>
                      <a:lnTo>
                        <a:pt x="182338" y="459157"/>
                      </a:lnTo>
                      <a:lnTo>
                        <a:pt x="161288" y="441114"/>
                      </a:lnTo>
                      <a:lnTo>
                        <a:pt x="148257" y="416055"/>
                      </a:lnTo>
                      <a:lnTo>
                        <a:pt x="151264" y="407034"/>
                      </a:lnTo>
                      <a:lnTo>
                        <a:pt x="126205" y="367941"/>
                      </a:lnTo>
                      <a:lnTo>
                        <a:pt x="96134" y="311809"/>
                      </a:lnTo>
                      <a:lnTo>
                        <a:pt x="68068" y="251667"/>
                      </a:lnTo>
                      <a:lnTo>
                        <a:pt x="56039" y="237634"/>
                      </a:lnTo>
                      <a:lnTo>
                        <a:pt x="47018" y="215582"/>
                      </a:lnTo>
                      <a:lnTo>
                        <a:pt x="24966" y="195535"/>
                      </a:lnTo>
                      <a:lnTo>
                        <a:pt x="5921" y="183506"/>
                      </a:lnTo>
                      <a:lnTo>
                        <a:pt x="13940" y="170475"/>
                      </a:lnTo>
                      <a:lnTo>
                        <a:pt x="-93" y="141407"/>
                      </a:lnTo>
                      <a:lnTo>
                        <a:pt x="7926" y="120357"/>
                      </a:lnTo>
                      <a:lnTo>
                        <a:pt x="27973" y="101312"/>
                      </a:lnTo>
                      <a:lnTo>
                        <a:pt x="31983" y="113340"/>
                      </a:lnTo>
                      <a:lnTo>
                        <a:pt x="23963" y="120357"/>
                      </a:lnTo>
                      <a:lnTo>
                        <a:pt x="24966" y="131383"/>
                      </a:lnTo>
                      <a:lnTo>
                        <a:pt x="35992" y="129378"/>
                      </a:lnTo>
                      <a:lnTo>
                        <a:pt x="47018" y="132385"/>
                      </a:lnTo>
                      <a:lnTo>
                        <a:pt x="59046" y="148423"/>
                      </a:lnTo>
                      <a:lnTo>
                        <a:pt x="74082" y="135393"/>
                      </a:lnTo>
                      <a:lnTo>
                        <a:pt x="78091" y="115345"/>
                      </a:lnTo>
                      <a:lnTo>
                        <a:pt x="94129" y="89284"/>
                      </a:lnTo>
                      <a:lnTo>
                        <a:pt x="125203" y="77255"/>
                      </a:lnTo>
                      <a:lnTo>
                        <a:pt x="154271" y="45179"/>
                      </a:lnTo>
                      <a:lnTo>
                        <a:pt x="162290" y="25132"/>
                      </a:lnTo>
                      <a:lnTo>
                        <a:pt x="158281" y="3080"/>
                      </a:lnTo>
                      <a:lnTo>
                        <a:pt x="165297" y="73"/>
                      </a:lnTo>
                      <a:lnTo>
                        <a:pt x="183340" y="14106"/>
                      </a:lnTo>
                      <a:lnTo>
                        <a:pt x="192361" y="28139"/>
                      </a:lnTo>
                      <a:lnTo>
                        <a:pt x="204389" y="36158"/>
                      </a:lnTo>
                      <a:lnTo>
                        <a:pt x="220427" y="68234"/>
                      </a:lnTo>
                      <a:lnTo>
                        <a:pt x="240475" y="71241"/>
                      </a:lnTo>
                      <a:lnTo>
                        <a:pt x="254508" y="63222"/>
                      </a:lnTo>
                      <a:lnTo>
                        <a:pt x="264531" y="69236"/>
                      </a:lnTo>
                      <a:lnTo>
                        <a:pt x="280569" y="66229"/>
                      </a:lnTo>
                      <a:lnTo>
                        <a:pt x="301619" y="80262"/>
                      </a:lnTo>
                      <a:lnTo>
                        <a:pt x="284579" y="111336"/>
                      </a:lnTo>
                      <a:lnTo>
                        <a:pt x="292598" y="112338"/>
                      </a:lnTo>
                      <a:lnTo>
                        <a:pt x="306631" y="128376"/>
                      </a:lnTo>
                      <a:lnTo>
                        <a:pt x="282574" y="126371"/>
                      </a:lnTo>
                      <a:lnTo>
                        <a:pt x="279567" y="131383"/>
                      </a:lnTo>
                      <a:lnTo>
                        <a:pt x="257515" y="137397"/>
                      </a:lnTo>
                      <a:lnTo>
                        <a:pt x="227444" y="157444"/>
                      </a:lnTo>
                      <a:lnTo>
                        <a:pt x="226442" y="171478"/>
                      </a:lnTo>
                      <a:lnTo>
                        <a:pt x="219425" y="182504"/>
                      </a:lnTo>
                      <a:lnTo>
                        <a:pt x="223435" y="198542"/>
                      </a:lnTo>
                      <a:lnTo>
                        <a:pt x="207397" y="207563"/>
                      </a:lnTo>
                      <a:lnTo>
                        <a:pt x="207397" y="219591"/>
                      </a:lnTo>
                      <a:lnTo>
                        <a:pt x="201382" y="225606"/>
                      </a:lnTo>
                      <a:lnTo>
                        <a:pt x="213411" y="252669"/>
                      </a:lnTo>
                      <a:lnTo>
                        <a:pt x="228446" y="270712"/>
                      </a:lnTo>
                      <a:lnTo>
                        <a:pt x="223435" y="283743"/>
                      </a:lnTo>
                      <a:lnTo>
                        <a:pt x="241477" y="285748"/>
                      </a:lnTo>
                      <a:lnTo>
                        <a:pt x="252503" y="301785"/>
                      </a:lnTo>
                      <a:lnTo>
                        <a:pt x="275557" y="302788"/>
                      </a:lnTo>
                      <a:lnTo>
                        <a:pt x="296607" y="284745"/>
                      </a:lnTo>
                      <a:lnTo>
                        <a:pt x="297610" y="330854"/>
                      </a:lnTo>
                      <a:lnTo>
                        <a:pt x="309638" y="333861"/>
                      </a:lnTo>
                      <a:lnTo>
                        <a:pt x="324673" y="328849"/>
                      </a:lnTo>
                      <a:lnTo>
                        <a:pt x="350735" y="377965"/>
                      </a:lnTo>
                      <a:lnTo>
                        <a:pt x="345723" y="387989"/>
                      </a:lnTo>
                      <a:lnTo>
                        <a:pt x="345723" y="409038"/>
                      </a:lnTo>
                      <a:lnTo>
                        <a:pt x="346726" y="435100"/>
                      </a:lnTo>
                      <a:lnTo>
                        <a:pt x="337704" y="450136"/>
                      </a:lnTo>
                      <a:lnTo>
                        <a:pt x="343719" y="461162"/>
                      </a:lnTo>
                      <a:lnTo>
                        <a:pt x="338707" y="471185"/>
                      </a:lnTo>
                      <a:lnTo>
                        <a:pt x="351737" y="497247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4" name="Freeform: Shape 153">
                  <a:extLst>
                    <a:ext uri="{FF2B5EF4-FFF2-40B4-BE49-F238E27FC236}">
                      <a16:creationId xmlns:a16="http://schemas.microsoft.com/office/drawing/2014/main" id="{0FD6F33D-E1CF-4AB5-91B4-F9F12683ACAF}"/>
                    </a:ext>
                  </a:extLst>
                </p:cNvPr>
                <p:cNvSpPr/>
                <p:nvPr/>
              </p:nvSpPr>
              <p:spPr>
                <a:xfrm>
                  <a:off x="8392188" y="3171455"/>
                  <a:ext cx="251594" cy="390922"/>
                </a:xfrm>
                <a:custGeom>
                  <a:avLst/>
                  <a:gdLst>
                    <a:gd name="connsiteX0" fmla="*/ 244420 w 251594"/>
                    <a:gd name="connsiteY0" fmla="*/ 304800 h 390922"/>
                    <a:gd name="connsiteX1" fmla="*/ 248430 w 251594"/>
                    <a:gd name="connsiteY1" fmla="*/ 324848 h 390922"/>
                    <a:gd name="connsiteX2" fmla="*/ 251437 w 251594"/>
                    <a:gd name="connsiteY2" fmla="*/ 341888 h 390922"/>
                    <a:gd name="connsiteX3" fmla="*/ 244420 w 251594"/>
                    <a:gd name="connsiteY3" fmla="*/ 369954 h 390922"/>
                    <a:gd name="connsiteX4" fmla="*/ 232391 w 251594"/>
                    <a:gd name="connsiteY4" fmla="*/ 338881 h 390922"/>
                    <a:gd name="connsiteX5" fmla="*/ 221366 w 251594"/>
                    <a:gd name="connsiteY5" fmla="*/ 353916 h 390922"/>
                    <a:gd name="connsiteX6" fmla="*/ 231389 w 251594"/>
                    <a:gd name="connsiteY6" fmla="*/ 376971 h 390922"/>
                    <a:gd name="connsiteX7" fmla="*/ 224373 w 251594"/>
                    <a:gd name="connsiteY7" fmla="*/ 391004 h 390922"/>
                    <a:gd name="connsiteX8" fmla="*/ 192297 w 251594"/>
                    <a:gd name="connsiteY8" fmla="*/ 372961 h 390922"/>
                    <a:gd name="connsiteX9" fmla="*/ 183276 w 251594"/>
                    <a:gd name="connsiteY9" fmla="*/ 350909 h 390922"/>
                    <a:gd name="connsiteX10" fmla="*/ 190292 w 251594"/>
                    <a:gd name="connsiteY10" fmla="*/ 336876 h 390922"/>
                    <a:gd name="connsiteX11" fmla="*/ 172250 w 251594"/>
                    <a:gd name="connsiteY11" fmla="*/ 322843 h 390922"/>
                    <a:gd name="connsiteX12" fmla="*/ 165233 w 251594"/>
                    <a:gd name="connsiteY12" fmla="*/ 334871 h 390922"/>
                    <a:gd name="connsiteX13" fmla="*/ 152202 w 251594"/>
                    <a:gd name="connsiteY13" fmla="*/ 333869 h 390922"/>
                    <a:gd name="connsiteX14" fmla="*/ 133158 w 251594"/>
                    <a:gd name="connsiteY14" fmla="*/ 350909 h 390922"/>
                    <a:gd name="connsiteX15" fmla="*/ 128146 w 251594"/>
                    <a:gd name="connsiteY15" fmla="*/ 341888 h 390922"/>
                    <a:gd name="connsiteX16" fmla="*/ 137167 w 251594"/>
                    <a:gd name="connsiteY16" fmla="*/ 316829 h 390922"/>
                    <a:gd name="connsiteX17" fmla="*/ 153205 w 251594"/>
                    <a:gd name="connsiteY17" fmla="*/ 307807 h 390922"/>
                    <a:gd name="connsiteX18" fmla="*/ 167238 w 251594"/>
                    <a:gd name="connsiteY18" fmla="*/ 296781 h 390922"/>
                    <a:gd name="connsiteX19" fmla="*/ 177261 w 251594"/>
                    <a:gd name="connsiteY19" fmla="*/ 309812 h 390922"/>
                    <a:gd name="connsiteX20" fmla="*/ 197309 w 251594"/>
                    <a:gd name="connsiteY20" fmla="*/ 301793 h 390922"/>
                    <a:gd name="connsiteX21" fmla="*/ 200316 w 251594"/>
                    <a:gd name="connsiteY21" fmla="*/ 288762 h 390922"/>
                    <a:gd name="connsiteX22" fmla="*/ 219361 w 251594"/>
                    <a:gd name="connsiteY22" fmla="*/ 287760 h 390922"/>
                    <a:gd name="connsiteX23" fmla="*/ 215351 w 251594"/>
                    <a:gd name="connsiteY23" fmla="*/ 264706 h 390922"/>
                    <a:gd name="connsiteX24" fmla="*/ 238406 w 251594"/>
                    <a:gd name="connsiteY24" fmla="*/ 278739 h 390922"/>
                    <a:gd name="connsiteX25" fmla="*/ 241413 w 251594"/>
                    <a:gd name="connsiteY25" fmla="*/ 293774 h 390922"/>
                    <a:gd name="connsiteX26" fmla="*/ 176259 w 251594"/>
                    <a:gd name="connsiteY26" fmla="*/ 248668 h 390922"/>
                    <a:gd name="connsiteX27" fmla="*/ 167238 w 251594"/>
                    <a:gd name="connsiteY27" fmla="*/ 258691 h 390922"/>
                    <a:gd name="connsiteX28" fmla="*/ 161224 w 251594"/>
                    <a:gd name="connsiteY28" fmla="*/ 277736 h 390922"/>
                    <a:gd name="connsiteX29" fmla="*/ 153205 w 251594"/>
                    <a:gd name="connsiteY29" fmla="*/ 286758 h 390922"/>
                    <a:gd name="connsiteX30" fmla="*/ 135162 w 251594"/>
                    <a:gd name="connsiteY30" fmla="*/ 265708 h 390922"/>
                    <a:gd name="connsiteX31" fmla="*/ 140174 w 251594"/>
                    <a:gd name="connsiteY31" fmla="*/ 257689 h 390922"/>
                    <a:gd name="connsiteX32" fmla="*/ 145185 w 251594"/>
                    <a:gd name="connsiteY32" fmla="*/ 249670 h 390922"/>
                    <a:gd name="connsiteX33" fmla="*/ 147190 w 251594"/>
                    <a:gd name="connsiteY33" fmla="*/ 230625 h 390922"/>
                    <a:gd name="connsiteX34" fmla="*/ 161224 w 251594"/>
                    <a:gd name="connsiteY34" fmla="*/ 228620 h 390922"/>
                    <a:gd name="connsiteX35" fmla="*/ 159219 w 251594"/>
                    <a:gd name="connsiteY35" fmla="*/ 248668 h 390922"/>
                    <a:gd name="connsiteX36" fmla="*/ 175256 w 251594"/>
                    <a:gd name="connsiteY36" fmla="*/ 219599 h 390922"/>
                    <a:gd name="connsiteX37" fmla="*/ 32921 w 251594"/>
                    <a:gd name="connsiteY37" fmla="*/ 277736 h 390922"/>
                    <a:gd name="connsiteX38" fmla="*/ -158 w 251594"/>
                    <a:gd name="connsiteY38" fmla="*/ 306805 h 390922"/>
                    <a:gd name="connsiteX39" fmla="*/ 10869 w 251594"/>
                    <a:gd name="connsiteY39" fmla="*/ 285755 h 390922"/>
                    <a:gd name="connsiteX40" fmla="*/ 28911 w 251594"/>
                    <a:gd name="connsiteY40" fmla="*/ 266710 h 390922"/>
                    <a:gd name="connsiteX41" fmla="*/ 42945 w 251594"/>
                    <a:gd name="connsiteY41" fmla="*/ 245661 h 390922"/>
                    <a:gd name="connsiteX42" fmla="*/ 53970 w 251594"/>
                    <a:gd name="connsiteY42" fmla="*/ 215590 h 390922"/>
                    <a:gd name="connsiteX43" fmla="*/ 60987 w 251594"/>
                    <a:gd name="connsiteY43" fmla="*/ 240649 h 390922"/>
                    <a:gd name="connsiteX44" fmla="*/ 44949 w 251594"/>
                    <a:gd name="connsiteY44" fmla="*/ 256687 h 390922"/>
                    <a:gd name="connsiteX45" fmla="*/ 115115 w 251594"/>
                    <a:gd name="connsiteY45" fmla="*/ 199552 h 390922"/>
                    <a:gd name="connsiteX46" fmla="*/ 132155 w 251594"/>
                    <a:gd name="connsiteY46" fmla="*/ 209576 h 390922"/>
                    <a:gd name="connsiteX47" fmla="*/ 149195 w 251594"/>
                    <a:gd name="connsiteY47" fmla="*/ 209576 h 390922"/>
                    <a:gd name="connsiteX48" fmla="*/ 150197 w 251594"/>
                    <a:gd name="connsiteY48" fmla="*/ 221604 h 390922"/>
                    <a:gd name="connsiteX49" fmla="*/ 139172 w 251594"/>
                    <a:gd name="connsiteY49" fmla="*/ 234635 h 390922"/>
                    <a:gd name="connsiteX50" fmla="*/ 123134 w 251594"/>
                    <a:gd name="connsiteY50" fmla="*/ 243656 h 390922"/>
                    <a:gd name="connsiteX51" fmla="*/ 120126 w 251594"/>
                    <a:gd name="connsiteY51" fmla="*/ 229623 h 390922"/>
                    <a:gd name="connsiteX52" fmla="*/ 121129 w 251594"/>
                    <a:gd name="connsiteY52" fmla="*/ 214587 h 390922"/>
                    <a:gd name="connsiteX53" fmla="*/ 210339 w 251594"/>
                    <a:gd name="connsiteY53" fmla="*/ 191533 h 390922"/>
                    <a:gd name="connsiteX54" fmla="*/ 221366 w 251594"/>
                    <a:gd name="connsiteY54" fmla="*/ 225613 h 390922"/>
                    <a:gd name="connsiteX55" fmla="*/ 200316 w 251594"/>
                    <a:gd name="connsiteY55" fmla="*/ 217594 h 390922"/>
                    <a:gd name="connsiteX56" fmla="*/ 201318 w 251594"/>
                    <a:gd name="connsiteY56" fmla="*/ 227618 h 390922"/>
                    <a:gd name="connsiteX57" fmla="*/ 210339 w 251594"/>
                    <a:gd name="connsiteY57" fmla="*/ 246663 h 390922"/>
                    <a:gd name="connsiteX58" fmla="*/ 198311 w 251594"/>
                    <a:gd name="connsiteY58" fmla="*/ 252677 h 390922"/>
                    <a:gd name="connsiteX59" fmla="*/ 195304 w 251594"/>
                    <a:gd name="connsiteY59" fmla="*/ 231628 h 390922"/>
                    <a:gd name="connsiteX60" fmla="*/ 187285 w 251594"/>
                    <a:gd name="connsiteY60" fmla="*/ 230625 h 390922"/>
                    <a:gd name="connsiteX61" fmla="*/ 180268 w 251594"/>
                    <a:gd name="connsiteY61" fmla="*/ 211580 h 390922"/>
                    <a:gd name="connsiteX62" fmla="*/ 196307 w 251594"/>
                    <a:gd name="connsiteY62" fmla="*/ 214587 h 390922"/>
                    <a:gd name="connsiteX63" fmla="*/ 195304 w 251594"/>
                    <a:gd name="connsiteY63" fmla="*/ 202559 h 390922"/>
                    <a:gd name="connsiteX64" fmla="*/ 176259 w 251594"/>
                    <a:gd name="connsiteY64" fmla="*/ 179505 h 390922"/>
                    <a:gd name="connsiteX65" fmla="*/ 201318 w 251594"/>
                    <a:gd name="connsiteY65" fmla="*/ 180507 h 390922"/>
                    <a:gd name="connsiteX66" fmla="*/ 102084 w 251594"/>
                    <a:gd name="connsiteY66" fmla="*/ 164469 h 390922"/>
                    <a:gd name="connsiteX67" fmla="*/ 98075 w 251594"/>
                    <a:gd name="connsiteY67" fmla="*/ 190530 h 390922"/>
                    <a:gd name="connsiteX68" fmla="*/ 85044 w 251594"/>
                    <a:gd name="connsiteY68" fmla="*/ 175495 h 390922"/>
                    <a:gd name="connsiteX69" fmla="*/ 68004 w 251594"/>
                    <a:gd name="connsiteY69" fmla="*/ 152441 h 390922"/>
                    <a:gd name="connsiteX70" fmla="*/ 91058 w 251594"/>
                    <a:gd name="connsiteY70" fmla="*/ 153443 h 390922"/>
                    <a:gd name="connsiteX71" fmla="*/ 72013 w 251594"/>
                    <a:gd name="connsiteY71" fmla="*/ 81 h 390922"/>
                    <a:gd name="connsiteX72" fmla="*/ 89053 w 251594"/>
                    <a:gd name="connsiteY72" fmla="*/ 9102 h 390922"/>
                    <a:gd name="connsiteX73" fmla="*/ 96070 w 251594"/>
                    <a:gd name="connsiteY73" fmla="*/ 1083 h 390922"/>
                    <a:gd name="connsiteX74" fmla="*/ 100079 w 251594"/>
                    <a:gd name="connsiteY74" fmla="*/ 8100 h 390922"/>
                    <a:gd name="connsiteX75" fmla="*/ 98075 w 251594"/>
                    <a:gd name="connsiteY75" fmla="*/ 21131 h 390922"/>
                    <a:gd name="connsiteX76" fmla="*/ 110103 w 251594"/>
                    <a:gd name="connsiteY76" fmla="*/ 43183 h 390922"/>
                    <a:gd name="connsiteX77" fmla="*/ 107096 w 251594"/>
                    <a:gd name="connsiteY77" fmla="*/ 68242 h 390922"/>
                    <a:gd name="connsiteX78" fmla="*/ 93063 w 251594"/>
                    <a:gd name="connsiteY78" fmla="*/ 78265 h 390922"/>
                    <a:gd name="connsiteX79" fmla="*/ 93063 w 251594"/>
                    <a:gd name="connsiteY79" fmla="*/ 102322 h 390922"/>
                    <a:gd name="connsiteX80" fmla="*/ 102084 w 251594"/>
                    <a:gd name="connsiteY80" fmla="*/ 126379 h 390922"/>
                    <a:gd name="connsiteX81" fmla="*/ 117119 w 251594"/>
                    <a:gd name="connsiteY81" fmla="*/ 129386 h 390922"/>
                    <a:gd name="connsiteX82" fmla="*/ 128146 w 251594"/>
                    <a:gd name="connsiteY82" fmla="*/ 126379 h 390922"/>
                    <a:gd name="connsiteX83" fmla="*/ 163229 w 251594"/>
                    <a:gd name="connsiteY83" fmla="*/ 142417 h 390922"/>
                    <a:gd name="connsiteX84" fmla="*/ 162226 w 251594"/>
                    <a:gd name="connsiteY84" fmla="*/ 159457 h 390922"/>
                    <a:gd name="connsiteX85" fmla="*/ 172250 w 251594"/>
                    <a:gd name="connsiteY85" fmla="*/ 166474 h 390922"/>
                    <a:gd name="connsiteX86" fmla="*/ 171247 w 251594"/>
                    <a:gd name="connsiteY86" fmla="*/ 180507 h 390922"/>
                    <a:gd name="connsiteX87" fmla="*/ 149195 w 251594"/>
                    <a:gd name="connsiteY87" fmla="*/ 165471 h 390922"/>
                    <a:gd name="connsiteX88" fmla="*/ 137167 w 251594"/>
                    <a:gd name="connsiteY88" fmla="*/ 149434 h 390922"/>
                    <a:gd name="connsiteX89" fmla="*/ 131153 w 251594"/>
                    <a:gd name="connsiteY89" fmla="*/ 160459 h 390922"/>
                    <a:gd name="connsiteX90" fmla="*/ 112108 w 251594"/>
                    <a:gd name="connsiteY90" fmla="*/ 142417 h 390922"/>
                    <a:gd name="connsiteX91" fmla="*/ 89053 w 251594"/>
                    <a:gd name="connsiteY91" fmla="*/ 147429 h 390922"/>
                    <a:gd name="connsiteX92" fmla="*/ 75020 w 251594"/>
                    <a:gd name="connsiteY92" fmla="*/ 140412 h 390922"/>
                    <a:gd name="connsiteX93" fmla="*/ 75020 w 251594"/>
                    <a:gd name="connsiteY93" fmla="*/ 128384 h 390922"/>
                    <a:gd name="connsiteX94" fmla="*/ 82037 w 251594"/>
                    <a:gd name="connsiteY94" fmla="*/ 120365 h 390922"/>
                    <a:gd name="connsiteX95" fmla="*/ 73016 w 251594"/>
                    <a:gd name="connsiteY95" fmla="*/ 113348 h 390922"/>
                    <a:gd name="connsiteX96" fmla="*/ 71011 w 251594"/>
                    <a:gd name="connsiteY96" fmla="*/ 124374 h 390922"/>
                    <a:gd name="connsiteX97" fmla="*/ 55975 w 251594"/>
                    <a:gd name="connsiteY97" fmla="*/ 107334 h 390922"/>
                    <a:gd name="connsiteX98" fmla="*/ 49961 w 251594"/>
                    <a:gd name="connsiteY98" fmla="*/ 93301 h 390922"/>
                    <a:gd name="connsiteX99" fmla="*/ 44949 w 251594"/>
                    <a:gd name="connsiteY99" fmla="*/ 65235 h 390922"/>
                    <a:gd name="connsiteX100" fmla="*/ 56977 w 251594"/>
                    <a:gd name="connsiteY100" fmla="*/ 74256 h 390922"/>
                    <a:gd name="connsiteX101" fmla="*/ 51966 w 251594"/>
                    <a:gd name="connsiteY101" fmla="*/ 27145 h 390922"/>
                    <a:gd name="connsiteX102" fmla="*/ 55975 w 251594"/>
                    <a:gd name="connsiteY102" fmla="*/ 81 h 3909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</a:cxnLst>
                  <a:rect l="l" t="t" r="r" b="b"/>
                  <a:pathLst>
                    <a:path w="251594" h="390922">
                      <a:moveTo>
                        <a:pt x="244420" y="304800"/>
                      </a:moveTo>
                      <a:lnTo>
                        <a:pt x="248430" y="324848"/>
                      </a:lnTo>
                      <a:lnTo>
                        <a:pt x="251437" y="341888"/>
                      </a:lnTo>
                      <a:lnTo>
                        <a:pt x="244420" y="369954"/>
                      </a:lnTo>
                      <a:lnTo>
                        <a:pt x="232391" y="338881"/>
                      </a:lnTo>
                      <a:lnTo>
                        <a:pt x="221366" y="353916"/>
                      </a:lnTo>
                      <a:lnTo>
                        <a:pt x="231389" y="376971"/>
                      </a:lnTo>
                      <a:lnTo>
                        <a:pt x="224373" y="391004"/>
                      </a:lnTo>
                      <a:lnTo>
                        <a:pt x="192297" y="372961"/>
                      </a:lnTo>
                      <a:lnTo>
                        <a:pt x="183276" y="350909"/>
                      </a:lnTo>
                      <a:lnTo>
                        <a:pt x="190292" y="336876"/>
                      </a:lnTo>
                      <a:lnTo>
                        <a:pt x="172250" y="322843"/>
                      </a:lnTo>
                      <a:lnTo>
                        <a:pt x="165233" y="334871"/>
                      </a:lnTo>
                      <a:lnTo>
                        <a:pt x="152202" y="333869"/>
                      </a:lnTo>
                      <a:lnTo>
                        <a:pt x="133158" y="350909"/>
                      </a:lnTo>
                      <a:lnTo>
                        <a:pt x="128146" y="341888"/>
                      </a:lnTo>
                      <a:lnTo>
                        <a:pt x="137167" y="316829"/>
                      </a:lnTo>
                      <a:lnTo>
                        <a:pt x="153205" y="307807"/>
                      </a:lnTo>
                      <a:lnTo>
                        <a:pt x="167238" y="296781"/>
                      </a:lnTo>
                      <a:lnTo>
                        <a:pt x="177261" y="309812"/>
                      </a:lnTo>
                      <a:lnTo>
                        <a:pt x="197309" y="301793"/>
                      </a:lnTo>
                      <a:lnTo>
                        <a:pt x="200316" y="288762"/>
                      </a:lnTo>
                      <a:lnTo>
                        <a:pt x="219361" y="287760"/>
                      </a:lnTo>
                      <a:lnTo>
                        <a:pt x="215351" y="264706"/>
                      </a:lnTo>
                      <a:lnTo>
                        <a:pt x="238406" y="278739"/>
                      </a:lnTo>
                      <a:lnTo>
                        <a:pt x="241413" y="293774"/>
                      </a:lnTo>
                      <a:close/>
                      <a:moveTo>
                        <a:pt x="176259" y="248668"/>
                      </a:moveTo>
                      <a:lnTo>
                        <a:pt x="167238" y="258691"/>
                      </a:lnTo>
                      <a:lnTo>
                        <a:pt x="161224" y="277736"/>
                      </a:lnTo>
                      <a:lnTo>
                        <a:pt x="153205" y="286758"/>
                      </a:lnTo>
                      <a:lnTo>
                        <a:pt x="135162" y="265708"/>
                      </a:lnTo>
                      <a:lnTo>
                        <a:pt x="140174" y="257689"/>
                      </a:lnTo>
                      <a:lnTo>
                        <a:pt x="145185" y="249670"/>
                      </a:lnTo>
                      <a:lnTo>
                        <a:pt x="147190" y="230625"/>
                      </a:lnTo>
                      <a:lnTo>
                        <a:pt x="161224" y="228620"/>
                      </a:lnTo>
                      <a:lnTo>
                        <a:pt x="159219" y="248668"/>
                      </a:lnTo>
                      <a:lnTo>
                        <a:pt x="175256" y="219599"/>
                      </a:lnTo>
                      <a:close/>
                      <a:moveTo>
                        <a:pt x="32921" y="277736"/>
                      </a:moveTo>
                      <a:lnTo>
                        <a:pt x="-158" y="306805"/>
                      </a:lnTo>
                      <a:lnTo>
                        <a:pt x="10869" y="285755"/>
                      </a:lnTo>
                      <a:lnTo>
                        <a:pt x="28911" y="266710"/>
                      </a:lnTo>
                      <a:lnTo>
                        <a:pt x="42945" y="245661"/>
                      </a:lnTo>
                      <a:lnTo>
                        <a:pt x="53970" y="215590"/>
                      </a:lnTo>
                      <a:lnTo>
                        <a:pt x="60987" y="240649"/>
                      </a:lnTo>
                      <a:lnTo>
                        <a:pt x="44949" y="256687"/>
                      </a:lnTo>
                      <a:close/>
                      <a:moveTo>
                        <a:pt x="115115" y="199552"/>
                      </a:moveTo>
                      <a:lnTo>
                        <a:pt x="132155" y="209576"/>
                      </a:lnTo>
                      <a:lnTo>
                        <a:pt x="149195" y="209576"/>
                      </a:lnTo>
                      <a:lnTo>
                        <a:pt x="150197" y="221604"/>
                      </a:lnTo>
                      <a:lnTo>
                        <a:pt x="139172" y="234635"/>
                      </a:lnTo>
                      <a:lnTo>
                        <a:pt x="123134" y="243656"/>
                      </a:lnTo>
                      <a:lnTo>
                        <a:pt x="120126" y="229623"/>
                      </a:lnTo>
                      <a:lnTo>
                        <a:pt x="121129" y="214587"/>
                      </a:lnTo>
                      <a:close/>
                      <a:moveTo>
                        <a:pt x="210339" y="191533"/>
                      </a:moveTo>
                      <a:lnTo>
                        <a:pt x="221366" y="225613"/>
                      </a:lnTo>
                      <a:lnTo>
                        <a:pt x="200316" y="217594"/>
                      </a:lnTo>
                      <a:lnTo>
                        <a:pt x="201318" y="227618"/>
                      </a:lnTo>
                      <a:lnTo>
                        <a:pt x="210339" y="246663"/>
                      </a:lnTo>
                      <a:lnTo>
                        <a:pt x="198311" y="252677"/>
                      </a:lnTo>
                      <a:lnTo>
                        <a:pt x="195304" y="231628"/>
                      </a:lnTo>
                      <a:lnTo>
                        <a:pt x="187285" y="230625"/>
                      </a:lnTo>
                      <a:lnTo>
                        <a:pt x="180268" y="211580"/>
                      </a:lnTo>
                      <a:lnTo>
                        <a:pt x="196307" y="214587"/>
                      </a:lnTo>
                      <a:lnTo>
                        <a:pt x="195304" y="202559"/>
                      </a:lnTo>
                      <a:lnTo>
                        <a:pt x="176259" y="179505"/>
                      </a:lnTo>
                      <a:lnTo>
                        <a:pt x="201318" y="180507"/>
                      </a:lnTo>
                      <a:close/>
                      <a:moveTo>
                        <a:pt x="102084" y="164469"/>
                      </a:moveTo>
                      <a:lnTo>
                        <a:pt x="98075" y="190530"/>
                      </a:lnTo>
                      <a:lnTo>
                        <a:pt x="85044" y="175495"/>
                      </a:lnTo>
                      <a:lnTo>
                        <a:pt x="68004" y="152441"/>
                      </a:lnTo>
                      <a:lnTo>
                        <a:pt x="91058" y="153443"/>
                      </a:lnTo>
                      <a:close/>
                      <a:moveTo>
                        <a:pt x="72013" y="81"/>
                      </a:moveTo>
                      <a:lnTo>
                        <a:pt x="89053" y="9102"/>
                      </a:lnTo>
                      <a:lnTo>
                        <a:pt x="96070" y="1083"/>
                      </a:lnTo>
                      <a:lnTo>
                        <a:pt x="100079" y="8100"/>
                      </a:lnTo>
                      <a:lnTo>
                        <a:pt x="98075" y="21131"/>
                      </a:lnTo>
                      <a:lnTo>
                        <a:pt x="110103" y="43183"/>
                      </a:lnTo>
                      <a:lnTo>
                        <a:pt x="107096" y="68242"/>
                      </a:lnTo>
                      <a:lnTo>
                        <a:pt x="93063" y="78265"/>
                      </a:lnTo>
                      <a:lnTo>
                        <a:pt x="93063" y="102322"/>
                      </a:lnTo>
                      <a:lnTo>
                        <a:pt x="102084" y="126379"/>
                      </a:lnTo>
                      <a:lnTo>
                        <a:pt x="117119" y="129386"/>
                      </a:lnTo>
                      <a:lnTo>
                        <a:pt x="128146" y="126379"/>
                      </a:lnTo>
                      <a:lnTo>
                        <a:pt x="163229" y="142417"/>
                      </a:lnTo>
                      <a:lnTo>
                        <a:pt x="162226" y="159457"/>
                      </a:lnTo>
                      <a:lnTo>
                        <a:pt x="172250" y="166474"/>
                      </a:lnTo>
                      <a:lnTo>
                        <a:pt x="171247" y="180507"/>
                      </a:lnTo>
                      <a:lnTo>
                        <a:pt x="149195" y="165471"/>
                      </a:lnTo>
                      <a:lnTo>
                        <a:pt x="137167" y="149434"/>
                      </a:lnTo>
                      <a:lnTo>
                        <a:pt x="131153" y="160459"/>
                      </a:lnTo>
                      <a:lnTo>
                        <a:pt x="112108" y="142417"/>
                      </a:lnTo>
                      <a:lnTo>
                        <a:pt x="89053" y="147429"/>
                      </a:lnTo>
                      <a:lnTo>
                        <a:pt x="75020" y="140412"/>
                      </a:lnTo>
                      <a:lnTo>
                        <a:pt x="75020" y="128384"/>
                      </a:lnTo>
                      <a:lnTo>
                        <a:pt x="82037" y="120365"/>
                      </a:lnTo>
                      <a:lnTo>
                        <a:pt x="73016" y="113348"/>
                      </a:lnTo>
                      <a:lnTo>
                        <a:pt x="71011" y="124374"/>
                      </a:lnTo>
                      <a:lnTo>
                        <a:pt x="55975" y="107334"/>
                      </a:lnTo>
                      <a:lnTo>
                        <a:pt x="49961" y="93301"/>
                      </a:lnTo>
                      <a:lnTo>
                        <a:pt x="44949" y="65235"/>
                      </a:lnTo>
                      <a:lnTo>
                        <a:pt x="56977" y="74256"/>
                      </a:lnTo>
                      <a:lnTo>
                        <a:pt x="51966" y="27145"/>
                      </a:lnTo>
                      <a:lnTo>
                        <a:pt x="55975" y="81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5" name="Freeform: Shape 154">
                  <a:extLst>
                    <a:ext uri="{FF2B5EF4-FFF2-40B4-BE49-F238E27FC236}">
                      <a16:creationId xmlns:a16="http://schemas.microsoft.com/office/drawing/2014/main" id="{8A11FEF6-2CD4-4D5E-B8CF-512AD9F23C42}"/>
                    </a:ext>
                  </a:extLst>
                </p:cNvPr>
                <p:cNvSpPr/>
                <p:nvPr/>
              </p:nvSpPr>
              <p:spPr>
                <a:xfrm>
                  <a:off x="9024681" y="3805953"/>
                  <a:ext cx="405958" cy="246582"/>
                </a:xfrm>
                <a:custGeom>
                  <a:avLst/>
                  <a:gdLst>
                    <a:gd name="connsiteX0" fmla="*/ 401782 w 405958"/>
                    <a:gd name="connsiteY0" fmla="*/ 131384 h 246582"/>
                    <a:gd name="connsiteX1" fmla="*/ 393764 w 405958"/>
                    <a:gd name="connsiteY1" fmla="*/ 134391 h 246582"/>
                    <a:gd name="connsiteX2" fmla="*/ 382738 w 405958"/>
                    <a:gd name="connsiteY2" fmla="*/ 122363 h 246582"/>
                    <a:gd name="connsiteX3" fmla="*/ 372714 w 405958"/>
                    <a:gd name="connsiteY3" fmla="*/ 103318 h 246582"/>
                    <a:gd name="connsiteX4" fmla="*/ 368704 w 405958"/>
                    <a:gd name="connsiteY4" fmla="*/ 80263 h 246582"/>
                    <a:gd name="connsiteX5" fmla="*/ 372714 w 405958"/>
                    <a:gd name="connsiteY5" fmla="*/ 77256 h 246582"/>
                    <a:gd name="connsiteX6" fmla="*/ 374718 w 405958"/>
                    <a:gd name="connsiteY6" fmla="*/ 86278 h 246582"/>
                    <a:gd name="connsiteX7" fmla="*/ 382738 w 405958"/>
                    <a:gd name="connsiteY7" fmla="*/ 93294 h 246582"/>
                    <a:gd name="connsiteX8" fmla="*/ 393764 w 405958"/>
                    <a:gd name="connsiteY8" fmla="*/ 112339 h 246582"/>
                    <a:gd name="connsiteX9" fmla="*/ 405792 w 405958"/>
                    <a:gd name="connsiteY9" fmla="*/ 122363 h 246582"/>
                    <a:gd name="connsiteX10" fmla="*/ 300544 w 405958"/>
                    <a:gd name="connsiteY10" fmla="*/ 90287 h 246582"/>
                    <a:gd name="connsiteX11" fmla="*/ 286510 w 405958"/>
                    <a:gd name="connsiteY11" fmla="*/ 93294 h 246582"/>
                    <a:gd name="connsiteX12" fmla="*/ 281498 w 405958"/>
                    <a:gd name="connsiteY12" fmla="*/ 101313 h 246582"/>
                    <a:gd name="connsiteX13" fmla="*/ 266463 w 405958"/>
                    <a:gd name="connsiteY13" fmla="*/ 108329 h 246582"/>
                    <a:gd name="connsiteX14" fmla="*/ 252430 w 405958"/>
                    <a:gd name="connsiteY14" fmla="*/ 116348 h 246582"/>
                    <a:gd name="connsiteX15" fmla="*/ 238397 w 405958"/>
                    <a:gd name="connsiteY15" fmla="*/ 115346 h 246582"/>
                    <a:gd name="connsiteX16" fmla="*/ 217347 w 405958"/>
                    <a:gd name="connsiteY16" fmla="*/ 107327 h 246582"/>
                    <a:gd name="connsiteX17" fmla="*/ 202312 w 405958"/>
                    <a:gd name="connsiteY17" fmla="*/ 98306 h 246582"/>
                    <a:gd name="connsiteX18" fmla="*/ 205319 w 405958"/>
                    <a:gd name="connsiteY18" fmla="*/ 89284 h 246582"/>
                    <a:gd name="connsiteX19" fmla="*/ 228373 w 405958"/>
                    <a:gd name="connsiteY19" fmla="*/ 93294 h 246582"/>
                    <a:gd name="connsiteX20" fmla="*/ 243409 w 405958"/>
                    <a:gd name="connsiteY20" fmla="*/ 91289 h 246582"/>
                    <a:gd name="connsiteX21" fmla="*/ 248420 w 405958"/>
                    <a:gd name="connsiteY21" fmla="*/ 77256 h 246582"/>
                    <a:gd name="connsiteX22" fmla="*/ 252430 w 405958"/>
                    <a:gd name="connsiteY22" fmla="*/ 76254 h 246582"/>
                    <a:gd name="connsiteX23" fmla="*/ 254434 w 405958"/>
                    <a:gd name="connsiteY23" fmla="*/ 92292 h 246582"/>
                    <a:gd name="connsiteX24" fmla="*/ 269470 w 405958"/>
                    <a:gd name="connsiteY24" fmla="*/ 90287 h 246582"/>
                    <a:gd name="connsiteX25" fmla="*/ 277489 w 405958"/>
                    <a:gd name="connsiteY25" fmla="*/ 79261 h 246582"/>
                    <a:gd name="connsiteX26" fmla="*/ 293527 w 405958"/>
                    <a:gd name="connsiteY26" fmla="*/ 68235 h 246582"/>
                    <a:gd name="connsiteX27" fmla="*/ 291522 w 405958"/>
                    <a:gd name="connsiteY27" fmla="*/ 51195 h 246582"/>
                    <a:gd name="connsiteX28" fmla="*/ 307560 w 405958"/>
                    <a:gd name="connsiteY28" fmla="*/ 50192 h 246582"/>
                    <a:gd name="connsiteX29" fmla="*/ 312572 w 405958"/>
                    <a:gd name="connsiteY29" fmla="*/ 55204 h 246582"/>
                    <a:gd name="connsiteX30" fmla="*/ 310567 w 405958"/>
                    <a:gd name="connsiteY30" fmla="*/ 72244 h 246582"/>
                    <a:gd name="connsiteX31" fmla="*/ -166 w 405958"/>
                    <a:gd name="connsiteY31" fmla="*/ 200547 h 246582"/>
                    <a:gd name="connsiteX32" fmla="*/ 7852 w 405958"/>
                    <a:gd name="connsiteY32" fmla="*/ 102315 h 246582"/>
                    <a:gd name="connsiteX33" fmla="*/ 12864 w 405958"/>
                    <a:gd name="connsiteY33" fmla="*/ 3081 h 246582"/>
                    <a:gd name="connsiteX34" fmla="*/ 57971 w 405958"/>
                    <a:gd name="connsiteY34" fmla="*/ 24131 h 246582"/>
                    <a:gd name="connsiteX35" fmla="*/ 106084 w 405958"/>
                    <a:gd name="connsiteY35" fmla="*/ 41171 h 246582"/>
                    <a:gd name="connsiteX36" fmla="*/ 124127 w 405958"/>
                    <a:gd name="connsiteY36" fmla="*/ 57209 h 246582"/>
                    <a:gd name="connsiteX37" fmla="*/ 138160 w 405958"/>
                    <a:gd name="connsiteY37" fmla="*/ 72244 h 246582"/>
                    <a:gd name="connsiteX38" fmla="*/ 140165 w 405958"/>
                    <a:gd name="connsiteY38" fmla="*/ 90287 h 246582"/>
                    <a:gd name="connsiteX39" fmla="*/ 184269 w 405958"/>
                    <a:gd name="connsiteY39" fmla="*/ 108329 h 246582"/>
                    <a:gd name="connsiteX40" fmla="*/ 189281 w 405958"/>
                    <a:gd name="connsiteY40" fmla="*/ 124367 h 246582"/>
                    <a:gd name="connsiteX41" fmla="*/ 164221 w 405958"/>
                    <a:gd name="connsiteY41" fmla="*/ 128377 h 246582"/>
                    <a:gd name="connsiteX42" fmla="*/ 168231 w 405958"/>
                    <a:gd name="connsiteY42" fmla="*/ 148424 h 246582"/>
                    <a:gd name="connsiteX43" fmla="*/ 190283 w 405958"/>
                    <a:gd name="connsiteY43" fmla="*/ 168471 h 246582"/>
                    <a:gd name="connsiteX44" fmla="*/ 205319 w 405958"/>
                    <a:gd name="connsiteY44" fmla="*/ 200547 h 246582"/>
                    <a:gd name="connsiteX45" fmla="*/ 220354 w 405958"/>
                    <a:gd name="connsiteY45" fmla="*/ 199545 h 246582"/>
                    <a:gd name="connsiteX46" fmla="*/ 218349 w 405958"/>
                    <a:gd name="connsiteY46" fmla="*/ 212576 h 246582"/>
                    <a:gd name="connsiteX47" fmla="*/ 238397 w 405958"/>
                    <a:gd name="connsiteY47" fmla="*/ 217588 h 246582"/>
                    <a:gd name="connsiteX48" fmla="*/ 229375 w 405958"/>
                    <a:gd name="connsiteY48" fmla="*/ 223602 h 246582"/>
                    <a:gd name="connsiteX49" fmla="*/ 256439 w 405958"/>
                    <a:gd name="connsiteY49" fmla="*/ 235630 h 246582"/>
                    <a:gd name="connsiteX50" fmla="*/ 252430 w 405958"/>
                    <a:gd name="connsiteY50" fmla="*/ 244651 h 246582"/>
                    <a:gd name="connsiteX51" fmla="*/ 234387 w 405958"/>
                    <a:gd name="connsiteY51" fmla="*/ 246656 h 246582"/>
                    <a:gd name="connsiteX52" fmla="*/ 228373 w 405958"/>
                    <a:gd name="connsiteY52" fmla="*/ 238637 h 246582"/>
                    <a:gd name="connsiteX53" fmla="*/ 206321 w 405958"/>
                    <a:gd name="connsiteY53" fmla="*/ 235630 h 246582"/>
                    <a:gd name="connsiteX54" fmla="*/ 180260 w 405958"/>
                    <a:gd name="connsiteY54" fmla="*/ 231621 h 246582"/>
                    <a:gd name="connsiteX55" fmla="*/ 161214 w 405958"/>
                    <a:gd name="connsiteY55" fmla="*/ 211573 h 246582"/>
                    <a:gd name="connsiteX56" fmla="*/ 148184 w 405958"/>
                    <a:gd name="connsiteY56" fmla="*/ 195535 h 246582"/>
                    <a:gd name="connsiteX57" fmla="*/ 136155 w 405958"/>
                    <a:gd name="connsiteY57" fmla="*/ 168471 h 246582"/>
                    <a:gd name="connsiteX58" fmla="*/ 103077 w 405958"/>
                    <a:gd name="connsiteY58" fmla="*/ 155441 h 246582"/>
                    <a:gd name="connsiteX59" fmla="*/ 80023 w 405958"/>
                    <a:gd name="connsiteY59" fmla="*/ 164462 h 246582"/>
                    <a:gd name="connsiteX60" fmla="*/ 62983 w 405958"/>
                    <a:gd name="connsiteY60" fmla="*/ 174486 h 246582"/>
                    <a:gd name="connsiteX61" fmla="*/ 63985 w 405958"/>
                    <a:gd name="connsiteY61" fmla="*/ 196538 h 246582"/>
                    <a:gd name="connsiteX62" fmla="*/ 41933 w 405958"/>
                    <a:gd name="connsiteY62" fmla="*/ 206561 h 246582"/>
                    <a:gd name="connsiteX63" fmla="*/ 27900 w 405958"/>
                    <a:gd name="connsiteY63" fmla="*/ 201550 h 246582"/>
                    <a:gd name="connsiteX64" fmla="*/ 333622 w 405958"/>
                    <a:gd name="connsiteY64" fmla="*/ 61218 h 246582"/>
                    <a:gd name="connsiteX65" fmla="*/ 324600 w 405958"/>
                    <a:gd name="connsiteY65" fmla="*/ 69237 h 246582"/>
                    <a:gd name="connsiteX66" fmla="*/ 320591 w 405958"/>
                    <a:gd name="connsiteY66" fmla="*/ 51195 h 246582"/>
                    <a:gd name="connsiteX67" fmla="*/ 315579 w 405958"/>
                    <a:gd name="connsiteY67" fmla="*/ 39166 h 246582"/>
                    <a:gd name="connsiteX68" fmla="*/ 303551 w 405958"/>
                    <a:gd name="connsiteY68" fmla="*/ 29143 h 246582"/>
                    <a:gd name="connsiteX69" fmla="*/ 289517 w 405958"/>
                    <a:gd name="connsiteY69" fmla="*/ 17114 h 246582"/>
                    <a:gd name="connsiteX70" fmla="*/ 270473 w 405958"/>
                    <a:gd name="connsiteY70" fmla="*/ 8093 h 246582"/>
                    <a:gd name="connsiteX71" fmla="*/ 277489 w 405958"/>
                    <a:gd name="connsiteY71" fmla="*/ 74 h 246582"/>
                    <a:gd name="connsiteX72" fmla="*/ 292525 w 405958"/>
                    <a:gd name="connsiteY72" fmla="*/ 9095 h 246582"/>
                    <a:gd name="connsiteX73" fmla="*/ 300544 w 405958"/>
                    <a:gd name="connsiteY73" fmla="*/ 15109 h 246582"/>
                    <a:gd name="connsiteX74" fmla="*/ 311569 w 405958"/>
                    <a:gd name="connsiteY74" fmla="*/ 23128 h 246582"/>
                    <a:gd name="connsiteX75" fmla="*/ 321593 w 405958"/>
                    <a:gd name="connsiteY75" fmla="*/ 35157 h 246582"/>
                    <a:gd name="connsiteX76" fmla="*/ 331617 w 405958"/>
                    <a:gd name="connsiteY76" fmla="*/ 45180 h 24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</a:cxnLst>
                  <a:rect l="l" t="t" r="r" b="b"/>
                  <a:pathLst>
                    <a:path w="405958" h="246582">
                      <a:moveTo>
                        <a:pt x="401782" y="131384"/>
                      </a:moveTo>
                      <a:lnTo>
                        <a:pt x="393764" y="134391"/>
                      </a:lnTo>
                      <a:lnTo>
                        <a:pt x="382738" y="122363"/>
                      </a:lnTo>
                      <a:lnTo>
                        <a:pt x="372714" y="103318"/>
                      </a:lnTo>
                      <a:lnTo>
                        <a:pt x="368704" y="80263"/>
                      </a:lnTo>
                      <a:lnTo>
                        <a:pt x="372714" y="77256"/>
                      </a:lnTo>
                      <a:lnTo>
                        <a:pt x="374718" y="86278"/>
                      </a:lnTo>
                      <a:lnTo>
                        <a:pt x="382738" y="93294"/>
                      </a:lnTo>
                      <a:lnTo>
                        <a:pt x="393764" y="112339"/>
                      </a:lnTo>
                      <a:lnTo>
                        <a:pt x="405792" y="122363"/>
                      </a:lnTo>
                      <a:close/>
                      <a:moveTo>
                        <a:pt x="300544" y="90287"/>
                      </a:moveTo>
                      <a:lnTo>
                        <a:pt x="286510" y="93294"/>
                      </a:lnTo>
                      <a:lnTo>
                        <a:pt x="281498" y="101313"/>
                      </a:lnTo>
                      <a:lnTo>
                        <a:pt x="266463" y="108329"/>
                      </a:lnTo>
                      <a:lnTo>
                        <a:pt x="252430" y="116348"/>
                      </a:lnTo>
                      <a:lnTo>
                        <a:pt x="238397" y="115346"/>
                      </a:lnTo>
                      <a:lnTo>
                        <a:pt x="217347" y="107327"/>
                      </a:lnTo>
                      <a:lnTo>
                        <a:pt x="202312" y="98306"/>
                      </a:lnTo>
                      <a:lnTo>
                        <a:pt x="205319" y="89284"/>
                      </a:lnTo>
                      <a:lnTo>
                        <a:pt x="228373" y="93294"/>
                      </a:lnTo>
                      <a:lnTo>
                        <a:pt x="243409" y="91289"/>
                      </a:lnTo>
                      <a:lnTo>
                        <a:pt x="248420" y="77256"/>
                      </a:lnTo>
                      <a:lnTo>
                        <a:pt x="252430" y="76254"/>
                      </a:lnTo>
                      <a:lnTo>
                        <a:pt x="254434" y="92292"/>
                      </a:lnTo>
                      <a:lnTo>
                        <a:pt x="269470" y="90287"/>
                      </a:lnTo>
                      <a:lnTo>
                        <a:pt x="277489" y="79261"/>
                      </a:lnTo>
                      <a:lnTo>
                        <a:pt x="293527" y="68235"/>
                      </a:lnTo>
                      <a:lnTo>
                        <a:pt x="291522" y="51195"/>
                      </a:lnTo>
                      <a:lnTo>
                        <a:pt x="307560" y="50192"/>
                      </a:lnTo>
                      <a:lnTo>
                        <a:pt x="312572" y="55204"/>
                      </a:lnTo>
                      <a:lnTo>
                        <a:pt x="310567" y="72244"/>
                      </a:lnTo>
                      <a:close/>
                      <a:moveTo>
                        <a:pt x="-166" y="200547"/>
                      </a:moveTo>
                      <a:lnTo>
                        <a:pt x="7852" y="102315"/>
                      </a:lnTo>
                      <a:lnTo>
                        <a:pt x="12864" y="3081"/>
                      </a:lnTo>
                      <a:lnTo>
                        <a:pt x="57971" y="24131"/>
                      </a:lnTo>
                      <a:lnTo>
                        <a:pt x="106084" y="41171"/>
                      </a:lnTo>
                      <a:lnTo>
                        <a:pt x="124127" y="57209"/>
                      </a:lnTo>
                      <a:lnTo>
                        <a:pt x="138160" y="72244"/>
                      </a:lnTo>
                      <a:lnTo>
                        <a:pt x="140165" y="90287"/>
                      </a:lnTo>
                      <a:lnTo>
                        <a:pt x="184269" y="108329"/>
                      </a:lnTo>
                      <a:lnTo>
                        <a:pt x="189281" y="124367"/>
                      </a:lnTo>
                      <a:lnTo>
                        <a:pt x="164221" y="128377"/>
                      </a:lnTo>
                      <a:lnTo>
                        <a:pt x="168231" y="148424"/>
                      </a:lnTo>
                      <a:lnTo>
                        <a:pt x="190283" y="168471"/>
                      </a:lnTo>
                      <a:lnTo>
                        <a:pt x="205319" y="200547"/>
                      </a:lnTo>
                      <a:lnTo>
                        <a:pt x="220354" y="199545"/>
                      </a:lnTo>
                      <a:lnTo>
                        <a:pt x="218349" y="212576"/>
                      </a:lnTo>
                      <a:lnTo>
                        <a:pt x="238397" y="217588"/>
                      </a:lnTo>
                      <a:lnTo>
                        <a:pt x="229375" y="223602"/>
                      </a:lnTo>
                      <a:lnTo>
                        <a:pt x="256439" y="235630"/>
                      </a:lnTo>
                      <a:lnTo>
                        <a:pt x="252430" y="244651"/>
                      </a:lnTo>
                      <a:lnTo>
                        <a:pt x="234387" y="246656"/>
                      </a:lnTo>
                      <a:lnTo>
                        <a:pt x="228373" y="238637"/>
                      </a:lnTo>
                      <a:lnTo>
                        <a:pt x="206321" y="235630"/>
                      </a:lnTo>
                      <a:lnTo>
                        <a:pt x="180260" y="231621"/>
                      </a:lnTo>
                      <a:lnTo>
                        <a:pt x="161214" y="211573"/>
                      </a:lnTo>
                      <a:lnTo>
                        <a:pt x="148184" y="195535"/>
                      </a:lnTo>
                      <a:lnTo>
                        <a:pt x="136155" y="168471"/>
                      </a:lnTo>
                      <a:lnTo>
                        <a:pt x="103077" y="155441"/>
                      </a:lnTo>
                      <a:lnTo>
                        <a:pt x="80023" y="164462"/>
                      </a:lnTo>
                      <a:lnTo>
                        <a:pt x="62983" y="174486"/>
                      </a:lnTo>
                      <a:lnTo>
                        <a:pt x="63985" y="196538"/>
                      </a:lnTo>
                      <a:lnTo>
                        <a:pt x="41933" y="206561"/>
                      </a:lnTo>
                      <a:lnTo>
                        <a:pt x="27900" y="201550"/>
                      </a:lnTo>
                      <a:close/>
                      <a:moveTo>
                        <a:pt x="333622" y="61218"/>
                      </a:moveTo>
                      <a:lnTo>
                        <a:pt x="324600" y="69237"/>
                      </a:lnTo>
                      <a:lnTo>
                        <a:pt x="320591" y="51195"/>
                      </a:lnTo>
                      <a:lnTo>
                        <a:pt x="315579" y="39166"/>
                      </a:lnTo>
                      <a:lnTo>
                        <a:pt x="303551" y="29143"/>
                      </a:lnTo>
                      <a:lnTo>
                        <a:pt x="289517" y="17114"/>
                      </a:lnTo>
                      <a:lnTo>
                        <a:pt x="270473" y="8093"/>
                      </a:lnTo>
                      <a:lnTo>
                        <a:pt x="277489" y="74"/>
                      </a:lnTo>
                      <a:lnTo>
                        <a:pt x="292525" y="9095"/>
                      </a:lnTo>
                      <a:lnTo>
                        <a:pt x="300544" y="15109"/>
                      </a:lnTo>
                      <a:lnTo>
                        <a:pt x="311569" y="23128"/>
                      </a:lnTo>
                      <a:lnTo>
                        <a:pt x="321593" y="35157"/>
                      </a:lnTo>
                      <a:lnTo>
                        <a:pt x="331617" y="45180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6" name="Freeform: Shape 155">
                  <a:extLst>
                    <a:ext uri="{FF2B5EF4-FFF2-40B4-BE49-F238E27FC236}">
                      <a16:creationId xmlns:a16="http://schemas.microsoft.com/office/drawing/2014/main" id="{2FF2C998-69A9-4CCC-900F-DEF16E43BB1B}"/>
                    </a:ext>
                  </a:extLst>
                </p:cNvPr>
                <p:cNvSpPr/>
                <p:nvPr/>
              </p:nvSpPr>
              <p:spPr>
                <a:xfrm>
                  <a:off x="5591577" y="2084890"/>
                  <a:ext cx="236558" cy="168397"/>
                </a:xfrm>
                <a:custGeom>
                  <a:avLst/>
                  <a:gdLst>
                    <a:gd name="connsiteX0" fmla="*/ 26941 w 236558"/>
                    <a:gd name="connsiteY0" fmla="*/ 108351 h 168397"/>
                    <a:gd name="connsiteX1" fmla="*/ 15914 w 236558"/>
                    <a:gd name="connsiteY1" fmla="*/ 89306 h 168397"/>
                    <a:gd name="connsiteX2" fmla="*/ 16917 w 236558"/>
                    <a:gd name="connsiteY2" fmla="*/ 79282 h 168397"/>
                    <a:gd name="connsiteX3" fmla="*/ 9901 w 236558"/>
                    <a:gd name="connsiteY3" fmla="*/ 64247 h 168397"/>
                    <a:gd name="connsiteX4" fmla="*/ 879 w 236558"/>
                    <a:gd name="connsiteY4" fmla="*/ 54223 h 168397"/>
                    <a:gd name="connsiteX5" fmla="*/ 6894 w 236558"/>
                    <a:gd name="connsiteY5" fmla="*/ 46204 h 168397"/>
                    <a:gd name="connsiteX6" fmla="*/ -123 w 236558"/>
                    <a:gd name="connsiteY6" fmla="*/ 31169 h 168397"/>
                    <a:gd name="connsiteX7" fmla="*/ 14912 w 236558"/>
                    <a:gd name="connsiteY7" fmla="*/ 23150 h 168397"/>
                    <a:gd name="connsiteX8" fmla="*/ 47990 w 236558"/>
                    <a:gd name="connsiteY8" fmla="*/ 10119 h 168397"/>
                    <a:gd name="connsiteX9" fmla="*/ 75054 w 236558"/>
                    <a:gd name="connsiteY9" fmla="*/ 96 h 168397"/>
                    <a:gd name="connsiteX10" fmla="*/ 98109 w 236558"/>
                    <a:gd name="connsiteY10" fmla="*/ 5107 h 168397"/>
                    <a:gd name="connsiteX11" fmla="*/ 101116 w 236558"/>
                    <a:gd name="connsiteY11" fmla="*/ 12124 h 168397"/>
                    <a:gd name="connsiteX12" fmla="*/ 122166 w 236558"/>
                    <a:gd name="connsiteY12" fmla="*/ 12124 h 168397"/>
                    <a:gd name="connsiteX13" fmla="*/ 150232 w 236558"/>
                    <a:gd name="connsiteY13" fmla="*/ 15131 h 168397"/>
                    <a:gd name="connsiteX14" fmla="*/ 191329 w 236558"/>
                    <a:gd name="connsiteY14" fmla="*/ 15131 h 168397"/>
                    <a:gd name="connsiteX15" fmla="*/ 203357 w 236558"/>
                    <a:gd name="connsiteY15" fmla="*/ 18138 h 168397"/>
                    <a:gd name="connsiteX16" fmla="*/ 210374 w 236558"/>
                    <a:gd name="connsiteY16" fmla="*/ 27159 h 168397"/>
                    <a:gd name="connsiteX17" fmla="*/ 213381 w 236558"/>
                    <a:gd name="connsiteY17" fmla="*/ 40190 h 168397"/>
                    <a:gd name="connsiteX18" fmla="*/ 221400 w 236558"/>
                    <a:gd name="connsiteY18" fmla="*/ 51216 h 168397"/>
                    <a:gd name="connsiteX19" fmla="*/ 222402 w 236558"/>
                    <a:gd name="connsiteY19" fmla="*/ 62242 h 168397"/>
                    <a:gd name="connsiteX20" fmla="*/ 210374 w 236558"/>
                    <a:gd name="connsiteY20" fmla="*/ 68256 h 168397"/>
                    <a:gd name="connsiteX21" fmla="*/ 219395 w 236558"/>
                    <a:gd name="connsiteY21" fmla="*/ 81287 h 168397"/>
                    <a:gd name="connsiteX22" fmla="*/ 221400 w 236558"/>
                    <a:gd name="connsiteY22" fmla="*/ 94318 h 168397"/>
                    <a:gd name="connsiteX23" fmla="*/ 236435 w 236558"/>
                    <a:gd name="connsiteY23" fmla="*/ 119377 h 168397"/>
                    <a:gd name="connsiteX24" fmla="*/ 234430 w 236558"/>
                    <a:gd name="connsiteY24" fmla="*/ 128398 h 168397"/>
                    <a:gd name="connsiteX25" fmla="*/ 223404 w 236558"/>
                    <a:gd name="connsiteY25" fmla="*/ 131406 h 168397"/>
                    <a:gd name="connsiteX26" fmla="*/ 205362 w 236558"/>
                    <a:gd name="connsiteY26" fmla="*/ 155462 h 168397"/>
                    <a:gd name="connsiteX27" fmla="*/ 213381 w 236558"/>
                    <a:gd name="connsiteY27" fmla="*/ 168493 h 168397"/>
                    <a:gd name="connsiteX28" fmla="*/ 208369 w 236558"/>
                    <a:gd name="connsiteY28" fmla="*/ 167491 h 168397"/>
                    <a:gd name="connsiteX29" fmla="*/ 184312 w 236558"/>
                    <a:gd name="connsiteY29" fmla="*/ 155462 h 168397"/>
                    <a:gd name="connsiteX30" fmla="*/ 168274 w 236558"/>
                    <a:gd name="connsiteY30" fmla="*/ 160474 h 168397"/>
                    <a:gd name="connsiteX31" fmla="*/ 157249 w 236558"/>
                    <a:gd name="connsiteY31" fmla="*/ 157467 h 168397"/>
                    <a:gd name="connsiteX32" fmla="*/ 144217 w 236558"/>
                    <a:gd name="connsiteY32" fmla="*/ 163481 h 168397"/>
                    <a:gd name="connsiteX33" fmla="*/ 131187 w 236558"/>
                    <a:gd name="connsiteY33" fmla="*/ 153458 h 168397"/>
                    <a:gd name="connsiteX34" fmla="*/ 122166 w 236558"/>
                    <a:gd name="connsiteY34" fmla="*/ 156465 h 168397"/>
                    <a:gd name="connsiteX35" fmla="*/ 120161 w 236558"/>
                    <a:gd name="connsiteY35" fmla="*/ 155462 h 168397"/>
                    <a:gd name="connsiteX36" fmla="*/ 108132 w 236558"/>
                    <a:gd name="connsiteY36" fmla="*/ 140427 h 168397"/>
                    <a:gd name="connsiteX37" fmla="*/ 91092 w 236558"/>
                    <a:gd name="connsiteY37" fmla="*/ 139424 h 168397"/>
                    <a:gd name="connsiteX38" fmla="*/ 88085 w 236558"/>
                    <a:gd name="connsiteY38" fmla="*/ 129401 h 168397"/>
                    <a:gd name="connsiteX39" fmla="*/ 72047 w 236558"/>
                    <a:gd name="connsiteY39" fmla="*/ 126394 h 168397"/>
                    <a:gd name="connsiteX40" fmla="*/ 69040 w 236558"/>
                    <a:gd name="connsiteY40" fmla="*/ 134413 h 168397"/>
                    <a:gd name="connsiteX41" fmla="*/ 56009 w 236558"/>
                    <a:gd name="connsiteY41" fmla="*/ 128398 h 168397"/>
                    <a:gd name="connsiteX42" fmla="*/ 57012 w 236558"/>
                    <a:gd name="connsiteY42" fmla="*/ 120380 h 168397"/>
                    <a:gd name="connsiteX43" fmla="*/ 38969 w 236558"/>
                    <a:gd name="connsiteY43" fmla="*/ 117372 h 168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236558" h="168397">
                      <a:moveTo>
                        <a:pt x="26941" y="108351"/>
                      </a:moveTo>
                      <a:lnTo>
                        <a:pt x="15914" y="89306"/>
                      </a:lnTo>
                      <a:lnTo>
                        <a:pt x="16917" y="79282"/>
                      </a:lnTo>
                      <a:lnTo>
                        <a:pt x="9901" y="64247"/>
                      </a:lnTo>
                      <a:lnTo>
                        <a:pt x="879" y="54223"/>
                      </a:lnTo>
                      <a:lnTo>
                        <a:pt x="6894" y="46204"/>
                      </a:lnTo>
                      <a:lnTo>
                        <a:pt x="-123" y="31169"/>
                      </a:lnTo>
                      <a:lnTo>
                        <a:pt x="14912" y="23150"/>
                      </a:lnTo>
                      <a:lnTo>
                        <a:pt x="47990" y="10119"/>
                      </a:lnTo>
                      <a:lnTo>
                        <a:pt x="75054" y="96"/>
                      </a:lnTo>
                      <a:lnTo>
                        <a:pt x="98109" y="5107"/>
                      </a:lnTo>
                      <a:lnTo>
                        <a:pt x="101116" y="12124"/>
                      </a:lnTo>
                      <a:lnTo>
                        <a:pt x="122166" y="12124"/>
                      </a:lnTo>
                      <a:lnTo>
                        <a:pt x="150232" y="15131"/>
                      </a:lnTo>
                      <a:lnTo>
                        <a:pt x="191329" y="15131"/>
                      </a:lnTo>
                      <a:lnTo>
                        <a:pt x="203357" y="18138"/>
                      </a:lnTo>
                      <a:lnTo>
                        <a:pt x="210374" y="27159"/>
                      </a:lnTo>
                      <a:lnTo>
                        <a:pt x="213381" y="40190"/>
                      </a:lnTo>
                      <a:lnTo>
                        <a:pt x="221400" y="51216"/>
                      </a:lnTo>
                      <a:lnTo>
                        <a:pt x="222402" y="62242"/>
                      </a:lnTo>
                      <a:lnTo>
                        <a:pt x="210374" y="68256"/>
                      </a:lnTo>
                      <a:lnTo>
                        <a:pt x="219395" y="81287"/>
                      </a:lnTo>
                      <a:lnTo>
                        <a:pt x="221400" y="94318"/>
                      </a:lnTo>
                      <a:lnTo>
                        <a:pt x="236435" y="119377"/>
                      </a:lnTo>
                      <a:lnTo>
                        <a:pt x="234430" y="128398"/>
                      </a:lnTo>
                      <a:lnTo>
                        <a:pt x="223404" y="131406"/>
                      </a:lnTo>
                      <a:lnTo>
                        <a:pt x="205362" y="155462"/>
                      </a:lnTo>
                      <a:lnTo>
                        <a:pt x="213381" y="168493"/>
                      </a:lnTo>
                      <a:lnTo>
                        <a:pt x="208369" y="167491"/>
                      </a:lnTo>
                      <a:lnTo>
                        <a:pt x="184312" y="155462"/>
                      </a:lnTo>
                      <a:lnTo>
                        <a:pt x="168274" y="160474"/>
                      </a:lnTo>
                      <a:lnTo>
                        <a:pt x="157249" y="157467"/>
                      </a:lnTo>
                      <a:lnTo>
                        <a:pt x="144217" y="163481"/>
                      </a:lnTo>
                      <a:lnTo>
                        <a:pt x="131187" y="153458"/>
                      </a:lnTo>
                      <a:lnTo>
                        <a:pt x="122166" y="156465"/>
                      </a:lnTo>
                      <a:lnTo>
                        <a:pt x="120161" y="155462"/>
                      </a:lnTo>
                      <a:lnTo>
                        <a:pt x="108132" y="140427"/>
                      </a:lnTo>
                      <a:lnTo>
                        <a:pt x="91092" y="139424"/>
                      </a:lnTo>
                      <a:lnTo>
                        <a:pt x="88085" y="129401"/>
                      </a:lnTo>
                      <a:lnTo>
                        <a:pt x="72047" y="126394"/>
                      </a:lnTo>
                      <a:lnTo>
                        <a:pt x="69040" y="134413"/>
                      </a:lnTo>
                      <a:lnTo>
                        <a:pt x="56009" y="128398"/>
                      </a:lnTo>
                      <a:lnTo>
                        <a:pt x="57012" y="120380"/>
                      </a:lnTo>
                      <a:lnTo>
                        <a:pt x="38969" y="117372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7" name="Freeform: Shape 156">
                  <a:extLst>
                    <a:ext uri="{FF2B5EF4-FFF2-40B4-BE49-F238E27FC236}">
                      <a16:creationId xmlns:a16="http://schemas.microsoft.com/office/drawing/2014/main" id="{2B8D963B-052E-4A66-B0EC-108E9B1A1F8D}"/>
                    </a:ext>
                  </a:extLst>
                </p:cNvPr>
                <p:cNvSpPr/>
                <p:nvPr/>
              </p:nvSpPr>
              <p:spPr>
                <a:xfrm>
                  <a:off x="3505652" y="3170453"/>
                  <a:ext cx="43101" cy="18042"/>
                </a:xfrm>
                <a:custGeom>
                  <a:avLst/>
                  <a:gdLst>
                    <a:gd name="connsiteX0" fmla="*/ 24963 w 43101"/>
                    <a:gd name="connsiteY0" fmla="*/ 1085 h 18042"/>
                    <a:gd name="connsiteX1" fmla="*/ 37993 w 43101"/>
                    <a:gd name="connsiteY1" fmla="*/ 3090 h 18042"/>
                    <a:gd name="connsiteX2" fmla="*/ 43005 w 43101"/>
                    <a:gd name="connsiteY2" fmla="*/ 9104 h 18042"/>
                    <a:gd name="connsiteX3" fmla="*/ 34986 w 43101"/>
                    <a:gd name="connsiteY3" fmla="*/ 17123 h 18042"/>
                    <a:gd name="connsiteX4" fmla="*/ 14939 w 43101"/>
                    <a:gd name="connsiteY4" fmla="*/ 17123 h 18042"/>
                    <a:gd name="connsiteX5" fmla="*/ -96 w 43101"/>
                    <a:gd name="connsiteY5" fmla="*/ 18126 h 18042"/>
                    <a:gd name="connsiteX6" fmla="*/ -96 w 43101"/>
                    <a:gd name="connsiteY6" fmla="*/ 5095 h 18042"/>
                    <a:gd name="connsiteX7" fmla="*/ 3913 w 43101"/>
                    <a:gd name="connsiteY7" fmla="*/ 83 h 180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3101" h="18042">
                      <a:moveTo>
                        <a:pt x="24963" y="1085"/>
                      </a:moveTo>
                      <a:lnTo>
                        <a:pt x="37993" y="3090"/>
                      </a:lnTo>
                      <a:lnTo>
                        <a:pt x="43005" y="9104"/>
                      </a:lnTo>
                      <a:lnTo>
                        <a:pt x="34986" y="17123"/>
                      </a:lnTo>
                      <a:lnTo>
                        <a:pt x="14939" y="17123"/>
                      </a:lnTo>
                      <a:lnTo>
                        <a:pt x="-96" y="18126"/>
                      </a:lnTo>
                      <a:lnTo>
                        <a:pt x="-96" y="5095"/>
                      </a:lnTo>
                      <a:lnTo>
                        <a:pt x="3913" y="83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8" name="Freeform: Shape 157">
                  <a:extLst>
                    <a:ext uri="{FF2B5EF4-FFF2-40B4-BE49-F238E27FC236}">
                      <a16:creationId xmlns:a16="http://schemas.microsoft.com/office/drawing/2014/main" id="{DE7CD014-283E-4A55-AD0F-A4F79691CC9A}"/>
                    </a:ext>
                  </a:extLst>
                </p:cNvPr>
                <p:cNvSpPr/>
                <p:nvPr/>
              </p:nvSpPr>
              <p:spPr>
                <a:xfrm>
                  <a:off x="5038270" y="2453761"/>
                  <a:ext cx="79186" cy="163385"/>
                </a:xfrm>
                <a:custGeom>
                  <a:avLst/>
                  <a:gdLst>
                    <a:gd name="connsiteX0" fmla="*/ 14920 w 79186"/>
                    <a:gd name="connsiteY0" fmla="*/ 12120 h 163385"/>
                    <a:gd name="connsiteX1" fmla="*/ 23941 w 79186"/>
                    <a:gd name="connsiteY1" fmla="*/ 4101 h 163385"/>
                    <a:gd name="connsiteX2" fmla="*/ 34967 w 79186"/>
                    <a:gd name="connsiteY2" fmla="*/ 91 h 163385"/>
                    <a:gd name="connsiteX3" fmla="*/ 39979 w 79186"/>
                    <a:gd name="connsiteY3" fmla="*/ 15127 h 163385"/>
                    <a:gd name="connsiteX4" fmla="*/ 54012 w 79186"/>
                    <a:gd name="connsiteY4" fmla="*/ 15127 h 163385"/>
                    <a:gd name="connsiteX5" fmla="*/ 59024 w 79186"/>
                    <a:gd name="connsiteY5" fmla="*/ 11117 h 163385"/>
                    <a:gd name="connsiteX6" fmla="*/ 73057 w 79186"/>
                    <a:gd name="connsiteY6" fmla="*/ 12120 h 163385"/>
                    <a:gd name="connsiteX7" fmla="*/ 79072 w 79186"/>
                    <a:gd name="connsiteY7" fmla="*/ 27155 h 163385"/>
                    <a:gd name="connsiteX8" fmla="*/ 68045 w 79186"/>
                    <a:gd name="connsiteY8" fmla="*/ 35174 h 163385"/>
                    <a:gd name="connsiteX9" fmla="*/ 67043 w 79186"/>
                    <a:gd name="connsiteY9" fmla="*/ 58228 h 163385"/>
                    <a:gd name="connsiteX10" fmla="*/ 63034 w 79186"/>
                    <a:gd name="connsiteY10" fmla="*/ 63240 h 163385"/>
                    <a:gd name="connsiteX11" fmla="*/ 61029 w 79186"/>
                    <a:gd name="connsiteY11" fmla="*/ 77273 h 163385"/>
                    <a:gd name="connsiteX12" fmla="*/ 51005 w 79186"/>
                    <a:gd name="connsiteY12" fmla="*/ 79278 h 163385"/>
                    <a:gd name="connsiteX13" fmla="*/ 60027 w 79186"/>
                    <a:gd name="connsiteY13" fmla="*/ 97321 h 163385"/>
                    <a:gd name="connsiteX14" fmla="*/ 53010 w 79186"/>
                    <a:gd name="connsiteY14" fmla="*/ 117368 h 163385"/>
                    <a:gd name="connsiteX15" fmla="*/ 61029 w 79186"/>
                    <a:gd name="connsiteY15" fmla="*/ 126389 h 163385"/>
                    <a:gd name="connsiteX16" fmla="*/ 57020 w 79186"/>
                    <a:gd name="connsiteY16" fmla="*/ 134408 h 163385"/>
                    <a:gd name="connsiteX17" fmla="*/ 47998 w 79186"/>
                    <a:gd name="connsiteY17" fmla="*/ 145434 h 163385"/>
                    <a:gd name="connsiteX18" fmla="*/ 49001 w 79186"/>
                    <a:gd name="connsiteY18" fmla="*/ 155458 h 163385"/>
                    <a:gd name="connsiteX19" fmla="*/ 38977 w 79186"/>
                    <a:gd name="connsiteY19" fmla="*/ 163477 h 163385"/>
                    <a:gd name="connsiteX20" fmla="*/ 25946 w 79186"/>
                    <a:gd name="connsiteY20" fmla="*/ 159467 h 163385"/>
                    <a:gd name="connsiteX21" fmla="*/ 12915 w 79186"/>
                    <a:gd name="connsiteY21" fmla="*/ 162474 h 163385"/>
                    <a:gd name="connsiteX22" fmla="*/ 17927 w 79186"/>
                    <a:gd name="connsiteY22" fmla="*/ 139420 h 163385"/>
                    <a:gd name="connsiteX23" fmla="*/ 15923 w 79186"/>
                    <a:gd name="connsiteY23" fmla="*/ 120375 h 163385"/>
                    <a:gd name="connsiteX24" fmla="*/ 4896 w 79186"/>
                    <a:gd name="connsiteY24" fmla="*/ 117368 h 163385"/>
                    <a:gd name="connsiteX25" fmla="*/ -115 w 79186"/>
                    <a:gd name="connsiteY25" fmla="*/ 106342 h 163385"/>
                    <a:gd name="connsiteX26" fmla="*/ 1889 w 79186"/>
                    <a:gd name="connsiteY26" fmla="*/ 86295 h 163385"/>
                    <a:gd name="connsiteX27" fmla="*/ 12915 w 79186"/>
                    <a:gd name="connsiteY27" fmla="*/ 76271 h 163385"/>
                    <a:gd name="connsiteX28" fmla="*/ 14920 w 79186"/>
                    <a:gd name="connsiteY28" fmla="*/ 63240 h 163385"/>
                    <a:gd name="connsiteX29" fmla="*/ 20934 w 79186"/>
                    <a:gd name="connsiteY29" fmla="*/ 45198 h 163385"/>
                    <a:gd name="connsiteX30" fmla="*/ 19932 w 79186"/>
                    <a:gd name="connsiteY30" fmla="*/ 33169 h 163385"/>
                    <a:gd name="connsiteX31" fmla="*/ 15923 w 79186"/>
                    <a:gd name="connsiteY31" fmla="*/ 22143 h 1633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79186" h="163385">
                      <a:moveTo>
                        <a:pt x="14920" y="12120"/>
                      </a:moveTo>
                      <a:lnTo>
                        <a:pt x="23941" y="4101"/>
                      </a:lnTo>
                      <a:lnTo>
                        <a:pt x="34967" y="91"/>
                      </a:lnTo>
                      <a:lnTo>
                        <a:pt x="39979" y="15127"/>
                      </a:lnTo>
                      <a:lnTo>
                        <a:pt x="54012" y="15127"/>
                      </a:lnTo>
                      <a:lnTo>
                        <a:pt x="59024" y="11117"/>
                      </a:lnTo>
                      <a:lnTo>
                        <a:pt x="73057" y="12120"/>
                      </a:lnTo>
                      <a:lnTo>
                        <a:pt x="79072" y="27155"/>
                      </a:lnTo>
                      <a:lnTo>
                        <a:pt x="68045" y="35174"/>
                      </a:lnTo>
                      <a:lnTo>
                        <a:pt x="67043" y="58228"/>
                      </a:lnTo>
                      <a:lnTo>
                        <a:pt x="63034" y="63240"/>
                      </a:lnTo>
                      <a:lnTo>
                        <a:pt x="61029" y="77273"/>
                      </a:lnTo>
                      <a:lnTo>
                        <a:pt x="51005" y="79278"/>
                      </a:lnTo>
                      <a:lnTo>
                        <a:pt x="60027" y="97321"/>
                      </a:lnTo>
                      <a:lnTo>
                        <a:pt x="53010" y="117368"/>
                      </a:lnTo>
                      <a:lnTo>
                        <a:pt x="61029" y="126389"/>
                      </a:lnTo>
                      <a:lnTo>
                        <a:pt x="57020" y="134408"/>
                      </a:lnTo>
                      <a:lnTo>
                        <a:pt x="47998" y="145434"/>
                      </a:lnTo>
                      <a:lnTo>
                        <a:pt x="49001" y="155458"/>
                      </a:lnTo>
                      <a:lnTo>
                        <a:pt x="38977" y="163477"/>
                      </a:lnTo>
                      <a:lnTo>
                        <a:pt x="25946" y="159467"/>
                      </a:lnTo>
                      <a:lnTo>
                        <a:pt x="12915" y="162474"/>
                      </a:lnTo>
                      <a:lnTo>
                        <a:pt x="17927" y="139420"/>
                      </a:lnTo>
                      <a:lnTo>
                        <a:pt x="15923" y="120375"/>
                      </a:lnTo>
                      <a:lnTo>
                        <a:pt x="4896" y="117368"/>
                      </a:lnTo>
                      <a:lnTo>
                        <a:pt x="-115" y="106342"/>
                      </a:lnTo>
                      <a:lnTo>
                        <a:pt x="1889" y="86295"/>
                      </a:lnTo>
                      <a:lnTo>
                        <a:pt x="12915" y="76271"/>
                      </a:lnTo>
                      <a:lnTo>
                        <a:pt x="14920" y="63240"/>
                      </a:lnTo>
                      <a:lnTo>
                        <a:pt x="20934" y="45198"/>
                      </a:lnTo>
                      <a:lnTo>
                        <a:pt x="19932" y="33169"/>
                      </a:lnTo>
                      <a:lnTo>
                        <a:pt x="15923" y="22143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59" name="Freeform: Shape 158">
                  <a:extLst>
                    <a:ext uri="{FF2B5EF4-FFF2-40B4-BE49-F238E27FC236}">
                      <a16:creationId xmlns:a16="http://schemas.microsoft.com/office/drawing/2014/main" id="{400A9855-7678-4DCD-80AB-192FC2775568}"/>
                    </a:ext>
                  </a:extLst>
                </p:cNvPr>
                <p:cNvSpPr/>
                <p:nvPr/>
              </p:nvSpPr>
              <p:spPr>
                <a:xfrm>
                  <a:off x="3635960" y="4315155"/>
                  <a:ext cx="226534" cy="248587"/>
                </a:xfrm>
                <a:custGeom>
                  <a:avLst/>
                  <a:gdLst>
                    <a:gd name="connsiteX0" fmla="*/ -99 w 226534"/>
                    <a:gd name="connsiteY0" fmla="*/ 88276 h 248587"/>
                    <a:gd name="connsiteX1" fmla="*/ 6917 w 226534"/>
                    <a:gd name="connsiteY1" fmla="*/ 52191 h 248587"/>
                    <a:gd name="connsiteX2" fmla="*/ 5915 w 226534"/>
                    <a:gd name="connsiteY2" fmla="*/ 36153 h 248587"/>
                    <a:gd name="connsiteX3" fmla="*/ 15939 w 226534"/>
                    <a:gd name="connsiteY3" fmla="*/ 9089 h 248587"/>
                    <a:gd name="connsiteX4" fmla="*/ 61045 w 226534"/>
                    <a:gd name="connsiteY4" fmla="*/ 68 h 248587"/>
                    <a:gd name="connsiteX5" fmla="*/ 85102 w 226534"/>
                    <a:gd name="connsiteY5" fmla="*/ 1070 h 248587"/>
                    <a:gd name="connsiteX6" fmla="*/ 111164 w 226534"/>
                    <a:gd name="connsiteY6" fmla="*/ 16106 h 248587"/>
                    <a:gd name="connsiteX7" fmla="*/ 113168 w 226534"/>
                    <a:gd name="connsiteY7" fmla="*/ 25127 h 248587"/>
                    <a:gd name="connsiteX8" fmla="*/ 122189 w 226534"/>
                    <a:gd name="connsiteY8" fmla="*/ 42167 h 248587"/>
                    <a:gd name="connsiteX9" fmla="*/ 124194 w 226534"/>
                    <a:gd name="connsiteY9" fmla="*/ 83264 h 248587"/>
                    <a:gd name="connsiteX10" fmla="*/ 152260 w 226534"/>
                    <a:gd name="connsiteY10" fmla="*/ 89279 h 248587"/>
                    <a:gd name="connsiteX11" fmla="*/ 162284 w 226534"/>
                    <a:gd name="connsiteY11" fmla="*/ 83264 h 248587"/>
                    <a:gd name="connsiteX12" fmla="*/ 180327 w 226534"/>
                    <a:gd name="connsiteY12" fmla="*/ 91283 h 248587"/>
                    <a:gd name="connsiteX13" fmla="*/ 186341 w 226534"/>
                    <a:gd name="connsiteY13" fmla="*/ 100304 h 248587"/>
                    <a:gd name="connsiteX14" fmla="*/ 191353 w 226534"/>
                    <a:gd name="connsiteY14" fmla="*/ 128371 h 248587"/>
                    <a:gd name="connsiteX15" fmla="*/ 195362 w 226534"/>
                    <a:gd name="connsiteY15" fmla="*/ 139397 h 248587"/>
                    <a:gd name="connsiteX16" fmla="*/ 205386 w 226534"/>
                    <a:gd name="connsiteY16" fmla="*/ 141401 h 248587"/>
                    <a:gd name="connsiteX17" fmla="*/ 214407 w 226534"/>
                    <a:gd name="connsiteY17" fmla="*/ 136390 h 248587"/>
                    <a:gd name="connsiteX18" fmla="*/ 224431 w 226534"/>
                    <a:gd name="connsiteY18" fmla="*/ 141401 h 248587"/>
                    <a:gd name="connsiteX19" fmla="*/ 226436 w 226534"/>
                    <a:gd name="connsiteY19" fmla="*/ 158442 h 248587"/>
                    <a:gd name="connsiteX20" fmla="*/ 224431 w 226534"/>
                    <a:gd name="connsiteY20" fmla="*/ 176484 h 248587"/>
                    <a:gd name="connsiteX21" fmla="*/ 221424 w 226534"/>
                    <a:gd name="connsiteY21" fmla="*/ 193525 h 248587"/>
                    <a:gd name="connsiteX22" fmla="*/ 219419 w 226534"/>
                    <a:gd name="connsiteY22" fmla="*/ 220588 h 248587"/>
                    <a:gd name="connsiteX23" fmla="*/ 199372 w 226534"/>
                    <a:gd name="connsiteY23" fmla="*/ 243643 h 248587"/>
                    <a:gd name="connsiteX24" fmla="*/ 179324 w 226534"/>
                    <a:gd name="connsiteY24" fmla="*/ 248655 h 248587"/>
                    <a:gd name="connsiteX25" fmla="*/ 150256 w 226534"/>
                    <a:gd name="connsiteY25" fmla="*/ 243643 h 248587"/>
                    <a:gd name="connsiteX26" fmla="*/ 123192 w 226534"/>
                    <a:gd name="connsiteY26" fmla="*/ 235624 h 248587"/>
                    <a:gd name="connsiteX27" fmla="*/ 142237 w 226534"/>
                    <a:gd name="connsiteY27" fmla="*/ 189515 h 248587"/>
                    <a:gd name="connsiteX28" fmla="*/ 137225 w 226534"/>
                    <a:gd name="connsiteY28" fmla="*/ 176484 h 248587"/>
                    <a:gd name="connsiteX29" fmla="*/ 109159 w 226534"/>
                    <a:gd name="connsiteY29" fmla="*/ 164456 h 248587"/>
                    <a:gd name="connsiteX30" fmla="*/ 75078 w 226534"/>
                    <a:gd name="connsiteY30" fmla="*/ 142404 h 248587"/>
                    <a:gd name="connsiteX31" fmla="*/ 53026 w 226534"/>
                    <a:gd name="connsiteY31" fmla="*/ 137392 h 248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226534" h="248587">
                      <a:moveTo>
                        <a:pt x="-99" y="88276"/>
                      </a:moveTo>
                      <a:lnTo>
                        <a:pt x="6917" y="52191"/>
                      </a:lnTo>
                      <a:lnTo>
                        <a:pt x="5915" y="36153"/>
                      </a:lnTo>
                      <a:lnTo>
                        <a:pt x="15939" y="9089"/>
                      </a:lnTo>
                      <a:lnTo>
                        <a:pt x="61045" y="68"/>
                      </a:lnTo>
                      <a:lnTo>
                        <a:pt x="85102" y="1070"/>
                      </a:lnTo>
                      <a:lnTo>
                        <a:pt x="111164" y="16106"/>
                      </a:lnTo>
                      <a:lnTo>
                        <a:pt x="113168" y="25127"/>
                      </a:lnTo>
                      <a:lnTo>
                        <a:pt x="122189" y="42167"/>
                      </a:lnTo>
                      <a:lnTo>
                        <a:pt x="124194" y="83264"/>
                      </a:lnTo>
                      <a:lnTo>
                        <a:pt x="152260" y="89279"/>
                      </a:lnTo>
                      <a:lnTo>
                        <a:pt x="162284" y="83264"/>
                      </a:lnTo>
                      <a:lnTo>
                        <a:pt x="180327" y="91283"/>
                      </a:lnTo>
                      <a:lnTo>
                        <a:pt x="186341" y="100304"/>
                      </a:lnTo>
                      <a:lnTo>
                        <a:pt x="191353" y="128371"/>
                      </a:lnTo>
                      <a:lnTo>
                        <a:pt x="195362" y="139397"/>
                      </a:lnTo>
                      <a:lnTo>
                        <a:pt x="205386" y="141401"/>
                      </a:lnTo>
                      <a:lnTo>
                        <a:pt x="214407" y="136390"/>
                      </a:lnTo>
                      <a:lnTo>
                        <a:pt x="224431" y="141401"/>
                      </a:lnTo>
                      <a:lnTo>
                        <a:pt x="226436" y="158442"/>
                      </a:lnTo>
                      <a:lnTo>
                        <a:pt x="224431" y="176484"/>
                      </a:lnTo>
                      <a:lnTo>
                        <a:pt x="221424" y="193525"/>
                      </a:lnTo>
                      <a:lnTo>
                        <a:pt x="219419" y="220588"/>
                      </a:lnTo>
                      <a:lnTo>
                        <a:pt x="199372" y="243643"/>
                      </a:lnTo>
                      <a:lnTo>
                        <a:pt x="179324" y="248655"/>
                      </a:lnTo>
                      <a:lnTo>
                        <a:pt x="150256" y="243643"/>
                      </a:lnTo>
                      <a:lnTo>
                        <a:pt x="123192" y="235624"/>
                      </a:lnTo>
                      <a:lnTo>
                        <a:pt x="142237" y="189515"/>
                      </a:lnTo>
                      <a:lnTo>
                        <a:pt x="137225" y="176484"/>
                      </a:lnTo>
                      <a:lnTo>
                        <a:pt x="109159" y="164456"/>
                      </a:lnTo>
                      <a:lnTo>
                        <a:pt x="75078" y="142404"/>
                      </a:lnTo>
                      <a:lnTo>
                        <a:pt x="53026" y="137392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0" name="Freeform: Shape 159">
                  <a:extLst>
                    <a:ext uri="{FF2B5EF4-FFF2-40B4-BE49-F238E27FC236}">
                      <a16:creationId xmlns:a16="http://schemas.microsoft.com/office/drawing/2014/main" id="{606EB0E5-AFC1-42FA-9593-3791A19B939E}"/>
                    </a:ext>
                  </a:extLst>
                </p:cNvPr>
                <p:cNvSpPr/>
                <p:nvPr/>
              </p:nvSpPr>
              <p:spPr>
                <a:xfrm>
                  <a:off x="6590936" y="2940911"/>
                  <a:ext cx="23054" cy="47111"/>
                </a:xfrm>
                <a:custGeom>
                  <a:avLst/>
                  <a:gdLst>
                    <a:gd name="connsiteX0" fmla="*/ 3875 w 23054"/>
                    <a:gd name="connsiteY0" fmla="*/ 41183 h 47111"/>
                    <a:gd name="connsiteX1" fmla="*/ -134 w 23054"/>
                    <a:gd name="connsiteY1" fmla="*/ 20133 h 47111"/>
                    <a:gd name="connsiteX2" fmla="*/ 4878 w 23054"/>
                    <a:gd name="connsiteY2" fmla="*/ 4095 h 47111"/>
                    <a:gd name="connsiteX3" fmla="*/ 11894 w 23054"/>
                    <a:gd name="connsiteY3" fmla="*/ 86 h 47111"/>
                    <a:gd name="connsiteX4" fmla="*/ 20915 w 23054"/>
                    <a:gd name="connsiteY4" fmla="*/ 10109 h 47111"/>
                    <a:gd name="connsiteX5" fmla="*/ 22920 w 23054"/>
                    <a:gd name="connsiteY5" fmla="*/ 28152 h 47111"/>
                    <a:gd name="connsiteX6" fmla="*/ 18910 w 23054"/>
                    <a:gd name="connsiteY6" fmla="*/ 45192 h 47111"/>
                    <a:gd name="connsiteX7" fmla="*/ 11894 w 23054"/>
                    <a:gd name="connsiteY7" fmla="*/ 47197 h 471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3054" h="47111">
                      <a:moveTo>
                        <a:pt x="3875" y="41183"/>
                      </a:moveTo>
                      <a:lnTo>
                        <a:pt x="-134" y="20133"/>
                      </a:lnTo>
                      <a:lnTo>
                        <a:pt x="4878" y="4095"/>
                      </a:lnTo>
                      <a:lnTo>
                        <a:pt x="11894" y="86"/>
                      </a:lnTo>
                      <a:lnTo>
                        <a:pt x="20915" y="10109"/>
                      </a:lnTo>
                      <a:lnTo>
                        <a:pt x="22920" y="28152"/>
                      </a:lnTo>
                      <a:lnTo>
                        <a:pt x="18910" y="45192"/>
                      </a:lnTo>
                      <a:lnTo>
                        <a:pt x="11894" y="47197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1" name="Freeform: Shape 160">
                  <a:extLst>
                    <a:ext uri="{FF2B5EF4-FFF2-40B4-BE49-F238E27FC236}">
                      <a16:creationId xmlns:a16="http://schemas.microsoft.com/office/drawing/2014/main" id="{472F4B72-D627-4790-8801-5B0E92B3C278}"/>
                    </a:ext>
                  </a:extLst>
                </p:cNvPr>
                <p:cNvSpPr/>
                <p:nvPr/>
              </p:nvSpPr>
              <p:spPr>
                <a:xfrm>
                  <a:off x="5753960" y="2277345"/>
                  <a:ext cx="228539" cy="134317"/>
                </a:xfrm>
                <a:custGeom>
                  <a:avLst/>
                  <a:gdLst>
                    <a:gd name="connsiteX0" fmla="*/ 54002 w 228539"/>
                    <a:gd name="connsiteY0" fmla="*/ 10117 h 134317"/>
                    <a:gd name="connsiteX1" fmla="*/ 63024 w 228539"/>
                    <a:gd name="connsiteY1" fmla="*/ 4103 h 134317"/>
                    <a:gd name="connsiteX2" fmla="*/ 78059 w 228539"/>
                    <a:gd name="connsiteY2" fmla="*/ 7110 h 134317"/>
                    <a:gd name="connsiteX3" fmla="*/ 93095 w 228539"/>
                    <a:gd name="connsiteY3" fmla="*/ 7110 h 134317"/>
                    <a:gd name="connsiteX4" fmla="*/ 105123 w 228539"/>
                    <a:gd name="connsiteY4" fmla="*/ 14127 h 134317"/>
                    <a:gd name="connsiteX5" fmla="*/ 112139 w 228539"/>
                    <a:gd name="connsiteY5" fmla="*/ 10117 h 134317"/>
                    <a:gd name="connsiteX6" fmla="*/ 129180 w 228539"/>
                    <a:gd name="connsiteY6" fmla="*/ 7110 h 134317"/>
                    <a:gd name="connsiteX7" fmla="*/ 134192 w 228539"/>
                    <a:gd name="connsiteY7" fmla="*/ 93 h 134317"/>
                    <a:gd name="connsiteX8" fmla="*/ 144215 w 228539"/>
                    <a:gd name="connsiteY8" fmla="*/ 93 h 134317"/>
                    <a:gd name="connsiteX9" fmla="*/ 151232 w 228539"/>
                    <a:gd name="connsiteY9" fmla="*/ 3101 h 134317"/>
                    <a:gd name="connsiteX10" fmla="*/ 160254 w 228539"/>
                    <a:gd name="connsiteY10" fmla="*/ 12122 h 134317"/>
                    <a:gd name="connsiteX11" fmla="*/ 169274 w 228539"/>
                    <a:gd name="connsiteY11" fmla="*/ 24150 h 134317"/>
                    <a:gd name="connsiteX12" fmla="*/ 185313 w 228539"/>
                    <a:gd name="connsiteY12" fmla="*/ 42193 h 134317"/>
                    <a:gd name="connsiteX13" fmla="*/ 188320 w 228539"/>
                    <a:gd name="connsiteY13" fmla="*/ 55224 h 134317"/>
                    <a:gd name="connsiteX14" fmla="*/ 187317 w 228539"/>
                    <a:gd name="connsiteY14" fmla="*/ 67252 h 134317"/>
                    <a:gd name="connsiteX15" fmla="*/ 193332 w 228539"/>
                    <a:gd name="connsiteY15" fmla="*/ 81285 h 134317"/>
                    <a:gd name="connsiteX16" fmla="*/ 204357 w 228539"/>
                    <a:gd name="connsiteY16" fmla="*/ 86297 h 134317"/>
                    <a:gd name="connsiteX17" fmla="*/ 215384 w 228539"/>
                    <a:gd name="connsiteY17" fmla="*/ 81285 h 134317"/>
                    <a:gd name="connsiteX18" fmla="*/ 226409 w 228539"/>
                    <a:gd name="connsiteY18" fmla="*/ 86297 h 134317"/>
                    <a:gd name="connsiteX19" fmla="*/ 228414 w 228539"/>
                    <a:gd name="connsiteY19" fmla="*/ 94316 h 134317"/>
                    <a:gd name="connsiteX20" fmla="*/ 217388 w 228539"/>
                    <a:gd name="connsiteY20" fmla="*/ 100330 h 134317"/>
                    <a:gd name="connsiteX21" fmla="*/ 210372 w 228539"/>
                    <a:gd name="connsiteY21" fmla="*/ 98325 h 134317"/>
                    <a:gd name="connsiteX22" fmla="*/ 208367 w 228539"/>
                    <a:gd name="connsiteY22" fmla="*/ 134411 h 134317"/>
                    <a:gd name="connsiteX23" fmla="*/ 194334 w 228539"/>
                    <a:gd name="connsiteY23" fmla="*/ 130401 h 134317"/>
                    <a:gd name="connsiteX24" fmla="*/ 175289 w 228539"/>
                    <a:gd name="connsiteY24" fmla="*/ 120377 h 134317"/>
                    <a:gd name="connsiteX25" fmla="*/ 147222 w 228539"/>
                    <a:gd name="connsiteY25" fmla="*/ 127394 h 134317"/>
                    <a:gd name="connsiteX26" fmla="*/ 136196 w 228539"/>
                    <a:gd name="connsiteY26" fmla="*/ 134411 h 134317"/>
                    <a:gd name="connsiteX27" fmla="*/ 101114 w 228539"/>
                    <a:gd name="connsiteY27" fmla="*/ 133408 h 134317"/>
                    <a:gd name="connsiteX28" fmla="*/ 82068 w 228539"/>
                    <a:gd name="connsiteY28" fmla="*/ 128396 h 134317"/>
                    <a:gd name="connsiteX29" fmla="*/ 73048 w 228539"/>
                    <a:gd name="connsiteY29" fmla="*/ 130401 h 134317"/>
                    <a:gd name="connsiteX30" fmla="*/ 64026 w 228539"/>
                    <a:gd name="connsiteY30" fmla="*/ 118373 h 134317"/>
                    <a:gd name="connsiteX31" fmla="*/ 59014 w 228539"/>
                    <a:gd name="connsiteY31" fmla="*/ 113361 h 134317"/>
                    <a:gd name="connsiteX32" fmla="*/ 64026 w 228539"/>
                    <a:gd name="connsiteY32" fmla="*/ 108349 h 134317"/>
                    <a:gd name="connsiteX33" fmla="*/ 58012 w 228539"/>
                    <a:gd name="connsiteY33" fmla="*/ 104340 h 134317"/>
                    <a:gd name="connsiteX34" fmla="*/ 50995 w 228539"/>
                    <a:gd name="connsiteY34" fmla="*/ 111356 h 134317"/>
                    <a:gd name="connsiteX35" fmla="*/ 35960 w 228539"/>
                    <a:gd name="connsiteY35" fmla="*/ 102335 h 134317"/>
                    <a:gd name="connsiteX36" fmla="*/ 32953 w 228539"/>
                    <a:gd name="connsiteY36" fmla="*/ 90306 h 134317"/>
                    <a:gd name="connsiteX37" fmla="*/ 17917 w 228539"/>
                    <a:gd name="connsiteY37" fmla="*/ 83290 h 134317"/>
                    <a:gd name="connsiteX38" fmla="*/ 13908 w 228539"/>
                    <a:gd name="connsiteY38" fmla="*/ 73266 h 134317"/>
                    <a:gd name="connsiteX39" fmla="*/ -125 w 228539"/>
                    <a:gd name="connsiteY39" fmla="*/ 62240 h 134317"/>
                    <a:gd name="connsiteX40" fmla="*/ 18920 w 228539"/>
                    <a:gd name="connsiteY40" fmla="*/ 56226 h 134317"/>
                    <a:gd name="connsiteX41" fmla="*/ 30948 w 228539"/>
                    <a:gd name="connsiteY41" fmla="*/ 36179 h 134317"/>
                    <a:gd name="connsiteX42" fmla="*/ 39970 w 228539"/>
                    <a:gd name="connsiteY42" fmla="*/ 16131 h 1343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28539" h="134317">
                      <a:moveTo>
                        <a:pt x="54002" y="10117"/>
                      </a:moveTo>
                      <a:lnTo>
                        <a:pt x="63024" y="4103"/>
                      </a:lnTo>
                      <a:lnTo>
                        <a:pt x="78059" y="7110"/>
                      </a:lnTo>
                      <a:lnTo>
                        <a:pt x="93095" y="7110"/>
                      </a:lnTo>
                      <a:lnTo>
                        <a:pt x="105123" y="14127"/>
                      </a:lnTo>
                      <a:lnTo>
                        <a:pt x="112139" y="10117"/>
                      </a:lnTo>
                      <a:lnTo>
                        <a:pt x="129180" y="7110"/>
                      </a:lnTo>
                      <a:lnTo>
                        <a:pt x="134192" y="93"/>
                      </a:lnTo>
                      <a:lnTo>
                        <a:pt x="144215" y="93"/>
                      </a:lnTo>
                      <a:lnTo>
                        <a:pt x="151232" y="3101"/>
                      </a:lnTo>
                      <a:lnTo>
                        <a:pt x="160254" y="12122"/>
                      </a:lnTo>
                      <a:lnTo>
                        <a:pt x="169274" y="24150"/>
                      </a:lnTo>
                      <a:lnTo>
                        <a:pt x="185313" y="42193"/>
                      </a:lnTo>
                      <a:lnTo>
                        <a:pt x="188320" y="55224"/>
                      </a:lnTo>
                      <a:lnTo>
                        <a:pt x="187317" y="67252"/>
                      </a:lnTo>
                      <a:lnTo>
                        <a:pt x="193332" y="81285"/>
                      </a:lnTo>
                      <a:lnTo>
                        <a:pt x="204357" y="86297"/>
                      </a:lnTo>
                      <a:lnTo>
                        <a:pt x="215384" y="81285"/>
                      </a:lnTo>
                      <a:lnTo>
                        <a:pt x="226409" y="86297"/>
                      </a:lnTo>
                      <a:lnTo>
                        <a:pt x="228414" y="94316"/>
                      </a:lnTo>
                      <a:lnTo>
                        <a:pt x="217388" y="100330"/>
                      </a:lnTo>
                      <a:lnTo>
                        <a:pt x="210372" y="98325"/>
                      </a:lnTo>
                      <a:lnTo>
                        <a:pt x="208367" y="134411"/>
                      </a:lnTo>
                      <a:lnTo>
                        <a:pt x="194334" y="130401"/>
                      </a:lnTo>
                      <a:lnTo>
                        <a:pt x="175289" y="120377"/>
                      </a:lnTo>
                      <a:lnTo>
                        <a:pt x="147222" y="127394"/>
                      </a:lnTo>
                      <a:lnTo>
                        <a:pt x="136196" y="134411"/>
                      </a:lnTo>
                      <a:lnTo>
                        <a:pt x="101114" y="133408"/>
                      </a:lnTo>
                      <a:lnTo>
                        <a:pt x="82068" y="128396"/>
                      </a:lnTo>
                      <a:lnTo>
                        <a:pt x="73048" y="130401"/>
                      </a:lnTo>
                      <a:lnTo>
                        <a:pt x="64026" y="118373"/>
                      </a:lnTo>
                      <a:lnTo>
                        <a:pt x="59014" y="113361"/>
                      </a:lnTo>
                      <a:lnTo>
                        <a:pt x="64026" y="108349"/>
                      </a:lnTo>
                      <a:lnTo>
                        <a:pt x="58012" y="104340"/>
                      </a:lnTo>
                      <a:lnTo>
                        <a:pt x="50995" y="111356"/>
                      </a:lnTo>
                      <a:lnTo>
                        <a:pt x="35960" y="102335"/>
                      </a:lnTo>
                      <a:lnTo>
                        <a:pt x="32953" y="90306"/>
                      </a:lnTo>
                      <a:lnTo>
                        <a:pt x="17917" y="83290"/>
                      </a:lnTo>
                      <a:lnTo>
                        <a:pt x="13908" y="73266"/>
                      </a:lnTo>
                      <a:lnTo>
                        <a:pt x="-125" y="62240"/>
                      </a:lnTo>
                      <a:lnTo>
                        <a:pt x="18920" y="56226"/>
                      </a:lnTo>
                      <a:lnTo>
                        <a:pt x="30948" y="36179"/>
                      </a:lnTo>
                      <a:lnTo>
                        <a:pt x="39970" y="16131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2" name="Freeform: Shape 161">
                  <a:extLst>
                    <a:ext uri="{FF2B5EF4-FFF2-40B4-BE49-F238E27FC236}">
                      <a16:creationId xmlns:a16="http://schemas.microsoft.com/office/drawing/2014/main" id="{5AE26895-46E3-49C0-9CF9-358C91F72BFE}"/>
                    </a:ext>
                  </a:extLst>
                </p:cNvPr>
                <p:cNvSpPr/>
                <p:nvPr/>
              </p:nvSpPr>
              <p:spPr>
                <a:xfrm>
                  <a:off x="1621203" y="1416312"/>
                  <a:ext cx="7390447" cy="1071529"/>
                </a:xfrm>
                <a:custGeom>
                  <a:avLst/>
                  <a:gdLst>
                    <a:gd name="connsiteX0" fmla="*/ 6963321 w 7390447"/>
                    <a:gd name="connsiteY0" fmla="*/ 786956 h 1071529"/>
                    <a:gd name="connsiteX1" fmla="*/ 7028475 w 7390447"/>
                    <a:gd name="connsiteY1" fmla="*/ 839079 h 1071529"/>
                    <a:gd name="connsiteX2" fmla="*/ 6986375 w 7390447"/>
                    <a:gd name="connsiteY2" fmla="*/ 829055 h 1071529"/>
                    <a:gd name="connsiteX3" fmla="*/ 7003416 w 7390447"/>
                    <a:gd name="connsiteY3" fmla="*/ 872157 h 1071529"/>
                    <a:gd name="connsiteX4" fmla="*/ 7048522 w 7390447"/>
                    <a:gd name="connsiteY4" fmla="*/ 902228 h 1071529"/>
                    <a:gd name="connsiteX5" fmla="*/ 7062556 w 7390447"/>
                    <a:gd name="connsiteY5" fmla="*/ 922275 h 1071529"/>
                    <a:gd name="connsiteX6" fmla="*/ 7032485 w 7390447"/>
                    <a:gd name="connsiteY6" fmla="*/ 905235 h 1071529"/>
                    <a:gd name="connsiteX7" fmla="*/ 7032485 w 7390447"/>
                    <a:gd name="connsiteY7" fmla="*/ 928289 h 1071529"/>
                    <a:gd name="connsiteX8" fmla="*/ 7010432 w 7390447"/>
                    <a:gd name="connsiteY8" fmla="*/ 903230 h 1071529"/>
                    <a:gd name="connsiteX9" fmla="*/ 6992390 w 7390447"/>
                    <a:gd name="connsiteY9" fmla="*/ 874162 h 1071529"/>
                    <a:gd name="connsiteX10" fmla="*/ 6966328 w 7390447"/>
                    <a:gd name="connsiteY10" fmla="*/ 842086 h 1071529"/>
                    <a:gd name="connsiteX11" fmla="*/ 6955302 w 7390447"/>
                    <a:gd name="connsiteY11" fmla="*/ 820034 h 1071529"/>
                    <a:gd name="connsiteX12" fmla="*/ 6925231 w 7390447"/>
                    <a:gd name="connsiteY12" fmla="*/ 780942 h 1071529"/>
                    <a:gd name="connsiteX13" fmla="*/ 6888144 w 7390447"/>
                    <a:gd name="connsiteY13" fmla="*/ 752875 h 1071529"/>
                    <a:gd name="connsiteX14" fmla="*/ 6856068 w 7390447"/>
                    <a:gd name="connsiteY14" fmla="*/ 712781 h 1071529"/>
                    <a:gd name="connsiteX15" fmla="*/ 6865089 w 7390447"/>
                    <a:gd name="connsiteY15" fmla="*/ 699750 h 1071529"/>
                    <a:gd name="connsiteX16" fmla="*/ 6844040 w 7390447"/>
                    <a:gd name="connsiteY16" fmla="*/ 686719 h 1071529"/>
                    <a:gd name="connsiteX17" fmla="*/ 6850054 w 7390447"/>
                    <a:gd name="connsiteY17" fmla="*/ 682710 h 1071529"/>
                    <a:gd name="connsiteX18" fmla="*/ 6873108 w 7390447"/>
                    <a:gd name="connsiteY18" fmla="*/ 701755 h 1071529"/>
                    <a:gd name="connsiteX19" fmla="*/ 6906186 w 7390447"/>
                    <a:gd name="connsiteY19" fmla="*/ 729821 h 1071529"/>
                    <a:gd name="connsiteX20" fmla="*/ 6929241 w 7390447"/>
                    <a:gd name="connsiteY20" fmla="*/ 757887 h 1071529"/>
                    <a:gd name="connsiteX21" fmla="*/ 4161707 w 7390447"/>
                    <a:gd name="connsiteY21" fmla="*/ 683712 h 1071529"/>
                    <a:gd name="connsiteX22" fmla="*/ 4120610 w 7390447"/>
                    <a:gd name="connsiteY22" fmla="*/ 683712 h 1071529"/>
                    <a:gd name="connsiteX23" fmla="*/ 4092544 w 7390447"/>
                    <a:gd name="connsiteY23" fmla="*/ 680705 h 1071529"/>
                    <a:gd name="connsiteX24" fmla="*/ 4096553 w 7390447"/>
                    <a:gd name="connsiteY24" fmla="*/ 668677 h 1071529"/>
                    <a:gd name="connsiteX25" fmla="*/ 4125622 w 7390447"/>
                    <a:gd name="connsiteY25" fmla="*/ 658653 h 1071529"/>
                    <a:gd name="connsiteX26" fmla="*/ 4149678 w 7390447"/>
                    <a:gd name="connsiteY26" fmla="*/ 663665 h 1071529"/>
                    <a:gd name="connsiteX27" fmla="*/ 4160705 w 7390447"/>
                    <a:gd name="connsiteY27" fmla="*/ 668677 h 1071529"/>
                    <a:gd name="connsiteX28" fmla="*/ 4159702 w 7390447"/>
                    <a:gd name="connsiteY28" fmla="*/ 676696 h 1071529"/>
                    <a:gd name="connsiteX29" fmla="*/ 162265 w 7390447"/>
                    <a:gd name="connsiteY29" fmla="*/ 345915 h 1071529"/>
                    <a:gd name="connsiteX30" fmla="*/ 166274 w 7390447"/>
                    <a:gd name="connsiteY30" fmla="*/ 352931 h 1071529"/>
                    <a:gd name="connsiteX31" fmla="*/ 189329 w 7390447"/>
                    <a:gd name="connsiteY31" fmla="*/ 333886 h 1071529"/>
                    <a:gd name="connsiteX32" fmla="*/ 237443 w 7390447"/>
                    <a:gd name="connsiteY32" fmla="*/ 337896 h 1071529"/>
                    <a:gd name="connsiteX33" fmla="*/ 241452 w 7390447"/>
                    <a:gd name="connsiteY33" fmla="*/ 361952 h 1071529"/>
                    <a:gd name="connsiteX34" fmla="*/ 205367 w 7390447"/>
                    <a:gd name="connsiteY34" fmla="*/ 373981 h 1071529"/>
                    <a:gd name="connsiteX35" fmla="*/ 169282 w 7390447"/>
                    <a:gd name="connsiteY35" fmla="*/ 375986 h 1071529"/>
                    <a:gd name="connsiteX36" fmla="*/ 132194 w 7390447"/>
                    <a:gd name="connsiteY36" fmla="*/ 402047 h 1071529"/>
                    <a:gd name="connsiteX37" fmla="*/ 116156 w 7390447"/>
                    <a:gd name="connsiteY37" fmla="*/ 408061 h 1071529"/>
                    <a:gd name="connsiteX38" fmla="*/ 98114 w 7390447"/>
                    <a:gd name="connsiteY38" fmla="*/ 407059 h 1071529"/>
                    <a:gd name="connsiteX39" fmla="*/ 96109 w 7390447"/>
                    <a:gd name="connsiteY39" fmla="*/ 398038 h 1071529"/>
                    <a:gd name="connsiteX40" fmla="*/ 80071 w 7390447"/>
                    <a:gd name="connsiteY40" fmla="*/ 390019 h 1071529"/>
                    <a:gd name="connsiteX41" fmla="*/ 91097 w 7390447"/>
                    <a:gd name="connsiteY41" fmla="*/ 378993 h 1071529"/>
                    <a:gd name="connsiteX42" fmla="*/ 77064 w 7390447"/>
                    <a:gd name="connsiteY42" fmla="*/ 373981 h 1071529"/>
                    <a:gd name="connsiteX43" fmla="*/ 48998 w 7390447"/>
                    <a:gd name="connsiteY43" fmla="*/ 377990 h 1071529"/>
                    <a:gd name="connsiteX44" fmla="*/ 52005 w 7390447"/>
                    <a:gd name="connsiteY44" fmla="*/ 367967 h 1071529"/>
                    <a:gd name="connsiteX45" fmla="*/ 70047 w 7390447"/>
                    <a:gd name="connsiteY45" fmla="*/ 358945 h 1071529"/>
                    <a:gd name="connsiteX46" fmla="*/ 36969 w 7390447"/>
                    <a:gd name="connsiteY46" fmla="*/ 364960 h 1071529"/>
                    <a:gd name="connsiteX47" fmla="*/ 27948 w 7390447"/>
                    <a:gd name="connsiteY47" fmla="*/ 376988 h 1071529"/>
                    <a:gd name="connsiteX48" fmla="*/ -118 w 7390447"/>
                    <a:gd name="connsiteY48" fmla="*/ 389016 h 1071529"/>
                    <a:gd name="connsiteX49" fmla="*/ 157253 w 7390447"/>
                    <a:gd name="connsiteY49" fmla="*/ 284770 h 1071529"/>
                    <a:gd name="connsiteX50" fmla="*/ 174293 w 7390447"/>
                    <a:gd name="connsiteY50" fmla="*/ 303815 h 1071529"/>
                    <a:gd name="connsiteX51" fmla="*/ 187324 w 7390447"/>
                    <a:gd name="connsiteY51" fmla="*/ 329877 h 1071529"/>
                    <a:gd name="connsiteX52" fmla="*/ 7071577 w 7390447"/>
                    <a:gd name="connsiteY52" fmla="*/ 237659 h 1071529"/>
                    <a:gd name="connsiteX53" fmla="*/ 7052532 w 7390447"/>
                    <a:gd name="connsiteY53" fmla="*/ 238661 h 1071529"/>
                    <a:gd name="connsiteX54" fmla="*/ 7036494 w 7390447"/>
                    <a:gd name="connsiteY54" fmla="*/ 230642 h 1071529"/>
                    <a:gd name="connsiteX55" fmla="*/ 7042508 w 7390447"/>
                    <a:gd name="connsiteY55" fmla="*/ 220619 h 1071529"/>
                    <a:gd name="connsiteX56" fmla="*/ 260497 w 7390447"/>
                    <a:gd name="connsiteY56" fmla="*/ 235654 h 1071529"/>
                    <a:gd name="connsiteX57" fmla="*/ 233433 w 7390447"/>
                    <a:gd name="connsiteY57" fmla="*/ 237659 h 1071529"/>
                    <a:gd name="connsiteX58" fmla="*/ 262502 w 7390447"/>
                    <a:gd name="connsiteY58" fmla="*/ 220619 h 1071529"/>
                    <a:gd name="connsiteX59" fmla="*/ 266511 w 7390447"/>
                    <a:gd name="connsiteY59" fmla="*/ 219616 h 1071529"/>
                    <a:gd name="connsiteX60" fmla="*/ 282549 w 7390447"/>
                    <a:gd name="connsiteY60" fmla="*/ 219616 h 1071529"/>
                    <a:gd name="connsiteX61" fmla="*/ 297585 w 7390447"/>
                    <a:gd name="connsiteY61" fmla="*/ 226633 h 1071529"/>
                    <a:gd name="connsiteX62" fmla="*/ 290568 w 7390447"/>
                    <a:gd name="connsiteY62" fmla="*/ 229640 h 1071529"/>
                    <a:gd name="connsiteX63" fmla="*/ 6297750 w 7390447"/>
                    <a:gd name="connsiteY63" fmla="*/ 178519 h 1071529"/>
                    <a:gd name="connsiteX64" fmla="*/ 6270686 w 7390447"/>
                    <a:gd name="connsiteY64" fmla="*/ 179522 h 1071529"/>
                    <a:gd name="connsiteX65" fmla="*/ 6228587 w 7390447"/>
                    <a:gd name="connsiteY65" fmla="*/ 176515 h 1071529"/>
                    <a:gd name="connsiteX66" fmla="*/ 6223575 w 7390447"/>
                    <a:gd name="connsiteY66" fmla="*/ 175512 h 1071529"/>
                    <a:gd name="connsiteX67" fmla="*/ 6227585 w 7390447"/>
                    <a:gd name="connsiteY67" fmla="*/ 165489 h 1071529"/>
                    <a:gd name="connsiteX68" fmla="*/ 6246629 w 7390447"/>
                    <a:gd name="connsiteY68" fmla="*/ 163484 h 1071529"/>
                    <a:gd name="connsiteX69" fmla="*/ 6286724 w 7390447"/>
                    <a:gd name="connsiteY69" fmla="*/ 172505 h 1071529"/>
                    <a:gd name="connsiteX70" fmla="*/ 6358894 w 7390447"/>
                    <a:gd name="connsiteY70" fmla="*/ 134415 h 1071529"/>
                    <a:gd name="connsiteX71" fmla="*/ 6352880 w 7390447"/>
                    <a:gd name="connsiteY71" fmla="*/ 143437 h 1071529"/>
                    <a:gd name="connsiteX72" fmla="*/ 6320804 w 7390447"/>
                    <a:gd name="connsiteY72" fmla="*/ 141432 h 1071529"/>
                    <a:gd name="connsiteX73" fmla="*/ 6272691 w 7390447"/>
                    <a:gd name="connsiteY73" fmla="*/ 132411 h 1071529"/>
                    <a:gd name="connsiteX74" fmla="*/ 6264672 w 7390447"/>
                    <a:gd name="connsiteY74" fmla="*/ 124392 h 1071529"/>
                    <a:gd name="connsiteX75" fmla="*/ 6303764 w 7390447"/>
                    <a:gd name="connsiteY75" fmla="*/ 128401 h 1071529"/>
                    <a:gd name="connsiteX76" fmla="*/ 6239612 w 7390447"/>
                    <a:gd name="connsiteY76" fmla="*/ 123389 h 1071529"/>
                    <a:gd name="connsiteX77" fmla="*/ 6252644 w 7390447"/>
                    <a:gd name="connsiteY77" fmla="*/ 140429 h 1071529"/>
                    <a:gd name="connsiteX78" fmla="*/ 6185485 w 7390447"/>
                    <a:gd name="connsiteY78" fmla="*/ 139427 h 1071529"/>
                    <a:gd name="connsiteX79" fmla="*/ 6164435 w 7390447"/>
                    <a:gd name="connsiteY79" fmla="*/ 145441 h 1071529"/>
                    <a:gd name="connsiteX80" fmla="*/ 6105296 w 7390447"/>
                    <a:gd name="connsiteY80" fmla="*/ 130406 h 1071529"/>
                    <a:gd name="connsiteX81" fmla="*/ 6090260 w 7390447"/>
                    <a:gd name="connsiteY81" fmla="*/ 114368 h 1071529"/>
                    <a:gd name="connsiteX82" fmla="*/ 6106298 w 7390447"/>
                    <a:gd name="connsiteY82" fmla="*/ 109356 h 1071529"/>
                    <a:gd name="connsiteX83" fmla="*/ 6154411 w 7390447"/>
                    <a:gd name="connsiteY83" fmla="*/ 110359 h 1071529"/>
                    <a:gd name="connsiteX84" fmla="*/ 4747089 w 7390447"/>
                    <a:gd name="connsiteY84" fmla="*/ 240666 h 1071529"/>
                    <a:gd name="connsiteX85" fmla="*/ 4737066 w 7390447"/>
                    <a:gd name="connsiteY85" fmla="*/ 242671 h 1071529"/>
                    <a:gd name="connsiteX86" fmla="*/ 4672914 w 7390447"/>
                    <a:gd name="connsiteY86" fmla="*/ 239664 h 1071529"/>
                    <a:gd name="connsiteX87" fmla="*/ 4661888 w 7390447"/>
                    <a:gd name="connsiteY87" fmla="*/ 227635 h 1071529"/>
                    <a:gd name="connsiteX88" fmla="*/ 4624800 w 7390447"/>
                    <a:gd name="connsiteY88" fmla="*/ 221621 h 1071529"/>
                    <a:gd name="connsiteX89" fmla="*/ 4615779 w 7390447"/>
                    <a:gd name="connsiteY89" fmla="*/ 208590 h 1071529"/>
                    <a:gd name="connsiteX90" fmla="*/ 4631817 w 7390447"/>
                    <a:gd name="connsiteY90" fmla="*/ 202576 h 1071529"/>
                    <a:gd name="connsiteX91" fmla="*/ 4623798 w 7390447"/>
                    <a:gd name="connsiteY91" fmla="*/ 189545 h 1071529"/>
                    <a:gd name="connsiteX92" fmla="*/ 4649860 w 7390447"/>
                    <a:gd name="connsiteY92" fmla="*/ 168496 h 1071529"/>
                    <a:gd name="connsiteX93" fmla="*/ 4630814 w 7390447"/>
                    <a:gd name="connsiteY93" fmla="*/ 165489 h 1071529"/>
                    <a:gd name="connsiteX94" fmla="*/ 4662890 w 7390447"/>
                    <a:gd name="connsiteY94" fmla="*/ 145441 h 1071529"/>
                    <a:gd name="connsiteX95" fmla="*/ 4650862 w 7390447"/>
                    <a:gd name="connsiteY95" fmla="*/ 134415 h 1071529"/>
                    <a:gd name="connsiteX96" fmla="*/ 4683940 w 7390447"/>
                    <a:gd name="connsiteY96" fmla="*/ 122387 h 1071529"/>
                    <a:gd name="connsiteX97" fmla="*/ 4732054 w 7390447"/>
                    <a:gd name="connsiteY97" fmla="*/ 107351 h 1071529"/>
                    <a:gd name="connsiteX98" fmla="*/ 4787184 w 7390447"/>
                    <a:gd name="connsiteY98" fmla="*/ 103342 h 1071529"/>
                    <a:gd name="connsiteX99" fmla="*/ 4811240 w 7390447"/>
                    <a:gd name="connsiteY99" fmla="*/ 94321 h 1071529"/>
                    <a:gd name="connsiteX100" fmla="*/ 4842314 w 7390447"/>
                    <a:gd name="connsiteY100" fmla="*/ 91314 h 1071529"/>
                    <a:gd name="connsiteX101" fmla="*/ 4862361 w 7390447"/>
                    <a:gd name="connsiteY101" fmla="*/ 100335 h 1071529"/>
                    <a:gd name="connsiteX102" fmla="*/ 4856347 w 7390447"/>
                    <a:gd name="connsiteY102" fmla="*/ 107351 h 1071529"/>
                    <a:gd name="connsiteX103" fmla="*/ 4802219 w 7390447"/>
                    <a:gd name="connsiteY103" fmla="*/ 119380 h 1071529"/>
                    <a:gd name="connsiteX104" fmla="*/ 4755108 w 7390447"/>
                    <a:gd name="connsiteY104" fmla="*/ 130406 h 1071529"/>
                    <a:gd name="connsiteX105" fmla="*/ 4714011 w 7390447"/>
                    <a:gd name="connsiteY105" fmla="*/ 152458 h 1071529"/>
                    <a:gd name="connsiteX106" fmla="*/ 4700980 w 7390447"/>
                    <a:gd name="connsiteY106" fmla="*/ 176515 h 1071529"/>
                    <a:gd name="connsiteX107" fmla="*/ 4684942 w 7390447"/>
                    <a:gd name="connsiteY107" fmla="*/ 199569 h 1071529"/>
                    <a:gd name="connsiteX108" fmla="*/ 4699978 w 7390447"/>
                    <a:gd name="connsiteY108" fmla="*/ 219616 h 1071529"/>
                    <a:gd name="connsiteX109" fmla="*/ 6817978 w 7390447"/>
                    <a:gd name="connsiteY109" fmla="*/ 1018502 h 1071529"/>
                    <a:gd name="connsiteX110" fmla="*/ 6829004 w 7390447"/>
                    <a:gd name="connsiteY110" fmla="*/ 1018502 h 1071529"/>
                    <a:gd name="connsiteX111" fmla="*/ 6810961 w 7390447"/>
                    <a:gd name="connsiteY111" fmla="*/ 983420 h 1071529"/>
                    <a:gd name="connsiteX112" fmla="*/ 6788910 w 7390447"/>
                    <a:gd name="connsiteY112" fmla="*/ 957358 h 1071529"/>
                    <a:gd name="connsiteX113" fmla="*/ 6801940 w 7390447"/>
                    <a:gd name="connsiteY113" fmla="*/ 947334 h 1071529"/>
                    <a:gd name="connsiteX114" fmla="*/ 6835018 w 7390447"/>
                    <a:gd name="connsiteY114" fmla="*/ 952346 h 1071529"/>
                    <a:gd name="connsiteX115" fmla="*/ 6832011 w 7390447"/>
                    <a:gd name="connsiteY115" fmla="*/ 923278 h 1071529"/>
                    <a:gd name="connsiteX116" fmla="*/ 6817978 w 7390447"/>
                    <a:gd name="connsiteY116" fmla="*/ 891202 h 1071529"/>
                    <a:gd name="connsiteX117" fmla="*/ 6819983 w 7390447"/>
                    <a:gd name="connsiteY117" fmla="*/ 880176 h 1071529"/>
                    <a:gd name="connsiteX118" fmla="*/ 6813969 w 7390447"/>
                    <a:gd name="connsiteY118" fmla="*/ 854114 h 1071529"/>
                    <a:gd name="connsiteX119" fmla="*/ 6780890 w 7390447"/>
                    <a:gd name="connsiteY119" fmla="*/ 862133 h 1071529"/>
                    <a:gd name="connsiteX120" fmla="*/ 6768862 w 7390447"/>
                    <a:gd name="connsiteY120" fmla="*/ 874162 h 1071529"/>
                    <a:gd name="connsiteX121" fmla="*/ 6732777 w 7390447"/>
                    <a:gd name="connsiteY121" fmla="*/ 874162 h 1071529"/>
                    <a:gd name="connsiteX122" fmla="*/ 6704711 w 7390447"/>
                    <a:gd name="connsiteY122" fmla="*/ 846095 h 1071529"/>
                    <a:gd name="connsiteX123" fmla="*/ 6662611 w 7390447"/>
                    <a:gd name="connsiteY123" fmla="*/ 825046 h 1071529"/>
                    <a:gd name="connsiteX124" fmla="*/ 6615500 w 7390447"/>
                    <a:gd name="connsiteY124" fmla="*/ 816024 h 1071529"/>
                    <a:gd name="connsiteX125" fmla="*/ 6586432 w 7390447"/>
                    <a:gd name="connsiteY125" fmla="*/ 786956 h 1071529"/>
                    <a:gd name="connsiteX126" fmla="*/ 6565382 w 7390447"/>
                    <a:gd name="connsiteY126" fmla="*/ 769916 h 1071529"/>
                    <a:gd name="connsiteX127" fmla="*/ 6547339 w 7390447"/>
                    <a:gd name="connsiteY127" fmla="*/ 756885 h 1071529"/>
                    <a:gd name="connsiteX128" fmla="*/ 6511254 w 7390447"/>
                    <a:gd name="connsiteY128" fmla="*/ 727816 h 1071529"/>
                    <a:gd name="connsiteX129" fmla="*/ 6483188 w 7390447"/>
                    <a:gd name="connsiteY129" fmla="*/ 716790 h 1071529"/>
                    <a:gd name="connsiteX130" fmla="*/ 6443093 w 7390447"/>
                    <a:gd name="connsiteY130" fmla="*/ 708771 h 1071529"/>
                    <a:gd name="connsiteX131" fmla="*/ 6413022 w 7390447"/>
                    <a:gd name="connsiteY131" fmla="*/ 709774 h 1071529"/>
                    <a:gd name="connsiteX132" fmla="*/ 6388965 w 7390447"/>
                    <a:gd name="connsiteY132" fmla="*/ 714785 h 1071529"/>
                    <a:gd name="connsiteX133" fmla="*/ 6380946 w 7390447"/>
                    <a:gd name="connsiteY133" fmla="*/ 728819 h 1071529"/>
                    <a:gd name="connsiteX134" fmla="*/ 6398989 w 7390447"/>
                    <a:gd name="connsiteY134" fmla="*/ 735835 h 1071529"/>
                    <a:gd name="connsiteX135" fmla="*/ 6411017 w 7390447"/>
                    <a:gd name="connsiteY135" fmla="*/ 751873 h 1071529"/>
                    <a:gd name="connsiteX136" fmla="*/ 6405003 w 7390447"/>
                    <a:gd name="connsiteY136" fmla="*/ 760894 h 1071529"/>
                    <a:gd name="connsiteX137" fmla="*/ 6405003 w 7390447"/>
                    <a:gd name="connsiteY137" fmla="*/ 791968 h 1071529"/>
                    <a:gd name="connsiteX138" fmla="*/ 6414024 w 7390447"/>
                    <a:gd name="connsiteY138" fmla="*/ 804998 h 1071529"/>
                    <a:gd name="connsiteX139" fmla="*/ 6392975 w 7390447"/>
                    <a:gd name="connsiteY139" fmla="*/ 823041 h 1071529"/>
                    <a:gd name="connsiteX140" fmla="*/ 6358894 w 7390447"/>
                    <a:gd name="connsiteY140" fmla="*/ 812015 h 1071529"/>
                    <a:gd name="connsiteX141" fmla="*/ 6332833 w 7390447"/>
                    <a:gd name="connsiteY141" fmla="*/ 815022 h 1071529"/>
                    <a:gd name="connsiteX142" fmla="*/ 6313788 w 7390447"/>
                    <a:gd name="connsiteY142" fmla="*/ 804998 h 1071529"/>
                    <a:gd name="connsiteX143" fmla="*/ 6297750 w 7390447"/>
                    <a:gd name="connsiteY143" fmla="*/ 801991 h 1071529"/>
                    <a:gd name="connsiteX144" fmla="*/ 6276700 w 7390447"/>
                    <a:gd name="connsiteY144" fmla="*/ 822039 h 1071529"/>
                    <a:gd name="connsiteX145" fmla="*/ 6249636 w 7390447"/>
                    <a:gd name="connsiteY145" fmla="*/ 827050 h 1071529"/>
                    <a:gd name="connsiteX146" fmla="*/ 6232596 w 7390447"/>
                    <a:gd name="connsiteY146" fmla="*/ 834067 h 1071529"/>
                    <a:gd name="connsiteX147" fmla="*/ 6200521 w 7390447"/>
                    <a:gd name="connsiteY147" fmla="*/ 830058 h 1071529"/>
                    <a:gd name="connsiteX148" fmla="*/ 6178468 w 7390447"/>
                    <a:gd name="connsiteY148" fmla="*/ 830058 h 1071529"/>
                    <a:gd name="connsiteX149" fmla="*/ 6155414 w 7390447"/>
                    <a:gd name="connsiteY149" fmla="*/ 815022 h 1071529"/>
                    <a:gd name="connsiteX150" fmla="*/ 6124340 w 7390447"/>
                    <a:gd name="connsiteY150" fmla="*/ 800989 h 1071529"/>
                    <a:gd name="connsiteX151" fmla="*/ 6099281 w 7390447"/>
                    <a:gd name="connsiteY151" fmla="*/ 796979 h 1071529"/>
                    <a:gd name="connsiteX152" fmla="*/ 6072218 w 7390447"/>
                    <a:gd name="connsiteY152" fmla="*/ 800989 h 1071529"/>
                    <a:gd name="connsiteX153" fmla="*/ 6053173 w 7390447"/>
                    <a:gd name="connsiteY153" fmla="*/ 806001 h 1071529"/>
                    <a:gd name="connsiteX154" fmla="*/ 6014080 w 7390447"/>
                    <a:gd name="connsiteY154" fmla="*/ 793972 h 1071529"/>
                    <a:gd name="connsiteX155" fmla="*/ 5996038 w 7390447"/>
                    <a:gd name="connsiteY155" fmla="*/ 771920 h 1071529"/>
                    <a:gd name="connsiteX156" fmla="*/ 5964964 w 7390447"/>
                    <a:gd name="connsiteY156" fmla="*/ 764904 h 1071529"/>
                    <a:gd name="connsiteX157" fmla="*/ 5941910 w 7390447"/>
                    <a:gd name="connsiteY157" fmla="*/ 761897 h 1071529"/>
                    <a:gd name="connsiteX158" fmla="*/ 5909834 w 7390447"/>
                    <a:gd name="connsiteY158" fmla="*/ 749868 h 1071529"/>
                    <a:gd name="connsiteX159" fmla="*/ 5902818 w 7390447"/>
                    <a:gd name="connsiteY159" fmla="*/ 779939 h 1071529"/>
                    <a:gd name="connsiteX160" fmla="*/ 5921863 w 7390447"/>
                    <a:gd name="connsiteY160" fmla="*/ 796979 h 1071529"/>
                    <a:gd name="connsiteX161" fmla="*/ 5910836 w 7390447"/>
                    <a:gd name="connsiteY161" fmla="*/ 817027 h 1071529"/>
                    <a:gd name="connsiteX162" fmla="*/ 5873749 w 7390447"/>
                    <a:gd name="connsiteY162" fmla="*/ 810010 h 1071529"/>
                    <a:gd name="connsiteX163" fmla="*/ 5849692 w 7390447"/>
                    <a:gd name="connsiteY163" fmla="*/ 809008 h 1071529"/>
                    <a:gd name="connsiteX164" fmla="*/ 5826638 w 7390447"/>
                    <a:gd name="connsiteY164" fmla="*/ 794975 h 1071529"/>
                    <a:gd name="connsiteX165" fmla="*/ 5802581 w 7390447"/>
                    <a:gd name="connsiteY165" fmla="*/ 794975 h 1071529"/>
                    <a:gd name="connsiteX166" fmla="*/ 5777522 w 7390447"/>
                    <a:gd name="connsiteY166" fmla="*/ 785953 h 1071529"/>
                    <a:gd name="connsiteX167" fmla="*/ 5749456 w 7390447"/>
                    <a:gd name="connsiteY167" fmla="*/ 798984 h 1071529"/>
                    <a:gd name="connsiteX168" fmla="*/ 5718382 w 7390447"/>
                    <a:gd name="connsiteY168" fmla="*/ 824043 h 1071529"/>
                    <a:gd name="connsiteX169" fmla="*/ 5696330 w 7390447"/>
                    <a:gd name="connsiteY169" fmla="*/ 830058 h 1071529"/>
                    <a:gd name="connsiteX170" fmla="*/ 5688311 w 7390447"/>
                    <a:gd name="connsiteY170" fmla="*/ 832062 h 1071529"/>
                    <a:gd name="connsiteX171" fmla="*/ 5667261 w 7390447"/>
                    <a:gd name="connsiteY171" fmla="*/ 814020 h 1071529"/>
                    <a:gd name="connsiteX172" fmla="*/ 5639195 w 7390447"/>
                    <a:gd name="connsiteY172" fmla="*/ 818029 h 1071529"/>
                    <a:gd name="connsiteX173" fmla="*/ 5623157 w 7390447"/>
                    <a:gd name="connsiteY173" fmla="*/ 806001 h 1071529"/>
                    <a:gd name="connsiteX174" fmla="*/ 5604113 w 7390447"/>
                    <a:gd name="connsiteY174" fmla="*/ 799987 h 1071529"/>
                    <a:gd name="connsiteX175" fmla="*/ 5585067 w 7390447"/>
                    <a:gd name="connsiteY175" fmla="*/ 782946 h 1071529"/>
                    <a:gd name="connsiteX176" fmla="*/ 5570032 w 7390447"/>
                    <a:gd name="connsiteY176" fmla="*/ 777934 h 1071529"/>
                    <a:gd name="connsiteX177" fmla="*/ 5540964 w 7390447"/>
                    <a:gd name="connsiteY177" fmla="*/ 784951 h 1071529"/>
                    <a:gd name="connsiteX178" fmla="*/ 5500869 w 7390447"/>
                    <a:gd name="connsiteY178" fmla="*/ 768913 h 1071529"/>
                    <a:gd name="connsiteX179" fmla="*/ 5495857 w 7390447"/>
                    <a:gd name="connsiteY179" fmla="*/ 783949 h 1071529"/>
                    <a:gd name="connsiteX180" fmla="*/ 5409653 w 7390447"/>
                    <a:gd name="connsiteY180" fmla="*/ 709774 h 1071529"/>
                    <a:gd name="connsiteX181" fmla="*/ 5370561 w 7390447"/>
                    <a:gd name="connsiteY181" fmla="*/ 687722 h 1071529"/>
                    <a:gd name="connsiteX182" fmla="*/ 5374570 w 7390447"/>
                    <a:gd name="connsiteY182" fmla="*/ 678700 h 1071529"/>
                    <a:gd name="connsiteX183" fmla="*/ 5330467 w 7390447"/>
                    <a:gd name="connsiteY183" fmla="*/ 705764 h 1071529"/>
                    <a:gd name="connsiteX184" fmla="*/ 5310419 w 7390447"/>
                    <a:gd name="connsiteY184" fmla="*/ 707769 h 1071529"/>
                    <a:gd name="connsiteX185" fmla="*/ 5304405 w 7390447"/>
                    <a:gd name="connsiteY185" fmla="*/ 691731 h 1071529"/>
                    <a:gd name="connsiteX186" fmla="*/ 5271327 w 7390447"/>
                    <a:gd name="connsiteY186" fmla="*/ 682710 h 1071529"/>
                    <a:gd name="connsiteX187" fmla="*/ 5251279 w 7390447"/>
                    <a:gd name="connsiteY187" fmla="*/ 689726 h 1071529"/>
                    <a:gd name="connsiteX188" fmla="*/ 5230230 w 7390447"/>
                    <a:gd name="connsiteY188" fmla="*/ 659655 h 1071529"/>
                    <a:gd name="connsiteX189" fmla="*/ 5187128 w 7390447"/>
                    <a:gd name="connsiteY189" fmla="*/ 653641 h 1071529"/>
                    <a:gd name="connsiteX190" fmla="*/ 5173095 w 7390447"/>
                    <a:gd name="connsiteY190" fmla="*/ 665669 h 1071529"/>
                    <a:gd name="connsiteX191" fmla="*/ 5121974 w 7390447"/>
                    <a:gd name="connsiteY191" fmla="*/ 675693 h 1071529"/>
                    <a:gd name="connsiteX192" fmla="*/ 5113955 w 7390447"/>
                    <a:gd name="connsiteY192" fmla="*/ 682710 h 1071529"/>
                    <a:gd name="connsiteX193" fmla="*/ 5033766 w 7390447"/>
                    <a:gd name="connsiteY193" fmla="*/ 692733 h 1071529"/>
                    <a:gd name="connsiteX194" fmla="*/ 5026749 w 7390447"/>
                    <a:gd name="connsiteY194" fmla="*/ 702757 h 1071529"/>
                    <a:gd name="connsiteX195" fmla="*/ 5050806 w 7390447"/>
                    <a:gd name="connsiteY195" fmla="*/ 722804 h 1071529"/>
                    <a:gd name="connsiteX196" fmla="*/ 5031761 w 7390447"/>
                    <a:gd name="connsiteY196" fmla="*/ 729821 h 1071529"/>
                    <a:gd name="connsiteX197" fmla="*/ 5038778 w 7390447"/>
                    <a:gd name="connsiteY197" fmla="*/ 737840 h 1071529"/>
                    <a:gd name="connsiteX198" fmla="*/ 5022740 w 7390447"/>
                    <a:gd name="connsiteY198" fmla="*/ 751873 h 1071529"/>
                    <a:gd name="connsiteX199" fmla="*/ 5066844 w 7390447"/>
                    <a:gd name="connsiteY199" fmla="*/ 771920 h 1071529"/>
                    <a:gd name="connsiteX200" fmla="*/ 5065842 w 7390447"/>
                    <a:gd name="connsiteY200" fmla="*/ 785953 h 1071529"/>
                    <a:gd name="connsiteX201" fmla="*/ 5032764 w 7390447"/>
                    <a:gd name="connsiteY201" fmla="*/ 783949 h 1071529"/>
                    <a:gd name="connsiteX202" fmla="*/ 5029757 w 7390447"/>
                    <a:gd name="connsiteY202" fmla="*/ 792970 h 1071529"/>
                    <a:gd name="connsiteX203" fmla="*/ 4994674 w 7390447"/>
                    <a:gd name="connsiteY203" fmla="*/ 777934 h 1071529"/>
                    <a:gd name="connsiteX204" fmla="*/ 4958588 w 7390447"/>
                    <a:gd name="connsiteY204" fmla="*/ 778937 h 1071529"/>
                    <a:gd name="connsiteX205" fmla="*/ 4937539 w 7390447"/>
                    <a:gd name="connsiteY205" fmla="*/ 790965 h 1071529"/>
                    <a:gd name="connsiteX206" fmla="*/ 4907468 w 7390447"/>
                    <a:gd name="connsiteY206" fmla="*/ 778937 h 1071529"/>
                    <a:gd name="connsiteX207" fmla="*/ 4850333 w 7390447"/>
                    <a:gd name="connsiteY207" fmla="*/ 758890 h 1071529"/>
                    <a:gd name="connsiteX208" fmla="*/ 4814248 w 7390447"/>
                    <a:gd name="connsiteY208" fmla="*/ 759892 h 1071529"/>
                    <a:gd name="connsiteX209" fmla="*/ 4776158 w 7390447"/>
                    <a:gd name="connsiteY209" fmla="*/ 790965 h 1071529"/>
                    <a:gd name="connsiteX210" fmla="*/ 4779165 w 7390447"/>
                    <a:gd name="connsiteY210" fmla="*/ 813017 h 1071529"/>
                    <a:gd name="connsiteX211" fmla="*/ 4751098 w 7390447"/>
                    <a:gd name="connsiteY211" fmla="*/ 795977 h 1071529"/>
                    <a:gd name="connsiteX212" fmla="*/ 4741075 w 7390447"/>
                    <a:gd name="connsiteY212" fmla="*/ 828053 h 1071529"/>
                    <a:gd name="connsiteX213" fmla="*/ 4749094 w 7390447"/>
                    <a:gd name="connsiteY213" fmla="*/ 834067 h 1071529"/>
                    <a:gd name="connsiteX214" fmla="*/ 4741075 w 7390447"/>
                    <a:gd name="connsiteY214" fmla="*/ 856119 h 1071529"/>
                    <a:gd name="connsiteX215" fmla="*/ 4766134 w 7390447"/>
                    <a:gd name="connsiteY215" fmla="*/ 876166 h 1071529"/>
                    <a:gd name="connsiteX216" fmla="*/ 4783174 w 7390447"/>
                    <a:gd name="connsiteY216" fmla="*/ 875164 h 1071529"/>
                    <a:gd name="connsiteX217" fmla="*/ 4803222 w 7390447"/>
                    <a:gd name="connsiteY217" fmla="*/ 895211 h 1071529"/>
                    <a:gd name="connsiteX218" fmla="*/ 4804224 w 7390447"/>
                    <a:gd name="connsiteY218" fmla="*/ 910247 h 1071529"/>
                    <a:gd name="connsiteX219" fmla="*/ 4817255 w 7390447"/>
                    <a:gd name="connsiteY219" fmla="*/ 915259 h 1071529"/>
                    <a:gd name="connsiteX220" fmla="*/ 4811240 w 7390447"/>
                    <a:gd name="connsiteY220" fmla="*/ 932299 h 1071529"/>
                    <a:gd name="connsiteX221" fmla="*/ 4789189 w 7390447"/>
                    <a:gd name="connsiteY221" fmla="*/ 937311 h 1071529"/>
                    <a:gd name="connsiteX222" fmla="*/ 4772148 w 7390447"/>
                    <a:gd name="connsiteY222" fmla="*/ 968384 h 1071529"/>
                    <a:gd name="connsiteX223" fmla="*/ 4800215 w 7390447"/>
                    <a:gd name="connsiteY223" fmla="*/ 996450 h 1071529"/>
                    <a:gd name="connsiteX224" fmla="*/ 4802219 w 7390447"/>
                    <a:gd name="connsiteY224" fmla="*/ 1016498 h 1071529"/>
                    <a:gd name="connsiteX225" fmla="*/ 4837302 w 7390447"/>
                    <a:gd name="connsiteY225" fmla="*/ 1051581 h 1071529"/>
                    <a:gd name="connsiteX226" fmla="*/ 4825274 w 7390447"/>
                    <a:gd name="connsiteY226" fmla="*/ 1063609 h 1071529"/>
                    <a:gd name="connsiteX227" fmla="*/ 4822267 w 7390447"/>
                    <a:gd name="connsiteY227" fmla="*/ 1071628 h 1071529"/>
                    <a:gd name="connsiteX228" fmla="*/ 4811240 w 7390447"/>
                    <a:gd name="connsiteY228" fmla="*/ 1069623 h 1071529"/>
                    <a:gd name="connsiteX229" fmla="*/ 4790191 w 7390447"/>
                    <a:gd name="connsiteY229" fmla="*/ 1051581 h 1071529"/>
                    <a:gd name="connsiteX230" fmla="*/ 4783174 w 7390447"/>
                    <a:gd name="connsiteY230" fmla="*/ 1050578 h 1071529"/>
                    <a:gd name="connsiteX231" fmla="*/ 4767137 w 7390447"/>
                    <a:gd name="connsiteY231" fmla="*/ 1043562 h 1071529"/>
                    <a:gd name="connsiteX232" fmla="*/ 4757113 w 7390447"/>
                    <a:gd name="connsiteY232" fmla="*/ 1030531 h 1071529"/>
                    <a:gd name="connsiteX233" fmla="*/ 4733056 w 7390447"/>
                    <a:gd name="connsiteY233" fmla="*/ 1024517 h 1071529"/>
                    <a:gd name="connsiteX234" fmla="*/ 4719023 w 7390447"/>
                    <a:gd name="connsiteY234" fmla="*/ 1029528 h 1071529"/>
                    <a:gd name="connsiteX235" fmla="*/ 4714011 w 7390447"/>
                    <a:gd name="connsiteY235" fmla="*/ 1023514 h 1071529"/>
                    <a:gd name="connsiteX236" fmla="*/ 4677926 w 7390447"/>
                    <a:gd name="connsiteY236" fmla="*/ 1009481 h 1071529"/>
                    <a:gd name="connsiteX237" fmla="*/ 4640838 w 7390447"/>
                    <a:gd name="connsiteY237" fmla="*/ 1004469 h 1071529"/>
                    <a:gd name="connsiteX238" fmla="*/ 4619789 w 7390447"/>
                    <a:gd name="connsiteY238" fmla="*/ 999458 h 1071529"/>
                    <a:gd name="connsiteX239" fmla="*/ 4617784 w 7390447"/>
                    <a:gd name="connsiteY239" fmla="*/ 1003467 h 1071529"/>
                    <a:gd name="connsiteX240" fmla="*/ 4581699 w 7390447"/>
                    <a:gd name="connsiteY240" fmla="*/ 978408 h 1071529"/>
                    <a:gd name="connsiteX241" fmla="*/ 4552630 w 7390447"/>
                    <a:gd name="connsiteY241" fmla="*/ 966379 h 1071529"/>
                    <a:gd name="connsiteX242" fmla="*/ 4528574 w 7390447"/>
                    <a:gd name="connsiteY242" fmla="*/ 949339 h 1071529"/>
                    <a:gd name="connsiteX243" fmla="*/ 4545613 w 7390447"/>
                    <a:gd name="connsiteY243" fmla="*/ 944327 h 1071529"/>
                    <a:gd name="connsiteX244" fmla="*/ 4560649 w 7390447"/>
                    <a:gd name="connsiteY244" fmla="*/ 919268 h 1071529"/>
                    <a:gd name="connsiteX245" fmla="*/ 4544611 w 7390447"/>
                    <a:gd name="connsiteY245" fmla="*/ 908242 h 1071529"/>
                    <a:gd name="connsiteX246" fmla="*/ 4577689 w 7390447"/>
                    <a:gd name="connsiteY246" fmla="*/ 896214 h 1071529"/>
                    <a:gd name="connsiteX247" fmla="*/ 4575684 w 7390447"/>
                    <a:gd name="connsiteY247" fmla="*/ 889197 h 1071529"/>
                    <a:gd name="connsiteX248" fmla="*/ 4555637 w 7390447"/>
                    <a:gd name="connsiteY248" fmla="*/ 894209 h 1071529"/>
                    <a:gd name="connsiteX249" fmla="*/ 4553633 w 7390447"/>
                    <a:gd name="connsiteY249" fmla="*/ 881178 h 1071529"/>
                    <a:gd name="connsiteX250" fmla="*/ 4563656 w 7390447"/>
                    <a:gd name="connsiteY250" fmla="*/ 873159 h 1071529"/>
                    <a:gd name="connsiteX251" fmla="*/ 4586711 w 7390447"/>
                    <a:gd name="connsiteY251" fmla="*/ 871155 h 1071529"/>
                    <a:gd name="connsiteX252" fmla="*/ 4587713 w 7390447"/>
                    <a:gd name="connsiteY252" fmla="*/ 861131 h 1071529"/>
                    <a:gd name="connsiteX253" fmla="*/ 4579694 w 7390447"/>
                    <a:gd name="connsiteY253" fmla="*/ 845093 h 1071529"/>
                    <a:gd name="connsiteX254" fmla="*/ 4585708 w 7390447"/>
                    <a:gd name="connsiteY254" fmla="*/ 829055 h 1071529"/>
                    <a:gd name="connsiteX255" fmla="*/ 4583704 w 7390447"/>
                    <a:gd name="connsiteY255" fmla="*/ 821036 h 1071529"/>
                    <a:gd name="connsiteX256" fmla="*/ 4547618 w 7390447"/>
                    <a:gd name="connsiteY256" fmla="*/ 811013 h 1071529"/>
                    <a:gd name="connsiteX257" fmla="*/ 4533585 w 7390447"/>
                    <a:gd name="connsiteY257" fmla="*/ 811013 h 1071529"/>
                    <a:gd name="connsiteX258" fmla="*/ 4516545 w 7390447"/>
                    <a:gd name="connsiteY258" fmla="*/ 797982 h 1071529"/>
                    <a:gd name="connsiteX259" fmla="*/ 4499505 w 7390447"/>
                    <a:gd name="connsiteY259" fmla="*/ 801991 h 1071529"/>
                    <a:gd name="connsiteX260" fmla="*/ 4468432 w 7390447"/>
                    <a:gd name="connsiteY260" fmla="*/ 791968 h 1071529"/>
                    <a:gd name="connsiteX261" fmla="*/ 4467429 w 7390447"/>
                    <a:gd name="connsiteY261" fmla="*/ 785953 h 1071529"/>
                    <a:gd name="connsiteX262" fmla="*/ 4457405 w 7390447"/>
                    <a:gd name="connsiteY262" fmla="*/ 773925 h 1071529"/>
                    <a:gd name="connsiteX263" fmla="*/ 4438361 w 7390447"/>
                    <a:gd name="connsiteY263" fmla="*/ 771920 h 1071529"/>
                    <a:gd name="connsiteX264" fmla="*/ 4434351 w 7390447"/>
                    <a:gd name="connsiteY264" fmla="*/ 762899 h 1071529"/>
                    <a:gd name="connsiteX265" fmla="*/ 4439363 w 7390447"/>
                    <a:gd name="connsiteY265" fmla="*/ 757887 h 1071529"/>
                    <a:gd name="connsiteX266" fmla="*/ 4421320 w 7390447"/>
                    <a:gd name="connsiteY266" fmla="*/ 740847 h 1071529"/>
                    <a:gd name="connsiteX267" fmla="*/ 4398266 w 7390447"/>
                    <a:gd name="connsiteY267" fmla="*/ 743854 h 1071529"/>
                    <a:gd name="connsiteX268" fmla="*/ 4391249 w 7390447"/>
                    <a:gd name="connsiteY268" fmla="*/ 742852 h 1071529"/>
                    <a:gd name="connsiteX269" fmla="*/ 4386237 w 7390447"/>
                    <a:gd name="connsiteY269" fmla="*/ 748866 h 1071529"/>
                    <a:gd name="connsiteX270" fmla="*/ 4378219 w 7390447"/>
                    <a:gd name="connsiteY270" fmla="*/ 747863 h 1071529"/>
                    <a:gd name="connsiteX271" fmla="*/ 4369197 w 7390447"/>
                    <a:gd name="connsiteY271" fmla="*/ 729821 h 1071529"/>
                    <a:gd name="connsiteX272" fmla="*/ 4361178 w 7390447"/>
                    <a:gd name="connsiteY272" fmla="*/ 719797 h 1071529"/>
                    <a:gd name="connsiteX273" fmla="*/ 4365187 w 7390447"/>
                    <a:gd name="connsiteY273" fmla="*/ 716790 h 1071529"/>
                    <a:gd name="connsiteX274" fmla="*/ 4384233 w 7390447"/>
                    <a:gd name="connsiteY274" fmla="*/ 717793 h 1071529"/>
                    <a:gd name="connsiteX275" fmla="*/ 4391249 w 7390447"/>
                    <a:gd name="connsiteY275" fmla="*/ 711778 h 1071529"/>
                    <a:gd name="connsiteX276" fmla="*/ 4383230 w 7390447"/>
                    <a:gd name="connsiteY276" fmla="*/ 703759 h 1071529"/>
                    <a:gd name="connsiteX277" fmla="*/ 4367192 w 7390447"/>
                    <a:gd name="connsiteY277" fmla="*/ 698748 h 1071529"/>
                    <a:gd name="connsiteX278" fmla="*/ 4367192 w 7390447"/>
                    <a:gd name="connsiteY278" fmla="*/ 693736 h 1071529"/>
                    <a:gd name="connsiteX279" fmla="*/ 4357168 w 7390447"/>
                    <a:gd name="connsiteY279" fmla="*/ 688724 h 1071529"/>
                    <a:gd name="connsiteX280" fmla="*/ 4339126 w 7390447"/>
                    <a:gd name="connsiteY280" fmla="*/ 669679 h 1071529"/>
                    <a:gd name="connsiteX281" fmla="*/ 4342133 w 7390447"/>
                    <a:gd name="connsiteY281" fmla="*/ 661660 h 1071529"/>
                    <a:gd name="connsiteX282" fmla="*/ 4338124 w 7390447"/>
                    <a:gd name="connsiteY282" fmla="*/ 648629 h 1071529"/>
                    <a:gd name="connsiteX283" fmla="*/ 4315069 w 7390447"/>
                    <a:gd name="connsiteY283" fmla="*/ 641613 h 1071529"/>
                    <a:gd name="connsiteX284" fmla="*/ 4304043 w 7390447"/>
                    <a:gd name="connsiteY284" fmla="*/ 645622 h 1071529"/>
                    <a:gd name="connsiteX285" fmla="*/ 4299031 w 7390447"/>
                    <a:gd name="connsiteY285" fmla="*/ 638606 h 1071529"/>
                    <a:gd name="connsiteX286" fmla="*/ 4274974 w 7390447"/>
                    <a:gd name="connsiteY286" fmla="*/ 631589 h 1071529"/>
                    <a:gd name="connsiteX287" fmla="*/ 4263949 w 7390447"/>
                    <a:gd name="connsiteY287" fmla="*/ 614549 h 1071529"/>
                    <a:gd name="connsiteX288" fmla="*/ 4259939 w 7390447"/>
                    <a:gd name="connsiteY288" fmla="*/ 600516 h 1071529"/>
                    <a:gd name="connsiteX289" fmla="*/ 4247911 w 7390447"/>
                    <a:gd name="connsiteY289" fmla="*/ 594501 h 1071529"/>
                    <a:gd name="connsiteX290" fmla="*/ 4255930 w 7390447"/>
                    <a:gd name="connsiteY290" fmla="*/ 585480 h 1071529"/>
                    <a:gd name="connsiteX291" fmla="*/ 4243901 w 7390447"/>
                    <a:gd name="connsiteY291" fmla="*/ 559419 h 1071529"/>
                    <a:gd name="connsiteX292" fmla="*/ 4255930 w 7390447"/>
                    <a:gd name="connsiteY292" fmla="*/ 543381 h 1071529"/>
                    <a:gd name="connsiteX293" fmla="*/ 4251920 w 7390447"/>
                    <a:gd name="connsiteY293" fmla="*/ 538369 h 1071529"/>
                    <a:gd name="connsiteX294" fmla="*/ 4272970 w 7390447"/>
                    <a:gd name="connsiteY294" fmla="*/ 523333 h 1071529"/>
                    <a:gd name="connsiteX295" fmla="*/ 4247911 w 7390447"/>
                    <a:gd name="connsiteY295" fmla="*/ 510303 h 1071529"/>
                    <a:gd name="connsiteX296" fmla="*/ 4286001 w 7390447"/>
                    <a:gd name="connsiteY296" fmla="*/ 475220 h 1071529"/>
                    <a:gd name="connsiteX297" fmla="*/ 4302038 w 7390447"/>
                    <a:gd name="connsiteY297" fmla="*/ 459182 h 1071529"/>
                    <a:gd name="connsiteX298" fmla="*/ 4306048 w 7390447"/>
                    <a:gd name="connsiteY298" fmla="*/ 445149 h 1071529"/>
                    <a:gd name="connsiteX299" fmla="*/ 4270965 w 7390447"/>
                    <a:gd name="connsiteY299" fmla="*/ 427106 h 1071529"/>
                    <a:gd name="connsiteX300" fmla="*/ 4274974 w 7390447"/>
                    <a:gd name="connsiteY300" fmla="*/ 409064 h 1071529"/>
                    <a:gd name="connsiteX301" fmla="*/ 4251920 w 7390447"/>
                    <a:gd name="connsiteY301" fmla="*/ 389016 h 1071529"/>
                    <a:gd name="connsiteX302" fmla="*/ 4259939 w 7390447"/>
                    <a:gd name="connsiteY302" fmla="*/ 366964 h 1071529"/>
                    <a:gd name="connsiteX303" fmla="*/ 4229868 w 7390447"/>
                    <a:gd name="connsiteY303" fmla="*/ 336893 h 1071529"/>
                    <a:gd name="connsiteX304" fmla="*/ 4242899 w 7390447"/>
                    <a:gd name="connsiteY304" fmla="*/ 316846 h 1071529"/>
                    <a:gd name="connsiteX305" fmla="*/ 4208818 w 7390447"/>
                    <a:gd name="connsiteY305" fmla="*/ 299806 h 1071529"/>
                    <a:gd name="connsiteX306" fmla="*/ 4206814 w 7390447"/>
                    <a:gd name="connsiteY306" fmla="*/ 281763 h 1071529"/>
                    <a:gd name="connsiteX307" fmla="*/ 4221849 w 7390447"/>
                    <a:gd name="connsiteY307" fmla="*/ 279758 h 1071529"/>
                    <a:gd name="connsiteX308" fmla="*/ 4251920 w 7390447"/>
                    <a:gd name="connsiteY308" fmla="*/ 269735 h 1071529"/>
                    <a:gd name="connsiteX309" fmla="*/ 4269962 w 7390447"/>
                    <a:gd name="connsiteY309" fmla="*/ 260713 h 1071529"/>
                    <a:gd name="connsiteX310" fmla="*/ 4306048 w 7390447"/>
                    <a:gd name="connsiteY310" fmla="*/ 275749 h 1071529"/>
                    <a:gd name="connsiteX311" fmla="*/ 4361178 w 7390447"/>
                    <a:gd name="connsiteY311" fmla="*/ 281763 h 1071529"/>
                    <a:gd name="connsiteX312" fmla="*/ 4444374 w 7390447"/>
                    <a:gd name="connsiteY312" fmla="*/ 310832 h 1071529"/>
                    <a:gd name="connsiteX313" fmla="*/ 4463420 w 7390447"/>
                    <a:gd name="connsiteY313" fmla="*/ 323863 h 1071529"/>
                    <a:gd name="connsiteX314" fmla="*/ 4470436 w 7390447"/>
                    <a:gd name="connsiteY314" fmla="*/ 340903 h 1071529"/>
                    <a:gd name="connsiteX315" fmla="*/ 4453396 w 7390447"/>
                    <a:gd name="connsiteY315" fmla="*/ 354936 h 1071529"/>
                    <a:gd name="connsiteX316" fmla="*/ 4423325 w 7390447"/>
                    <a:gd name="connsiteY316" fmla="*/ 361952 h 1071529"/>
                    <a:gd name="connsiteX317" fmla="*/ 4328100 w 7390447"/>
                    <a:gd name="connsiteY317" fmla="*/ 341905 h 1071529"/>
                    <a:gd name="connsiteX318" fmla="*/ 4314067 w 7390447"/>
                    <a:gd name="connsiteY318" fmla="*/ 344912 h 1071529"/>
                    <a:gd name="connsiteX319" fmla="*/ 4352157 w 7390447"/>
                    <a:gd name="connsiteY319" fmla="*/ 363957 h 1071529"/>
                    <a:gd name="connsiteX320" fmla="*/ 4357168 w 7390447"/>
                    <a:gd name="connsiteY320" fmla="*/ 375986 h 1071529"/>
                    <a:gd name="connsiteX321" fmla="*/ 4366190 w 7390447"/>
                    <a:gd name="connsiteY321" fmla="*/ 404052 h 1071529"/>
                    <a:gd name="connsiteX322" fmla="*/ 4394256 w 7390447"/>
                    <a:gd name="connsiteY322" fmla="*/ 412071 h 1071529"/>
                    <a:gd name="connsiteX323" fmla="*/ 4412299 w 7390447"/>
                    <a:gd name="connsiteY323" fmla="*/ 419087 h 1071529"/>
                    <a:gd name="connsiteX324" fmla="*/ 4411297 w 7390447"/>
                    <a:gd name="connsiteY324" fmla="*/ 406057 h 1071529"/>
                    <a:gd name="connsiteX325" fmla="*/ 4395258 w 7390447"/>
                    <a:gd name="connsiteY325" fmla="*/ 394028 h 1071529"/>
                    <a:gd name="connsiteX326" fmla="*/ 4405282 w 7390447"/>
                    <a:gd name="connsiteY326" fmla="*/ 384005 h 1071529"/>
                    <a:gd name="connsiteX327" fmla="*/ 4459410 w 7390447"/>
                    <a:gd name="connsiteY327" fmla="*/ 401045 h 1071529"/>
                    <a:gd name="connsiteX328" fmla="*/ 4474445 w 7390447"/>
                    <a:gd name="connsiteY328" fmla="*/ 394028 h 1071529"/>
                    <a:gd name="connsiteX329" fmla="*/ 4454398 w 7390447"/>
                    <a:gd name="connsiteY329" fmla="*/ 374983 h 1071529"/>
                    <a:gd name="connsiteX330" fmla="*/ 4493491 w 7390447"/>
                    <a:gd name="connsiteY330" fmla="*/ 348922 h 1071529"/>
                    <a:gd name="connsiteX331" fmla="*/ 4511533 w 7390447"/>
                    <a:gd name="connsiteY331" fmla="*/ 350926 h 1071529"/>
                    <a:gd name="connsiteX332" fmla="*/ 4533585 w 7390447"/>
                    <a:gd name="connsiteY332" fmla="*/ 359948 h 1071529"/>
                    <a:gd name="connsiteX333" fmla="*/ 4538597 w 7390447"/>
                    <a:gd name="connsiteY333" fmla="*/ 341905 h 1071529"/>
                    <a:gd name="connsiteX334" fmla="*/ 4516545 w 7390447"/>
                    <a:gd name="connsiteY334" fmla="*/ 325867 h 1071529"/>
                    <a:gd name="connsiteX335" fmla="*/ 4520554 w 7390447"/>
                    <a:gd name="connsiteY335" fmla="*/ 310832 h 1071529"/>
                    <a:gd name="connsiteX336" fmla="*/ 4500507 w 7390447"/>
                    <a:gd name="connsiteY336" fmla="*/ 294794 h 1071529"/>
                    <a:gd name="connsiteX337" fmla="*/ 4557642 w 7390447"/>
                    <a:gd name="connsiteY337" fmla="*/ 302813 h 1071529"/>
                    <a:gd name="connsiteX338" fmla="*/ 4574682 w 7390447"/>
                    <a:gd name="connsiteY338" fmla="*/ 317848 h 1071529"/>
                    <a:gd name="connsiteX339" fmla="*/ 4551628 w 7390447"/>
                    <a:gd name="connsiteY339" fmla="*/ 320855 h 1071529"/>
                    <a:gd name="connsiteX340" fmla="*/ 4556640 w 7390447"/>
                    <a:gd name="connsiteY340" fmla="*/ 334889 h 1071529"/>
                    <a:gd name="connsiteX341" fmla="*/ 4575684 w 7390447"/>
                    <a:gd name="connsiteY341" fmla="*/ 343910 h 1071529"/>
                    <a:gd name="connsiteX342" fmla="*/ 4604753 w 7390447"/>
                    <a:gd name="connsiteY342" fmla="*/ 337896 h 1071529"/>
                    <a:gd name="connsiteX343" fmla="*/ 4602748 w 7390447"/>
                    <a:gd name="connsiteY343" fmla="*/ 321858 h 1071529"/>
                    <a:gd name="connsiteX344" fmla="*/ 4638834 w 7390447"/>
                    <a:gd name="connsiteY344" fmla="*/ 309829 h 1071529"/>
                    <a:gd name="connsiteX345" fmla="*/ 4696971 w 7390447"/>
                    <a:gd name="connsiteY345" fmla="*/ 287777 h 1071529"/>
                    <a:gd name="connsiteX346" fmla="*/ 4712006 w 7390447"/>
                    <a:gd name="connsiteY346" fmla="*/ 288780 h 1071529"/>
                    <a:gd name="connsiteX347" fmla="*/ 4699978 w 7390447"/>
                    <a:gd name="connsiteY347" fmla="*/ 303815 h 1071529"/>
                    <a:gd name="connsiteX348" fmla="*/ 4726039 w 7390447"/>
                    <a:gd name="connsiteY348" fmla="*/ 306822 h 1071529"/>
                    <a:gd name="connsiteX349" fmla="*/ 4736063 w 7390447"/>
                    <a:gd name="connsiteY349" fmla="*/ 297801 h 1071529"/>
                    <a:gd name="connsiteX350" fmla="*/ 4772148 w 7390447"/>
                    <a:gd name="connsiteY350" fmla="*/ 297801 h 1071529"/>
                    <a:gd name="connsiteX351" fmla="*/ 4795203 w 7390447"/>
                    <a:gd name="connsiteY351" fmla="*/ 286775 h 1071529"/>
                    <a:gd name="connsiteX352" fmla="*/ 4825274 w 7390447"/>
                    <a:gd name="connsiteY352" fmla="*/ 301811 h 1071529"/>
                    <a:gd name="connsiteX353" fmla="*/ 4839307 w 7390447"/>
                    <a:gd name="connsiteY353" fmla="*/ 284770 h 1071529"/>
                    <a:gd name="connsiteX354" fmla="*/ 4811240 w 7390447"/>
                    <a:gd name="connsiteY354" fmla="*/ 270737 h 1071529"/>
                    <a:gd name="connsiteX355" fmla="*/ 4816252 w 7390447"/>
                    <a:gd name="connsiteY355" fmla="*/ 261716 h 1071529"/>
                    <a:gd name="connsiteX356" fmla="*/ 4877397 w 7390447"/>
                    <a:gd name="connsiteY356" fmla="*/ 269735 h 1071529"/>
                    <a:gd name="connsiteX357" fmla="*/ 4908470 w 7390447"/>
                    <a:gd name="connsiteY357" fmla="*/ 277754 h 1071529"/>
                    <a:gd name="connsiteX358" fmla="*/ 4996678 w 7390447"/>
                    <a:gd name="connsiteY358" fmla="*/ 306822 h 1071529"/>
                    <a:gd name="connsiteX359" fmla="*/ 5001690 w 7390447"/>
                    <a:gd name="connsiteY359" fmla="*/ 293792 h 1071529"/>
                    <a:gd name="connsiteX360" fmla="*/ 4973624 w 7390447"/>
                    <a:gd name="connsiteY360" fmla="*/ 279758 h 1071529"/>
                    <a:gd name="connsiteX361" fmla="*/ 4969615 w 7390447"/>
                    <a:gd name="connsiteY361" fmla="*/ 274747 h 1071529"/>
                    <a:gd name="connsiteX362" fmla="*/ 4944556 w 7390447"/>
                    <a:gd name="connsiteY362" fmla="*/ 271740 h 1071529"/>
                    <a:gd name="connsiteX363" fmla="*/ 4944556 w 7390447"/>
                    <a:gd name="connsiteY363" fmla="*/ 259711 h 1071529"/>
                    <a:gd name="connsiteX364" fmla="*/ 4921501 w 7390447"/>
                    <a:gd name="connsiteY364" fmla="*/ 240666 h 1071529"/>
                    <a:gd name="connsiteX365" fmla="*/ 4916489 w 7390447"/>
                    <a:gd name="connsiteY365" fmla="*/ 232647 h 1071529"/>
                    <a:gd name="connsiteX366" fmla="*/ 4936536 w 7390447"/>
                    <a:gd name="connsiteY366" fmla="*/ 210595 h 1071529"/>
                    <a:gd name="connsiteX367" fmla="*/ 4933529 w 7390447"/>
                    <a:gd name="connsiteY367" fmla="*/ 187541 h 1071529"/>
                    <a:gd name="connsiteX368" fmla="*/ 4943553 w 7390447"/>
                    <a:gd name="connsiteY368" fmla="*/ 183531 h 1071529"/>
                    <a:gd name="connsiteX369" fmla="*/ 4997681 w 7390447"/>
                    <a:gd name="connsiteY369" fmla="*/ 189545 h 1071529"/>
                    <a:gd name="connsiteX370" fmla="*/ 5010712 w 7390447"/>
                    <a:gd name="connsiteY370" fmla="*/ 203579 h 1071529"/>
                    <a:gd name="connsiteX371" fmla="*/ 5007705 w 7390447"/>
                    <a:gd name="connsiteY371" fmla="*/ 222624 h 1071529"/>
                    <a:gd name="connsiteX372" fmla="*/ 5024745 w 7390447"/>
                    <a:gd name="connsiteY372" fmla="*/ 230642 h 1071529"/>
                    <a:gd name="connsiteX373" fmla="*/ 5042787 w 7390447"/>
                    <a:gd name="connsiteY373" fmla="*/ 248685 h 1071529"/>
                    <a:gd name="connsiteX374" fmla="*/ 5060830 w 7390447"/>
                    <a:gd name="connsiteY374" fmla="*/ 282766 h 1071529"/>
                    <a:gd name="connsiteX375" fmla="*/ 5091903 w 7390447"/>
                    <a:gd name="connsiteY375" fmla="*/ 298803 h 1071529"/>
                    <a:gd name="connsiteX376" fmla="*/ 5094911 w 7390447"/>
                    <a:gd name="connsiteY376" fmla="*/ 315844 h 1071529"/>
                    <a:gd name="connsiteX377" fmla="*/ 5077870 w 7390447"/>
                    <a:gd name="connsiteY377" fmla="*/ 352931 h 1071529"/>
                    <a:gd name="connsiteX378" fmla="*/ 5102929 w 7390447"/>
                    <a:gd name="connsiteY378" fmla="*/ 356941 h 1071529"/>
                    <a:gd name="connsiteX379" fmla="*/ 5105936 w 7390447"/>
                    <a:gd name="connsiteY379" fmla="*/ 347919 h 1071529"/>
                    <a:gd name="connsiteX380" fmla="*/ 5123979 w 7390447"/>
                    <a:gd name="connsiteY380" fmla="*/ 340903 h 1071529"/>
                    <a:gd name="connsiteX381" fmla="*/ 5120972 w 7390447"/>
                    <a:gd name="connsiteY381" fmla="*/ 327872 h 1071529"/>
                    <a:gd name="connsiteX382" fmla="*/ 5129993 w 7390447"/>
                    <a:gd name="connsiteY382" fmla="*/ 315844 h 1071529"/>
                    <a:gd name="connsiteX383" fmla="*/ 5108943 w 7390447"/>
                    <a:gd name="connsiteY383" fmla="*/ 300808 h 1071529"/>
                    <a:gd name="connsiteX384" fmla="*/ 5106938 w 7390447"/>
                    <a:gd name="connsiteY384" fmla="*/ 283768 h 1071529"/>
                    <a:gd name="connsiteX385" fmla="*/ 5084887 w 7390447"/>
                    <a:gd name="connsiteY385" fmla="*/ 281763 h 1071529"/>
                    <a:gd name="connsiteX386" fmla="*/ 5070853 w 7390447"/>
                    <a:gd name="connsiteY386" fmla="*/ 267730 h 1071529"/>
                    <a:gd name="connsiteX387" fmla="*/ 5068849 w 7390447"/>
                    <a:gd name="connsiteY387" fmla="*/ 242671 h 1071529"/>
                    <a:gd name="connsiteX388" fmla="*/ 5030759 w 7390447"/>
                    <a:gd name="connsiteY388" fmla="*/ 222624 h 1071529"/>
                    <a:gd name="connsiteX389" fmla="*/ 5051808 w 7390447"/>
                    <a:gd name="connsiteY389" fmla="*/ 205583 h 1071529"/>
                    <a:gd name="connsiteX390" fmla="*/ 5034769 w 7390447"/>
                    <a:gd name="connsiteY390" fmla="*/ 188543 h 1071529"/>
                    <a:gd name="connsiteX391" fmla="*/ 5043789 w 7390447"/>
                    <a:gd name="connsiteY391" fmla="*/ 187541 h 1071529"/>
                    <a:gd name="connsiteX392" fmla="*/ 5063837 w 7390447"/>
                    <a:gd name="connsiteY392" fmla="*/ 201574 h 1071529"/>
                    <a:gd name="connsiteX393" fmla="*/ 5073860 w 7390447"/>
                    <a:gd name="connsiteY393" fmla="*/ 224628 h 1071529"/>
                    <a:gd name="connsiteX394" fmla="*/ 5096915 w 7390447"/>
                    <a:gd name="connsiteY394" fmla="*/ 229640 h 1071529"/>
                    <a:gd name="connsiteX395" fmla="*/ 5075865 w 7390447"/>
                    <a:gd name="connsiteY395" fmla="*/ 211598 h 1071529"/>
                    <a:gd name="connsiteX396" fmla="*/ 5099922 w 7390447"/>
                    <a:gd name="connsiteY396" fmla="*/ 201574 h 1071529"/>
                    <a:gd name="connsiteX397" fmla="*/ 5137009 w 7390447"/>
                    <a:gd name="connsiteY397" fmla="*/ 200571 h 1071529"/>
                    <a:gd name="connsiteX398" fmla="*/ 5183119 w 7390447"/>
                    <a:gd name="connsiteY398" fmla="*/ 214605 h 1071529"/>
                    <a:gd name="connsiteX399" fmla="*/ 5150041 w 7390447"/>
                    <a:gd name="connsiteY399" fmla="*/ 194557 h 1071529"/>
                    <a:gd name="connsiteX400" fmla="*/ 5126986 w 7390447"/>
                    <a:gd name="connsiteY400" fmla="*/ 168496 h 1071529"/>
                    <a:gd name="connsiteX401" fmla="*/ 5155053 w 7390447"/>
                    <a:gd name="connsiteY401" fmla="*/ 163484 h 1071529"/>
                    <a:gd name="connsiteX402" fmla="*/ 5199156 w 7390447"/>
                    <a:gd name="connsiteY402" fmla="*/ 164486 h 1071529"/>
                    <a:gd name="connsiteX403" fmla="*/ 5236244 w 7390447"/>
                    <a:gd name="connsiteY403" fmla="*/ 161479 h 1071529"/>
                    <a:gd name="connsiteX404" fmla="*/ 5210183 w 7390447"/>
                    <a:gd name="connsiteY404" fmla="*/ 149451 h 1071529"/>
                    <a:gd name="connsiteX405" fmla="*/ 5217199 w 7390447"/>
                    <a:gd name="connsiteY405" fmla="*/ 133413 h 1071529"/>
                    <a:gd name="connsiteX406" fmla="*/ 5236244 w 7390447"/>
                    <a:gd name="connsiteY406" fmla="*/ 132411 h 1071529"/>
                    <a:gd name="connsiteX407" fmla="*/ 5260301 w 7390447"/>
                    <a:gd name="connsiteY407" fmla="*/ 121385 h 1071529"/>
                    <a:gd name="connsiteX408" fmla="*/ 5303403 w 7390447"/>
                    <a:gd name="connsiteY408" fmla="*/ 118377 h 1071529"/>
                    <a:gd name="connsiteX409" fmla="*/ 5302400 w 7390447"/>
                    <a:gd name="connsiteY409" fmla="*/ 112363 h 1071529"/>
                    <a:gd name="connsiteX410" fmla="*/ 5346504 w 7390447"/>
                    <a:gd name="connsiteY410" fmla="*/ 109356 h 1071529"/>
                    <a:gd name="connsiteX411" fmla="*/ 5367554 w 7390447"/>
                    <a:gd name="connsiteY411" fmla="*/ 115370 h 1071529"/>
                    <a:gd name="connsiteX412" fmla="*/ 5392613 w 7390447"/>
                    <a:gd name="connsiteY412" fmla="*/ 102340 h 1071529"/>
                    <a:gd name="connsiteX413" fmla="*/ 5425691 w 7390447"/>
                    <a:gd name="connsiteY413" fmla="*/ 103342 h 1071529"/>
                    <a:gd name="connsiteX414" fmla="*/ 5418675 w 7390447"/>
                    <a:gd name="connsiteY414" fmla="*/ 93318 h 1071529"/>
                    <a:gd name="connsiteX415" fmla="*/ 5423687 w 7390447"/>
                    <a:gd name="connsiteY415" fmla="*/ 83295 h 1071529"/>
                    <a:gd name="connsiteX416" fmla="*/ 5452755 w 7390447"/>
                    <a:gd name="connsiteY416" fmla="*/ 74273 h 1071529"/>
                    <a:gd name="connsiteX417" fmla="*/ 5491847 w 7390447"/>
                    <a:gd name="connsiteY417" fmla="*/ 82292 h 1071529"/>
                    <a:gd name="connsiteX418" fmla="*/ 5474807 w 7390447"/>
                    <a:gd name="connsiteY418" fmla="*/ 87304 h 1071529"/>
                    <a:gd name="connsiteX419" fmla="*/ 5518911 w 7390447"/>
                    <a:gd name="connsiteY419" fmla="*/ 91314 h 1071529"/>
                    <a:gd name="connsiteX420" fmla="*/ 5537956 w 7390447"/>
                    <a:gd name="connsiteY420" fmla="*/ 102340 h 1071529"/>
                    <a:gd name="connsiteX421" fmla="*/ 5546978 w 7390447"/>
                    <a:gd name="connsiteY421" fmla="*/ 96325 h 1071529"/>
                    <a:gd name="connsiteX422" fmla="*/ 5599101 w 7390447"/>
                    <a:gd name="connsiteY422" fmla="*/ 96325 h 1071529"/>
                    <a:gd name="connsiteX423" fmla="*/ 5653228 w 7390447"/>
                    <a:gd name="connsiteY423" fmla="*/ 108354 h 1071529"/>
                    <a:gd name="connsiteX424" fmla="*/ 5678287 w 7390447"/>
                    <a:gd name="connsiteY424" fmla="*/ 116373 h 1071529"/>
                    <a:gd name="connsiteX425" fmla="*/ 5690316 w 7390447"/>
                    <a:gd name="connsiteY425" fmla="*/ 128401 h 1071529"/>
                    <a:gd name="connsiteX426" fmla="*/ 5679290 w 7390447"/>
                    <a:gd name="connsiteY426" fmla="*/ 135418 h 1071529"/>
                    <a:gd name="connsiteX427" fmla="*/ 5647214 w 7390447"/>
                    <a:gd name="connsiteY427" fmla="*/ 148448 h 1071529"/>
                    <a:gd name="connsiteX428" fmla="*/ 5641200 w 7390447"/>
                    <a:gd name="connsiteY428" fmla="*/ 155465 h 1071529"/>
                    <a:gd name="connsiteX429" fmla="*/ 5668264 w 7390447"/>
                    <a:gd name="connsiteY429" fmla="*/ 159474 h 1071529"/>
                    <a:gd name="connsiteX430" fmla="*/ 5702344 w 7390447"/>
                    <a:gd name="connsiteY430" fmla="*/ 165489 h 1071529"/>
                    <a:gd name="connsiteX431" fmla="*/ 5713370 w 7390447"/>
                    <a:gd name="connsiteY431" fmla="*/ 160477 h 1071529"/>
                    <a:gd name="connsiteX432" fmla="*/ 5740434 w 7390447"/>
                    <a:gd name="connsiteY432" fmla="*/ 175512 h 1071529"/>
                    <a:gd name="connsiteX433" fmla="*/ 5741437 w 7390447"/>
                    <a:gd name="connsiteY433" fmla="*/ 169498 h 1071529"/>
                    <a:gd name="connsiteX434" fmla="*/ 5766496 w 7390447"/>
                    <a:gd name="connsiteY434" fmla="*/ 165489 h 1071529"/>
                    <a:gd name="connsiteX435" fmla="*/ 5829645 w 7390447"/>
                    <a:gd name="connsiteY435" fmla="*/ 169498 h 1071529"/>
                    <a:gd name="connsiteX436" fmla="*/ 5847687 w 7390447"/>
                    <a:gd name="connsiteY436" fmla="*/ 181527 h 1071529"/>
                    <a:gd name="connsiteX437" fmla="*/ 5929882 w 7390447"/>
                    <a:gd name="connsiteY437" fmla="*/ 184534 h 1071529"/>
                    <a:gd name="connsiteX438" fmla="*/ 5906827 w 7390447"/>
                    <a:gd name="connsiteY438" fmla="*/ 166491 h 1071529"/>
                    <a:gd name="connsiteX439" fmla="*/ 5951934 w 7390447"/>
                    <a:gd name="connsiteY439" fmla="*/ 170500 h 1071529"/>
                    <a:gd name="connsiteX440" fmla="*/ 5981002 w 7390447"/>
                    <a:gd name="connsiteY440" fmla="*/ 170500 h 1071529"/>
                    <a:gd name="connsiteX441" fmla="*/ 6027111 w 7390447"/>
                    <a:gd name="connsiteY441" fmla="*/ 183531 h 1071529"/>
                    <a:gd name="connsiteX442" fmla="*/ 6055177 w 7390447"/>
                    <a:gd name="connsiteY442" fmla="*/ 198567 h 1071529"/>
                    <a:gd name="connsiteX443" fmla="*/ 6057182 w 7390447"/>
                    <a:gd name="connsiteY443" fmla="*/ 208590 h 1071529"/>
                    <a:gd name="connsiteX444" fmla="*/ 6105296 w 7390447"/>
                    <a:gd name="connsiteY444" fmla="*/ 228638 h 1071529"/>
                    <a:gd name="connsiteX445" fmla="*/ 6147395 w 7390447"/>
                    <a:gd name="connsiteY445" fmla="*/ 238661 h 1071529"/>
                    <a:gd name="connsiteX446" fmla="*/ 6133362 w 7390447"/>
                    <a:gd name="connsiteY446" fmla="*/ 212600 h 1071529"/>
                    <a:gd name="connsiteX447" fmla="*/ 6177466 w 7390447"/>
                    <a:gd name="connsiteY447" fmla="*/ 223626 h 1071529"/>
                    <a:gd name="connsiteX448" fmla="*/ 6200521 w 7390447"/>
                    <a:gd name="connsiteY448" fmla="*/ 216609 h 1071529"/>
                    <a:gd name="connsiteX449" fmla="*/ 6247632 w 7390447"/>
                    <a:gd name="connsiteY449" fmla="*/ 224628 h 1071529"/>
                    <a:gd name="connsiteX450" fmla="*/ 6251641 w 7390447"/>
                    <a:gd name="connsiteY450" fmla="*/ 217612 h 1071529"/>
                    <a:gd name="connsiteX451" fmla="*/ 6287727 w 7390447"/>
                    <a:gd name="connsiteY451" fmla="*/ 221621 h 1071529"/>
                    <a:gd name="connsiteX452" fmla="*/ 6242620 w 7390447"/>
                    <a:gd name="connsiteY452" fmla="*/ 198567 h 1071529"/>
                    <a:gd name="connsiteX453" fmla="*/ 6252644 w 7390447"/>
                    <a:gd name="connsiteY453" fmla="*/ 187541 h 1071529"/>
                    <a:gd name="connsiteX454" fmla="*/ 6443093 w 7390447"/>
                    <a:gd name="connsiteY454" fmla="*/ 203579 h 1071529"/>
                    <a:gd name="connsiteX455" fmla="*/ 6481183 w 7390447"/>
                    <a:gd name="connsiteY455" fmla="*/ 218614 h 1071529"/>
                    <a:gd name="connsiteX456" fmla="*/ 6557363 w 7390447"/>
                    <a:gd name="connsiteY456" fmla="*/ 237659 h 1071529"/>
                    <a:gd name="connsiteX457" fmla="*/ 6627528 w 7390447"/>
                    <a:gd name="connsiteY457" fmla="*/ 232647 h 1071529"/>
                    <a:gd name="connsiteX458" fmla="*/ 6671633 w 7390447"/>
                    <a:gd name="connsiteY458" fmla="*/ 236657 h 1071529"/>
                    <a:gd name="connsiteX459" fmla="*/ 6702706 w 7390447"/>
                    <a:gd name="connsiteY459" fmla="*/ 246680 h 1071529"/>
                    <a:gd name="connsiteX460" fmla="*/ 6726763 w 7390447"/>
                    <a:gd name="connsiteY460" fmla="*/ 265725 h 1071529"/>
                    <a:gd name="connsiteX461" fmla="*/ 6760843 w 7390447"/>
                    <a:gd name="connsiteY461" fmla="*/ 272742 h 1071529"/>
                    <a:gd name="connsiteX462" fmla="*/ 6779888 w 7390447"/>
                    <a:gd name="connsiteY462" fmla="*/ 267730 h 1071529"/>
                    <a:gd name="connsiteX463" fmla="*/ 6812966 w 7390447"/>
                    <a:gd name="connsiteY463" fmla="*/ 266728 h 1071529"/>
                    <a:gd name="connsiteX464" fmla="*/ 6856068 w 7390447"/>
                    <a:gd name="connsiteY464" fmla="*/ 271740 h 1071529"/>
                    <a:gd name="connsiteX465" fmla="*/ 6889146 w 7390447"/>
                    <a:gd name="connsiteY465" fmla="*/ 268732 h 1071529"/>
                    <a:gd name="connsiteX466" fmla="*/ 6956304 w 7390447"/>
                    <a:gd name="connsiteY466" fmla="*/ 291787 h 1071529"/>
                    <a:gd name="connsiteX467" fmla="*/ 6968333 w 7390447"/>
                    <a:gd name="connsiteY467" fmla="*/ 283768 h 1071529"/>
                    <a:gd name="connsiteX468" fmla="*/ 6928238 w 7390447"/>
                    <a:gd name="connsiteY468" fmla="*/ 266728 h 1071529"/>
                    <a:gd name="connsiteX469" fmla="*/ 6919217 w 7390447"/>
                    <a:gd name="connsiteY469" fmla="*/ 255702 h 1071529"/>
                    <a:gd name="connsiteX470" fmla="*/ 6991387 w 7390447"/>
                    <a:gd name="connsiteY470" fmla="*/ 262718 h 1071529"/>
                    <a:gd name="connsiteX471" fmla="*/ 7029478 w 7390447"/>
                    <a:gd name="connsiteY471" fmla="*/ 261716 h 1071529"/>
                    <a:gd name="connsiteX472" fmla="*/ 7103652 w 7390447"/>
                    <a:gd name="connsiteY472" fmla="*/ 273744 h 1071529"/>
                    <a:gd name="connsiteX473" fmla="*/ 7147757 w 7390447"/>
                    <a:gd name="connsiteY473" fmla="*/ 284770 h 1071529"/>
                    <a:gd name="connsiteX474" fmla="*/ 7305128 w 7390447"/>
                    <a:gd name="connsiteY474" fmla="*/ 389016 h 1071529"/>
                    <a:gd name="connsiteX475" fmla="*/ 7305128 w 7390447"/>
                    <a:gd name="connsiteY475" fmla="*/ 389016 h 1071529"/>
                    <a:gd name="connsiteX476" fmla="*/ 7295105 w 7390447"/>
                    <a:gd name="connsiteY476" fmla="*/ 400042 h 1071529"/>
                    <a:gd name="connsiteX477" fmla="*/ 7266036 w 7390447"/>
                    <a:gd name="connsiteY477" fmla="*/ 398038 h 1071529"/>
                    <a:gd name="connsiteX478" fmla="*/ 7305128 w 7390447"/>
                    <a:gd name="connsiteY478" fmla="*/ 413073 h 1071529"/>
                    <a:gd name="connsiteX479" fmla="*/ 7348230 w 7390447"/>
                    <a:gd name="connsiteY479" fmla="*/ 435125 h 1071529"/>
                    <a:gd name="connsiteX480" fmla="*/ 7367275 w 7390447"/>
                    <a:gd name="connsiteY480" fmla="*/ 442142 h 1071529"/>
                    <a:gd name="connsiteX481" fmla="*/ 7385318 w 7390447"/>
                    <a:gd name="connsiteY481" fmla="*/ 453168 h 1071529"/>
                    <a:gd name="connsiteX482" fmla="*/ 7390330 w 7390447"/>
                    <a:gd name="connsiteY482" fmla="*/ 460184 h 1071529"/>
                    <a:gd name="connsiteX483" fmla="*/ 7343218 w 7390447"/>
                    <a:gd name="connsiteY483" fmla="*/ 454170 h 1071529"/>
                    <a:gd name="connsiteX484" fmla="*/ 7312144 w 7390447"/>
                    <a:gd name="connsiteY484" fmla="*/ 475220 h 1071529"/>
                    <a:gd name="connsiteX485" fmla="*/ 7298112 w 7390447"/>
                    <a:gd name="connsiteY485" fmla="*/ 478227 h 1071529"/>
                    <a:gd name="connsiteX486" fmla="*/ 7290093 w 7390447"/>
                    <a:gd name="connsiteY486" fmla="*/ 497272 h 1071529"/>
                    <a:gd name="connsiteX487" fmla="*/ 7281071 w 7390447"/>
                    <a:gd name="connsiteY487" fmla="*/ 514312 h 1071529"/>
                    <a:gd name="connsiteX488" fmla="*/ 7289090 w 7390447"/>
                    <a:gd name="connsiteY488" fmla="*/ 527343 h 1071529"/>
                    <a:gd name="connsiteX489" fmla="*/ 7234963 w 7390447"/>
                    <a:gd name="connsiteY489" fmla="*/ 508298 h 1071529"/>
                    <a:gd name="connsiteX490" fmla="*/ 7205894 w 7390447"/>
                    <a:gd name="connsiteY490" fmla="*/ 529348 h 1071529"/>
                    <a:gd name="connsiteX491" fmla="*/ 7183842 w 7390447"/>
                    <a:gd name="connsiteY491" fmla="*/ 519324 h 1071529"/>
                    <a:gd name="connsiteX492" fmla="*/ 7177828 w 7390447"/>
                    <a:gd name="connsiteY492" fmla="*/ 531352 h 1071529"/>
                    <a:gd name="connsiteX493" fmla="*/ 7143747 w 7390447"/>
                    <a:gd name="connsiteY493" fmla="*/ 527343 h 1071529"/>
                    <a:gd name="connsiteX494" fmla="*/ 7158783 w 7390447"/>
                    <a:gd name="connsiteY494" fmla="*/ 545386 h 1071529"/>
                    <a:gd name="connsiteX495" fmla="*/ 7164797 w 7390447"/>
                    <a:gd name="connsiteY495" fmla="*/ 572449 h 1071529"/>
                    <a:gd name="connsiteX496" fmla="*/ 7177828 w 7390447"/>
                    <a:gd name="connsiteY496" fmla="*/ 584478 h 1071529"/>
                    <a:gd name="connsiteX497" fmla="*/ 7209904 w 7390447"/>
                    <a:gd name="connsiteY497" fmla="*/ 590492 h 1071529"/>
                    <a:gd name="connsiteX498" fmla="*/ 7253005 w 7390447"/>
                    <a:gd name="connsiteY498" fmla="*/ 631589 h 1071529"/>
                    <a:gd name="connsiteX499" fmla="*/ 7232958 w 7390447"/>
                    <a:gd name="connsiteY499" fmla="*/ 632591 h 1071529"/>
                    <a:gd name="connsiteX500" fmla="*/ 7248996 w 7390447"/>
                    <a:gd name="connsiteY500" fmla="*/ 656648 h 1071529"/>
                    <a:gd name="connsiteX501" fmla="*/ 7271048 w 7390447"/>
                    <a:gd name="connsiteY501" fmla="*/ 668677 h 1071529"/>
                    <a:gd name="connsiteX502" fmla="*/ 7247993 w 7390447"/>
                    <a:gd name="connsiteY502" fmla="*/ 683712 h 1071529"/>
                    <a:gd name="connsiteX503" fmla="*/ 7273053 w 7390447"/>
                    <a:gd name="connsiteY503" fmla="*/ 715788 h 1071529"/>
                    <a:gd name="connsiteX504" fmla="*/ 7245989 w 7390447"/>
                    <a:gd name="connsiteY504" fmla="*/ 722804 h 1071529"/>
                    <a:gd name="connsiteX505" fmla="*/ 7268041 w 7390447"/>
                    <a:gd name="connsiteY505" fmla="*/ 752875 h 1071529"/>
                    <a:gd name="connsiteX506" fmla="*/ 7260022 w 7390447"/>
                    <a:gd name="connsiteY506" fmla="*/ 779939 h 1071529"/>
                    <a:gd name="connsiteX507" fmla="*/ 7232958 w 7390447"/>
                    <a:gd name="connsiteY507" fmla="*/ 759892 h 1071529"/>
                    <a:gd name="connsiteX508" fmla="*/ 7182840 w 7390447"/>
                    <a:gd name="connsiteY508" fmla="*/ 717793 h 1071529"/>
                    <a:gd name="connsiteX509" fmla="*/ 7106659 w 7390447"/>
                    <a:gd name="connsiteY509" fmla="*/ 653641 h 1071529"/>
                    <a:gd name="connsiteX510" fmla="*/ 7076588 w 7390447"/>
                    <a:gd name="connsiteY510" fmla="*/ 614549 h 1071529"/>
                    <a:gd name="connsiteX511" fmla="*/ 7077591 w 7390447"/>
                    <a:gd name="connsiteY511" fmla="*/ 597509 h 1071529"/>
                    <a:gd name="connsiteX512" fmla="*/ 7064560 w 7390447"/>
                    <a:gd name="connsiteY512" fmla="*/ 584478 h 1071529"/>
                    <a:gd name="connsiteX513" fmla="*/ 7090622 w 7390447"/>
                    <a:gd name="connsiteY513" fmla="*/ 578464 h 1071529"/>
                    <a:gd name="connsiteX514" fmla="*/ 7089620 w 7390447"/>
                    <a:gd name="connsiteY514" fmla="*/ 542378 h 1071529"/>
                    <a:gd name="connsiteX515" fmla="*/ 7092627 w 7390447"/>
                    <a:gd name="connsiteY515" fmla="*/ 514312 h 1071529"/>
                    <a:gd name="connsiteX516" fmla="*/ 7104655 w 7390447"/>
                    <a:gd name="connsiteY516" fmla="*/ 492260 h 1071529"/>
                    <a:gd name="connsiteX517" fmla="*/ 7073581 w 7390447"/>
                    <a:gd name="connsiteY517" fmla="*/ 454170 h 1071529"/>
                    <a:gd name="connsiteX518" fmla="*/ 7051529 w 7390447"/>
                    <a:gd name="connsiteY518" fmla="*/ 456175 h 1071529"/>
                    <a:gd name="connsiteX519" fmla="*/ 7066565 w 7390447"/>
                    <a:gd name="connsiteY519" fmla="*/ 478227 h 1071529"/>
                    <a:gd name="connsiteX520" fmla="*/ 7049525 w 7390447"/>
                    <a:gd name="connsiteY520" fmla="*/ 508298 h 1071529"/>
                    <a:gd name="connsiteX521" fmla="*/ 6992390 w 7390447"/>
                    <a:gd name="connsiteY521" fmla="*/ 475220 h 1071529"/>
                    <a:gd name="connsiteX522" fmla="*/ 6949288 w 7390447"/>
                    <a:gd name="connsiteY522" fmla="*/ 484241 h 1071529"/>
                    <a:gd name="connsiteX523" fmla="*/ 6948286 w 7390447"/>
                    <a:gd name="connsiteY523" fmla="*/ 530350 h 1071529"/>
                    <a:gd name="connsiteX524" fmla="*/ 6985373 w 7390447"/>
                    <a:gd name="connsiteY524" fmla="*/ 547390 h 1071529"/>
                    <a:gd name="connsiteX525" fmla="*/ 6945279 w 7390447"/>
                    <a:gd name="connsiteY525" fmla="*/ 554407 h 1071529"/>
                    <a:gd name="connsiteX526" fmla="*/ 6915208 w 7390447"/>
                    <a:gd name="connsiteY526" fmla="*/ 557414 h 1071529"/>
                    <a:gd name="connsiteX527" fmla="*/ 6895160 w 7390447"/>
                    <a:gd name="connsiteY527" fmla="*/ 537367 h 1071529"/>
                    <a:gd name="connsiteX528" fmla="*/ 6857071 w 7390447"/>
                    <a:gd name="connsiteY528" fmla="*/ 533357 h 1071529"/>
                    <a:gd name="connsiteX529" fmla="*/ 6845042 w 7390447"/>
                    <a:gd name="connsiteY529" fmla="*/ 547390 h 1071529"/>
                    <a:gd name="connsiteX530" fmla="*/ 6774876 w 7390447"/>
                    <a:gd name="connsiteY530" fmla="*/ 542378 h 1071529"/>
                    <a:gd name="connsiteX531" fmla="*/ 6712729 w 7390447"/>
                    <a:gd name="connsiteY531" fmla="*/ 550397 h 1071529"/>
                    <a:gd name="connsiteX532" fmla="*/ 6695689 w 7390447"/>
                    <a:gd name="connsiteY532" fmla="*/ 605528 h 1071529"/>
                    <a:gd name="connsiteX533" fmla="*/ 6672635 w 7390447"/>
                    <a:gd name="connsiteY533" fmla="*/ 671684 h 1071529"/>
                    <a:gd name="connsiteX534" fmla="*/ 6710725 w 7390447"/>
                    <a:gd name="connsiteY534" fmla="*/ 675693 h 1071529"/>
                    <a:gd name="connsiteX535" fmla="*/ 6737789 w 7390447"/>
                    <a:gd name="connsiteY535" fmla="*/ 693736 h 1071529"/>
                    <a:gd name="connsiteX536" fmla="*/ 6764853 w 7390447"/>
                    <a:gd name="connsiteY536" fmla="*/ 699750 h 1071529"/>
                    <a:gd name="connsiteX537" fmla="*/ 6766858 w 7390447"/>
                    <a:gd name="connsiteY537" fmla="*/ 685717 h 1071529"/>
                    <a:gd name="connsiteX538" fmla="*/ 6792919 w 7390447"/>
                    <a:gd name="connsiteY538" fmla="*/ 687722 h 1071529"/>
                    <a:gd name="connsiteX539" fmla="*/ 6853061 w 7390447"/>
                    <a:gd name="connsiteY539" fmla="*/ 719797 h 1071529"/>
                    <a:gd name="connsiteX540" fmla="*/ 6875113 w 7390447"/>
                    <a:gd name="connsiteY540" fmla="*/ 743854 h 1071529"/>
                    <a:gd name="connsiteX541" fmla="*/ 6882130 w 7390447"/>
                    <a:gd name="connsiteY541" fmla="*/ 772923 h 1071529"/>
                    <a:gd name="connsiteX542" fmla="*/ 6908191 w 7390447"/>
                    <a:gd name="connsiteY542" fmla="*/ 808005 h 1071529"/>
                    <a:gd name="connsiteX543" fmla="*/ 6932248 w 7390447"/>
                    <a:gd name="connsiteY543" fmla="*/ 854114 h 1071529"/>
                    <a:gd name="connsiteX544" fmla="*/ 6927236 w 7390447"/>
                    <a:gd name="connsiteY544" fmla="*/ 897216 h 1071529"/>
                    <a:gd name="connsiteX545" fmla="*/ 6934253 w 7390447"/>
                    <a:gd name="connsiteY545" fmla="*/ 917263 h 1071529"/>
                    <a:gd name="connsiteX546" fmla="*/ 6925231 w 7390447"/>
                    <a:gd name="connsiteY546" fmla="*/ 952346 h 1071529"/>
                    <a:gd name="connsiteX547" fmla="*/ 6915208 w 7390447"/>
                    <a:gd name="connsiteY547" fmla="*/ 986427 h 1071529"/>
                    <a:gd name="connsiteX548" fmla="*/ 6911198 w 7390447"/>
                    <a:gd name="connsiteY548" fmla="*/ 1004469 h 1071529"/>
                    <a:gd name="connsiteX549" fmla="*/ 6889146 w 7390447"/>
                    <a:gd name="connsiteY549" fmla="*/ 1021510 h 1071529"/>
                    <a:gd name="connsiteX550" fmla="*/ 6874111 w 7390447"/>
                    <a:gd name="connsiteY550" fmla="*/ 1022512 h 1071529"/>
                    <a:gd name="connsiteX551" fmla="*/ 6850054 w 7390447"/>
                    <a:gd name="connsiteY551" fmla="*/ 1007476 h 1071529"/>
                    <a:gd name="connsiteX552" fmla="*/ 6831009 w 7390447"/>
                    <a:gd name="connsiteY552" fmla="*/ 1029528 h 1071529"/>
                    <a:gd name="connsiteX553" fmla="*/ 6833013 w 7390447"/>
                    <a:gd name="connsiteY553" fmla="*/ 1039552 h 1071529"/>
                    <a:gd name="connsiteX554" fmla="*/ 6827000 w 7390447"/>
                    <a:gd name="connsiteY554" fmla="*/ 1034540 h 1071529"/>
                    <a:gd name="connsiteX555" fmla="*/ 5446741 w 7390447"/>
                    <a:gd name="connsiteY555" fmla="*/ 61243 h 1071529"/>
                    <a:gd name="connsiteX556" fmla="*/ 5361540 w 7390447"/>
                    <a:gd name="connsiteY556" fmla="*/ 69261 h 1071529"/>
                    <a:gd name="connsiteX557" fmla="*/ 5355526 w 7390447"/>
                    <a:gd name="connsiteY557" fmla="*/ 41195 h 1071529"/>
                    <a:gd name="connsiteX558" fmla="*/ 5365549 w 7390447"/>
                    <a:gd name="connsiteY558" fmla="*/ 38188 h 1071529"/>
                    <a:gd name="connsiteX559" fmla="*/ 5380585 w 7390447"/>
                    <a:gd name="connsiteY559" fmla="*/ 40193 h 1071529"/>
                    <a:gd name="connsiteX560" fmla="*/ 5439724 w 7390447"/>
                    <a:gd name="connsiteY560" fmla="*/ 52221 h 1071529"/>
                    <a:gd name="connsiteX561" fmla="*/ 4493491 w 7390447"/>
                    <a:gd name="connsiteY561" fmla="*/ 14131 h 1071529"/>
                    <a:gd name="connsiteX562" fmla="*/ 4473443 w 7390447"/>
                    <a:gd name="connsiteY562" fmla="*/ 16136 h 1071529"/>
                    <a:gd name="connsiteX563" fmla="*/ 4459410 w 7390447"/>
                    <a:gd name="connsiteY563" fmla="*/ 18141 h 1071529"/>
                    <a:gd name="connsiteX564" fmla="*/ 4459410 w 7390447"/>
                    <a:gd name="connsiteY564" fmla="*/ 21148 h 1071529"/>
                    <a:gd name="connsiteX565" fmla="*/ 4441368 w 7390447"/>
                    <a:gd name="connsiteY565" fmla="*/ 24155 h 1071529"/>
                    <a:gd name="connsiteX566" fmla="*/ 4421320 w 7390447"/>
                    <a:gd name="connsiteY566" fmla="*/ 19143 h 1071529"/>
                    <a:gd name="connsiteX567" fmla="*/ 4426332 w 7390447"/>
                    <a:gd name="connsiteY567" fmla="*/ 13129 h 1071529"/>
                    <a:gd name="connsiteX568" fmla="*/ 4389244 w 7390447"/>
                    <a:gd name="connsiteY568" fmla="*/ 13129 h 1071529"/>
                    <a:gd name="connsiteX569" fmla="*/ 4419315 w 7390447"/>
                    <a:gd name="connsiteY569" fmla="*/ 9120 h 1071529"/>
                    <a:gd name="connsiteX570" fmla="*/ 4444374 w 7390447"/>
                    <a:gd name="connsiteY570" fmla="*/ 9120 h 1071529"/>
                    <a:gd name="connsiteX571" fmla="*/ 4450388 w 7390447"/>
                    <a:gd name="connsiteY571" fmla="*/ 14131 h 1071529"/>
                    <a:gd name="connsiteX572" fmla="*/ 4457405 w 7390447"/>
                    <a:gd name="connsiteY572" fmla="*/ 9120 h 1071529"/>
                    <a:gd name="connsiteX573" fmla="*/ 4470436 w 7390447"/>
                    <a:gd name="connsiteY573" fmla="*/ 6112 h 1071529"/>
                    <a:gd name="connsiteX574" fmla="*/ 4497500 w 7390447"/>
                    <a:gd name="connsiteY574" fmla="*/ 11124 h 1071529"/>
                    <a:gd name="connsiteX575" fmla="*/ 5343497 w 7390447"/>
                    <a:gd name="connsiteY575" fmla="*/ 48212 h 1071529"/>
                    <a:gd name="connsiteX576" fmla="*/ 5309417 w 7390447"/>
                    <a:gd name="connsiteY576" fmla="*/ 51219 h 1071529"/>
                    <a:gd name="connsiteX577" fmla="*/ 5254286 w 7390447"/>
                    <a:gd name="connsiteY577" fmla="*/ 45205 h 1071529"/>
                    <a:gd name="connsiteX578" fmla="*/ 5216197 w 7390447"/>
                    <a:gd name="connsiteY578" fmla="*/ 37186 h 1071529"/>
                    <a:gd name="connsiteX579" fmla="*/ 5184121 w 7390447"/>
                    <a:gd name="connsiteY579" fmla="*/ 21148 h 1071529"/>
                    <a:gd name="connsiteX580" fmla="*/ 5157057 w 7390447"/>
                    <a:gd name="connsiteY580" fmla="*/ 18141 h 1071529"/>
                    <a:gd name="connsiteX581" fmla="*/ 5182116 w 7390447"/>
                    <a:gd name="connsiteY581" fmla="*/ 4108 h 1071529"/>
                    <a:gd name="connsiteX582" fmla="*/ 5212187 w 7390447"/>
                    <a:gd name="connsiteY582" fmla="*/ 98 h 1071529"/>
                    <a:gd name="connsiteX583" fmla="*/ 5256291 w 7390447"/>
                    <a:gd name="connsiteY583" fmla="*/ 10122 h 1071529"/>
                    <a:gd name="connsiteX584" fmla="*/ 5321445 w 7390447"/>
                    <a:gd name="connsiteY584" fmla="*/ 29167 h 1071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  <a:cxn ang="0">
                      <a:pos x="connsiteX434" y="connsiteY434"/>
                    </a:cxn>
                    <a:cxn ang="0">
                      <a:pos x="connsiteX435" y="connsiteY435"/>
                    </a:cxn>
                    <a:cxn ang="0">
                      <a:pos x="connsiteX436" y="connsiteY436"/>
                    </a:cxn>
                    <a:cxn ang="0">
                      <a:pos x="connsiteX437" y="connsiteY437"/>
                    </a:cxn>
                    <a:cxn ang="0">
                      <a:pos x="connsiteX438" y="connsiteY438"/>
                    </a:cxn>
                    <a:cxn ang="0">
                      <a:pos x="connsiteX439" y="connsiteY439"/>
                    </a:cxn>
                    <a:cxn ang="0">
                      <a:pos x="connsiteX440" y="connsiteY440"/>
                    </a:cxn>
                    <a:cxn ang="0">
                      <a:pos x="connsiteX441" y="connsiteY441"/>
                    </a:cxn>
                    <a:cxn ang="0">
                      <a:pos x="connsiteX442" y="connsiteY442"/>
                    </a:cxn>
                    <a:cxn ang="0">
                      <a:pos x="connsiteX443" y="connsiteY443"/>
                    </a:cxn>
                    <a:cxn ang="0">
                      <a:pos x="connsiteX444" y="connsiteY444"/>
                    </a:cxn>
                    <a:cxn ang="0">
                      <a:pos x="connsiteX445" y="connsiteY445"/>
                    </a:cxn>
                    <a:cxn ang="0">
                      <a:pos x="connsiteX446" y="connsiteY446"/>
                    </a:cxn>
                    <a:cxn ang="0">
                      <a:pos x="connsiteX447" y="connsiteY447"/>
                    </a:cxn>
                    <a:cxn ang="0">
                      <a:pos x="connsiteX448" y="connsiteY448"/>
                    </a:cxn>
                    <a:cxn ang="0">
                      <a:pos x="connsiteX449" y="connsiteY449"/>
                    </a:cxn>
                    <a:cxn ang="0">
                      <a:pos x="connsiteX450" y="connsiteY450"/>
                    </a:cxn>
                    <a:cxn ang="0">
                      <a:pos x="connsiteX451" y="connsiteY451"/>
                    </a:cxn>
                    <a:cxn ang="0">
                      <a:pos x="connsiteX452" y="connsiteY452"/>
                    </a:cxn>
                    <a:cxn ang="0">
                      <a:pos x="connsiteX453" y="connsiteY453"/>
                    </a:cxn>
                    <a:cxn ang="0">
                      <a:pos x="connsiteX454" y="connsiteY454"/>
                    </a:cxn>
                    <a:cxn ang="0">
                      <a:pos x="connsiteX455" y="connsiteY455"/>
                    </a:cxn>
                    <a:cxn ang="0">
                      <a:pos x="connsiteX456" y="connsiteY456"/>
                    </a:cxn>
                    <a:cxn ang="0">
                      <a:pos x="connsiteX457" y="connsiteY457"/>
                    </a:cxn>
                    <a:cxn ang="0">
                      <a:pos x="connsiteX458" y="connsiteY458"/>
                    </a:cxn>
                    <a:cxn ang="0">
                      <a:pos x="connsiteX459" y="connsiteY459"/>
                    </a:cxn>
                    <a:cxn ang="0">
                      <a:pos x="connsiteX460" y="connsiteY460"/>
                    </a:cxn>
                    <a:cxn ang="0">
                      <a:pos x="connsiteX461" y="connsiteY461"/>
                    </a:cxn>
                    <a:cxn ang="0">
                      <a:pos x="connsiteX462" y="connsiteY462"/>
                    </a:cxn>
                    <a:cxn ang="0">
                      <a:pos x="connsiteX463" y="connsiteY463"/>
                    </a:cxn>
                    <a:cxn ang="0">
                      <a:pos x="connsiteX464" y="connsiteY464"/>
                    </a:cxn>
                    <a:cxn ang="0">
                      <a:pos x="connsiteX465" y="connsiteY465"/>
                    </a:cxn>
                    <a:cxn ang="0">
                      <a:pos x="connsiteX466" y="connsiteY466"/>
                    </a:cxn>
                    <a:cxn ang="0">
                      <a:pos x="connsiteX467" y="connsiteY467"/>
                    </a:cxn>
                    <a:cxn ang="0">
                      <a:pos x="connsiteX468" y="connsiteY468"/>
                    </a:cxn>
                    <a:cxn ang="0">
                      <a:pos x="connsiteX469" y="connsiteY469"/>
                    </a:cxn>
                    <a:cxn ang="0">
                      <a:pos x="connsiteX470" y="connsiteY470"/>
                    </a:cxn>
                    <a:cxn ang="0">
                      <a:pos x="connsiteX471" y="connsiteY471"/>
                    </a:cxn>
                    <a:cxn ang="0">
                      <a:pos x="connsiteX472" y="connsiteY472"/>
                    </a:cxn>
                    <a:cxn ang="0">
                      <a:pos x="connsiteX473" y="connsiteY473"/>
                    </a:cxn>
                    <a:cxn ang="0">
                      <a:pos x="connsiteX474" y="connsiteY474"/>
                    </a:cxn>
                    <a:cxn ang="0">
                      <a:pos x="connsiteX475" y="connsiteY475"/>
                    </a:cxn>
                    <a:cxn ang="0">
                      <a:pos x="connsiteX476" y="connsiteY476"/>
                    </a:cxn>
                    <a:cxn ang="0">
                      <a:pos x="connsiteX477" y="connsiteY477"/>
                    </a:cxn>
                    <a:cxn ang="0">
                      <a:pos x="connsiteX478" y="connsiteY478"/>
                    </a:cxn>
                    <a:cxn ang="0">
                      <a:pos x="connsiteX479" y="connsiteY479"/>
                    </a:cxn>
                    <a:cxn ang="0">
                      <a:pos x="connsiteX480" y="connsiteY480"/>
                    </a:cxn>
                    <a:cxn ang="0">
                      <a:pos x="connsiteX481" y="connsiteY481"/>
                    </a:cxn>
                    <a:cxn ang="0">
                      <a:pos x="connsiteX482" y="connsiteY482"/>
                    </a:cxn>
                    <a:cxn ang="0">
                      <a:pos x="connsiteX483" y="connsiteY483"/>
                    </a:cxn>
                    <a:cxn ang="0">
                      <a:pos x="connsiteX484" y="connsiteY484"/>
                    </a:cxn>
                    <a:cxn ang="0">
                      <a:pos x="connsiteX485" y="connsiteY485"/>
                    </a:cxn>
                    <a:cxn ang="0">
                      <a:pos x="connsiteX486" y="connsiteY486"/>
                    </a:cxn>
                    <a:cxn ang="0">
                      <a:pos x="connsiteX487" y="connsiteY487"/>
                    </a:cxn>
                    <a:cxn ang="0">
                      <a:pos x="connsiteX488" y="connsiteY488"/>
                    </a:cxn>
                    <a:cxn ang="0">
                      <a:pos x="connsiteX489" y="connsiteY489"/>
                    </a:cxn>
                    <a:cxn ang="0">
                      <a:pos x="connsiteX490" y="connsiteY490"/>
                    </a:cxn>
                    <a:cxn ang="0">
                      <a:pos x="connsiteX491" y="connsiteY491"/>
                    </a:cxn>
                    <a:cxn ang="0">
                      <a:pos x="connsiteX492" y="connsiteY492"/>
                    </a:cxn>
                    <a:cxn ang="0">
                      <a:pos x="connsiteX493" y="connsiteY493"/>
                    </a:cxn>
                    <a:cxn ang="0">
                      <a:pos x="connsiteX494" y="connsiteY494"/>
                    </a:cxn>
                    <a:cxn ang="0">
                      <a:pos x="connsiteX495" y="connsiteY495"/>
                    </a:cxn>
                    <a:cxn ang="0">
                      <a:pos x="connsiteX496" y="connsiteY496"/>
                    </a:cxn>
                    <a:cxn ang="0">
                      <a:pos x="connsiteX497" y="connsiteY497"/>
                    </a:cxn>
                    <a:cxn ang="0">
                      <a:pos x="connsiteX498" y="connsiteY498"/>
                    </a:cxn>
                    <a:cxn ang="0">
                      <a:pos x="connsiteX499" y="connsiteY499"/>
                    </a:cxn>
                    <a:cxn ang="0">
                      <a:pos x="connsiteX500" y="connsiteY500"/>
                    </a:cxn>
                    <a:cxn ang="0">
                      <a:pos x="connsiteX501" y="connsiteY501"/>
                    </a:cxn>
                    <a:cxn ang="0">
                      <a:pos x="connsiteX502" y="connsiteY502"/>
                    </a:cxn>
                    <a:cxn ang="0">
                      <a:pos x="connsiteX503" y="connsiteY503"/>
                    </a:cxn>
                    <a:cxn ang="0">
                      <a:pos x="connsiteX504" y="connsiteY504"/>
                    </a:cxn>
                    <a:cxn ang="0">
                      <a:pos x="connsiteX505" y="connsiteY505"/>
                    </a:cxn>
                    <a:cxn ang="0">
                      <a:pos x="connsiteX506" y="connsiteY506"/>
                    </a:cxn>
                    <a:cxn ang="0">
                      <a:pos x="connsiteX507" y="connsiteY507"/>
                    </a:cxn>
                    <a:cxn ang="0">
                      <a:pos x="connsiteX508" y="connsiteY508"/>
                    </a:cxn>
                    <a:cxn ang="0">
                      <a:pos x="connsiteX509" y="connsiteY509"/>
                    </a:cxn>
                    <a:cxn ang="0">
                      <a:pos x="connsiteX510" y="connsiteY510"/>
                    </a:cxn>
                    <a:cxn ang="0">
                      <a:pos x="connsiteX511" y="connsiteY511"/>
                    </a:cxn>
                    <a:cxn ang="0">
                      <a:pos x="connsiteX512" y="connsiteY512"/>
                    </a:cxn>
                    <a:cxn ang="0">
                      <a:pos x="connsiteX513" y="connsiteY513"/>
                    </a:cxn>
                    <a:cxn ang="0">
                      <a:pos x="connsiteX514" y="connsiteY514"/>
                    </a:cxn>
                    <a:cxn ang="0">
                      <a:pos x="connsiteX515" y="connsiteY515"/>
                    </a:cxn>
                    <a:cxn ang="0">
                      <a:pos x="connsiteX516" y="connsiteY516"/>
                    </a:cxn>
                    <a:cxn ang="0">
                      <a:pos x="connsiteX517" y="connsiteY517"/>
                    </a:cxn>
                    <a:cxn ang="0">
                      <a:pos x="connsiteX518" y="connsiteY518"/>
                    </a:cxn>
                    <a:cxn ang="0">
                      <a:pos x="connsiteX519" y="connsiteY519"/>
                    </a:cxn>
                    <a:cxn ang="0">
                      <a:pos x="connsiteX520" y="connsiteY520"/>
                    </a:cxn>
                    <a:cxn ang="0">
                      <a:pos x="connsiteX521" y="connsiteY521"/>
                    </a:cxn>
                    <a:cxn ang="0">
                      <a:pos x="connsiteX522" y="connsiteY522"/>
                    </a:cxn>
                    <a:cxn ang="0">
                      <a:pos x="connsiteX523" y="connsiteY523"/>
                    </a:cxn>
                    <a:cxn ang="0">
                      <a:pos x="connsiteX524" y="connsiteY524"/>
                    </a:cxn>
                    <a:cxn ang="0">
                      <a:pos x="connsiteX525" y="connsiteY525"/>
                    </a:cxn>
                    <a:cxn ang="0">
                      <a:pos x="connsiteX526" y="connsiteY526"/>
                    </a:cxn>
                    <a:cxn ang="0">
                      <a:pos x="connsiteX527" y="connsiteY527"/>
                    </a:cxn>
                    <a:cxn ang="0">
                      <a:pos x="connsiteX528" y="connsiteY528"/>
                    </a:cxn>
                    <a:cxn ang="0">
                      <a:pos x="connsiteX529" y="connsiteY529"/>
                    </a:cxn>
                    <a:cxn ang="0">
                      <a:pos x="connsiteX530" y="connsiteY530"/>
                    </a:cxn>
                    <a:cxn ang="0">
                      <a:pos x="connsiteX531" y="connsiteY531"/>
                    </a:cxn>
                    <a:cxn ang="0">
                      <a:pos x="connsiteX532" y="connsiteY532"/>
                    </a:cxn>
                    <a:cxn ang="0">
                      <a:pos x="connsiteX533" y="connsiteY533"/>
                    </a:cxn>
                    <a:cxn ang="0">
                      <a:pos x="connsiteX534" y="connsiteY534"/>
                    </a:cxn>
                    <a:cxn ang="0">
                      <a:pos x="connsiteX535" y="connsiteY535"/>
                    </a:cxn>
                    <a:cxn ang="0">
                      <a:pos x="connsiteX536" y="connsiteY536"/>
                    </a:cxn>
                    <a:cxn ang="0">
                      <a:pos x="connsiteX537" y="connsiteY537"/>
                    </a:cxn>
                    <a:cxn ang="0">
                      <a:pos x="connsiteX538" y="connsiteY538"/>
                    </a:cxn>
                    <a:cxn ang="0">
                      <a:pos x="connsiteX539" y="connsiteY539"/>
                    </a:cxn>
                    <a:cxn ang="0">
                      <a:pos x="connsiteX540" y="connsiteY540"/>
                    </a:cxn>
                    <a:cxn ang="0">
                      <a:pos x="connsiteX541" y="connsiteY541"/>
                    </a:cxn>
                    <a:cxn ang="0">
                      <a:pos x="connsiteX542" y="connsiteY542"/>
                    </a:cxn>
                    <a:cxn ang="0">
                      <a:pos x="connsiteX543" y="connsiteY543"/>
                    </a:cxn>
                    <a:cxn ang="0">
                      <a:pos x="connsiteX544" y="connsiteY544"/>
                    </a:cxn>
                    <a:cxn ang="0">
                      <a:pos x="connsiteX545" y="connsiteY545"/>
                    </a:cxn>
                    <a:cxn ang="0">
                      <a:pos x="connsiteX546" y="connsiteY546"/>
                    </a:cxn>
                    <a:cxn ang="0">
                      <a:pos x="connsiteX547" y="connsiteY547"/>
                    </a:cxn>
                    <a:cxn ang="0">
                      <a:pos x="connsiteX548" y="connsiteY548"/>
                    </a:cxn>
                    <a:cxn ang="0">
                      <a:pos x="connsiteX549" y="connsiteY549"/>
                    </a:cxn>
                    <a:cxn ang="0">
                      <a:pos x="connsiteX550" y="connsiteY550"/>
                    </a:cxn>
                    <a:cxn ang="0">
                      <a:pos x="connsiteX551" y="connsiteY551"/>
                    </a:cxn>
                    <a:cxn ang="0">
                      <a:pos x="connsiteX552" y="connsiteY552"/>
                    </a:cxn>
                    <a:cxn ang="0">
                      <a:pos x="connsiteX553" y="connsiteY553"/>
                    </a:cxn>
                    <a:cxn ang="0">
                      <a:pos x="connsiteX554" y="connsiteY554"/>
                    </a:cxn>
                    <a:cxn ang="0">
                      <a:pos x="connsiteX555" y="connsiteY555"/>
                    </a:cxn>
                    <a:cxn ang="0">
                      <a:pos x="connsiteX556" y="connsiteY556"/>
                    </a:cxn>
                    <a:cxn ang="0">
                      <a:pos x="connsiteX557" y="connsiteY557"/>
                    </a:cxn>
                    <a:cxn ang="0">
                      <a:pos x="connsiteX558" y="connsiteY558"/>
                    </a:cxn>
                    <a:cxn ang="0">
                      <a:pos x="connsiteX559" y="connsiteY559"/>
                    </a:cxn>
                    <a:cxn ang="0">
                      <a:pos x="connsiteX560" y="connsiteY560"/>
                    </a:cxn>
                    <a:cxn ang="0">
                      <a:pos x="connsiteX561" y="connsiteY561"/>
                    </a:cxn>
                    <a:cxn ang="0">
                      <a:pos x="connsiteX562" y="connsiteY562"/>
                    </a:cxn>
                    <a:cxn ang="0">
                      <a:pos x="connsiteX563" y="connsiteY563"/>
                    </a:cxn>
                    <a:cxn ang="0">
                      <a:pos x="connsiteX564" y="connsiteY564"/>
                    </a:cxn>
                    <a:cxn ang="0">
                      <a:pos x="connsiteX565" y="connsiteY565"/>
                    </a:cxn>
                    <a:cxn ang="0">
                      <a:pos x="connsiteX566" y="connsiteY566"/>
                    </a:cxn>
                    <a:cxn ang="0">
                      <a:pos x="connsiteX567" y="connsiteY567"/>
                    </a:cxn>
                    <a:cxn ang="0">
                      <a:pos x="connsiteX568" y="connsiteY568"/>
                    </a:cxn>
                    <a:cxn ang="0">
                      <a:pos x="connsiteX569" y="connsiteY569"/>
                    </a:cxn>
                    <a:cxn ang="0">
                      <a:pos x="connsiteX570" y="connsiteY570"/>
                    </a:cxn>
                    <a:cxn ang="0">
                      <a:pos x="connsiteX571" y="connsiteY571"/>
                    </a:cxn>
                    <a:cxn ang="0">
                      <a:pos x="connsiteX572" y="connsiteY572"/>
                    </a:cxn>
                    <a:cxn ang="0">
                      <a:pos x="connsiteX573" y="connsiteY573"/>
                    </a:cxn>
                    <a:cxn ang="0">
                      <a:pos x="connsiteX574" y="connsiteY574"/>
                    </a:cxn>
                    <a:cxn ang="0">
                      <a:pos x="connsiteX575" y="connsiteY575"/>
                    </a:cxn>
                    <a:cxn ang="0">
                      <a:pos x="connsiteX576" y="connsiteY576"/>
                    </a:cxn>
                    <a:cxn ang="0">
                      <a:pos x="connsiteX577" y="connsiteY577"/>
                    </a:cxn>
                    <a:cxn ang="0">
                      <a:pos x="connsiteX578" y="connsiteY578"/>
                    </a:cxn>
                    <a:cxn ang="0">
                      <a:pos x="connsiteX579" y="connsiteY579"/>
                    </a:cxn>
                    <a:cxn ang="0">
                      <a:pos x="connsiteX580" y="connsiteY580"/>
                    </a:cxn>
                    <a:cxn ang="0">
                      <a:pos x="connsiteX581" y="connsiteY581"/>
                    </a:cxn>
                    <a:cxn ang="0">
                      <a:pos x="connsiteX582" y="connsiteY582"/>
                    </a:cxn>
                    <a:cxn ang="0">
                      <a:pos x="connsiteX583" y="connsiteY583"/>
                    </a:cxn>
                    <a:cxn ang="0">
                      <a:pos x="connsiteX584" y="connsiteY584"/>
                    </a:cxn>
                  </a:cxnLst>
                  <a:rect l="l" t="t" r="r" b="b"/>
                  <a:pathLst>
                    <a:path w="7390447" h="1071529">
                      <a:moveTo>
                        <a:pt x="6963321" y="786956"/>
                      </a:moveTo>
                      <a:lnTo>
                        <a:pt x="7028475" y="839079"/>
                      </a:lnTo>
                      <a:lnTo>
                        <a:pt x="6986375" y="829055"/>
                      </a:lnTo>
                      <a:lnTo>
                        <a:pt x="7003416" y="872157"/>
                      </a:lnTo>
                      <a:lnTo>
                        <a:pt x="7048522" y="902228"/>
                      </a:lnTo>
                      <a:lnTo>
                        <a:pt x="7062556" y="922275"/>
                      </a:lnTo>
                      <a:lnTo>
                        <a:pt x="7032485" y="905235"/>
                      </a:lnTo>
                      <a:lnTo>
                        <a:pt x="7032485" y="928289"/>
                      </a:lnTo>
                      <a:lnTo>
                        <a:pt x="7010432" y="903230"/>
                      </a:lnTo>
                      <a:lnTo>
                        <a:pt x="6992390" y="874162"/>
                      </a:lnTo>
                      <a:lnTo>
                        <a:pt x="6966328" y="842086"/>
                      </a:lnTo>
                      <a:lnTo>
                        <a:pt x="6955302" y="820034"/>
                      </a:lnTo>
                      <a:lnTo>
                        <a:pt x="6925231" y="780942"/>
                      </a:lnTo>
                      <a:lnTo>
                        <a:pt x="6888144" y="752875"/>
                      </a:lnTo>
                      <a:lnTo>
                        <a:pt x="6856068" y="712781"/>
                      </a:lnTo>
                      <a:lnTo>
                        <a:pt x="6865089" y="699750"/>
                      </a:lnTo>
                      <a:lnTo>
                        <a:pt x="6844040" y="686719"/>
                      </a:lnTo>
                      <a:lnTo>
                        <a:pt x="6850054" y="682710"/>
                      </a:lnTo>
                      <a:lnTo>
                        <a:pt x="6873108" y="701755"/>
                      </a:lnTo>
                      <a:lnTo>
                        <a:pt x="6906186" y="729821"/>
                      </a:lnTo>
                      <a:lnTo>
                        <a:pt x="6929241" y="757887"/>
                      </a:lnTo>
                      <a:close/>
                      <a:moveTo>
                        <a:pt x="4161707" y="683712"/>
                      </a:moveTo>
                      <a:lnTo>
                        <a:pt x="4120610" y="683712"/>
                      </a:lnTo>
                      <a:lnTo>
                        <a:pt x="4092544" y="680705"/>
                      </a:lnTo>
                      <a:lnTo>
                        <a:pt x="4096553" y="668677"/>
                      </a:lnTo>
                      <a:lnTo>
                        <a:pt x="4125622" y="658653"/>
                      </a:lnTo>
                      <a:lnTo>
                        <a:pt x="4149678" y="663665"/>
                      </a:lnTo>
                      <a:lnTo>
                        <a:pt x="4160705" y="668677"/>
                      </a:lnTo>
                      <a:lnTo>
                        <a:pt x="4159702" y="676696"/>
                      </a:lnTo>
                      <a:close/>
                      <a:moveTo>
                        <a:pt x="162265" y="345915"/>
                      </a:moveTo>
                      <a:lnTo>
                        <a:pt x="166274" y="352931"/>
                      </a:lnTo>
                      <a:lnTo>
                        <a:pt x="189329" y="333886"/>
                      </a:lnTo>
                      <a:lnTo>
                        <a:pt x="237443" y="337896"/>
                      </a:lnTo>
                      <a:lnTo>
                        <a:pt x="241452" y="361952"/>
                      </a:lnTo>
                      <a:lnTo>
                        <a:pt x="205367" y="373981"/>
                      </a:lnTo>
                      <a:lnTo>
                        <a:pt x="169282" y="375986"/>
                      </a:lnTo>
                      <a:lnTo>
                        <a:pt x="132194" y="402047"/>
                      </a:lnTo>
                      <a:lnTo>
                        <a:pt x="116156" y="408061"/>
                      </a:lnTo>
                      <a:lnTo>
                        <a:pt x="98114" y="407059"/>
                      </a:lnTo>
                      <a:lnTo>
                        <a:pt x="96109" y="398038"/>
                      </a:lnTo>
                      <a:lnTo>
                        <a:pt x="80071" y="390019"/>
                      </a:lnTo>
                      <a:lnTo>
                        <a:pt x="91097" y="378993"/>
                      </a:lnTo>
                      <a:lnTo>
                        <a:pt x="77064" y="373981"/>
                      </a:lnTo>
                      <a:lnTo>
                        <a:pt x="48998" y="377990"/>
                      </a:lnTo>
                      <a:lnTo>
                        <a:pt x="52005" y="367967"/>
                      </a:lnTo>
                      <a:lnTo>
                        <a:pt x="70047" y="358945"/>
                      </a:lnTo>
                      <a:lnTo>
                        <a:pt x="36969" y="364960"/>
                      </a:lnTo>
                      <a:lnTo>
                        <a:pt x="27948" y="376988"/>
                      </a:lnTo>
                      <a:lnTo>
                        <a:pt x="-118" y="389016"/>
                      </a:lnTo>
                      <a:lnTo>
                        <a:pt x="157253" y="284770"/>
                      </a:lnTo>
                      <a:lnTo>
                        <a:pt x="174293" y="303815"/>
                      </a:lnTo>
                      <a:lnTo>
                        <a:pt x="187324" y="329877"/>
                      </a:lnTo>
                      <a:close/>
                      <a:moveTo>
                        <a:pt x="7071577" y="237659"/>
                      </a:moveTo>
                      <a:lnTo>
                        <a:pt x="7052532" y="238661"/>
                      </a:lnTo>
                      <a:lnTo>
                        <a:pt x="7036494" y="230642"/>
                      </a:lnTo>
                      <a:lnTo>
                        <a:pt x="7042508" y="220619"/>
                      </a:lnTo>
                      <a:close/>
                      <a:moveTo>
                        <a:pt x="260497" y="235654"/>
                      </a:moveTo>
                      <a:lnTo>
                        <a:pt x="233433" y="237659"/>
                      </a:lnTo>
                      <a:lnTo>
                        <a:pt x="262502" y="220619"/>
                      </a:lnTo>
                      <a:lnTo>
                        <a:pt x="266511" y="219616"/>
                      </a:lnTo>
                      <a:lnTo>
                        <a:pt x="282549" y="219616"/>
                      </a:lnTo>
                      <a:lnTo>
                        <a:pt x="297585" y="226633"/>
                      </a:lnTo>
                      <a:lnTo>
                        <a:pt x="290568" y="229640"/>
                      </a:lnTo>
                      <a:close/>
                      <a:moveTo>
                        <a:pt x="6297750" y="178519"/>
                      </a:moveTo>
                      <a:lnTo>
                        <a:pt x="6270686" y="179522"/>
                      </a:lnTo>
                      <a:lnTo>
                        <a:pt x="6228587" y="176515"/>
                      </a:lnTo>
                      <a:lnTo>
                        <a:pt x="6223575" y="175512"/>
                      </a:lnTo>
                      <a:lnTo>
                        <a:pt x="6227585" y="165489"/>
                      </a:lnTo>
                      <a:lnTo>
                        <a:pt x="6246629" y="163484"/>
                      </a:lnTo>
                      <a:lnTo>
                        <a:pt x="6286724" y="172505"/>
                      </a:lnTo>
                      <a:close/>
                      <a:moveTo>
                        <a:pt x="6358894" y="134415"/>
                      </a:moveTo>
                      <a:lnTo>
                        <a:pt x="6352880" y="143437"/>
                      </a:lnTo>
                      <a:lnTo>
                        <a:pt x="6320804" y="141432"/>
                      </a:lnTo>
                      <a:lnTo>
                        <a:pt x="6272691" y="132411"/>
                      </a:lnTo>
                      <a:lnTo>
                        <a:pt x="6264672" y="124392"/>
                      </a:lnTo>
                      <a:lnTo>
                        <a:pt x="6303764" y="128401"/>
                      </a:lnTo>
                      <a:close/>
                      <a:moveTo>
                        <a:pt x="6239612" y="123389"/>
                      </a:moveTo>
                      <a:lnTo>
                        <a:pt x="6252644" y="140429"/>
                      </a:lnTo>
                      <a:lnTo>
                        <a:pt x="6185485" y="139427"/>
                      </a:lnTo>
                      <a:lnTo>
                        <a:pt x="6164435" y="145441"/>
                      </a:lnTo>
                      <a:lnTo>
                        <a:pt x="6105296" y="130406"/>
                      </a:lnTo>
                      <a:lnTo>
                        <a:pt x="6090260" y="114368"/>
                      </a:lnTo>
                      <a:lnTo>
                        <a:pt x="6106298" y="109356"/>
                      </a:lnTo>
                      <a:lnTo>
                        <a:pt x="6154411" y="110359"/>
                      </a:lnTo>
                      <a:close/>
                      <a:moveTo>
                        <a:pt x="4747089" y="240666"/>
                      </a:moveTo>
                      <a:lnTo>
                        <a:pt x="4737066" y="242671"/>
                      </a:lnTo>
                      <a:lnTo>
                        <a:pt x="4672914" y="239664"/>
                      </a:lnTo>
                      <a:lnTo>
                        <a:pt x="4661888" y="227635"/>
                      </a:lnTo>
                      <a:lnTo>
                        <a:pt x="4624800" y="221621"/>
                      </a:lnTo>
                      <a:lnTo>
                        <a:pt x="4615779" y="208590"/>
                      </a:lnTo>
                      <a:lnTo>
                        <a:pt x="4631817" y="202576"/>
                      </a:lnTo>
                      <a:lnTo>
                        <a:pt x="4623798" y="189545"/>
                      </a:lnTo>
                      <a:lnTo>
                        <a:pt x="4649860" y="168496"/>
                      </a:lnTo>
                      <a:lnTo>
                        <a:pt x="4630814" y="165489"/>
                      </a:lnTo>
                      <a:lnTo>
                        <a:pt x="4662890" y="145441"/>
                      </a:lnTo>
                      <a:lnTo>
                        <a:pt x="4650862" y="134415"/>
                      </a:lnTo>
                      <a:lnTo>
                        <a:pt x="4683940" y="122387"/>
                      </a:lnTo>
                      <a:lnTo>
                        <a:pt x="4732054" y="107351"/>
                      </a:lnTo>
                      <a:lnTo>
                        <a:pt x="4787184" y="103342"/>
                      </a:lnTo>
                      <a:lnTo>
                        <a:pt x="4811240" y="94321"/>
                      </a:lnTo>
                      <a:lnTo>
                        <a:pt x="4842314" y="91314"/>
                      </a:lnTo>
                      <a:lnTo>
                        <a:pt x="4862361" y="100335"/>
                      </a:lnTo>
                      <a:lnTo>
                        <a:pt x="4856347" y="107351"/>
                      </a:lnTo>
                      <a:lnTo>
                        <a:pt x="4802219" y="119380"/>
                      </a:lnTo>
                      <a:lnTo>
                        <a:pt x="4755108" y="130406"/>
                      </a:lnTo>
                      <a:lnTo>
                        <a:pt x="4714011" y="152458"/>
                      </a:lnTo>
                      <a:lnTo>
                        <a:pt x="4700980" y="176515"/>
                      </a:lnTo>
                      <a:lnTo>
                        <a:pt x="4684942" y="199569"/>
                      </a:lnTo>
                      <a:lnTo>
                        <a:pt x="4699978" y="219616"/>
                      </a:lnTo>
                      <a:close/>
                      <a:moveTo>
                        <a:pt x="6817978" y="1018502"/>
                      </a:moveTo>
                      <a:lnTo>
                        <a:pt x="6829004" y="1018502"/>
                      </a:lnTo>
                      <a:lnTo>
                        <a:pt x="6810961" y="983420"/>
                      </a:lnTo>
                      <a:lnTo>
                        <a:pt x="6788910" y="957358"/>
                      </a:lnTo>
                      <a:lnTo>
                        <a:pt x="6801940" y="947334"/>
                      </a:lnTo>
                      <a:lnTo>
                        <a:pt x="6835018" y="952346"/>
                      </a:lnTo>
                      <a:lnTo>
                        <a:pt x="6832011" y="923278"/>
                      </a:lnTo>
                      <a:lnTo>
                        <a:pt x="6817978" y="891202"/>
                      </a:lnTo>
                      <a:lnTo>
                        <a:pt x="6819983" y="880176"/>
                      </a:lnTo>
                      <a:lnTo>
                        <a:pt x="6813969" y="854114"/>
                      </a:lnTo>
                      <a:lnTo>
                        <a:pt x="6780890" y="862133"/>
                      </a:lnTo>
                      <a:lnTo>
                        <a:pt x="6768862" y="874162"/>
                      </a:lnTo>
                      <a:lnTo>
                        <a:pt x="6732777" y="874162"/>
                      </a:lnTo>
                      <a:lnTo>
                        <a:pt x="6704711" y="846095"/>
                      </a:lnTo>
                      <a:lnTo>
                        <a:pt x="6662611" y="825046"/>
                      </a:lnTo>
                      <a:lnTo>
                        <a:pt x="6615500" y="816024"/>
                      </a:lnTo>
                      <a:lnTo>
                        <a:pt x="6586432" y="786956"/>
                      </a:lnTo>
                      <a:lnTo>
                        <a:pt x="6565382" y="769916"/>
                      </a:lnTo>
                      <a:lnTo>
                        <a:pt x="6547339" y="756885"/>
                      </a:lnTo>
                      <a:lnTo>
                        <a:pt x="6511254" y="727816"/>
                      </a:lnTo>
                      <a:lnTo>
                        <a:pt x="6483188" y="716790"/>
                      </a:lnTo>
                      <a:lnTo>
                        <a:pt x="6443093" y="708771"/>
                      </a:lnTo>
                      <a:lnTo>
                        <a:pt x="6413022" y="709774"/>
                      </a:lnTo>
                      <a:lnTo>
                        <a:pt x="6388965" y="714785"/>
                      </a:lnTo>
                      <a:lnTo>
                        <a:pt x="6380946" y="728819"/>
                      </a:lnTo>
                      <a:lnTo>
                        <a:pt x="6398989" y="735835"/>
                      </a:lnTo>
                      <a:lnTo>
                        <a:pt x="6411017" y="751873"/>
                      </a:lnTo>
                      <a:lnTo>
                        <a:pt x="6405003" y="760894"/>
                      </a:lnTo>
                      <a:lnTo>
                        <a:pt x="6405003" y="791968"/>
                      </a:lnTo>
                      <a:lnTo>
                        <a:pt x="6414024" y="804998"/>
                      </a:lnTo>
                      <a:lnTo>
                        <a:pt x="6392975" y="823041"/>
                      </a:lnTo>
                      <a:lnTo>
                        <a:pt x="6358894" y="812015"/>
                      </a:lnTo>
                      <a:lnTo>
                        <a:pt x="6332833" y="815022"/>
                      </a:lnTo>
                      <a:lnTo>
                        <a:pt x="6313788" y="804998"/>
                      </a:lnTo>
                      <a:lnTo>
                        <a:pt x="6297750" y="801991"/>
                      </a:lnTo>
                      <a:lnTo>
                        <a:pt x="6276700" y="822039"/>
                      </a:lnTo>
                      <a:lnTo>
                        <a:pt x="6249636" y="827050"/>
                      </a:lnTo>
                      <a:lnTo>
                        <a:pt x="6232596" y="834067"/>
                      </a:lnTo>
                      <a:lnTo>
                        <a:pt x="6200521" y="830058"/>
                      </a:lnTo>
                      <a:lnTo>
                        <a:pt x="6178468" y="830058"/>
                      </a:lnTo>
                      <a:lnTo>
                        <a:pt x="6155414" y="815022"/>
                      </a:lnTo>
                      <a:lnTo>
                        <a:pt x="6124340" y="800989"/>
                      </a:lnTo>
                      <a:lnTo>
                        <a:pt x="6099281" y="796979"/>
                      </a:lnTo>
                      <a:lnTo>
                        <a:pt x="6072218" y="800989"/>
                      </a:lnTo>
                      <a:lnTo>
                        <a:pt x="6053173" y="806001"/>
                      </a:lnTo>
                      <a:lnTo>
                        <a:pt x="6014080" y="793972"/>
                      </a:lnTo>
                      <a:lnTo>
                        <a:pt x="5996038" y="771920"/>
                      </a:lnTo>
                      <a:lnTo>
                        <a:pt x="5964964" y="764904"/>
                      </a:lnTo>
                      <a:lnTo>
                        <a:pt x="5941910" y="761897"/>
                      </a:lnTo>
                      <a:lnTo>
                        <a:pt x="5909834" y="749868"/>
                      </a:lnTo>
                      <a:lnTo>
                        <a:pt x="5902818" y="779939"/>
                      </a:lnTo>
                      <a:lnTo>
                        <a:pt x="5921863" y="796979"/>
                      </a:lnTo>
                      <a:lnTo>
                        <a:pt x="5910836" y="817027"/>
                      </a:lnTo>
                      <a:lnTo>
                        <a:pt x="5873749" y="810010"/>
                      </a:lnTo>
                      <a:lnTo>
                        <a:pt x="5849692" y="809008"/>
                      </a:lnTo>
                      <a:lnTo>
                        <a:pt x="5826638" y="794975"/>
                      </a:lnTo>
                      <a:lnTo>
                        <a:pt x="5802581" y="794975"/>
                      </a:lnTo>
                      <a:lnTo>
                        <a:pt x="5777522" y="785953"/>
                      </a:lnTo>
                      <a:lnTo>
                        <a:pt x="5749456" y="798984"/>
                      </a:lnTo>
                      <a:lnTo>
                        <a:pt x="5718382" y="824043"/>
                      </a:lnTo>
                      <a:lnTo>
                        <a:pt x="5696330" y="830058"/>
                      </a:lnTo>
                      <a:lnTo>
                        <a:pt x="5688311" y="832062"/>
                      </a:lnTo>
                      <a:lnTo>
                        <a:pt x="5667261" y="814020"/>
                      </a:lnTo>
                      <a:lnTo>
                        <a:pt x="5639195" y="818029"/>
                      </a:lnTo>
                      <a:lnTo>
                        <a:pt x="5623157" y="806001"/>
                      </a:lnTo>
                      <a:lnTo>
                        <a:pt x="5604113" y="799987"/>
                      </a:lnTo>
                      <a:lnTo>
                        <a:pt x="5585067" y="782946"/>
                      </a:lnTo>
                      <a:lnTo>
                        <a:pt x="5570032" y="777934"/>
                      </a:lnTo>
                      <a:lnTo>
                        <a:pt x="5540964" y="784951"/>
                      </a:lnTo>
                      <a:lnTo>
                        <a:pt x="5500869" y="768913"/>
                      </a:lnTo>
                      <a:lnTo>
                        <a:pt x="5495857" y="783949"/>
                      </a:lnTo>
                      <a:lnTo>
                        <a:pt x="5409653" y="709774"/>
                      </a:lnTo>
                      <a:lnTo>
                        <a:pt x="5370561" y="687722"/>
                      </a:lnTo>
                      <a:lnTo>
                        <a:pt x="5374570" y="678700"/>
                      </a:lnTo>
                      <a:lnTo>
                        <a:pt x="5330467" y="705764"/>
                      </a:lnTo>
                      <a:lnTo>
                        <a:pt x="5310419" y="707769"/>
                      </a:lnTo>
                      <a:lnTo>
                        <a:pt x="5304405" y="691731"/>
                      </a:lnTo>
                      <a:lnTo>
                        <a:pt x="5271327" y="682710"/>
                      </a:lnTo>
                      <a:lnTo>
                        <a:pt x="5251279" y="689726"/>
                      </a:lnTo>
                      <a:lnTo>
                        <a:pt x="5230230" y="659655"/>
                      </a:lnTo>
                      <a:lnTo>
                        <a:pt x="5187128" y="653641"/>
                      </a:lnTo>
                      <a:lnTo>
                        <a:pt x="5173095" y="665669"/>
                      </a:lnTo>
                      <a:lnTo>
                        <a:pt x="5121974" y="675693"/>
                      </a:lnTo>
                      <a:lnTo>
                        <a:pt x="5113955" y="682710"/>
                      </a:lnTo>
                      <a:lnTo>
                        <a:pt x="5033766" y="692733"/>
                      </a:lnTo>
                      <a:lnTo>
                        <a:pt x="5026749" y="702757"/>
                      </a:lnTo>
                      <a:lnTo>
                        <a:pt x="5050806" y="722804"/>
                      </a:lnTo>
                      <a:lnTo>
                        <a:pt x="5031761" y="729821"/>
                      </a:lnTo>
                      <a:lnTo>
                        <a:pt x="5038778" y="737840"/>
                      </a:lnTo>
                      <a:lnTo>
                        <a:pt x="5022740" y="751873"/>
                      </a:lnTo>
                      <a:lnTo>
                        <a:pt x="5066844" y="771920"/>
                      </a:lnTo>
                      <a:lnTo>
                        <a:pt x="5065842" y="785953"/>
                      </a:lnTo>
                      <a:lnTo>
                        <a:pt x="5032764" y="783949"/>
                      </a:lnTo>
                      <a:lnTo>
                        <a:pt x="5029757" y="792970"/>
                      </a:lnTo>
                      <a:lnTo>
                        <a:pt x="4994674" y="777934"/>
                      </a:lnTo>
                      <a:lnTo>
                        <a:pt x="4958588" y="778937"/>
                      </a:lnTo>
                      <a:lnTo>
                        <a:pt x="4937539" y="790965"/>
                      </a:lnTo>
                      <a:lnTo>
                        <a:pt x="4907468" y="778937"/>
                      </a:lnTo>
                      <a:lnTo>
                        <a:pt x="4850333" y="758890"/>
                      </a:lnTo>
                      <a:lnTo>
                        <a:pt x="4814248" y="759892"/>
                      </a:lnTo>
                      <a:lnTo>
                        <a:pt x="4776158" y="790965"/>
                      </a:lnTo>
                      <a:lnTo>
                        <a:pt x="4779165" y="813017"/>
                      </a:lnTo>
                      <a:lnTo>
                        <a:pt x="4751098" y="795977"/>
                      </a:lnTo>
                      <a:lnTo>
                        <a:pt x="4741075" y="828053"/>
                      </a:lnTo>
                      <a:lnTo>
                        <a:pt x="4749094" y="834067"/>
                      </a:lnTo>
                      <a:lnTo>
                        <a:pt x="4741075" y="856119"/>
                      </a:lnTo>
                      <a:lnTo>
                        <a:pt x="4766134" y="876166"/>
                      </a:lnTo>
                      <a:lnTo>
                        <a:pt x="4783174" y="875164"/>
                      </a:lnTo>
                      <a:lnTo>
                        <a:pt x="4803222" y="895211"/>
                      </a:lnTo>
                      <a:lnTo>
                        <a:pt x="4804224" y="910247"/>
                      </a:lnTo>
                      <a:lnTo>
                        <a:pt x="4817255" y="915259"/>
                      </a:lnTo>
                      <a:lnTo>
                        <a:pt x="4811240" y="932299"/>
                      </a:lnTo>
                      <a:lnTo>
                        <a:pt x="4789189" y="937311"/>
                      </a:lnTo>
                      <a:lnTo>
                        <a:pt x="4772148" y="968384"/>
                      </a:lnTo>
                      <a:lnTo>
                        <a:pt x="4800215" y="996450"/>
                      </a:lnTo>
                      <a:lnTo>
                        <a:pt x="4802219" y="1016498"/>
                      </a:lnTo>
                      <a:lnTo>
                        <a:pt x="4837302" y="1051581"/>
                      </a:lnTo>
                      <a:lnTo>
                        <a:pt x="4825274" y="1063609"/>
                      </a:lnTo>
                      <a:lnTo>
                        <a:pt x="4822267" y="1071628"/>
                      </a:lnTo>
                      <a:lnTo>
                        <a:pt x="4811240" y="1069623"/>
                      </a:lnTo>
                      <a:lnTo>
                        <a:pt x="4790191" y="1051581"/>
                      </a:lnTo>
                      <a:lnTo>
                        <a:pt x="4783174" y="1050578"/>
                      </a:lnTo>
                      <a:lnTo>
                        <a:pt x="4767137" y="1043562"/>
                      </a:lnTo>
                      <a:lnTo>
                        <a:pt x="4757113" y="1030531"/>
                      </a:lnTo>
                      <a:lnTo>
                        <a:pt x="4733056" y="1024517"/>
                      </a:lnTo>
                      <a:lnTo>
                        <a:pt x="4719023" y="1029528"/>
                      </a:lnTo>
                      <a:lnTo>
                        <a:pt x="4714011" y="1023514"/>
                      </a:lnTo>
                      <a:lnTo>
                        <a:pt x="4677926" y="1009481"/>
                      </a:lnTo>
                      <a:lnTo>
                        <a:pt x="4640838" y="1004469"/>
                      </a:lnTo>
                      <a:lnTo>
                        <a:pt x="4619789" y="999458"/>
                      </a:lnTo>
                      <a:lnTo>
                        <a:pt x="4617784" y="1003467"/>
                      </a:lnTo>
                      <a:lnTo>
                        <a:pt x="4581699" y="978408"/>
                      </a:lnTo>
                      <a:lnTo>
                        <a:pt x="4552630" y="966379"/>
                      </a:lnTo>
                      <a:lnTo>
                        <a:pt x="4528574" y="949339"/>
                      </a:lnTo>
                      <a:lnTo>
                        <a:pt x="4545613" y="944327"/>
                      </a:lnTo>
                      <a:lnTo>
                        <a:pt x="4560649" y="919268"/>
                      </a:lnTo>
                      <a:lnTo>
                        <a:pt x="4544611" y="908242"/>
                      </a:lnTo>
                      <a:lnTo>
                        <a:pt x="4577689" y="896214"/>
                      </a:lnTo>
                      <a:lnTo>
                        <a:pt x="4575684" y="889197"/>
                      </a:lnTo>
                      <a:lnTo>
                        <a:pt x="4555637" y="894209"/>
                      </a:lnTo>
                      <a:lnTo>
                        <a:pt x="4553633" y="881178"/>
                      </a:lnTo>
                      <a:lnTo>
                        <a:pt x="4563656" y="873159"/>
                      </a:lnTo>
                      <a:lnTo>
                        <a:pt x="4586711" y="871155"/>
                      </a:lnTo>
                      <a:lnTo>
                        <a:pt x="4587713" y="861131"/>
                      </a:lnTo>
                      <a:lnTo>
                        <a:pt x="4579694" y="845093"/>
                      </a:lnTo>
                      <a:lnTo>
                        <a:pt x="4585708" y="829055"/>
                      </a:lnTo>
                      <a:lnTo>
                        <a:pt x="4583704" y="821036"/>
                      </a:lnTo>
                      <a:lnTo>
                        <a:pt x="4547618" y="811013"/>
                      </a:lnTo>
                      <a:lnTo>
                        <a:pt x="4533585" y="811013"/>
                      </a:lnTo>
                      <a:lnTo>
                        <a:pt x="4516545" y="797982"/>
                      </a:lnTo>
                      <a:lnTo>
                        <a:pt x="4499505" y="801991"/>
                      </a:lnTo>
                      <a:lnTo>
                        <a:pt x="4468432" y="791968"/>
                      </a:lnTo>
                      <a:lnTo>
                        <a:pt x="4467429" y="785953"/>
                      </a:lnTo>
                      <a:lnTo>
                        <a:pt x="4457405" y="773925"/>
                      </a:lnTo>
                      <a:lnTo>
                        <a:pt x="4438361" y="771920"/>
                      </a:lnTo>
                      <a:lnTo>
                        <a:pt x="4434351" y="762899"/>
                      </a:lnTo>
                      <a:lnTo>
                        <a:pt x="4439363" y="757887"/>
                      </a:lnTo>
                      <a:lnTo>
                        <a:pt x="4421320" y="740847"/>
                      </a:lnTo>
                      <a:lnTo>
                        <a:pt x="4398266" y="743854"/>
                      </a:lnTo>
                      <a:lnTo>
                        <a:pt x="4391249" y="742852"/>
                      </a:lnTo>
                      <a:lnTo>
                        <a:pt x="4386237" y="748866"/>
                      </a:lnTo>
                      <a:lnTo>
                        <a:pt x="4378219" y="747863"/>
                      </a:lnTo>
                      <a:lnTo>
                        <a:pt x="4369197" y="729821"/>
                      </a:lnTo>
                      <a:lnTo>
                        <a:pt x="4361178" y="719797"/>
                      </a:lnTo>
                      <a:lnTo>
                        <a:pt x="4365187" y="716790"/>
                      </a:lnTo>
                      <a:lnTo>
                        <a:pt x="4384233" y="717793"/>
                      </a:lnTo>
                      <a:lnTo>
                        <a:pt x="4391249" y="711778"/>
                      </a:lnTo>
                      <a:lnTo>
                        <a:pt x="4383230" y="703759"/>
                      </a:lnTo>
                      <a:lnTo>
                        <a:pt x="4367192" y="698748"/>
                      </a:lnTo>
                      <a:lnTo>
                        <a:pt x="4367192" y="693736"/>
                      </a:lnTo>
                      <a:lnTo>
                        <a:pt x="4357168" y="688724"/>
                      </a:lnTo>
                      <a:lnTo>
                        <a:pt x="4339126" y="669679"/>
                      </a:lnTo>
                      <a:lnTo>
                        <a:pt x="4342133" y="661660"/>
                      </a:lnTo>
                      <a:lnTo>
                        <a:pt x="4338124" y="648629"/>
                      </a:lnTo>
                      <a:lnTo>
                        <a:pt x="4315069" y="641613"/>
                      </a:lnTo>
                      <a:lnTo>
                        <a:pt x="4304043" y="645622"/>
                      </a:lnTo>
                      <a:lnTo>
                        <a:pt x="4299031" y="638606"/>
                      </a:lnTo>
                      <a:lnTo>
                        <a:pt x="4274974" y="631589"/>
                      </a:lnTo>
                      <a:lnTo>
                        <a:pt x="4263949" y="614549"/>
                      </a:lnTo>
                      <a:lnTo>
                        <a:pt x="4259939" y="600516"/>
                      </a:lnTo>
                      <a:lnTo>
                        <a:pt x="4247911" y="594501"/>
                      </a:lnTo>
                      <a:lnTo>
                        <a:pt x="4255930" y="585480"/>
                      </a:lnTo>
                      <a:lnTo>
                        <a:pt x="4243901" y="559419"/>
                      </a:lnTo>
                      <a:lnTo>
                        <a:pt x="4255930" y="543381"/>
                      </a:lnTo>
                      <a:lnTo>
                        <a:pt x="4251920" y="538369"/>
                      </a:lnTo>
                      <a:lnTo>
                        <a:pt x="4272970" y="523333"/>
                      </a:lnTo>
                      <a:lnTo>
                        <a:pt x="4247911" y="510303"/>
                      </a:lnTo>
                      <a:lnTo>
                        <a:pt x="4286001" y="475220"/>
                      </a:lnTo>
                      <a:lnTo>
                        <a:pt x="4302038" y="459182"/>
                      </a:lnTo>
                      <a:lnTo>
                        <a:pt x="4306048" y="445149"/>
                      </a:lnTo>
                      <a:lnTo>
                        <a:pt x="4270965" y="427106"/>
                      </a:lnTo>
                      <a:lnTo>
                        <a:pt x="4274974" y="409064"/>
                      </a:lnTo>
                      <a:lnTo>
                        <a:pt x="4251920" y="389016"/>
                      </a:lnTo>
                      <a:lnTo>
                        <a:pt x="4259939" y="366964"/>
                      </a:lnTo>
                      <a:lnTo>
                        <a:pt x="4229868" y="336893"/>
                      </a:lnTo>
                      <a:lnTo>
                        <a:pt x="4242899" y="316846"/>
                      </a:lnTo>
                      <a:lnTo>
                        <a:pt x="4208818" y="299806"/>
                      </a:lnTo>
                      <a:lnTo>
                        <a:pt x="4206814" y="281763"/>
                      </a:lnTo>
                      <a:lnTo>
                        <a:pt x="4221849" y="279758"/>
                      </a:lnTo>
                      <a:lnTo>
                        <a:pt x="4251920" y="269735"/>
                      </a:lnTo>
                      <a:lnTo>
                        <a:pt x="4269962" y="260713"/>
                      </a:lnTo>
                      <a:lnTo>
                        <a:pt x="4306048" y="275749"/>
                      </a:lnTo>
                      <a:lnTo>
                        <a:pt x="4361178" y="281763"/>
                      </a:lnTo>
                      <a:lnTo>
                        <a:pt x="4444374" y="310832"/>
                      </a:lnTo>
                      <a:lnTo>
                        <a:pt x="4463420" y="323863"/>
                      </a:lnTo>
                      <a:lnTo>
                        <a:pt x="4470436" y="340903"/>
                      </a:lnTo>
                      <a:lnTo>
                        <a:pt x="4453396" y="354936"/>
                      </a:lnTo>
                      <a:lnTo>
                        <a:pt x="4423325" y="361952"/>
                      </a:lnTo>
                      <a:lnTo>
                        <a:pt x="4328100" y="341905"/>
                      </a:lnTo>
                      <a:lnTo>
                        <a:pt x="4314067" y="344912"/>
                      </a:lnTo>
                      <a:lnTo>
                        <a:pt x="4352157" y="363957"/>
                      </a:lnTo>
                      <a:lnTo>
                        <a:pt x="4357168" y="375986"/>
                      </a:lnTo>
                      <a:lnTo>
                        <a:pt x="4366190" y="404052"/>
                      </a:lnTo>
                      <a:lnTo>
                        <a:pt x="4394256" y="412071"/>
                      </a:lnTo>
                      <a:lnTo>
                        <a:pt x="4412299" y="419087"/>
                      </a:lnTo>
                      <a:lnTo>
                        <a:pt x="4411297" y="406057"/>
                      </a:lnTo>
                      <a:lnTo>
                        <a:pt x="4395258" y="394028"/>
                      </a:lnTo>
                      <a:lnTo>
                        <a:pt x="4405282" y="384005"/>
                      </a:lnTo>
                      <a:lnTo>
                        <a:pt x="4459410" y="401045"/>
                      </a:lnTo>
                      <a:lnTo>
                        <a:pt x="4474445" y="394028"/>
                      </a:lnTo>
                      <a:lnTo>
                        <a:pt x="4454398" y="374983"/>
                      </a:lnTo>
                      <a:lnTo>
                        <a:pt x="4493491" y="348922"/>
                      </a:lnTo>
                      <a:lnTo>
                        <a:pt x="4511533" y="350926"/>
                      </a:lnTo>
                      <a:lnTo>
                        <a:pt x="4533585" y="359948"/>
                      </a:lnTo>
                      <a:lnTo>
                        <a:pt x="4538597" y="341905"/>
                      </a:lnTo>
                      <a:lnTo>
                        <a:pt x="4516545" y="325867"/>
                      </a:lnTo>
                      <a:lnTo>
                        <a:pt x="4520554" y="310832"/>
                      </a:lnTo>
                      <a:lnTo>
                        <a:pt x="4500507" y="294794"/>
                      </a:lnTo>
                      <a:lnTo>
                        <a:pt x="4557642" y="302813"/>
                      </a:lnTo>
                      <a:lnTo>
                        <a:pt x="4574682" y="317848"/>
                      </a:lnTo>
                      <a:lnTo>
                        <a:pt x="4551628" y="320855"/>
                      </a:lnTo>
                      <a:lnTo>
                        <a:pt x="4556640" y="334889"/>
                      </a:lnTo>
                      <a:lnTo>
                        <a:pt x="4575684" y="343910"/>
                      </a:lnTo>
                      <a:lnTo>
                        <a:pt x="4604753" y="337896"/>
                      </a:lnTo>
                      <a:lnTo>
                        <a:pt x="4602748" y="321858"/>
                      </a:lnTo>
                      <a:lnTo>
                        <a:pt x="4638834" y="309829"/>
                      </a:lnTo>
                      <a:lnTo>
                        <a:pt x="4696971" y="287777"/>
                      </a:lnTo>
                      <a:lnTo>
                        <a:pt x="4712006" y="288780"/>
                      </a:lnTo>
                      <a:lnTo>
                        <a:pt x="4699978" y="303815"/>
                      </a:lnTo>
                      <a:lnTo>
                        <a:pt x="4726039" y="306822"/>
                      </a:lnTo>
                      <a:lnTo>
                        <a:pt x="4736063" y="297801"/>
                      </a:lnTo>
                      <a:lnTo>
                        <a:pt x="4772148" y="297801"/>
                      </a:lnTo>
                      <a:lnTo>
                        <a:pt x="4795203" y="286775"/>
                      </a:lnTo>
                      <a:lnTo>
                        <a:pt x="4825274" y="301811"/>
                      </a:lnTo>
                      <a:lnTo>
                        <a:pt x="4839307" y="284770"/>
                      </a:lnTo>
                      <a:lnTo>
                        <a:pt x="4811240" y="270737"/>
                      </a:lnTo>
                      <a:lnTo>
                        <a:pt x="4816252" y="261716"/>
                      </a:lnTo>
                      <a:lnTo>
                        <a:pt x="4877397" y="269735"/>
                      </a:lnTo>
                      <a:lnTo>
                        <a:pt x="4908470" y="277754"/>
                      </a:lnTo>
                      <a:lnTo>
                        <a:pt x="4996678" y="306822"/>
                      </a:lnTo>
                      <a:lnTo>
                        <a:pt x="5001690" y="293792"/>
                      </a:lnTo>
                      <a:lnTo>
                        <a:pt x="4973624" y="279758"/>
                      </a:lnTo>
                      <a:lnTo>
                        <a:pt x="4969615" y="274747"/>
                      </a:lnTo>
                      <a:lnTo>
                        <a:pt x="4944556" y="271740"/>
                      </a:lnTo>
                      <a:lnTo>
                        <a:pt x="4944556" y="259711"/>
                      </a:lnTo>
                      <a:lnTo>
                        <a:pt x="4921501" y="240666"/>
                      </a:lnTo>
                      <a:lnTo>
                        <a:pt x="4916489" y="232647"/>
                      </a:lnTo>
                      <a:lnTo>
                        <a:pt x="4936536" y="210595"/>
                      </a:lnTo>
                      <a:lnTo>
                        <a:pt x="4933529" y="187541"/>
                      </a:lnTo>
                      <a:lnTo>
                        <a:pt x="4943553" y="183531"/>
                      </a:lnTo>
                      <a:lnTo>
                        <a:pt x="4997681" y="189545"/>
                      </a:lnTo>
                      <a:lnTo>
                        <a:pt x="5010712" y="203579"/>
                      </a:lnTo>
                      <a:lnTo>
                        <a:pt x="5007705" y="222624"/>
                      </a:lnTo>
                      <a:lnTo>
                        <a:pt x="5024745" y="230642"/>
                      </a:lnTo>
                      <a:lnTo>
                        <a:pt x="5042787" y="248685"/>
                      </a:lnTo>
                      <a:lnTo>
                        <a:pt x="5060830" y="282766"/>
                      </a:lnTo>
                      <a:lnTo>
                        <a:pt x="5091903" y="298803"/>
                      </a:lnTo>
                      <a:lnTo>
                        <a:pt x="5094911" y="315844"/>
                      </a:lnTo>
                      <a:lnTo>
                        <a:pt x="5077870" y="352931"/>
                      </a:lnTo>
                      <a:lnTo>
                        <a:pt x="5102929" y="356941"/>
                      </a:lnTo>
                      <a:lnTo>
                        <a:pt x="5105936" y="347919"/>
                      </a:lnTo>
                      <a:lnTo>
                        <a:pt x="5123979" y="340903"/>
                      </a:lnTo>
                      <a:lnTo>
                        <a:pt x="5120972" y="327872"/>
                      </a:lnTo>
                      <a:lnTo>
                        <a:pt x="5129993" y="315844"/>
                      </a:lnTo>
                      <a:lnTo>
                        <a:pt x="5108943" y="300808"/>
                      </a:lnTo>
                      <a:lnTo>
                        <a:pt x="5106938" y="283768"/>
                      </a:lnTo>
                      <a:lnTo>
                        <a:pt x="5084887" y="281763"/>
                      </a:lnTo>
                      <a:lnTo>
                        <a:pt x="5070853" y="267730"/>
                      </a:lnTo>
                      <a:lnTo>
                        <a:pt x="5068849" y="242671"/>
                      </a:lnTo>
                      <a:lnTo>
                        <a:pt x="5030759" y="222624"/>
                      </a:lnTo>
                      <a:lnTo>
                        <a:pt x="5051808" y="205583"/>
                      </a:lnTo>
                      <a:lnTo>
                        <a:pt x="5034769" y="188543"/>
                      </a:lnTo>
                      <a:lnTo>
                        <a:pt x="5043789" y="187541"/>
                      </a:lnTo>
                      <a:lnTo>
                        <a:pt x="5063837" y="201574"/>
                      </a:lnTo>
                      <a:lnTo>
                        <a:pt x="5073860" y="224628"/>
                      </a:lnTo>
                      <a:lnTo>
                        <a:pt x="5096915" y="229640"/>
                      </a:lnTo>
                      <a:lnTo>
                        <a:pt x="5075865" y="211598"/>
                      </a:lnTo>
                      <a:lnTo>
                        <a:pt x="5099922" y="201574"/>
                      </a:lnTo>
                      <a:lnTo>
                        <a:pt x="5137009" y="200571"/>
                      </a:lnTo>
                      <a:lnTo>
                        <a:pt x="5183119" y="214605"/>
                      </a:lnTo>
                      <a:lnTo>
                        <a:pt x="5150041" y="194557"/>
                      </a:lnTo>
                      <a:lnTo>
                        <a:pt x="5126986" y="168496"/>
                      </a:lnTo>
                      <a:lnTo>
                        <a:pt x="5155053" y="163484"/>
                      </a:lnTo>
                      <a:lnTo>
                        <a:pt x="5199156" y="164486"/>
                      </a:lnTo>
                      <a:lnTo>
                        <a:pt x="5236244" y="161479"/>
                      </a:lnTo>
                      <a:lnTo>
                        <a:pt x="5210183" y="149451"/>
                      </a:lnTo>
                      <a:lnTo>
                        <a:pt x="5217199" y="133413"/>
                      </a:lnTo>
                      <a:lnTo>
                        <a:pt x="5236244" y="132411"/>
                      </a:lnTo>
                      <a:lnTo>
                        <a:pt x="5260301" y="121385"/>
                      </a:lnTo>
                      <a:lnTo>
                        <a:pt x="5303403" y="118377"/>
                      </a:lnTo>
                      <a:lnTo>
                        <a:pt x="5302400" y="112363"/>
                      </a:lnTo>
                      <a:lnTo>
                        <a:pt x="5346504" y="109356"/>
                      </a:lnTo>
                      <a:lnTo>
                        <a:pt x="5367554" y="115370"/>
                      </a:lnTo>
                      <a:lnTo>
                        <a:pt x="5392613" y="102340"/>
                      </a:lnTo>
                      <a:lnTo>
                        <a:pt x="5425691" y="103342"/>
                      </a:lnTo>
                      <a:lnTo>
                        <a:pt x="5418675" y="93318"/>
                      </a:lnTo>
                      <a:lnTo>
                        <a:pt x="5423687" y="83295"/>
                      </a:lnTo>
                      <a:lnTo>
                        <a:pt x="5452755" y="74273"/>
                      </a:lnTo>
                      <a:lnTo>
                        <a:pt x="5491847" y="82292"/>
                      </a:lnTo>
                      <a:lnTo>
                        <a:pt x="5474807" y="87304"/>
                      </a:lnTo>
                      <a:lnTo>
                        <a:pt x="5518911" y="91314"/>
                      </a:lnTo>
                      <a:lnTo>
                        <a:pt x="5537956" y="102340"/>
                      </a:lnTo>
                      <a:lnTo>
                        <a:pt x="5546978" y="96325"/>
                      </a:lnTo>
                      <a:lnTo>
                        <a:pt x="5599101" y="96325"/>
                      </a:lnTo>
                      <a:lnTo>
                        <a:pt x="5653228" y="108354"/>
                      </a:lnTo>
                      <a:lnTo>
                        <a:pt x="5678287" y="116373"/>
                      </a:lnTo>
                      <a:lnTo>
                        <a:pt x="5690316" y="128401"/>
                      </a:lnTo>
                      <a:lnTo>
                        <a:pt x="5679290" y="135418"/>
                      </a:lnTo>
                      <a:lnTo>
                        <a:pt x="5647214" y="148448"/>
                      </a:lnTo>
                      <a:lnTo>
                        <a:pt x="5641200" y="155465"/>
                      </a:lnTo>
                      <a:lnTo>
                        <a:pt x="5668264" y="159474"/>
                      </a:lnTo>
                      <a:lnTo>
                        <a:pt x="5702344" y="165489"/>
                      </a:lnTo>
                      <a:lnTo>
                        <a:pt x="5713370" y="160477"/>
                      </a:lnTo>
                      <a:lnTo>
                        <a:pt x="5740434" y="175512"/>
                      </a:lnTo>
                      <a:lnTo>
                        <a:pt x="5741437" y="169498"/>
                      </a:lnTo>
                      <a:lnTo>
                        <a:pt x="5766496" y="165489"/>
                      </a:lnTo>
                      <a:lnTo>
                        <a:pt x="5829645" y="169498"/>
                      </a:lnTo>
                      <a:lnTo>
                        <a:pt x="5847687" y="181527"/>
                      </a:lnTo>
                      <a:lnTo>
                        <a:pt x="5929882" y="184534"/>
                      </a:lnTo>
                      <a:lnTo>
                        <a:pt x="5906827" y="166491"/>
                      </a:lnTo>
                      <a:lnTo>
                        <a:pt x="5951934" y="170500"/>
                      </a:lnTo>
                      <a:lnTo>
                        <a:pt x="5981002" y="170500"/>
                      </a:lnTo>
                      <a:lnTo>
                        <a:pt x="6027111" y="183531"/>
                      </a:lnTo>
                      <a:lnTo>
                        <a:pt x="6055177" y="198567"/>
                      </a:lnTo>
                      <a:lnTo>
                        <a:pt x="6057182" y="208590"/>
                      </a:lnTo>
                      <a:lnTo>
                        <a:pt x="6105296" y="228638"/>
                      </a:lnTo>
                      <a:lnTo>
                        <a:pt x="6147395" y="238661"/>
                      </a:lnTo>
                      <a:lnTo>
                        <a:pt x="6133362" y="212600"/>
                      </a:lnTo>
                      <a:lnTo>
                        <a:pt x="6177466" y="223626"/>
                      </a:lnTo>
                      <a:lnTo>
                        <a:pt x="6200521" y="216609"/>
                      </a:lnTo>
                      <a:lnTo>
                        <a:pt x="6247632" y="224628"/>
                      </a:lnTo>
                      <a:lnTo>
                        <a:pt x="6251641" y="217612"/>
                      </a:lnTo>
                      <a:lnTo>
                        <a:pt x="6287727" y="221621"/>
                      </a:lnTo>
                      <a:lnTo>
                        <a:pt x="6242620" y="198567"/>
                      </a:lnTo>
                      <a:lnTo>
                        <a:pt x="6252644" y="187541"/>
                      </a:lnTo>
                      <a:lnTo>
                        <a:pt x="6443093" y="203579"/>
                      </a:lnTo>
                      <a:lnTo>
                        <a:pt x="6481183" y="218614"/>
                      </a:lnTo>
                      <a:lnTo>
                        <a:pt x="6557363" y="237659"/>
                      </a:lnTo>
                      <a:lnTo>
                        <a:pt x="6627528" y="232647"/>
                      </a:lnTo>
                      <a:lnTo>
                        <a:pt x="6671633" y="236657"/>
                      </a:lnTo>
                      <a:lnTo>
                        <a:pt x="6702706" y="246680"/>
                      </a:lnTo>
                      <a:lnTo>
                        <a:pt x="6726763" y="265725"/>
                      </a:lnTo>
                      <a:lnTo>
                        <a:pt x="6760843" y="272742"/>
                      </a:lnTo>
                      <a:lnTo>
                        <a:pt x="6779888" y="267730"/>
                      </a:lnTo>
                      <a:lnTo>
                        <a:pt x="6812966" y="266728"/>
                      </a:lnTo>
                      <a:lnTo>
                        <a:pt x="6856068" y="271740"/>
                      </a:lnTo>
                      <a:lnTo>
                        <a:pt x="6889146" y="268732"/>
                      </a:lnTo>
                      <a:lnTo>
                        <a:pt x="6956304" y="291787"/>
                      </a:lnTo>
                      <a:lnTo>
                        <a:pt x="6968333" y="283768"/>
                      </a:lnTo>
                      <a:lnTo>
                        <a:pt x="6928238" y="266728"/>
                      </a:lnTo>
                      <a:lnTo>
                        <a:pt x="6919217" y="255702"/>
                      </a:lnTo>
                      <a:lnTo>
                        <a:pt x="6991387" y="262718"/>
                      </a:lnTo>
                      <a:lnTo>
                        <a:pt x="7029478" y="261716"/>
                      </a:lnTo>
                      <a:lnTo>
                        <a:pt x="7103652" y="273744"/>
                      </a:lnTo>
                      <a:lnTo>
                        <a:pt x="7147757" y="284770"/>
                      </a:lnTo>
                      <a:lnTo>
                        <a:pt x="7305128" y="389016"/>
                      </a:lnTo>
                      <a:lnTo>
                        <a:pt x="7305128" y="389016"/>
                      </a:lnTo>
                      <a:lnTo>
                        <a:pt x="7295105" y="400042"/>
                      </a:lnTo>
                      <a:lnTo>
                        <a:pt x="7266036" y="398038"/>
                      </a:lnTo>
                      <a:lnTo>
                        <a:pt x="7305128" y="413073"/>
                      </a:lnTo>
                      <a:lnTo>
                        <a:pt x="7348230" y="435125"/>
                      </a:lnTo>
                      <a:lnTo>
                        <a:pt x="7367275" y="442142"/>
                      </a:lnTo>
                      <a:lnTo>
                        <a:pt x="7385318" y="453168"/>
                      </a:lnTo>
                      <a:lnTo>
                        <a:pt x="7390330" y="460184"/>
                      </a:lnTo>
                      <a:lnTo>
                        <a:pt x="7343218" y="454170"/>
                      </a:lnTo>
                      <a:lnTo>
                        <a:pt x="7312144" y="475220"/>
                      </a:lnTo>
                      <a:lnTo>
                        <a:pt x="7298112" y="478227"/>
                      </a:lnTo>
                      <a:lnTo>
                        <a:pt x="7290093" y="497272"/>
                      </a:lnTo>
                      <a:lnTo>
                        <a:pt x="7281071" y="514312"/>
                      </a:lnTo>
                      <a:lnTo>
                        <a:pt x="7289090" y="527343"/>
                      </a:lnTo>
                      <a:lnTo>
                        <a:pt x="7234963" y="508298"/>
                      </a:lnTo>
                      <a:lnTo>
                        <a:pt x="7205894" y="529348"/>
                      </a:lnTo>
                      <a:lnTo>
                        <a:pt x="7183842" y="519324"/>
                      </a:lnTo>
                      <a:lnTo>
                        <a:pt x="7177828" y="531352"/>
                      </a:lnTo>
                      <a:lnTo>
                        <a:pt x="7143747" y="527343"/>
                      </a:lnTo>
                      <a:lnTo>
                        <a:pt x="7158783" y="545386"/>
                      </a:lnTo>
                      <a:lnTo>
                        <a:pt x="7164797" y="572449"/>
                      </a:lnTo>
                      <a:lnTo>
                        <a:pt x="7177828" y="584478"/>
                      </a:lnTo>
                      <a:lnTo>
                        <a:pt x="7209904" y="590492"/>
                      </a:lnTo>
                      <a:lnTo>
                        <a:pt x="7253005" y="631589"/>
                      </a:lnTo>
                      <a:lnTo>
                        <a:pt x="7232958" y="632591"/>
                      </a:lnTo>
                      <a:lnTo>
                        <a:pt x="7248996" y="656648"/>
                      </a:lnTo>
                      <a:lnTo>
                        <a:pt x="7271048" y="668677"/>
                      </a:lnTo>
                      <a:lnTo>
                        <a:pt x="7247993" y="683712"/>
                      </a:lnTo>
                      <a:lnTo>
                        <a:pt x="7273053" y="715788"/>
                      </a:lnTo>
                      <a:lnTo>
                        <a:pt x="7245989" y="722804"/>
                      </a:lnTo>
                      <a:lnTo>
                        <a:pt x="7268041" y="752875"/>
                      </a:lnTo>
                      <a:lnTo>
                        <a:pt x="7260022" y="779939"/>
                      </a:lnTo>
                      <a:lnTo>
                        <a:pt x="7232958" y="759892"/>
                      </a:lnTo>
                      <a:lnTo>
                        <a:pt x="7182840" y="717793"/>
                      </a:lnTo>
                      <a:lnTo>
                        <a:pt x="7106659" y="653641"/>
                      </a:lnTo>
                      <a:lnTo>
                        <a:pt x="7076588" y="614549"/>
                      </a:lnTo>
                      <a:lnTo>
                        <a:pt x="7077591" y="597509"/>
                      </a:lnTo>
                      <a:lnTo>
                        <a:pt x="7064560" y="584478"/>
                      </a:lnTo>
                      <a:lnTo>
                        <a:pt x="7090622" y="578464"/>
                      </a:lnTo>
                      <a:lnTo>
                        <a:pt x="7089620" y="542378"/>
                      </a:lnTo>
                      <a:lnTo>
                        <a:pt x="7092627" y="514312"/>
                      </a:lnTo>
                      <a:lnTo>
                        <a:pt x="7104655" y="492260"/>
                      </a:lnTo>
                      <a:lnTo>
                        <a:pt x="7073581" y="454170"/>
                      </a:lnTo>
                      <a:lnTo>
                        <a:pt x="7051529" y="456175"/>
                      </a:lnTo>
                      <a:lnTo>
                        <a:pt x="7066565" y="478227"/>
                      </a:lnTo>
                      <a:lnTo>
                        <a:pt x="7049525" y="508298"/>
                      </a:lnTo>
                      <a:lnTo>
                        <a:pt x="6992390" y="475220"/>
                      </a:lnTo>
                      <a:lnTo>
                        <a:pt x="6949288" y="484241"/>
                      </a:lnTo>
                      <a:lnTo>
                        <a:pt x="6948286" y="530350"/>
                      </a:lnTo>
                      <a:lnTo>
                        <a:pt x="6985373" y="547390"/>
                      </a:lnTo>
                      <a:lnTo>
                        <a:pt x="6945279" y="554407"/>
                      </a:lnTo>
                      <a:lnTo>
                        <a:pt x="6915208" y="557414"/>
                      </a:lnTo>
                      <a:lnTo>
                        <a:pt x="6895160" y="537367"/>
                      </a:lnTo>
                      <a:lnTo>
                        <a:pt x="6857071" y="533357"/>
                      </a:lnTo>
                      <a:lnTo>
                        <a:pt x="6845042" y="547390"/>
                      </a:lnTo>
                      <a:lnTo>
                        <a:pt x="6774876" y="542378"/>
                      </a:lnTo>
                      <a:lnTo>
                        <a:pt x="6712729" y="550397"/>
                      </a:lnTo>
                      <a:lnTo>
                        <a:pt x="6695689" y="605528"/>
                      </a:lnTo>
                      <a:lnTo>
                        <a:pt x="6672635" y="671684"/>
                      </a:lnTo>
                      <a:lnTo>
                        <a:pt x="6710725" y="675693"/>
                      </a:lnTo>
                      <a:lnTo>
                        <a:pt x="6737789" y="693736"/>
                      </a:lnTo>
                      <a:lnTo>
                        <a:pt x="6764853" y="699750"/>
                      </a:lnTo>
                      <a:lnTo>
                        <a:pt x="6766858" y="685717"/>
                      </a:lnTo>
                      <a:lnTo>
                        <a:pt x="6792919" y="687722"/>
                      </a:lnTo>
                      <a:lnTo>
                        <a:pt x="6853061" y="719797"/>
                      </a:lnTo>
                      <a:lnTo>
                        <a:pt x="6875113" y="743854"/>
                      </a:lnTo>
                      <a:lnTo>
                        <a:pt x="6882130" y="772923"/>
                      </a:lnTo>
                      <a:lnTo>
                        <a:pt x="6908191" y="808005"/>
                      </a:lnTo>
                      <a:lnTo>
                        <a:pt x="6932248" y="854114"/>
                      </a:lnTo>
                      <a:lnTo>
                        <a:pt x="6927236" y="897216"/>
                      </a:lnTo>
                      <a:lnTo>
                        <a:pt x="6934253" y="917263"/>
                      </a:lnTo>
                      <a:lnTo>
                        <a:pt x="6925231" y="952346"/>
                      </a:lnTo>
                      <a:lnTo>
                        <a:pt x="6915208" y="986427"/>
                      </a:lnTo>
                      <a:lnTo>
                        <a:pt x="6911198" y="1004469"/>
                      </a:lnTo>
                      <a:lnTo>
                        <a:pt x="6889146" y="1021510"/>
                      </a:lnTo>
                      <a:lnTo>
                        <a:pt x="6874111" y="1022512"/>
                      </a:lnTo>
                      <a:lnTo>
                        <a:pt x="6850054" y="1007476"/>
                      </a:lnTo>
                      <a:lnTo>
                        <a:pt x="6831009" y="1029528"/>
                      </a:lnTo>
                      <a:lnTo>
                        <a:pt x="6833013" y="1039552"/>
                      </a:lnTo>
                      <a:lnTo>
                        <a:pt x="6827000" y="1034540"/>
                      </a:lnTo>
                      <a:close/>
                      <a:moveTo>
                        <a:pt x="5446741" y="61243"/>
                      </a:moveTo>
                      <a:lnTo>
                        <a:pt x="5361540" y="69261"/>
                      </a:lnTo>
                      <a:lnTo>
                        <a:pt x="5355526" y="41195"/>
                      </a:lnTo>
                      <a:lnTo>
                        <a:pt x="5365549" y="38188"/>
                      </a:lnTo>
                      <a:lnTo>
                        <a:pt x="5380585" y="40193"/>
                      </a:lnTo>
                      <a:lnTo>
                        <a:pt x="5439724" y="52221"/>
                      </a:lnTo>
                      <a:close/>
                      <a:moveTo>
                        <a:pt x="4493491" y="14131"/>
                      </a:moveTo>
                      <a:lnTo>
                        <a:pt x="4473443" y="16136"/>
                      </a:lnTo>
                      <a:lnTo>
                        <a:pt x="4459410" y="18141"/>
                      </a:lnTo>
                      <a:lnTo>
                        <a:pt x="4459410" y="21148"/>
                      </a:lnTo>
                      <a:lnTo>
                        <a:pt x="4441368" y="24155"/>
                      </a:lnTo>
                      <a:lnTo>
                        <a:pt x="4421320" y="19143"/>
                      </a:lnTo>
                      <a:lnTo>
                        <a:pt x="4426332" y="13129"/>
                      </a:lnTo>
                      <a:lnTo>
                        <a:pt x="4389244" y="13129"/>
                      </a:lnTo>
                      <a:lnTo>
                        <a:pt x="4419315" y="9120"/>
                      </a:lnTo>
                      <a:lnTo>
                        <a:pt x="4444374" y="9120"/>
                      </a:lnTo>
                      <a:lnTo>
                        <a:pt x="4450388" y="14131"/>
                      </a:lnTo>
                      <a:lnTo>
                        <a:pt x="4457405" y="9120"/>
                      </a:lnTo>
                      <a:lnTo>
                        <a:pt x="4470436" y="6112"/>
                      </a:lnTo>
                      <a:lnTo>
                        <a:pt x="4497500" y="11124"/>
                      </a:lnTo>
                      <a:close/>
                      <a:moveTo>
                        <a:pt x="5343497" y="48212"/>
                      </a:moveTo>
                      <a:lnTo>
                        <a:pt x="5309417" y="51219"/>
                      </a:lnTo>
                      <a:lnTo>
                        <a:pt x="5254286" y="45205"/>
                      </a:lnTo>
                      <a:lnTo>
                        <a:pt x="5216197" y="37186"/>
                      </a:lnTo>
                      <a:lnTo>
                        <a:pt x="5184121" y="21148"/>
                      </a:lnTo>
                      <a:lnTo>
                        <a:pt x="5157057" y="18141"/>
                      </a:lnTo>
                      <a:lnTo>
                        <a:pt x="5182116" y="4108"/>
                      </a:lnTo>
                      <a:lnTo>
                        <a:pt x="5212187" y="98"/>
                      </a:lnTo>
                      <a:lnTo>
                        <a:pt x="5256291" y="10122"/>
                      </a:lnTo>
                      <a:lnTo>
                        <a:pt x="5321445" y="29167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3" name="Freeform: Shape 162">
                  <a:extLst>
                    <a:ext uri="{FF2B5EF4-FFF2-40B4-BE49-F238E27FC236}">
                      <a16:creationId xmlns:a16="http://schemas.microsoft.com/office/drawing/2014/main" id="{D390705E-3A05-421A-A922-A9FCFF977F9C}"/>
                    </a:ext>
                  </a:extLst>
                </p:cNvPr>
                <p:cNvSpPr/>
                <p:nvPr/>
              </p:nvSpPr>
              <p:spPr>
                <a:xfrm>
                  <a:off x="6048655" y="3764856"/>
                  <a:ext cx="48113" cy="54127"/>
                </a:xfrm>
                <a:custGeom>
                  <a:avLst/>
                  <a:gdLst>
                    <a:gd name="connsiteX0" fmla="*/ 36960 w 48113"/>
                    <a:gd name="connsiteY0" fmla="*/ 76 h 54127"/>
                    <a:gd name="connsiteX1" fmla="*/ 47986 w 48113"/>
                    <a:gd name="connsiteY1" fmla="*/ 17116 h 54127"/>
                    <a:gd name="connsiteX2" fmla="*/ 45982 w 48113"/>
                    <a:gd name="connsiteY2" fmla="*/ 35158 h 54127"/>
                    <a:gd name="connsiteX3" fmla="*/ 37962 w 48113"/>
                    <a:gd name="connsiteY3" fmla="*/ 39168 h 54127"/>
                    <a:gd name="connsiteX4" fmla="*/ 23929 w 48113"/>
                    <a:gd name="connsiteY4" fmla="*/ 37163 h 54127"/>
                    <a:gd name="connsiteX5" fmla="*/ 15911 w 48113"/>
                    <a:gd name="connsiteY5" fmla="*/ 54203 h 54127"/>
                    <a:gd name="connsiteX6" fmla="*/ -128 w 48113"/>
                    <a:gd name="connsiteY6" fmla="*/ 52199 h 54127"/>
                    <a:gd name="connsiteX7" fmla="*/ 1877 w 48113"/>
                    <a:gd name="connsiteY7" fmla="*/ 35158 h 54127"/>
                    <a:gd name="connsiteX8" fmla="*/ 5887 w 48113"/>
                    <a:gd name="connsiteY8" fmla="*/ 33154 h 54127"/>
                    <a:gd name="connsiteX9" fmla="*/ 6889 w 48113"/>
                    <a:gd name="connsiteY9" fmla="*/ 15111 h 54127"/>
                    <a:gd name="connsiteX10" fmla="*/ 14908 w 48113"/>
                    <a:gd name="connsiteY10" fmla="*/ 6090 h 54127"/>
                    <a:gd name="connsiteX11" fmla="*/ 20922 w 48113"/>
                    <a:gd name="connsiteY11" fmla="*/ 10099 h 541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8113" h="54127">
                      <a:moveTo>
                        <a:pt x="36960" y="76"/>
                      </a:moveTo>
                      <a:lnTo>
                        <a:pt x="47986" y="17116"/>
                      </a:lnTo>
                      <a:lnTo>
                        <a:pt x="45982" y="35158"/>
                      </a:lnTo>
                      <a:lnTo>
                        <a:pt x="37962" y="39168"/>
                      </a:lnTo>
                      <a:lnTo>
                        <a:pt x="23929" y="37163"/>
                      </a:lnTo>
                      <a:lnTo>
                        <a:pt x="15911" y="54203"/>
                      </a:lnTo>
                      <a:lnTo>
                        <a:pt x="-128" y="52199"/>
                      </a:lnTo>
                      <a:lnTo>
                        <a:pt x="1877" y="35158"/>
                      </a:lnTo>
                      <a:lnTo>
                        <a:pt x="5887" y="33154"/>
                      </a:lnTo>
                      <a:lnTo>
                        <a:pt x="6889" y="15111"/>
                      </a:lnTo>
                      <a:lnTo>
                        <a:pt x="14908" y="6090"/>
                      </a:lnTo>
                      <a:lnTo>
                        <a:pt x="20922" y="10099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4" name="Freeform: Shape 163">
                  <a:extLst>
                    <a:ext uri="{FF2B5EF4-FFF2-40B4-BE49-F238E27FC236}">
                      <a16:creationId xmlns:a16="http://schemas.microsoft.com/office/drawing/2014/main" id="{AB2C8CAA-1D79-43A4-8DDA-6CC6AD762FFB}"/>
                    </a:ext>
                  </a:extLst>
                </p:cNvPr>
                <p:cNvSpPr/>
                <p:nvPr/>
              </p:nvSpPr>
              <p:spPr>
                <a:xfrm>
                  <a:off x="4826771" y="2896807"/>
                  <a:ext cx="223527" cy="199470"/>
                </a:xfrm>
                <a:custGeom>
                  <a:avLst/>
                  <a:gdLst>
                    <a:gd name="connsiteX0" fmla="*/ 109144 w 223527"/>
                    <a:gd name="connsiteY0" fmla="*/ 85 h 199470"/>
                    <a:gd name="connsiteX1" fmla="*/ 223414 w 223527"/>
                    <a:gd name="connsiteY1" fmla="*/ 85 h 199470"/>
                    <a:gd name="connsiteX2" fmla="*/ 223414 w 223527"/>
                    <a:gd name="connsiteY2" fmla="*/ 85 h 199470"/>
                    <a:gd name="connsiteX3" fmla="*/ 222412 w 223527"/>
                    <a:gd name="connsiteY3" fmla="*/ 6100 h 199470"/>
                    <a:gd name="connsiteX4" fmla="*/ 221409 w 223527"/>
                    <a:gd name="connsiteY4" fmla="*/ 52208 h 199470"/>
                    <a:gd name="connsiteX5" fmla="*/ 136208 w 223527"/>
                    <a:gd name="connsiteY5" fmla="*/ 50204 h 199470"/>
                    <a:gd name="connsiteX6" fmla="*/ 136208 w 223527"/>
                    <a:gd name="connsiteY6" fmla="*/ 127386 h 199470"/>
                    <a:gd name="connsiteX7" fmla="*/ 111149 w 223527"/>
                    <a:gd name="connsiteY7" fmla="*/ 130393 h 199470"/>
                    <a:gd name="connsiteX8" fmla="*/ 104132 w 223527"/>
                    <a:gd name="connsiteY8" fmla="*/ 145429 h 199470"/>
                    <a:gd name="connsiteX9" fmla="*/ 109144 w 223527"/>
                    <a:gd name="connsiteY9" fmla="*/ 189533 h 199470"/>
                    <a:gd name="connsiteX10" fmla="*/ 5901 w 223527"/>
                    <a:gd name="connsiteY10" fmla="*/ 189533 h 199470"/>
                    <a:gd name="connsiteX11" fmla="*/ -114 w 223527"/>
                    <a:gd name="connsiteY11" fmla="*/ 199556 h 199470"/>
                    <a:gd name="connsiteX12" fmla="*/ 1891 w 223527"/>
                    <a:gd name="connsiteY12" fmla="*/ 186525 h 199470"/>
                    <a:gd name="connsiteX13" fmla="*/ 2894 w 223527"/>
                    <a:gd name="connsiteY13" fmla="*/ 172492 h 199470"/>
                    <a:gd name="connsiteX14" fmla="*/ 13919 w 223527"/>
                    <a:gd name="connsiteY14" fmla="*/ 164473 h 199470"/>
                    <a:gd name="connsiteX15" fmla="*/ 22941 w 223527"/>
                    <a:gd name="connsiteY15" fmla="*/ 148436 h 199470"/>
                    <a:gd name="connsiteX16" fmla="*/ 20936 w 223527"/>
                    <a:gd name="connsiteY16" fmla="*/ 138412 h 199470"/>
                    <a:gd name="connsiteX17" fmla="*/ 30960 w 223527"/>
                    <a:gd name="connsiteY17" fmla="*/ 116360 h 199470"/>
                    <a:gd name="connsiteX18" fmla="*/ 45995 w 223527"/>
                    <a:gd name="connsiteY18" fmla="*/ 97315 h 199470"/>
                    <a:gd name="connsiteX19" fmla="*/ 54014 w 223527"/>
                    <a:gd name="connsiteY19" fmla="*/ 93305 h 199470"/>
                    <a:gd name="connsiteX20" fmla="*/ 62033 w 223527"/>
                    <a:gd name="connsiteY20" fmla="*/ 75263 h 199470"/>
                    <a:gd name="connsiteX21" fmla="*/ 63036 w 223527"/>
                    <a:gd name="connsiteY21" fmla="*/ 59225 h 199470"/>
                    <a:gd name="connsiteX22" fmla="*/ 73059 w 223527"/>
                    <a:gd name="connsiteY22" fmla="*/ 40180 h 199470"/>
                    <a:gd name="connsiteX23" fmla="*/ 90099 w 223527"/>
                    <a:gd name="connsiteY23" fmla="*/ 29154 h 199470"/>
                    <a:gd name="connsiteX24" fmla="*/ 100123 w 223527"/>
                    <a:gd name="connsiteY24" fmla="*/ 12114 h 199470"/>
                    <a:gd name="connsiteX25" fmla="*/ 104132 w 223527"/>
                    <a:gd name="connsiteY25" fmla="*/ 4095 h 1994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223527" h="199470">
                      <a:moveTo>
                        <a:pt x="109144" y="85"/>
                      </a:moveTo>
                      <a:lnTo>
                        <a:pt x="223414" y="85"/>
                      </a:lnTo>
                      <a:lnTo>
                        <a:pt x="223414" y="85"/>
                      </a:lnTo>
                      <a:lnTo>
                        <a:pt x="222412" y="6100"/>
                      </a:lnTo>
                      <a:lnTo>
                        <a:pt x="221409" y="52208"/>
                      </a:lnTo>
                      <a:lnTo>
                        <a:pt x="136208" y="50204"/>
                      </a:lnTo>
                      <a:lnTo>
                        <a:pt x="136208" y="127386"/>
                      </a:lnTo>
                      <a:lnTo>
                        <a:pt x="111149" y="130393"/>
                      </a:lnTo>
                      <a:lnTo>
                        <a:pt x="104132" y="145429"/>
                      </a:lnTo>
                      <a:lnTo>
                        <a:pt x="109144" y="189533"/>
                      </a:lnTo>
                      <a:lnTo>
                        <a:pt x="5901" y="189533"/>
                      </a:lnTo>
                      <a:lnTo>
                        <a:pt x="-114" y="199556"/>
                      </a:lnTo>
                      <a:lnTo>
                        <a:pt x="1891" y="186525"/>
                      </a:lnTo>
                      <a:lnTo>
                        <a:pt x="2894" y="172492"/>
                      </a:lnTo>
                      <a:lnTo>
                        <a:pt x="13919" y="164473"/>
                      </a:lnTo>
                      <a:lnTo>
                        <a:pt x="22941" y="148436"/>
                      </a:lnTo>
                      <a:lnTo>
                        <a:pt x="20936" y="138412"/>
                      </a:lnTo>
                      <a:lnTo>
                        <a:pt x="30960" y="116360"/>
                      </a:lnTo>
                      <a:lnTo>
                        <a:pt x="45995" y="97315"/>
                      </a:lnTo>
                      <a:lnTo>
                        <a:pt x="54014" y="93305"/>
                      </a:lnTo>
                      <a:lnTo>
                        <a:pt x="62033" y="75263"/>
                      </a:lnTo>
                      <a:lnTo>
                        <a:pt x="63036" y="59225"/>
                      </a:lnTo>
                      <a:lnTo>
                        <a:pt x="73059" y="40180"/>
                      </a:lnTo>
                      <a:lnTo>
                        <a:pt x="90099" y="29154"/>
                      </a:lnTo>
                      <a:lnTo>
                        <a:pt x="100123" y="12114"/>
                      </a:lnTo>
                      <a:lnTo>
                        <a:pt x="104132" y="4095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5" name="Freeform: Shape 164">
                  <a:extLst>
                    <a:ext uri="{FF2B5EF4-FFF2-40B4-BE49-F238E27FC236}">
                      <a16:creationId xmlns:a16="http://schemas.microsoft.com/office/drawing/2014/main" id="{FCCE533A-32BB-4E51-91B3-414E16F1E722}"/>
                    </a:ext>
                  </a:extLst>
                </p:cNvPr>
                <p:cNvSpPr/>
                <p:nvPr/>
              </p:nvSpPr>
              <p:spPr>
                <a:xfrm>
                  <a:off x="6166934" y="2758480"/>
                  <a:ext cx="561325" cy="478128"/>
                </a:xfrm>
                <a:custGeom>
                  <a:avLst/>
                  <a:gdLst>
                    <a:gd name="connsiteX0" fmla="*/ 235424 w 561325"/>
                    <a:gd name="connsiteY0" fmla="*/ 478214 h 478128"/>
                    <a:gd name="connsiteX1" fmla="*/ 231415 w 561325"/>
                    <a:gd name="connsiteY1" fmla="*/ 465183 h 478128"/>
                    <a:gd name="connsiteX2" fmla="*/ 223396 w 561325"/>
                    <a:gd name="connsiteY2" fmla="*/ 456162 h 478128"/>
                    <a:gd name="connsiteX3" fmla="*/ 220388 w 561325"/>
                    <a:gd name="connsiteY3" fmla="*/ 444134 h 478128"/>
                    <a:gd name="connsiteX4" fmla="*/ 206356 w 561325"/>
                    <a:gd name="connsiteY4" fmla="*/ 433108 h 478128"/>
                    <a:gd name="connsiteX5" fmla="*/ 190317 w 561325"/>
                    <a:gd name="connsiteY5" fmla="*/ 408048 h 478128"/>
                    <a:gd name="connsiteX6" fmla="*/ 181296 w 561325"/>
                    <a:gd name="connsiteY6" fmla="*/ 382989 h 478128"/>
                    <a:gd name="connsiteX7" fmla="*/ 162251 w 561325"/>
                    <a:gd name="connsiteY7" fmla="*/ 362942 h 478128"/>
                    <a:gd name="connsiteX8" fmla="*/ 150223 w 561325"/>
                    <a:gd name="connsiteY8" fmla="*/ 357930 h 478128"/>
                    <a:gd name="connsiteX9" fmla="*/ 131178 w 561325"/>
                    <a:gd name="connsiteY9" fmla="*/ 328862 h 478128"/>
                    <a:gd name="connsiteX10" fmla="*/ 126166 w 561325"/>
                    <a:gd name="connsiteY10" fmla="*/ 307812 h 478128"/>
                    <a:gd name="connsiteX11" fmla="*/ 126166 w 561325"/>
                    <a:gd name="connsiteY11" fmla="*/ 289769 h 478128"/>
                    <a:gd name="connsiteX12" fmla="*/ 109126 w 561325"/>
                    <a:gd name="connsiteY12" fmla="*/ 256691 h 478128"/>
                    <a:gd name="connsiteX13" fmla="*/ 96095 w 561325"/>
                    <a:gd name="connsiteY13" fmla="*/ 244663 h 478128"/>
                    <a:gd name="connsiteX14" fmla="*/ 82062 w 561325"/>
                    <a:gd name="connsiteY14" fmla="*/ 238649 h 478128"/>
                    <a:gd name="connsiteX15" fmla="*/ 72038 w 561325"/>
                    <a:gd name="connsiteY15" fmla="*/ 220606 h 478128"/>
                    <a:gd name="connsiteX16" fmla="*/ 73041 w 561325"/>
                    <a:gd name="connsiteY16" fmla="*/ 214592 h 478128"/>
                    <a:gd name="connsiteX17" fmla="*/ 65022 w 561325"/>
                    <a:gd name="connsiteY17" fmla="*/ 198554 h 478128"/>
                    <a:gd name="connsiteX18" fmla="*/ 57003 w 561325"/>
                    <a:gd name="connsiteY18" fmla="*/ 191537 h 478128"/>
                    <a:gd name="connsiteX19" fmla="*/ 44974 w 561325"/>
                    <a:gd name="connsiteY19" fmla="*/ 169485 h 478128"/>
                    <a:gd name="connsiteX20" fmla="*/ 26932 w 561325"/>
                    <a:gd name="connsiteY20" fmla="*/ 144426 h 478128"/>
                    <a:gd name="connsiteX21" fmla="*/ 12899 w 561325"/>
                    <a:gd name="connsiteY21" fmla="*/ 124379 h 478128"/>
                    <a:gd name="connsiteX22" fmla="*/ -132 w 561325"/>
                    <a:gd name="connsiteY22" fmla="*/ 124379 h 478128"/>
                    <a:gd name="connsiteX23" fmla="*/ 1873 w 561325"/>
                    <a:gd name="connsiteY23" fmla="*/ 107339 h 478128"/>
                    <a:gd name="connsiteX24" fmla="*/ 2875 w 561325"/>
                    <a:gd name="connsiteY24" fmla="*/ 97315 h 478128"/>
                    <a:gd name="connsiteX25" fmla="*/ 4880 w 561325"/>
                    <a:gd name="connsiteY25" fmla="*/ 85287 h 478128"/>
                    <a:gd name="connsiteX26" fmla="*/ 33948 w 561325"/>
                    <a:gd name="connsiteY26" fmla="*/ 89296 h 478128"/>
                    <a:gd name="connsiteX27" fmla="*/ 43972 w 561325"/>
                    <a:gd name="connsiteY27" fmla="*/ 80275 h 478128"/>
                    <a:gd name="connsiteX28" fmla="*/ 48984 w 561325"/>
                    <a:gd name="connsiteY28" fmla="*/ 69249 h 478128"/>
                    <a:gd name="connsiteX29" fmla="*/ 68029 w 561325"/>
                    <a:gd name="connsiteY29" fmla="*/ 65239 h 478128"/>
                    <a:gd name="connsiteX30" fmla="*/ 71036 w 561325"/>
                    <a:gd name="connsiteY30" fmla="*/ 55216 h 478128"/>
                    <a:gd name="connsiteX31" fmla="*/ 79055 w 561325"/>
                    <a:gd name="connsiteY31" fmla="*/ 50204 h 478128"/>
                    <a:gd name="connsiteX32" fmla="*/ 50989 w 561325"/>
                    <a:gd name="connsiteY32" fmla="*/ 20133 h 478128"/>
                    <a:gd name="connsiteX33" fmla="*/ 100104 w 561325"/>
                    <a:gd name="connsiteY33" fmla="*/ 5097 h 478128"/>
                    <a:gd name="connsiteX34" fmla="*/ 104114 w 561325"/>
                    <a:gd name="connsiteY34" fmla="*/ 85 h 478128"/>
                    <a:gd name="connsiteX35" fmla="*/ 136190 w 561325"/>
                    <a:gd name="connsiteY35" fmla="*/ 8104 h 478128"/>
                    <a:gd name="connsiteX36" fmla="*/ 176285 w 561325"/>
                    <a:gd name="connsiteY36" fmla="*/ 29154 h 478128"/>
                    <a:gd name="connsiteX37" fmla="*/ 255471 w 561325"/>
                    <a:gd name="connsiteY37" fmla="*/ 90298 h 478128"/>
                    <a:gd name="connsiteX38" fmla="*/ 303585 w 561325"/>
                    <a:gd name="connsiteY38" fmla="*/ 92303 h 478128"/>
                    <a:gd name="connsiteX39" fmla="*/ 326640 w 561325"/>
                    <a:gd name="connsiteY39" fmla="*/ 95310 h 478128"/>
                    <a:gd name="connsiteX40" fmla="*/ 334658 w 561325"/>
                    <a:gd name="connsiteY40" fmla="*/ 110346 h 478128"/>
                    <a:gd name="connsiteX41" fmla="*/ 353704 w 561325"/>
                    <a:gd name="connsiteY41" fmla="*/ 109343 h 478128"/>
                    <a:gd name="connsiteX42" fmla="*/ 366734 w 561325"/>
                    <a:gd name="connsiteY42" fmla="*/ 135405 h 478128"/>
                    <a:gd name="connsiteX43" fmla="*/ 379765 w 561325"/>
                    <a:gd name="connsiteY43" fmla="*/ 142421 h 478128"/>
                    <a:gd name="connsiteX44" fmla="*/ 385779 w 561325"/>
                    <a:gd name="connsiteY44" fmla="*/ 152445 h 478128"/>
                    <a:gd name="connsiteX45" fmla="*/ 404824 w 561325"/>
                    <a:gd name="connsiteY45" fmla="*/ 165476 h 478128"/>
                    <a:gd name="connsiteX46" fmla="*/ 407831 w 561325"/>
                    <a:gd name="connsiteY46" fmla="*/ 178507 h 478128"/>
                    <a:gd name="connsiteX47" fmla="*/ 405826 w 561325"/>
                    <a:gd name="connsiteY47" fmla="*/ 188530 h 478128"/>
                    <a:gd name="connsiteX48" fmla="*/ 409836 w 561325"/>
                    <a:gd name="connsiteY48" fmla="*/ 198554 h 478128"/>
                    <a:gd name="connsiteX49" fmla="*/ 418857 w 561325"/>
                    <a:gd name="connsiteY49" fmla="*/ 206573 h 478128"/>
                    <a:gd name="connsiteX50" fmla="*/ 422867 w 561325"/>
                    <a:gd name="connsiteY50" fmla="*/ 216597 h 478128"/>
                    <a:gd name="connsiteX51" fmla="*/ 427878 w 561325"/>
                    <a:gd name="connsiteY51" fmla="*/ 223613 h 478128"/>
                    <a:gd name="connsiteX52" fmla="*/ 435897 w 561325"/>
                    <a:gd name="connsiteY52" fmla="*/ 229627 h 478128"/>
                    <a:gd name="connsiteX53" fmla="*/ 442914 w 561325"/>
                    <a:gd name="connsiteY53" fmla="*/ 227623 h 478128"/>
                    <a:gd name="connsiteX54" fmla="*/ 448928 w 561325"/>
                    <a:gd name="connsiteY54" fmla="*/ 239651 h 478128"/>
                    <a:gd name="connsiteX55" fmla="*/ 450933 w 561325"/>
                    <a:gd name="connsiteY55" fmla="*/ 246668 h 478128"/>
                    <a:gd name="connsiteX56" fmla="*/ 462961 w 561325"/>
                    <a:gd name="connsiteY56" fmla="*/ 276739 h 478128"/>
                    <a:gd name="connsiteX57" fmla="*/ 543151 w 561325"/>
                    <a:gd name="connsiteY57" fmla="*/ 292776 h 478128"/>
                    <a:gd name="connsiteX58" fmla="*/ 547160 w 561325"/>
                    <a:gd name="connsiteY58" fmla="*/ 285760 h 478128"/>
                    <a:gd name="connsiteX59" fmla="*/ 561193 w 561325"/>
                    <a:gd name="connsiteY59" fmla="*/ 307812 h 478128"/>
                    <a:gd name="connsiteX60" fmla="*/ 549165 w 561325"/>
                    <a:gd name="connsiteY60" fmla="*/ 367954 h 478128"/>
                    <a:gd name="connsiteX61" fmla="*/ 472985 w 561325"/>
                    <a:gd name="connsiteY61" fmla="*/ 398025 h 478128"/>
                    <a:gd name="connsiteX62" fmla="*/ 397807 w 561325"/>
                    <a:gd name="connsiteY62" fmla="*/ 410053 h 478128"/>
                    <a:gd name="connsiteX63" fmla="*/ 374753 w 561325"/>
                    <a:gd name="connsiteY63" fmla="*/ 423084 h 478128"/>
                    <a:gd name="connsiteX64" fmla="*/ 357713 w 561325"/>
                    <a:gd name="connsiteY64" fmla="*/ 455160 h 478128"/>
                    <a:gd name="connsiteX65" fmla="*/ 345684 w 561325"/>
                    <a:gd name="connsiteY65" fmla="*/ 460171 h 478128"/>
                    <a:gd name="connsiteX66" fmla="*/ 338668 w 561325"/>
                    <a:gd name="connsiteY66" fmla="*/ 450148 h 478128"/>
                    <a:gd name="connsiteX67" fmla="*/ 328644 w 561325"/>
                    <a:gd name="connsiteY67" fmla="*/ 451150 h 478128"/>
                    <a:gd name="connsiteX68" fmla="*/ 302583 w 561325"/>
                    <a:gd name="connsiteY68" fmla="*/ 448143 h 478128"/>
                    <a:gd name="connsiteX69" fmla="*/ 297571 w 561325"/>
                    <a:gd name="connsiteY69" fmla="*/ 445136 h 478128"/>
                    <a:gd name="connsiteX70" fmla="*/ 267500 w 561325"/>
                    <a:gd name="connsiteY70" fmla="*/ 446138 h 478128"/>
                    <a:gd name="connsiteX71" fmla="*/ 260483 w 561325"/>
                    <a:gd name="connsiteY71" fmla="*/ 449146 h 478128"/>
                    <a:gd name="connsiteX72" fmla="*/ 249457 w 561325"/>
                    <a:gd name="connsiteY72" fmla="*/ 441127 h 478128"/>
                    <a:gd name="connsiteX73" fmla="*/ 243443 w 561325"/>
                    <a:gd name="connsiteY73" fmla="*/ 456162 h 478128"/>
                    <a:gd name="connsiteX74" fmla="*/ 246450 w 561325"/>
                    <a:gd name="connsiteY74" fmla="*/ 468190 h 4781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</a:cxnLst>
                  <a:rect l="l" t="t" r="r" b="b"/>
                  <a:pathLst>
                    <a:path w="561325" h="478128">
                      <a:moveTo>
                        <a:pt x="235424" y="478214"/>
                      </a:moveTo>
                      <a:lnTo>
                        <a:pt x="231415" y="465183"/>
                      </a:lnTo>
                      <a:lnTo>
                        <a:pt x="223396" y="456162"/>
                      </a:lnTo>
                      <a:lnTo>
                        <a:pt x="220388" y="444134"/>
                      </a:lnTo>
                      <a:lnTo>
                        <a:pt x="206356" y="433108"/>
                      </a:lnTo>
                      <a:lnTo>
                        <a:pt x="190317" y="408048"/>
                      </a:lnTo>
                      <a:lnTo>
                        <a:pt x="181296" y="382989"/>
                      </a:lnTo>
                      <a:lnTo>
                        <a:pt x="162251" y="362942"/>
                      </a:lnTo>
                      <a:lnTo>
                        <a:pt x="150223" y="357930"/>
                      </a:lnTo>
                      <a:lnTo>
                        <a:pt x="131178" y="328862"/>
                      </a:lnTo>
                      <a:lnTo>
                        <a:pt x="126166" y="307812"/>
                      </a:lnTo>
                      <a:lnTo>
                        <a:pt x="126166" y="289769"/>
                      </a:lnTo>
                      <a:lnTo>
                        <a:pt x="109126" y="256691"/>
                      </a:lnTo>
                      <a:lnTo>
                        <a:pt x="96095" y="244663"/>
                      </a:lnTo>
                      <a:lnTo>
                        <a:pt x="82062" y="238649"/>
                      </a:lnTo>
                      <a:lnTo>
                        <a:pt x="72038" y="220606"/>
                      </a:lnTo>
                      <a:lnTo>
                        <a:pt x="73041" y="214592"/>
                      </a:lnTo>
                      <a:lnTo>
                        <a:pt x="65022" y="198554"/>
                      </a:lnTo>
                      <a:lnTo>
                        <a:pt x="57003" y="191537"/>
                      </a:lnTo>
                      <a:lnTo>
                        <a:pt x="44974" y="169485"/>
                      </a:lnTo>
                      <a:lnTo>
                        <a:pt x="26932" y="144426"/>
                      </a:lnTo>
                      <a:lnTo>
                        <a:pt x="12899" y="124379"/>
                      </a:lnTo>
                      <a:lnTo>
                        <a:pt x="-132" y="124379"/>
                      </a:lnTo>
                      <a:lnTo>
                        <a:pt x="1873" y="107339"/>
                      </a:lnTo>
                      <a:lnTo>
                        <a:pt x="2875" y="97315"/>
                      </a:lnTo>
                      <a:lnTo>
                        <a:pt x="4880" y="85287"/>
                      </a:lnTo>
                      <a:lnTo>
                        <a:pt x="33948" y="89296"/>
                      </a:lnTo>
                      <a:lnTo>
                        <a:pt x="43972" y="80275"/>
                      </a:lnTo>
                      <a:lnTo>
                        <a:pt x="48984" y="69249"/>
                      </a:lnTo>
                      <a:lnTo>
                        <a:pt x="68029" y="65239"/>
                      </a:lnTo>
                      <a:lnTo>
                        <a:pt x="71036" y="55216"/>
                      </a:lnTo>
                      <a:lnTo>
                        <a:pt x="79055" y="50204"/>
                      </a:lnTo>
                      <a:lnTo>
                        <a:pt x="50989" y="20133"/>
                      </a:lnTo>
                      <a:lnTo>
                        <a:pt x="100104" y="5097"/>
                      </a:lnTo>
                      <a:lnTo>
                        <a:pt x="104114" y="85"/>
                      </a:lnTo>
                      <a:lnTo>
                        <a:pt x="136190" y="8104"/>
                      </a:lnTo>
                      <a:lnTo>
                        <a:pt x="176285" y="29154"/>
                      </a:lnTo>
                      <a:lnTo>
                        <a:pt x="255471" y="90298"/>
                      </a:lnTo>
                      <a:lnTo>
                        <a:pt x="303585" y="92303"/>
                      </a:lnTo>
                      <a:lnTo>
                        <a:pt x="326640" y="95310"/>
                      </a:lnTo>
                      <a:lnTo>
                        <a:pt x="334658" y="110346"/>
                      </a:lnTo>
                      <a:lnTo>
                        <a:pt x="353704" y="109343"/>
                      </a:lnTo>
                      <a:lnTo>
                        <a:pt x="366734" y="135405"/>
                      </a:lnTo>
                      <a:lnTo>
                        <a:pt x="379765" y="142421"/>
                      </a:lnTo>
                      <a:lnTo>
                        <a:pt x="385779" y="152445"/>
                      </a:lnTo>
                      <a:lnTo>
                        <a:pt x="404824" y="165476"/>
                      </a:lnTo>
                      <a:lnTo>
                        <a:pt x="407831" y="178507"/>
                      </a:lnTo>
                      <a:lnTo>
                        <a:pt x="405826" y="188530"/>
                      </a:lnTo>
                      <a:lnTo>
                        <a:pt x="409836" y="198554"/>
                      </a:lnTo>
                      <a:lnTo>
                        <a:pt x="418857" y="206573"/>
                      </a:lnTo>
                      <a:lnTo>
                        <a:pt x="422867" y="216597"/>
                      </a:lnTo>
                      <a:lnTo>
                        <a:pt x="427878" y="223613"/>
                      </a:lnTo>
                      <a:lnTo>
                        <a:pt x="435897" y="229627"/>
                      </a:lnTo>
                      <a:lnTo>
                        <a:pt x="442914" y="227623"/>
                      </a:lnTo>
                      <a:lnTo>
                        <a:pt x="448928" y="239651"/>
                      </a:lnTo>
                      <a:lnTo>
                        <a:pt x="450933" y="246668"/>
                      </a:lnTo>
                      <a:lnTo>
                        <a:pt x="462961" y="276739"/>
                      </a:lnTo>
                      <a:lnTo>
                        <a:pt x="543151" y="292776"/>
                      </a:lnTo>
                      <a:lnTo>
                        <a:pt x="547160" y="285760"/>
                      </a:lnTo>
                      <a:lnTo>
                        <a:pt x="561193" y="307812"/>
                      </a:lnTo>
                      <a:lnTo>
                        <a:pt x="549165" y="367954"/>
                      </a:lnTo>
                      <a:lnTo>
                        <a:pt x="472985" y="398025"/>
                      </a:lnTo>
                      <a:lnTo>
                        <a:pt x="397807" y="410053"/>
                      </a:lnTo>
                      <a:lnTo>
                        <a:pt x="374753" y="423084"/>
                      </a:lnTo>
                      <a:lnTo>
                        <a:pt x="357713" y="455160"/>
                      </a:lnTo>
                      <a:lnTo>
                        <a:pt x="345684" y="460171"/>
                      </a:lnTo>
                      <a:lnTo>
                        <a:pt x="338668" y="450148"/>
                      </a:lnTo>
                      <a:lnTo>
                        <a:pt x="328644" y="451150"/>
                      </a:lnTo>
                      <a:lnTo>
                        <a:pt x="302583" y="448143"/>
                      </a:lnTo>
                      <a:lnTo>
                        <a:pt x="297571" y="445136"/>
                      </a:lnTo>
                      <a:lnTo>
                        <a:pt x="267500" y="446138"/>
                      </a:lnTo>
                      <a:lnTo>
                        <a:pt x="260483" y="449146"/>
                      </a:lnTo>
                      <a:lnTo>
                        <a:pt x="249457" y="441127"/>
                      </a:lnTo>
                      <a:lnTo>
                        <a:pt x="243443" y="456162"/>
                      </a:lnTo>
                      <a:lnTo>
                        <a:pt x="246450" y="468190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6" name="Freeform: Shape 165">
                  <a:extLst>
                    <a:ext uri="{FF2B5EF4-FFF2-40B4-BE49-F238E27FC236}">
                      <a16:creationId xmlns:a16="http://schemas.microsoft.com/office/drawing/2014/main" id="{8B188613-3ACD-4835-ADBD-7A7F9CAFACC2}"/>
                    </a:ext>
                  </a:extLst>
                </p:cNvPr>
                <p:cNvSpPr/>
                <p:nvPr/>
              </p:nvSpPr>
              <p:spPr>
                <a:xfrm>
                  <a:off x="5855199" y="3066207"/>
                  <a:ext cx="429012" cy="403953"/>
                </a:xfrm>
                <a:custGeom>
                  <a:avLst/>
                  <a:gdLst>
                    <a:gd name="connsiteX0" fmla="*/ 321632 w 429012"/>
                    <a:gd name="connsiteY0" fmla="*/ 378977 h 403953"/>
                    <a:gd name="connsiteX1" fmla="*/ 317623 w 429012"/>
                    <a:gd name="connsiteY1" fmla="*/ 377974 h 403953"/>
                    <a:gd name="connsiteX2" fmla="*/ 317623 w 429012"/>
                    <a:gd name="connsiteY2" fmla="*/ 362939 h 403953"/>
                    <a:gd name="connsiteX3" fmla="*/ 314616 w 429012"/>
                    <a:gd name="connsiteY3" fmla="*/ 352915 h 403953"/>
                    <a:gd name="connsiteX4" fmla="*/ 300582 w 429012"/>
                    <a:gd name="connsiteY4" fmla="*/ 340887 h 403953"/>
                    <a:gd name="connsiteX5" fmla="*/ 296573 w 429012"/>
                    <a:gd name="connsiteY5" fmla="*/ 318835 h 403953"/>
                    <a:gd name="connsiteX6" fmla="*/ 299580 w 429012"/>
                    <a:gd name="connsiteY6" fmla="*/ 296783 h 403953"/>
                    <a:gd name="connsiteX7" fmla="*/ 286549 w 429012"/>
                    <a:gd name="connsiteY7" fmla="*/ 294778 h 403953"/>
                    <a:gd name="connsiteX8" fmla="*/ 285547 w 429012"/>
                    <a:gd name="connsiteY8" fmla="*/ 300792 h 403953"/>
                    <a:gd name="connsiteX9" fmla="*/ 269509 w 429012"/>
                    <a:gd name="connsiteY9" fmla="*/ 302797 h 403953"/>
                    <a:gd name="connsiteX10" fmla="*/ 276525 w 429012"/>
                    <a:gd name="connsiteY10" fmla="*/ 311818 h 403953"/>
                    <a:gd name="connsiteX11" fmla="*/ 278530 w 429012"/>
                    <a:gd name="connsiteY11" fmla="*/ 329861 h 403953"/>
                    <a:gd name="connsiteX12" fmla="*/ 264497 w 429012"/>
                    <a:gd name="connsiteY12" fmla="*/ 345898 h 403953"/>
                    <a:gd name="connsiteX13" fmla="*/ 251466 w 429012"/>
                    <a:gd name="connsiteY13" fmla="*/ 367950 h 403953"/>
                    <a:gd name="connsiteX14" fmla="*/ 238436 w 429012"/>
                    <a:gd name="connsiteY14" fmla="*/ 370958 h 403953"/>
                    <a:gd name="connsiteX15" fmla="*/ 215381 w 429012"/>
                    <a:gd name="connsiteY15" fmla="*/ 353917 h 403953"/>
                    <a:gd name="connsiteX16" fmla="*/ 205358 w 429012"/>
                    <a:gd name="connsiteY16" fmla="*/ 359932 h 403953"/>
                    <a:gd name="connsiteX17" fmla="*/ 203353 w 429012"/>
                    <a:gd name="connsiteY17" fmla="*/ 368953 h 403953"/>
                    <a:gd name="connsiteX18" fmla="*/ 189320 w 429012"/>
                    <a:gd name="connsiteY18" fmla="*/ 373965 h 403953"/>
                    <a:gd name="connsiteX19" fmla="*/ 188317 w 429012"/>
                    <a:gd name="connsiteY19" fmla="*/ 380981 h 403953"/>
                    <a:gd name="connsiteX20" fmla="*/ 162256 w 429012"/>
                    <a:gd name="connsiteY20" fmla="*/ 380981 h 403953"/>
                    <a:gd name="connsiteX21" fmla="*/ 158246 w 429012"/>
                    <a:gd name="connsiteY21" fmla="*/ 373965 h 403953"/>
                    <a:gd name="connsiteX22" fmla="*/ 139202 w 429012"/>
                    <a:gd name="connsiteY22" fmla="*/ 372962 h 403953"/>
                    <a:gd name="connsiteX23" fmla="*/ 130180 w 429012"/>
                    <a:gd name="connsiteY23" fmla="*/ 378977 h 403953"/>
                    <a:gd name="connsiteX24" fmla="*/ 122161 w 429012"/>
                    <a:gd name="connsiteY24" fmla="*/ 375969 h 403953"/>
                    <a:gd name="connsiteX25" fmla="*/ 108128 w 429012"/>
                    <a:gd name="connsiteY25" fmla="*/ 357927 h 403953"/>
                    <a:gd name="connsiteX26" fmla="*/ 104119 w 429012"/>
                    <a:gd name="connsiteY26" fmla="*/ 349908 h 403953"/>
                    <a:gd name="connsiteX27" fmla="*/ 85074 w 429012"/>
                    <a:gd name="connsiteY27" fmla="*/ 353917 h 403953"/>
                    <a:gd name="connsiteX28" fmla="*/ 78057 w 429012"/>
                    <a:gd name="connsiteY28" fmla="*/ 367950 h 403953"/>
                    <a:gd name="connsiteX29" fmla="*/ 71040 w 429012"/>
                    <a:gd name="connsiteY29" fmla="*/ 395014 h 403953"/>
                    <a:gd name="connsiteX30" fmla="*/ 62019 w 429012"/>
                    <a:gd name="connsiteY30" fmla="*/ 401029 h 403953"/>
                    <a:gd name="connsiteX31" fmla="*/ 54000 w 429012"/>
                    <a:gd name="connsiteY31" fmla="*/ 404036 h 403953"/>
                    <a:gd name="connsiteX32" fmla="*/ 51996 w 429012"/>
                    <a:gd name="connsiteY32" fmla="*/ 403033 h 403953"/>
                    <a:gd name="connsiteX33" fmla="*/ 42974 w 429012"/>
                    <a:gd name="connsiteY33" fmla="*/ 394012 h 403953"/>
                    <a:gd name="connsiteX34" fmla="*/ 40969 w 429012"/>
                    <a:gd name="connsiteY34" fmla="*/ 384991 h 403953"/>
                    <a:gd name="connsiteX35" fmla="*/ 44979 w 429012"/>
                    <a:gd name="connsiteY35" fmla="*/ 371960 h 403953"/>
                    <a:gd name="connsiteX36" fmla="*/ 44979 w 429012"/>
                    <a:gd name="connsiteY36" fmla="*/ 359932 h 403953"/>
                    <a:gd name="connsiteX37" fmla="*/ 28941 w 429012"/>
                    <a:gd name="connsiteY37" fmla="*/ 340887 h 403953"/>
                    <a:gd name="connsiteX38" fmla="*/ 25934 w 429012"/>
                    <a:gd name="connsiteY38" fmla="*/ 327856 h 403953"/>
                    <a:gd name="connsiteX39" fmla="*/ 25934 w 429012"/>
                    <a:gd name="connsiteY39" fmla="*/ 320839 h 403953"/>
                    <a:gd name="connsiteX40" fmla="*/ 15910 w 429012"/>
                    <a:gd name="connsiteY40" fmla="*/ 311818 h 403953"/>
                    <a:gd name="connsiteX41" fmla="*/ 14908 w 429012"/>
                    <a:gd name="connsiteY41" fmla="*/ 293775 h 403953"/>
                    <a:gd name="connsiteX42" fmla="*/ 8894 w 429012"/>
                    <a:gd name="connsiteY42" fmla="*/ 282749 h 403953"/>
                    <a:gd name="connsiteX43" fmla="*/ -128 w 429012"/>
                    <a:gd name="connsiteY43" fmla="*/ 283752 h 403953"/>
                    <a:gd name="connsiteX44" fmla="*/ 2879 w 429012"/>
                    <a:gd name="connsiteY44" fmla="*/ 272726 h 403953"/>
                    <a:gd name="connsiteX45" fmla="*/ 8894 w 429012"/>
                    <a:gd name="connsiteY45" fmla="*/ 260697 h 403953"/>
                    <a:gd name="connsiteX46" fmla="*/ 5886 w 429012"/>
                    <a:gd name="connsiteY46" fmla="*/ 247667 h 403953"/>
                    <a:gd name="connsiteX47" fmla="*/ 13906 w 429012"/>
                    <a:gd name="connsiteY47" fmla="*/ 238645 h 403953"/>
                    <a:gd name="connsiteX48" fmla="*/ 8894 w 429012"/>
                    <a:gd name="connsiteY48" fmla="*/ 231629 h 403953"/>
                    <a:gd name="connsiteX49" fmla="*/ 14908 w 429012"/>
                    <a:gd name="connsiteY49" fmla="*/ 212584 h 403953"/>
                    <a:gd name="connsiteX50" fmla="*/ 26936 w 429012"/>
                    <a:gd name="connsiteY50" fmla="*/ 190532 h 403953"/>
                    <a:gd name="connsiteX51" fmla="*/ 48989 w 429012"/>
                    <a:gd name="connsiteY51" fmla="*/ 192536 h 403953"/>
                    <a:gd name="connsiteX52" fmla="*/ 43977 w 429012"/>
                    <a:gd name="connsiteY52" fmla="*/ 73255 h 403953"/>
                    <a:gd name="connsiteX53" fmla="*/ 43977 w 429012"/>
                    <a:gd name="connsiteY53" fmla="*/ 60224 h 403953"/>
                    <a:gd name="connsiteX54" fmla="*/ 74048 w 429012"/>
                    <a:gd name="connsiteY54" fmla="*/ 60224 h 403953"/>
                    <a:gd name="connsiteX55" fmla="*/ 72043 w 429012"/>
                    <a:gd name="connsiteY55" fmla="*/ 82 h 403953"/>
                    <a:gd name="connsiteX56" fmla="*/ 177291 w 429012"/>
                    <a:gd name="connsiteY56" fmla="*/ 82 h 403953"/>
                    <a:gd name="connsiteX57" fmla="*/ 278530 w 429012"/>
                    <a:gd name="connsiteY57" fmla="*/ 82 h 403953"/>
                    <a:gd name="connsiteX58" fmla="*/ 381774 w 429012"/>
                    <a:gd name="connsiteY58" fmla="*/ 82 h 403953"/>
                    <a:gd name="connsiteX59" fmla="*/ 391797 w 429012"/>
                    <a:gd name="connsiteY59" fmla="*/ 29151 h 403953"/>
                    <a:gd name="connsiteX60" fmla="*/ 386786 w 429012"/>
                    <a:gd name="connsiteY60" fmla="*/ 35165 h 403953"/>
                    <a:gd name="connsiteX61" fmla="*/ 391797 w 429012"/>
                    <a:gd name="connsiteY61" fmla="*/ 66238 h 403953"/>
                    <a:gd name="connsiteX62" fmla="*/ 403826 w 429012"/>
                    <a:gd name="connsiteY62" fmla="*/ 102323 h 403953"/>
                    <a:gd name="connsiteX63" fmla="*/ 414852 w 429012"/>
                    <a:gd name="connsiteY63" fmla="*/ 109340 h 403953"/>
                    <a:gd name="connsiteX64" fmla="*/ 428885 w 429012"/>
                    <a:gd name="connsiteY64" fmla="*/ 120366 h 403953"/>
                    <a:gd name="connsiteX65" fmla="*/ 416857 w 429012"/>
                    <a:gd name="connsiteY65" fmla="*/ 137406 h 403953"/>
                    <a:gd name="connsiteX66" fmla="*/ 397812 w 429012"/>
                    <a:gd name="connsiteY66" fmla="*/ 142418 h 403953"/>
                    <a:gd name="connsiteX67" fmla="*/ 389793 w 429012"/>
                    <a:gd name="connsiteY67" fmla="*/ 152442 h 403953"/>
                    <a:gd name="connsiteX68" fmla="*/ 388790 w 429012"/>
                    <a:gd name="connsiteY68" fmla="*/ 172489 h 403953"/>
                    <a:gd name="connsiteX69" fmla="*/ 378767 w 429012"/>
                    <a:gd name="connsiteY69" fmla="*/ 216593 h 403953"/>
                    <a:gd name="connsiteX70" fmla="*/ 381774 w 429012"/>
                    <a:gd name="connsiteY70" fmla="*/ 228622 h 403953"/>
                    <a:gd name="connsiteX71" fmla="*/ 378767 w 429012"/>
                    <a:gd name="connsiteY71" fmla="*/ 254683 h 403953"/>
                    <a:gd name="connsiteX72" fmla="*/ 369746 w 429012"/>
                    <a:gd name="connsiteY72" fmla="*/ 284754 h 403953"/>
                    <a:gd name="connsiteX73" fmla="*/ 353708 w 429012"/>
                    <a:gd name="connsiteY73" fmla="*/ 299790 h 403953"/>
                    <a:gd name="connsiteX74" fmla="*/ 342682 w 429012"/>
                    <a:gd name="connsiteY74" fmla="*/ 322844 h 403953"/>
                    <a:gd name="connsiteX75" fmla="*/ 340677 w 429012"/>
                    <a:gd name="connsiteY75" fmla="*/ 334873 h 403953"/>
                    <a:gd name="connsiteX76" fmla="*/ 328649 w 429012"/>
                    <a:gd name="connsiteY76" fmla="*/ 342891 h 403953"/>
                    <a:gd name="connsiteX77" fmla="*/ 321632 w 429012"/>
                    <a:gd name="connsiteY77" fmla="*/ 374967 h 4039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</a:cxnLst>
                  <a:rect l="l" t="t" r="r" b="b"/>
                  <a:pathLst>
                    <a:path w="429012" h="403953">
                      <a:moveTo>
                        <a:pt x="321632" y="378977"/>
                      </a:moveTo>
                      <a:lnTo>
                        <a:pt x="317623" y="377974"/>
                      </a:lnTo>
                      <a:lnTo>
                        <a:pt x="317623" y="362939"/>
                      </a:lnTo>
                      <a:lnTo>
                        <a:pt x="314616" y="352915"/>
                      </a:lnTo>
                      <a:lnTo>
                        <a:pt x="300582" y="340887"/>
                      </a:lnTo>
                      <a:lnTo>
                        <a:pt x="296573" y="318835"/>
                      </a:lnTo>
                      <a:lnTo>
                        <a:pt x="299580" y="296783"/>
                      </a:lnTo>
                      <a:lnTo>
                        <a:pt x="286549" y="294778"/>
                      </a:lnTo>
                      <a:lnTo>
                        <a:pt x="285547" y="300792"/>
                      </a:lnTo>
                      <a:lnTo>
                        <a:pt x="269509" y="302797"/>
                      </a:lnTo>
                      <a:lnTo>
                        <a:pt x="276525" y="311818"/>
                      </a:lnTo>
                      <a:lnTo>
                        <a:pt x="278530" y="329861"/>
                      </a:lnTo>
                      <a:lnTo>
                        <a:pt x="264497" y="345898"/>
                      </a:lnTo>
                      <a:lnTo>
                        <a:pt x="251466" y="367950"/>
                      </a:lnTo>
                      <a:lnTo>
                        <a:pt x="238436" y="370958"/>
                      </a:lnTo>
                      <a:lnTo>
                        <a:pt x="215381" y="353917"/>
                      </a:lnTo>
                      <a:lnTo>
                        <a:pt x="205358" y="359932"/>
                      </a:lnTo>
                      <a:lnTo>
                        <a:pt x="203353" y="368953"/>
                      </a:lnTo>
                      <a:lnTo>
                        <a:pt x="189320" y="373965"/>
                      </a:lnTo>
                      <a:lnTo>
                        <a:pt x="188317" y="380981"/>
                      </a:lnTo>
                      <a:lnTo>
                        <a:pt x="162256" y="380981"/>
                      </a:lnTo>
                      <a:lnTo>
                        <a:pt x="158246" y="373965"/>
                      </a:lnTo>
                      <a:lnTo>
                        <a:pt x="139202" y="372962"/>
                      </a:lnTo>
                      <a:lnTo>
                        <a:pt x="130180" y="378977"/>
                      </a:lnTo>
                      <a:lnTo>
                        <a:pt x="122161" y="375969"/>
                      </a:lnTo>
                      <a:lnTo>
                        <a:pt x="108128" y="357927"/>
                      </a:lnTo>
                      <a:lnTo>
                        <a:pt x="104119" y="349908"/>
                      </a:lnTo>
                      <a:lnTo>
                        <a:pt x="85074" y="353917"/>
                      </a:lnTo>
                      <a:lnTo>
                        <a:pt x="78057" y="367950"/>
                      </a:lnTo>
                      <a:lnTo>
                        <a:pt x="71040" y="395014"/>
                      </a:lnTo>
                      <a:lnTo>
                        <a:pt x="62019" y="401029"/>
                      </a:lnTo>
                      <a:lnTo>
                        <a:pt x="54000" y="404036"/>
                      </a:lnTo>
                      <a:lnTo>
                        <a:pt x="51996" y="403033"/>
                      </a:lnTo>
                      <a:lnTo>
                        <a:pt x="42974" y="394012"/>
                      </a:lnTo>
                      <a:lnTo>
                        <a:pt x="40969" y="384991"/>
                      </a:lnTo>
                      <a:lnTo>
                        <a:pt x="44979" y="371960"/>
                      </a:lnTo>
                      <a:lnTo>
                        <a:pt x="44979" y="359932"/>
                      </a:lnTo>
                      <a:lnTo>
                        <a:pt x="28941" y="340887"/>
                      </a:lnTo>
                      <a:lnTo>
                        <a:pt x="25934" y="327856"/>
                      </a:lnTo>
                      <a:lnTo>
                        <a:pt x="25934" y="320839"/>
                      </a:lnTo>
                      <a:lnTo>
                        <a:pt x="15910" y="311818"/>
                      </a:lnTo>
                      <a:lnTo>
                        <a:pt x="14908" y="293775"/>
                      </a:lnTo>
                      <a:lnTo>
                        <a:pt x="8894" y="282749"/>
                      </a:lnTo>
                      <a:lnTo>
                        <a:pt x="-128" y="283752"/>
                      </a:lnTo>
                      <a:lnTo>
                        <a:pt x="2879" y="272726"/>
                      </a:lnTo>
                      <a:lnTo>
                        <a:pt x="8894" y="260697"/>
                      </a:lnTo>
                      <a:lnTo>
                        <a:pt x="5886" y="247667"/>
                      </a:lnTo>
                      <a:lnTo>
                        <a:pt x="13906" y="238645"/>
                      </a:lnTo>
                      <a:lnTo>
                        <a:pt x="8894" y="231629"/>
                      </a:lnTo>
                      <a:lnTo>
                        <a:pt x="14908" y="212584"/>
                      </a:lnTo>
                      <a:lnTo>
                        <a:pt x="26936" y="190532"/>
                      </a:lnTo>
                      <a:lnTo>
                        <a:pt x="48989" y="192536"/>
                      </a:lnTo>
                      <a:lnTo>
                        <a:pt x="43977" y="73255"/>
                      </a:lnTo>
                      <a:lnTo>
                        <a:pt x="43977" y="60224"/>
                      </a:lnTo>
                      <a:lnTo>
                        <a:pt x="74048" y="60224"/>
                      </a:lnTo>
                      <a:lnTo>
                        <a:pt x="72043" y="82"/>
                      </a:lnTo>
                      <a:lnTo>
                        <a:pt x="177291" y="82"/>
                      </a:lnTo>
                      <a:lnTo>
                        <a:pt x="278530" y="82"/>
                      </a:lnTo>
                      <a:lnTo>
                        <a:pt x="381774" y="82"/>
                      </a:lnTo>
                      <a:lnTo>
                        <a:pt x="391797" y="29151"/>
                      </a:lnTo>
                      <a:lnTo>
                        <a:pt x="386786" y="35165"/>
                      </a:lnTo>
                      <a:lnTo>
                        <a:pt x="391797" y="66238"/>
                      </a:lnTo>
                      <a:lnTo>
                        <a:pt x="403826" y="102323"/>
                      </a:lnTo>
                      <a:lnTo>
                        <a:pt x="414852" y="109340"/>
                      </a:lnTo>
                      <a:lnTo>
                        <a:pt x="428885" y="120366"/>
                      </a:lnTo>
                      <a:lnTo>
                        <a:pt x="416857" y="137406"/>
                      </a:lnTo>
                      <a:lnTo>
                        <a:pt x="397812" y="142418"/>
                      </a:lnTo>
                      <a:lnTo>
                        <a:pt x="389793" y="152442"/>
                      </a:lnTo>
                      <a:lnTo>
                        <a:pt x="388790" y="172489"/>
                      </a:lnTo>
                      <a:lnTo>
                        <a:pt x="378767" y="216593"/>
                      </a:lnTo>
                      <a:lnTo>
                        <a:pt x="381774" y="228622"/>
                      </a:lnTo>
                      <a:lnTo>
                        <a:pt x="378767" y="254683"/>
                      </a:lnTo>
                      <a:lnTo>
                        <a:pt x="369746" y="284754"/>
                      </a:lnTo>
                      <a:lnTo>
                        <a:pt x="353708" y="299790"/>
                      </a:lnTo>
                      <a:lnTo>
                        <a:pt x="342682" y="322844"/>
                      </a:lnTo>
                      <a:lnTo>
                        <a:pt x="340677" y="334873"/>
                      </a:lnTo>
                      <a:lnTo>
                        <a:pt x="328649" y="342891"/>
                      </a:lnTo>
                      <a:lnTo>
                        <a:pt x="321632" y="374967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7" name="Freeform: Shape 166">
                  <a:extLst>
                    <a:ext uri="{FF2B5EF4-FFF2-40B4-BE49-F238E27FC236}">
                      <a16:creationId xmlns:a16="http://schemas.microsoft.com/office/drawing/2014/main" id="{EB0F994A-6D46-4317-964B-27BD452DB21B}"/>
                    </a:ext>
                  </a:extLst>
                </p:cNvPr>
                <p:cNvSpPr/>
                <p:nvPr/>
              </p:nvSpPr>
              <p:spPr>
                <a:xfrm>
                  <a:off x="5909327" y="3360903"/>
                  <a:ext cx="305721" cy="263622"/>
                </a:xfrm>
                <a:custGeom>
                  <a:avLst/>
                  <a:gdLst>
                    <a:gd name="connsiteX0" fmla="*/ 267504 w 305721"/>
                    <a:gd name="connsiteY0" fmla="*/ 84278 h 263622"/>
                    <a:gd name="connsiteX1" fmla="*/ 268507 w 305721"/>
                    <a:gd name="connsiteY1" fmla="*/ 107332 h 263622"/>
                    <a:gd name="connsiteX2" fmla="*/ 264497 w 305721"/>
                    <a:gd name="connsiteY2" fmla="*/ 116354 h 263622"/>
                    <a:gd name="connsiteX3" fmla="*/ 250464 w 305721"/>
                    <a:gd name="connsiteY3" fmla="*/ 117356 h 263622"/>
                    <a:gd name="connsiteX4" fmla="*/ 241443 w 305721"/>
                    <a:gd name="connsiteY4" fmla="*/ 134396 h 263622"/>
                    <a:gd name="connsiteX5" fmla="*/ 258483 w 305721"/>
                    <a:gd name="connsiteY5" fmla="*/ 136401 h 263622"/>
                    <a:gd name="connsiteX6" fmla="*/ 271514 w 305721"/>
                    <a:gd name="connsiteY6" fmla="*/ 151437 h 263622"/>
                    <a:gd name="connsiteX7" fmla="*/ 276525 w 305721"/>
                    <a:gd name="connsiteY7" fmla="*/ 163465 h 263622"/>
                    <a:gd name="connsiteX8" fmla="*/ 289556 w 305721"/>
                    <a:gd name="connsiteY8" fmla="*/ 170482 h 263622"/>
                    <a:gd name="connsiteX9" fmla="*/ 305594 w 305721"/>
                    <a:gd name="connsiteY9" fmla="*/ 203560 h 263622"/>
                    <a:gd name="connsiteX10" fmla="*/ 287551 w 305721"/>
                    <a:gd name="connsiteY10" fmla="*/ 223607 h 263622"/>
                    <a:gd name="connsiteX11" fmla="*/ 271514 w 305721"/>
                    <a:gd name="connsiteY11" fmla="*/ 241650 h 263622"/>
                    <a:gd name="connsiteX12" fmla="*/ 255476 w 305721"/>
                    <a:gd name="connsiteY12" fmla="*/ 255683 h 263622"/>
                    <a:gd name="connsiteX13" fmla="*/ 236431 w 305721"/>
                    <a:gd name="connsiteY13" fmla="*/ 255683 h 263622"/>
                    <a:gd name="connsiteX14" fmla="*/ 215381 w 305721"/>
                    <a:gd name="connsiteY14" fmla="*/ 262699 h 263622"/>
                    <a:gd name="connsiteX15" fmla="*/ 198341 w 305721"/>
                    <a:gd name="connsiteY15" fmla="*/ 255683 h 263622"/>
                    <a:gd name="connsiteX16" fmla="*/ 187315 w 305721"/>
                    <a:gd name="connsiteY16" fmla="*/ 263702 h 263622"/>
                    <a:gd name="connsiteX17" fmla="*/ 163258 w 305721"/>
                    <a:gd name="connsiteY17" fmla="*/ 243654 h 263622"/>
                    <a:gd name="connsiteX18" fmla="*/ 157244 w 305721"/>
                    <a:gd name="connsiteY18" fmla="*/ 230624 h 263622"/>
                    <a:gd name="connsiteX19" fmla="*/ 142208 w 305721"/>
                    <a:gd name="connsiteY19" fmla="*/ 237640 h 263622"/>
                    <a:gd name="connsiteX20" fmla="*/ 130180 w 305721"/>
                    <a:gd name="connsiteY20" fmla="*/ 235635 h 263622"/>
                    <a:gd name="connsiteX21" fmla="*/ 123163 w 305721"/>
                    <a:gd name="connsiteY21" fmla="*/ 240647 h 263622"/>
                    <a:gd name="connsiteX22" fmla="*/ 111135 w 305721"/>
                    <a:gd name="connsiteY22" fmla="*/ 236638 h 263622"/>
                    <a:gd name="connsiteX23" fmla="*/ 94095 w 305721"/>
                    <a:gd name="connsiteY23" fmla="*/ 211579 h 263622"/>
                    <a:gd name="connsiteX24" fmla="*/ 90086 w 305721"/>
                    <a:gd name="connsiteY24" fmla="*/ 202557 h 263622"/>
                    <a:gd name="connsiteX25" fmla="*/ 70038 w 305721"/>
                    <a:gd name="connsiteY25" fmla="*/ 190529 h 263622"/>
                    <a:gd name="connsiteX26" fmla="*/ 63021 w 305721"/>
                    <a:gd name="connsiteY26" fmla="*/ 172486 h 263622"/>
                    <a:gd name="connsiteX27" fmla="*/ 51995 w 305721"/>
                    <a:gd name="connsiteY27" fmla="*/ 159455 h 263622"/>
                    <a:gd name="connsiteX28" fmla="*/ 32950 w 305721"/>
                    <a:gd name="connsiteY28" fmla="*/ 143418 h 263622"/>
                    <a:gd name="connsiteX29" fmla="*/ 32950 w 305721"/>
                    <a:gd name="connsiteY29" fmla="*/ 133394 h 263622"/>
                    <a:gd name="connsiteX30" fmla="*/ 17915 w 305721"/>
                    <a:gd name="connsiteY30" fmla="*/ 121366 h 263622"/>
                    <a:gd name="connsiteX31" fmla="*/ -127 w 305721"/>
                    <a:gd name="connsiteY31" fmla="*/ 109337 h 263622"/>
                    <a:gd name="connsiteX32" fmla="*/ 7891 w 305721"/>
                    <a:gd name="connsiteY32" fmla="*/ 106330 h 263622"/>
                    <a:gd name="connsiteX33" fmla="*/ 16912 w 305721"/>
                    <a:gd name="connsiteY33" fmla="*/ 100316 h 263622"/>
                    <a:gd name="connsiteX34" fmla="*/ 23929 w 305721"/>
                    <a:gd name="connsiteY34" fmla="*/ 73252 h 263622"/>
                    <a:gd name="connsiteX35" fmla="*/ 30946 w 305721"/>
                    <a:gd name="connsiteY35" fmla="*/ 59219 h 263622"/>
                    <a:gd name="connsiteX36" fmla="*/ 49991 w 305721"/>
                    <a:gd name="connsiteY36" fmla="*/ 55209 h 263622"/>
                    <a:gd name="connsiteX37" fmla="*/ 54000 w 305721"/>
                    <a:gd name="connsiteY37" fmla="*/ 63228 h 263622"/>
                    <a:gd name="connsiteX38" fmla="*/ 68033 w 305721"/>
                    <a:gd name="connsiteY38" fmla="*/ 81271 h 263622"/>
                    <a:gd name="connsiteX39" fmla="*/ 76052 w 305721"/>
                    <a:gd name="connsiteY39" fmla="*/ 84278 h 263622"/>
                    <a:gd name="connsiteX40" fmla="*/ 85074 w 305721"/>
                    <a:gd name="connsiteY40" fmla="*/ 78264 h 263622"/>
                    <a:gd name="connsiteX41" fmla="*/ 104118 w 305721"/>
                    <a:gd name="connsiteY41" fmla="*/ 79266 h 263622"/>
                    <a:gd name="connsiteX42" fmla="*/ 108128 w 305721"/>
                    <a:gd name="connsiteY42" fmla="*/ 86283 h 263622"/>
                    <a:gd name="connsiteX43" fmla="*/ 134189 w 305721"/>
                    <a:gd name="connsiteY43" fmla="*/ 86283 h 263622"/>
                    <a:gd name="connsiteX44" fmla="*/ 135192 w 305721"/>
                    <a:gd name="connsiteY44" fmla="*/ 79266 h 263622"/>
                    <a:gd name="connsiteX45" fmla="*/ 149225 w 305721"/>
                    <a:gd name="connsiteY45" fmla="*/ 74254 h 263622"/>
                    <a:gd name="connsiteX46" fmla="*/ 151230 w 305721"/>
                    <a:gd name="connsiteY46" fmla="*/ 65233 h 263622"/>
                    <a:gd name="connsiteX47" fmla="*/ 161253 w 305721"/>
                    <a:gd name="connsiteY47" fmla="*/ 59219 h 263622"/>
                    <a:gd name="connsiteX48" fmla="*/ 184308 w 305721"/>
                    <a:gd name="connsiteY48" fmla="*/ 76259 h 263622"/>
                    <a:gd name="connsiteX49" fmla="*/ 197338 w 305721"/>
                    <a:gd name="connsiteY49" fmla="*/ 73252 h 263622"/>
                    <a:gd name="connsiteX50" fmla="*/ 210369 w 305721"/>
                    <a:gd name="connsiteY50" fmla="*/ 51200 h 263622"/>
                    <a:gd name="connsiteX51" fmla="*/ 224402 w 305721"/>
                    <a:gd name="connsiteY51" fmla="*/ 35162 h 263622"/>
                    <a:gd name="connsiteX52" fmla="*/ 222397 w 305721"/>
                    <a:gd name="connsiteY52" fmla="*/ 17119 h 263622"/>
                    <a:gd name="connsiteX53" fmla="*/ 215381 w 305721"/>
                    <a:gd name="connsiteY53" fmla="*/ 8098 h 263622"/>
                    <a:gd name="connsiteX54" fmla="*/ 231419 w 305721"/>
                    <a:gd name="connsiteY54" fmla="*/ 6093 h 263622"/>
                    <a:gd name="connsiteX55" fmla="*/ 232421 w 305721"/>
                    <a:gd name="connsiteY55" fmla="*/ 79 h 263622"/>
                    <a:gd name="connsiteX56" fmla="*/ 245452 w 305721"/>
                    <a:gd name="connsiteY56" fmla="*/ 2084 h 263622"/>
                    <a:gd name="connsiteX57" fmla="*/ 242445 w 305721"/>
                    <a:gd name="connsiteY57" fmla="*/ 24136 h 263622"/>
                    <a:gd name="connsiteX58" fmla="*/ 246454 w 305721"/>
                    <a:gd name="connsiteY58" fmla="*/ 46188 h 263622"/>
                    <a:gd name="connsiteX59" fmla="*/ 260488 w 305721"/>
                    <a:gd name="connsiteY59" fmla="*/ 58216 h 263622"/>
                    <a:gd name="connsiteX60" fmla="*/ 263495 w 305721"/>
                    <a:gd name="connsiteY60" fmla="*/ 68240 h 263622"/>
                    <a:gd name="connsiteX61" fmla="*/ 263495 w 305721"/>
                    <a:gd name="connsiteY61" fmla="*/ 83276 h 263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305721" h="263622">
                      <a:moveTo>
                        <a:pt x="267504" y="84278"/>
                      </a:moveTo>
                      <a:lnTo>
                        <a:pt x="268507" y="107332"/>
                      </a:lnTo>
                      <a:lnTo>
                        <a:pt x="264497" y="116354"/>
                      </a:lnTo>
                      <a:lnTo>
                        <a:pt x="250464" y="117356"/>
                      </a:lnTo>
                      <a:lnTo>
                        <a:pt x="241443" y="134396"/>
                      </a:lnTo>
                      <a:lnTo>
                        <a:pt x="258483" y="136401"/>
                      </a:lnTo>
                      <a:lnTo>
                        <a:pt x="271514" y="151437"/>
                      </a:lnTo>
                      <a:lnTo>
                        <a:pt x="276525" y="163465"/>
                      </a:lnTo>
                      <a:lnTo>
                        <a:pt x="289556" y="170482"/>
                      </a:lnTo>
                      <a:lnTo>
                        <a:pt x="305594" y="203560"/>
                      </a:lnTo>
                      <a:lnTo>
                        <a:pt x="287551" y="223607"/>
                      </a:lnTo>
                      <a:lnTo>
                        <a:pt x="271514" y="241650"/>
                      </a:lnTo>
                      <a:lnTo>
                        <a:pt x="255476" y="255683"/>
                      </a:lnTo>
                      <a:lnTo>
                        <a:pt x="236431" y="255683"/>
                      </a:lnTo>
                      <a:lnTo>
                        <a:pt x="215381" y="262699"/>
                      </a:lnTo>
                      <a:lnTo>
                        <a:pt x="198341" y="255683"/>
                      </a:lnTo>
                      <a:lnTo>
                        <a:pt x="187315" y="263702"/>
                      </a:lnTo>
                      <a:lnTo>
                        <a:pt x="163258" y="243654"/>
                      </a:lnTo>
                      <a:lnTo>
                        <a:pt x="157244" y="230624"/>
                      </a:lnTo>
                      <a:lnTo>
                        <a:pt x="142208" y="237640"/>
                      </a:lnTo>
                      <a:lnTo>
                        <a:pt x="130180" y="235635"/>
                      </a:lnTo>
                      <a:lnTo>
                        <a:pt x="123163" y="240647"/>
                      </a:lnTo>
                      <a:lnTo>
                        <a:pt x="111135" y="236638"/>
                      </a:lnTo>
                      <a:lnTo>
                        <a:pt x="94095" y="211579"/>
                      </a:lnTo>
                      <a:lnTo>
                        <a:pt x="90086" y="202557"/>
                      </a:lnTo>
                      <a:lnTo>
                        <a:pt x="70038" y="190529"/>
                      </a:lnTo>
                      <a:lnTo>
                        <a:pt x="63021" y="172486"/>
                      </a:lnTo>
                      <a:lnTo>
                        <a:pt x="51995" y="159455"/>
                      </a:lnTo>
                      <a:lnTo>
                        <a:pt x="32950" y="143418"/>
                      </a:lnTo>
                      <a:lnTo>
                        <a:pt x="32950" y="133394"/>
                      </a:lnTo>
                      <a:lnTo>
                        <a:pt x="17915" y="121366"/>
                      </a:lnTo>
                      <a:lnTo>
                        <a:pt x="-127" y="109337"/>
                      </a:lnTo>
                      <a:lnTo>
                        <a:pt x="7891" y="106330"/>
                      </a:lnTo>
                      <a:lnTo>
                        <a:pt x="16912" y="100316"/>
                      </a:lnTo>
                      <a:lnTo>
                        <a:pt x="23929" y="73252"/>
                      </a:lnTo>
                      <a:lnTo>
                        <a:pt x="30946" y="59219"/>
                      </a:lnTo>
                      <a:lnTo>
                        <a:pt x="49991" y="55209"/>
                      </a:lnTo>
                      <a:lnTo>
                        <a:pt x="54000" y="63228"/>
                      </a:lnTo>
                      <a:lnTo>
                        <a:pt x="68033" y="81271"/>
                      </a:lnTo>
                      <a:lnTo>
                        <a:pt x="76052" y="84278"/>
                      </a:lnTo>
                      <a:lnTo>
                        <a:pt x="85074" y="78264"/>
                      </a:lnTo>
                      <a:lnTo>
                        <a:pt x="104118" y="79266"/>
                      </a:lnTo>
                      <a:lnTo>
                        <a:pt x="108128" y="86283"/>
                      </a:lnTo>
                      <a:lnTo>
                        <a:pt x="134189" y="86283"/>
                      </a:lnTo>
                      <a:lnTo>
                        <a:pt x="135192" y="79266"/>
                      </a:lnTo>
                      <a:lnTo>
                        <a:pt x="149225" y="74254"/>
                      </a:lnTo>
                      <a:lnTo>
                        <a:pt x="151230" y="65233"/>
                      </a:lnTo>
                      <a:lnTo>
                        <a:pt x="161253" y="59219"/>
                      </a:lnTo>
                      <a:lnTo>
                        <a:pt x="184308" y="76259"/>
                      </a:lnTo>
                      <a:lnTo>
                        <a:pt x="197338" y="73252"/>
                      </a:lnTo>
                      <a:lnTo>
                        <a:pt x="210369" y="51200"/>
                      </a:lnTo>
                      <a:lnTo>
                        <a:pt x="224402" y="35162"/>
                      </a:lnTo>
                      <a:lnTo>
                        <a:pt x="222397" y="17119"/>
                      </a:lnTo>
                      <a:lnTo>
                        <a:pt x="215381" y="8098"/>
                      </a:lnTo>
                      <a:lnTo>
                        <a:pt x="231419" y="6093"/>
                      </a:lnTo>
                      <a:lnTo>
                        <a:pt x="232421" y="79"/>
                      </a:lnTo>
                      <a:lnTo>
                        <a:pt x="245452" y="2084"/>
                      </a:lnTo>
                      <a:lnTo>
                        <a:pt x="242445" y="24136"/>
                      </a:lnTo>
                      <a:lnTo>
                        <a:pt x="246454" y="46188"/>
                      </a:lnTo>
                      <a:lnTo>
                        <a:pt x="260488" y="58216"/>
                      </a:lnTo>
                      <a:lnTo>
                        <a:pt x="263495" y="68240"/>
                      </a:lnTo>
                      <a:lnTo>
                        <a:pt x="263495" y="83276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8" name="Freeform: Shape 167">
                  <a:extLst>
                    <a:ext uri="{FF2B5EF4-FFF2-40B4-BE49-F238E27FC236}">
                      <a16:creationId xmlns:a16="http://schemas.microsoft.com/office/drawing/2014/main" id="{7B6E7CE8-36DE-453F-B7B5-082608D98C5D}"/>
                    </a:ext>
                  </a:extLst>
                </p:cNvPr>
                <p:cNvSpPr/>
                <p:nvPr/>
              </p:nvSpPr>
              <p:spPr>
                <a:xfrm>
                  <a:off x="4807726" y="3228590"/>
                  <a:ext cx="162383" cy="129305"/>
                </a:xfrm>
                <a:custGeom>
                  <a:avLst/>
                  <a:gdLst>
                    <a:gd name="connsiteX0" fmla="*/ 22941 w 162383"/>
                    <a:gd name="connsiteY0" fmla="*/ 91297 h 129305"/>
                    <a:gd name="connsiteX1" fmla="*/ 12918 w 162383"/>
                    <a:gd name="connsiteY1" fmla="*/ 68243 h 129305"/>
                    <a:gd name="connsiteX2" fmla="*/ -113 w 162383"/>
                    <a:gd name="connsiteY2" fmla="*/ 57217 h 129305"/>
                    <a:gd name="connsiteX3" fmla="*/ 11915 w 162383"/>
                    <a:gd name="connsiteY3" fmla="*/ 51202 h 129305"/>
                    <a:gd name="connsiteX4" fmla="*/ 24946 w 162383"/>
                    <a:gd name="connsiteY4" fmla="*/ 30153 h 129305"/>
                    <a:gd name="connsiteX5" fmla="*/ 31963 w 162383"/>
                    <a:gd name="connsiteY5" fmla="*/ 14115 h 129305"/>
                    <a:gd name="connsiteX6" fmla="*/ 40984 w 162383"/>
                    <a:gd name="connsiteY6" fmla="*/ 5094 h 129305"/>
                    <a:gd name="connsiteX7" fmla="*/ 54015 w 162383"/>
                    <a:gd name="connsiteY7" fmla="*/ 7098 h 129305"/>
                    <a:gd name="connsiteX8" fmla="*/ 67046 w 162383"/>
                    <a:gd name="connsiteY8" fmla="*/ 1084 h 129305"/>
                    <a:gd name="connsiteX9" fmla="*/ 81079 w 162383"/>
                    <a:gd name="connsiteY9" fmla="*/ 82 h 129305"/>
                    <a:gd name="connsiteX10" fmla="*/ 94109 w 162383"/>
                    <a:gd name="connsiteY10" fmla="*/ 9103 h 129305"/>
                    <a:gd name="connsiteX11" fmla="*/ 111150 w 162383"/>
                    <a:gd name="connsiteY11" fmla="*/ 17122 h 129305"/>
                    <a:gd name="connsiteX12" fmla="*/ 127188 w 162383"/>
                    <a:gd name="connsiteY12" fmla="*/ 39174 h 129305"/>
                    <a:gd name="connsiteX13" fmla="*/ 144228 w 162383"/>
                    <a:gd name="connsiteY13" fmla="*/ 60224 h 129305"/>
                    <a:gd name="connsiteX14" fmla="*/ 145230 w 162383"/>
                    <a:gd name="connsiteY14" fmla="*/ 79269 h 129305"/>
                    <a:gd name="connsiteX15" fmla="*/ 150242 w 162383"/>
                    <a:gd name="connsiteY15" fmla="*/ 96309 h 129305"/>
                    <a:gd name="connsiteX16" fmla="*/ 160266 w 162383"/>
                    <a:gd name="connsiteY16" fmla="*/ 105330 h 129305"/>
                    <a:gd name="connsiteX17" fmla="*/ 162270 w 162383"/>
                    <a:gd name="connsiteY17" fmla="*/ 116356 h 129305"/>
                    <a:gd name="connsiteX18" fmla="*/ 160266 w 162383"/>
                    <a:gd name="connsiteY18" fmla="*/ 126380 h 129305"/>
                    <a:gd name="connsiteX19" fmla="*/ 157259 w 162383"/>
                    <a:gd name="connsiteY19" fmla="*/ 127382 h 129305"/>
                    <a:gd name="connsiteX20" fmla="*/ 142223 w 162383"/>
                    <a:gd name="connsiteY20" fmla="*/ 125378 h 129305"/>
                    <a:gd name="connsiteX21" fmla="*/ 140218 w 162383"/>
                    <a:gd name="connsiteY21" fmla="*/ 128385 h 129305"/>
                    <a:gd name="connsiteX22" fmla="*/ 134204 w 162383"/>
                    <a:gd name="connsiteY22" fmla="*/ 129387 h 129305"/>
                    <a:gd name="connsiteX23" fmla="*/ 115159 w 162383"/>
                    <a:gd name="connsiteY23" fmla="*/ 122371 h 129305"/>
                    <a:gd name="connsiteX24" fmla="*/ 103131 w 162383"/>
                    <a:gd name="connsiteY24" fmla="*/ 121368 h 129305"/>
                    <a:gd name="connsiteX25" fmla="*/ 54015 w 162383"/>
                    <a:gd name="connsiteY25" fmla="*/ 120366 h 129305"/>
                    <a:gd name="connsiteX26" fmla="*/ 46998 w 162383"/>
                    <a:gd name="connsiteY26" fmla="*/ 124375 h 129305"/>
                    <a:gd name="connsiteX27" fmla="*/ 37977 w 162383"/>
                    <a:gd name="connsiteY27" fmla="*/ 123373 h 129305"/>
                    <a:gd name="connsiteX28" fmla="*/ 23944 w 162383"/>
                    <a:gd name="connsiteY28" fmla="*/ 128385 h 129305"/>
                    <a:gd name="connsiteX29" fmla="*/ 19934 w 162383"/>
                    <a:gd name="connsiteY29" fmla="*/ 104328 h 129305"/>
                    <a:gd name="connsiteX30" fmla="*/ 43991 w 162383"/>
                    <a:gd name="connsiteY30" fmla="*/ 105330 h 129305"/>
                    <a:gd name="connsiteX31" fmla="*/ 50005 w 162383"/>
                    <a:gd name="connsiteY31" fmla="*/ 101321 h 129305"/>
                    <a:gd name="connsiteX32" fmla="*/ 55017 w 162383"/>
                    <a:gd name="connsiteY32" fmla="*/ 101321 h 129305"/>
                    <a:gd name="connsiteX33" fmla="*/ 65041 w 162383"/>
                    <a:gd name="connsiteY33" fmla="*/ 94304 h 129305"/>
                    <a:gd name="connsiteX34" fmla="*/ 76067 w 162383"/>
                    <a:gd name="connsiteY34" fmla="*/ 100318 h 129305"/>
                    <a:gd name="connsiteX35" fmla="*/ 88095 w 162383"/>
                    <a:gd name="connsiteY35" fmla="*/ 100318 h 129305"/>
                    <a:gd name="connsiteX36" fmla="*/ 99121 w 162383"/>
                    <a:gd name="connsiteY36" fmla="*/ 94304 h 129305"/>
                    <a:gd name="connsiteX37" fmla="*/ 94109 w 162383"/>
                    <a:gd name="connsiteY37" fmla="*/ 85283 h 129305"/>
                    <a:gd name="connsiteX38" fmla="*/ 85088 w 162383"/>
                    <a:gd name="connsiteY38" fmla="*/ 90295 h 129305"/>
                    <a:gd name="connsiteX39" fmla="*/ 77069 w 162383"/>
                    <a:gd name="connsiteY39" fmla="*/ 90295 h 129305"/>
                    <a:gd name="connsiteX40" fmla="*/ 67046 w 162383"/>
                    <a:gd name="connsiteY40" fmla="*/ 83278 h 129305"/>
                    <a:gd name="connsiteX41" fmla="*/ 58024 w 162383"/>
                    <a:gd name="connsiteY41" fmla="*/ 83278 h 129305"/>
                    <a:gd name="connsiteX42" fmla="*/ 52010 w 162383"/>
                    <a:gd name="connsiteY42" fmla="*/ 90295 h 1293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162383" h="129305">
                      <a:moveTo>
                        <a:pt x="22941" y="91297"/>
                      </a:moveTo>
                      <a:lnTo>
                        <a:pt x="12918" y="68243"/>
                      </a:lnTo>
                      <a:lnTo>
                        <a:pt x="-113" y="57217"/>
                      </a:lnTo>
                      <a:lnTo>
                        <a:pt x="11915" y="51202"/>
                      </a:lnTo>
                      <a:lnTo>
                        <a:pt x="24946" y="30153"/>
                      </a:lnTo>
                      <a:lnTo>
                        <a:pt x="31963" y="14115"/>
                      </a:lnTo>
                      <a:lnTo>
                        <a:pt x="40984" y="5094"/>
                      </a:lnTo>
                      <a:lnTo>
                        <a:pt x="54015" y="7098"/>
                      </a:lnTo>
                      <a:lnTo>
                        <a:pt x="67046" y="1084"/>
                      </a:lnTo>
                      <a:lnTo>
                        <a:pt x="81079" y="82"/>
                      </a:lnTo>
                      <a:lnTo>
                        <a:pt x="94109" y="9103"/>
                      </a:lnTo>
                      <a:lnTo>
                        <a:pt x="111150" y="17122"/>
                      </a:lnTo>
                      <a:lnTo>
                        <a:pt x="127188" y="39174"/>
                      </a:lnTo>
                      <a:lnTo>
                        <a:pt x="144228" y="60224"/>
                      </a:lnTo>
                      <a:lnTo>
                        <a:pt x="145230" y="79269"/>
                      </a:lnTo>
                      <a:lnTo>
                        <a:pt x="150242" y="96309"/>
                      </a:lnTo>
                      <a:lnTo>
                        <a:pt x="160266" y="105330"/>
                      </a:lnTo>
                      <a:lnTo>
                        <a:pt x="162270" y="116356"/>
                      </a:lnTo>
                      <a:lnTo>
                        <a:pt x="160266" y="126380"/>
                      </a:lnTo>
                      <a:lnTo>
                        <a:pt x="157259" y="127382"/>
                      </a:lnTo>
                      <a:lnTo>
                        <a:pt x="142223" y="125378"/>
                      </a:lnTo>
                      <a:lnTo>
                        <a:pt x="140218" y="128385"/>
                      </a:lnTo>
                      <a:lnTo>
                        <a:pt x="134204" y="129387"/>
                      </a:lnTo>
                      <a:lnTo>
                        <a:pt x="115159" y="122371"/>
                      </a:lnTo>
                      <a:lnTo>
                        <a:pt x="103131" y="121368"/>
                      </a:lnTo>
                      <a:lnTo>
                        <a:pt x="54015" y="120366"/>
                      </a:lnTo>
                      <a:lnTo>
                        <a:pt x="46998" y="124375"/>
                      </a:lnTo>
                      <a:lnTo>
                        <a:pt x="37977" y="123373"/>
                      </a:lnTo>
                      <a:lnTo>
                        <a:pt x="23944" y="128385"/>
                      </a:lnTo>
                      <a:lnTo>
                        <a:pt x="19934" y="104328"/>
                      </a:lnTo>
                      <a:lnTo>
                        <a:pt x="43991" y="105330"/>
                      </a:lnTo>
                      <a:lnTo>
                        <a:pt x="50005" y="101321"/>
                      </a:lnTo>
                      <a:lnTo>
                        <a:pt x="55017" y="101321"/>
                      </a:lnTo>
                      <a:lnTo>
                        <a:pt x="65041" y="94304"/>
                      </a:lnTo>
                      <a:lnTo>
                        <a:pt x="76067" y="100318"/>
                      </a:lnTo>
                      <a:lnTo>
                        <a:pt x="88095" y="100318"/>
                      </a:lnTo>
                      <a:lnTo>
                        <a:pt x="99121" y="94304"/>
                      </a:lnTo>
                      <a:lnTo>
                        <a:pt x="94109" y="85283"/>
                      </a:lnTo>
                      <a:lnTo>
                        <a:pt x="85088" y="90295"/>
                      </a:lnTo>
                      <a:lnTo>
                        <a:pt x="77069" y="90295"/>
                      </a:lnTo>
                      <a:lnTo>
                        <a:pt x="67046" y="83278"/>
                      </a:lnTo>
                      <a:lnTo>
                        <a:pt x="58024" y="83278"/>
                      </a:lnTo>
                      <a:lnTo>
                        <a:pt x="52010" y="90295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69" name="Freeform: Shape 168">
                  <a:extLst>
                    <a:ext uri="{FF2B5EF4-FFF2-40B4-BE49-F238E27FC236}">
                      <a16:creationId xmlns:a16="http://schemas.microsoft.com/office/drawing/2014/main" id="{98525311-FEC9-419D-8B0F-0F0AEBF6811E}"/>
                    </a:ext>
                  </a:extLst>
                </p:cNvPr>
                <p:cNvSpPr/>
                <p:nvPr/>
              </p:nvSpPr>
              <p:spPr>
                <a:xfrm>
                  <a:off x="4920993" y="3427059"/>
                  <a:ext cx="80189" cy="98231"/>
                </a:xfrm>
                <a:custGeom>
                  <a:avLst/>
                  <a:gdLst>
                    <a:gd name="connsiteX0" fmla="*/ 48000 w 80189"/>
                    <a:gd name="connsiteY0" fmla="*/ 98311 h 98231"/>
                    <a:gd name="connsiteX1" fmla="*/ 40983 w 80189"/>
                    <a:gd name="connsiteY1" fmla="*/ 96307 h 98231"/>
                    <a:gd name="connsiteX2" fmla="*/ 21938 w 80189"/>
                    <a:gd name="connsiteY2" fmla="*/ 84278 h 98231"/>
                    <a:gd name="connsiteX3" fmla="*/ 7905 w 80189"/>
                    <a:gd name="connsiteY3" fmla="*/ 68240 h 98231"/>
                    <a:gd name="connsiteX4" fmla="*/ 3896 w 80189"/>
                    <a:gd name="connsiteY4" fmla="*/ 57214 h 98231"/>
                    <a:gd name="connsiteX5" fmla="*/ -114 w 80189"/>
                    <a:gd name="connsiteY5" fmla="*/ 35162 h 98231"/>
                    <a:gd name="connsiteX6" fmla="*/ 14922 w 80189"/>
                    <a:gd name="connsiteY6" fmla="*/ 21129 h 98231"/>
                    <a:gd name="connsiteX7" fmla="*/ 17929 w 80189"/>
                    <a:gd name="connsiteY7" fmla="*/ 13110 h 98231"/>
                    <a:gd name="connsiteX8" fmla="*/ 21938 w 80189"/>
                    <a:gd name="connsiteY8" fmla="*/ 6094 h 98231"/>
                    <a:gd name="connsiteX9" fmla="*/ 29957 w 80189"/>
                    <a:gd name="connsiteY9" fmla="*/ 6094 h 98231"/>
                    <a:gd name="connsiteX10" fmla="*/ 35971 w 80189"/>
                    <a:gd name="connsiteY10" fmla="*/ 80 h 98231"/>
                    <a:gd name="connsiteX11" fmla="*/ 57021 w 80189"/>
                    <a:gd name="connsiteY11" fmla="*/ 80 h 98231"/>
                    <a:gd name="connsiteX12" fmla="*/ 65040 w 80189"/>
                    <a:gd name="connsiteY12" fmla="*/ 11106 h 98231"/>
                    <a:gd name="connsiteX13" fmla="*/ 70052 w 80189"/>
                    <a:gd name="connsiteY13" fmla="*/ 24136 h 98231"/>
                    <a:gd name="connsiteX14" fmla="*/ 69050 w 80189"/>
                    <a:gd name="connsiteY14" fmla="*/ 32155 h 98231"/>
                    <a:gd name="connsiteX15" fmla="*/ 73059 w 80189"/>
                    <a:gd name="connsiteY15" fmla="*/ 40174 h 98231"/>
                    <a:gd name="connsiteX16" fmla="*/ 73059 w 80189"/>
                    <a:gd name="connsiteY16" fmla="*/ 51200 h 98231"/>
                    <a:gd name="connsiteX17" fmla="*/ 80075 w 80189"/>
                    <a:gd name="connsiteY17" fmla="*/ 49196 h 98231"/>
                    <a:gd name="connsiteX18" fmla="*/ 68047 w 80189"/>
                    <a:gd name="connsiteY18" fmla="*/ 64231 h 98231"/>
                    <a:gd name="connsiteX19" fmla="*/ 56019 w 80189"/>
                    <a:gd name="connsiteY19" fmla="*/ 80269 h 98231"/>
                    <a:gd name="connsiteX20" fmla="*/ 54014 w 80189"/>
                    <a:gd name="connsiteY20" fmla="*/ 89290 h 982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80189" h="98231">
                      <a:moveTo>
                        <a:pt x="48000" y="98311"/>
                      </a:moveTo>
                      <a:lnTo>
                        <a:pt x="40983" y="96307"/>
                      </a:lnTo>
                      <a:lnTo>
                        <a:pt x="21938" y="84278"/>
                      </a:lnTo>
                      <a:lnTo>
                        <a:pt x="7905" y="68240"/>
                      </a:lnTo>
                      <a:lnTo>
                        <a:pt x="3896" y="57214"/>
                      </a:lnTo>
                      <a:lnTo>
                        <a:pt x="-114" y="35162"/>
                      </a:lnTo>
                      <a:lnTo>
                        <a:pt x="14922" y="21129"/>
                      </a:lnTo>
                      <a:lnTo>
                        <a:pt x="17929" y="13110"/>
                      </a:lnTo>
                      <a:lnTo>
                        <a:pt x="21938" y="6094"/>
                      </a:lnTo>
                      <a:lnTo>
                        <a:pt x="29957" y="6094"/>
                      </a:lnTo>
                      <a:lnTo>
                        <a:pt x="35971" y="80"/>
                      </a:lnTo>
                      <a:lnTo>
                        <a:pt x="57021" y="80"/>
                      </a:lnTo>
                      <a:lnTo>
                        <a:pt x="65040" y="11106"/>
                      </a:lnTo>
                      <a:lnTo>
                        <a:pt x="70052" y="24136"/>
                      </a:lnTo>
                      <a:lnTo>
                        <a:pt x="69050" y="32155"/>
                      </a:lnTo>
                      <a:lnTo>
                        <a:pt x="73059" y="40174"/>
                      </a:lnTo>
                      <a:lnTo>
                        <a:pt x="73059" y="51200"/>
                      </a:lnTo>
                      <a:lnTo>
                        <a:pt x="80075" y="49196"/>
                      </a:lnTo>
                      <a:lnTo>
                        <a:pt x="68047" y="64231"/>
                      </a:lnTo>
                      <a:lnTo>
                        <a:pt x="56019" y="80269"/>
                      </a:lnTo>
                      <a:lnTo>
                        <a:pt x="54014" y="8929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0" name="Freeform: Shape 169">
                  <a:extLst>
                    <a:ext uri="{FF2B5EF4-FFF2-40B4-BE49-F238E27FC236}">
                      <a16:creationId xmlns:a16="http://schemas.microsoft.com/office/drawing/2014/main" id="{3C655B3F-732D-419E-9A56-BA227AC9E28B}"/>
                    </a:ext>
                  </a:extLst>
                </p:cNvPr>
                <p:cNvSpPr/>
                <p:nvPr/>
              </p:nvSpPr>
              <p:spPr>
                <a:xfrm>
                  <a:off x="2888194" y="3294746"/>
                  <a:ext cx="63149" cy="38089"/>
                </a:xfrm>
                <a:custGeom>
                  <a:avLst/>
                  <a:gdLst>
                    <a:gd name="connsiteX0" fmla="*/ 60053 w 63149"/>
                    <a:gd name="connsiteY0" fmla="*/ 31155 h 38089"/>
                    <a:gd name="connsiteX1" fmla="*/ 56044 w 63149"/>
                    <a:gd name="connsiteY1" fmla="*/ 38171 h 38089"/>
                    <a:gd name="connsiteX2" fmla="*/ 41008 w 63149"/>
                    <a:gd name="connsiteY2" fmla="*/ 38171 h 38089"/>
                    <a:gd name="connsiteX3" fmla="*/ 31987 w 63149"/>
                    <a:gd name="connsiteY3" fmla="*/ 35164 h 38089"/>
                    <a:gd name="connsiteX4" fmla="*/ 21963 w 63149"/>
                    <a:gd name="connsiteY4" fmla="*/ 29150 h 38089"/>
                    <a:gd name="connsiteX5" fmla="*/ 6928 w 63149"/>
                    <a:gd name="connsiteY5" fmla="*/ 27145 h 38089"/>
                    <a:gd name="connsiteX6" fmla="*/ -89 w 63149"/>
                    <a:gd name="connsiteY6" fmla="*/ 21131 h 38089"/>
                    <a:gd name="connsiteX7" fmla="*/ 914 w 63149"/>
                    <a:gd name="connsiteY7" fmla="*/ 16119 h 38089"/>
                    <a:gd name="connsiteX8" fmla="*/ 10937 w 63149"/>
                    <a:gd name="connsiteY8" fmla="*/ 9103 h 38089"/>
                    <a:gd name="connsiteX9" fmla="*/ 15949 w 63149"/>
                    <a:gd name="connsiteY9" fmla="*/ 5093 h 38089"/>
                    <a:gd name="connsiteX10" fmla="*/ 14947 w 63149"/>
                    <a:gd name="connsiteY10" fmla="*/ 2086 h 38089"/>
                    <a:gd name="connsiteX11" fmla="*/ 21963 w 63149"/>
                    <a:gd name="connsiteY11" fmla="*/ 81 h 38089"/>
                    <a:gd name="connsiteX12" fmla="*/ 28980 w 63149"/>
                    <a:gd name="connsiteY12" fmla="*/ 3089 h 38089"/>
                    <a:gd name="connsiteX13" fmla="*/ 33992 w 63149"/>
                    <a:gd name="connsiteY13" fmla="*/ 9103 h 38089"/>
                    <a:gd name="connsiteX14" fmla="*/ 42010 w 63149"/>
                    <a:gd name="connsiteY14" fmla="*/ 13112 h 38089"/>
                    <a:gd name="connsiteX15" fmla="*/ 43013 w 63149"/>
                    <a:gd name="connsiteY15" fmla="*/ 17122 h 38089"/>
                    <a:gd name="connsiteX16" fmla="*/ 54039 w 63149"/>
                    <a:gd name="connsiteY16" fmla="*/ 14115 h 38089"/>
                    <a:gd name="connsiteX17" fmla="*/ 60053 w 63149"/>
                    <a:gd name="connsiteY17" fmla="*/ 16119 h 38089"/>
                    <a:gd name="connsiteX18" fmla="*/ 63060 w 63149"/>
                    <a:gd name="connsiteY18" fmla="*/ 19126 h 3808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63149" h="38089">
                      <a:moveTo>
                        <a:pt x="60053" y="31155"/>
                      </a:moveTo>
                      <a:lnTo>
                        <a:pt x="56044" y="38171"/>
                      </a:lnTo>
                      <a:lnTo>
                        <a:pt x="41008" y="38171"/>
                      </a:lnTo>
                      <a:lnTo>
                        <a:pt x="31987" y="35164"/>
                      </a:lnTo>
                      <a:lnTo>
                        <a:pt x="21963" y="29150"/>
                      </a:lnTo>
                      <a:lnTo>
                        <a:pt x="6928" y="27145"/>
                      </a:lnTo>
                      <a:lnTo>
                        <a:pt x="-89" y="21131"/>
                      </a:lnTo>
                      <a:lnTo>
                        <a:pt x="914" y="16119"/>
                      </a:lnTo>
                      <a:lnTo>
                        <a:pt x="10937" y="9103"/>
                      </a:lnTo>
                      <a:lnTo>
                        <a:pt x="15949" y="5093"/>
                      </a:lnTo>
                      <a:lnTo>
                        <a:pt x="14947" y="2086"/>
                      </a:lnTo>
                      <a:lnTo>
                        <a:pt x="21963" y="81"/>
                      </a:lnTo>
                      <a:lnTo>
                        <a:pt x="28980" y="3089"/>
                      </a:lnTo>
                      <a:lnTo>
                        <a:pt x="33992" y="9103"/>
                      </a:lnTo>
                      <a:lnTo>
                        <a:pt x="42010" y="13112"/>
                      </a:lnTo>
                      <a:lnTo>
                        <a:pt x="43013" y="17122"/>
                      </a:lnTo>
                      <a:lnTo>
                        <a:pt x="54039" y="14115"/>
                      </a:lnTo>
                      <a:lnTo>
                        <a:pt x="60053" y="16119"/>
                      </a:lnTo>
                      <a:lnTo>
                        <a:pt x="63060" y="19126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1" name="Freeform: Shape 170">
                  <a:extLst>
                    <a:ext uri="{FF2B5EF4-FFF2-40B4-BE49-F238E27FC236}">
                      <a16:creationId xmlns:a16="http://schemas.microsoft.com/office/drawing/2014/main" id="{1DEFA8A0-3A70-4ACE-926D-1F025B486084}"/>
                    </a:ext>
                  </a:extLst>
                </p:cNvPr>
                <p:cNvSpPr/>
                <p:nvPr/>
              </p:nvSpPr>
              <p:spPr>
                <a:xfrm>
                  <a:off x="6367408" y="3366917"/>
                  <a:ext cx="263622" cy="414979"/>
                </a:xfrm>
                <a:custGeom>
                  <a:avLst/>
                  <a:gdLst>
                    <a:gd name="connsiteX0" fmla="*/ 178289 w 263622"/>
                    <a:gd name="connsiteY0" fmla="*/ 122367 h 414979"/>
                    <a:gd name="connsiteX1" fmla="*/ 156237 w 263622"/>
                    <a:gd name="connsiteY1" fmla="*/ 122367 h 414979"/>
                    <a:gd name="connsiteX2" fmla="*/ 68029 w 263622"/>
                    <a:gd name="connsiteY2" fmla="*/ 86282 h 414979"/>
                    <a:gd name="connsiteX3" fmla="*/ 58005 w 263622"/>
                    <a:gd name="connsiteY3" fmla="*/ 75256 h 414979"/>
                    <a:gd name="connsiteX4" fmla="*/ 46979 w 263622"/>
                    <a:gd name="connsiteY4" fmla="*/ 61223 h 414979"/>
                    <a:gd name="connsiteX5" fmla="*/ 36955 w 263622"/>
                    <a:gd name="connsiteY5" fmla="*/ 44183 h 414979"/>
                    <a:gd name="connsiteX6" fmla="*/ 41967 w 263622"/>
                    <a:gd name="connsiteY6" fmla="*/ 33156 h 414979"/>
                    <a:gd name="connsiteX7" fmla="*/ 51990 w 263622"/>
                    <a:gd name="connsiteY7" fmla="*/ 17118 h 414979"/>
                    <a:gd name="connsiteX8" fmla="*/ 60009 w 263622"/>
                    <a:gd name="connsiteY8" fmla="*/ 23133 h 414979"/>
                    <a:gd name="connsiteX9" fmla="*/ 66024 w 263622"/>
                    <a:gd name="connsiteY9" fmla="*/ 35161 h 414979"/>
                    <a:gd name="connsiteX10" fmla="*/ 78052 w 263622"/>
                    <a:gd name="connsiteY10" fmla="*/ 48192 h 414979"/>
                    <a:gd name="connsiteX11" fmla="*/ 92085 w 263622"/>
                    <a:gd name="connsiteY11" fmla="*/ 48192 h 414979"/>
                    <a:gd name="connsiteX12" fmla="*/ 116142 w 263622"/>
                    <a:gd name="connsiteY12" fmla="*/ 40173 h 414979"/>
                    <a:gd name="connsiteX13" fmla="*/ 145210 w 263622"/>
                    <a:gd name="connsiteY13" fmla="*/ 37166 h 414979"/>
                    <a:gd name="connsiteX14" fmla="*/ 168265 w 263622"/>
                    <a:gd name="connsiteY14" fmla="*/ 27142 h 414979"/>
                    <a:gd name="connsiteX15" fmla="*/ 181296 w 263622"/>
                    <a:gd name="connsiteY15" fmla="*/ 25137 h 414979"/>
                    <a:gd name="connsiteX16" fmla="*/ 190317 w 263622"/>
                    <a:gd name="connsiteY16" fmla="*/ 20126 h 414979"/>
                    <a:gd name="connsiteX17" fmla="*/ 205352 w 263622"/>
                    <a:gd name="connsiteY17" fmla="*/ 19123 h 414979"/>
                    <a:gd name="connsiteX18" fmla="*/ 205352 w 263622"/>
                    <a:gd name="connsiteY18" fmla="*/ 19123 h 414979"/>
                    <a:gd name="connsiteX19" fmla="*/ 205352 w 263622"/>
                    <a:gd name="connsiteY19" fmla="*/ 19123 h 414979"/>
                    <a:gd name="connsiteX20" fmla="*/ 214374 w 263622"/>
                    <a:gd name="connsiteY20" fmla="*/ 18121 h 414979"/>
                    <a:gd name="connsiteX21" fmla="*/ 226402 w 263622"/>
                    <a:gd name="connsiteY21" fmla="*/ 14112 h 414979"/>
                    <a:gd name="connsiteX22" fmla="*/ 240435 w 263622"/>
                    <a:gd name="connsiteY22" fmla="*/ 11104 h 414979"/>
                    <a:gd name="connsiteX23" fmla="*/ 252464 w 263622"/>
                    <a:gd name="connsiteY23" fmla="*/ 78 h 414979"/>
                    <a:gd name="connsiteX24" fmla="*/ 262487 w 263622"/>
                    <a:gd name="connsiteY24" fmla="*/ 78 h 414979"/>
                    <a:gd name="connsiteX25" fmla="*/ 263490 w 263622"/>
                    <a:gd name="connsiteY25" fmla="*/ 9100 h 414979"/>
                    <a:gd name="connsiteX26" fmla="*/ 261485 w 263622"/>
                    <a:gd name="connsiteY26" fmla="*/ 26140 h 414979"/>
                    <a:gd name="connsiteX27" fmla="*/ 262487 w 263622"/>
                    <a:gd name="connsiteY27" fmla="*/ 42178 h 414979"/>
                    <a:gd name="connsiteX28" fmla="*/ 257475 w 263622"/>
                    <a:gd name="connsiteY28" fmla="*/ 53204 h 414979"/>
                    <a:gd name="connsiteX29" fmla="*/ 250459 w 263622"/>
                    <a:gd name="connsiteY29" fmla="*/ 86282 h 414979"/>
                    <a:gd name="connsiteX30" fmla="*/ 239433 w 263622"/>
                    <a:gd name="connsiteY30" fmla="*/ 119360 h 414979"/>
                    <a:gd name="connsiteX31" fmla="*/ 223395 w 263622"/>
                    <a:gd name="connsiteY31" fmla="*/ 158452 h 414979"/>
                    <a:gd name="connsiteX32" fmla="*/ 201343 w 263622"/>
                    <a:gd name="connsiteY32" fmla="*/ 202556 h 414979"/>
                    <a:gd name="connsiteX33" fmla="*/ 179291 w 263622"/>
                    <a:gd name="connsiteY33" fmla="*/ 236637 h 414979"/>
                    <a:gd name="connsiteX34" fmla="*/ 149220 w 263622"/>
                    <a:gd name="connsiteY34" fmla="*/ 277734 h 414979"/>
                    <a:gd name="connsiteX35" fmla="*/ 122156 w 263622"/>
                    <a:gd name="connsiteY35" fmla="*/ 301791 h 414979"/>
                    <a:gd name="connsiteX36" fmla="*/ 83064 w 263622"/>
                    <a:gd name="connsiteY36" fmla="*/ 331862 h 414979"/>
                    <a:gd name="connsiteX37" fmla="*/ 58005 w 263622"/>
                    <a:gd name="connsiteY37" fmla="*/ 354916 h 414979"/>
                    <a:gd name="connsiteX38" fmla="*/ 28936 w 263622"/>
                    <a:gd name="connsiteY38" fmla="*/ 392004 h 414979"/>
                    <a:gd name="connsiteX39" fmla="*/ 22922 w 263622"/>
                    <a:gd name="connsiteY39" fmla="*/ 408041 h 414979"/>
                    <a:gd name="connsiteX40" fmla="*/ 16908 w 263622"/>
                    <a:gd name="connsiteY40" fmla="*/ 415058 h 414979"/>
                    <a:gd name="connsiteX41" fmla="*/ 870 w 263622"/>
                    <a:gd name="connsiteY41" fmla="*/ 389999 h 414979"/>
                    <a:gd name="connsiteX42" fmla="*/ -133 w 263622"/>
                    <a:gd name="connsiteY42" fmla="*/ 279739 h 414979"/>
                    <a:gd name="connsiteX43" fmla="*/ 22922 w 263622"/>
                    <a:gd name="connsiteY43" fmla="*/ 245658 h 414979"/>
                    <a:gd name="connsiteX44" fmla="*/ 29938 w 263622"/>
                    <a:gd name="connsiteY44" fmla="*/ 235634 h 414979"/>
                    <a:gd name="connsiteX45" fmla="*/ 46979 w 263622"/>
                    <a:gd name="connsiteY45" fmla="*/ 235634 h 414979"/>
                    <a:gd name="connsiteX46" fmla="*/ 70033 w 263622"/>
                    <a:gd name="connsiteY46" fmla="*/ 213582 h 414979"/>
                    <a:gd name="connsiteX47" fmla="*/ 105116 w 263622"/>
                    <a:gd name="connsiteY47" fmla="*/ 212580 h 4149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63622" h="414979">
                      <a:moveTo>
                        <a:pt x="178289" y="122367"/>
                      </a:moveTo>
                      <a:lnTo>
                        <a:pt x="156237" y="122367"/>
                      </a:lnTo>
                      <a:lnTo>
                        <a:pt x="68029" y="86282"/>
                      </a:lnTo>
                      <a:lnTo>
                        <a:pt x="58005" y="75256"/>
                      </a:lnTo>
                      <a:lnTo>
                        <a:pt x="46979" y="61223"/>
                      </a:lnTo>
                      <a:lnTo>
                        <a:pt x="36955" y="44183"/>
                      </a:lnTo>
                      <a:lnTo>
                        <a:pt x="41967" y="33156"/>
                      </a:lnTo>
                      <a:lnTo>
                        <a:pt x="51990" y="17118"/>
                      </a:lnTo>
                      <a:lnTo>
                        <a:pt x="60009" y="23133"/>
                      </a:lnTo>
                      <a:lnTo>
                        <a:pt x="66024" y="35161"/>
                      </a:lnTo>
                      <a:lnTo>
                        <a:pt x="78052" y="48192"/>
                      </a:lnTo>
                      <a:lnTo>
                        <a:pt x="92085" y="48192"/>
                      </a:lnTo>
                      <a:lnTo>
                        <a:pt x="116142" y="40173"/>
                      </a:lnTo>
                      <a:lnTo>
                        <a:pt x="145210" y="37166"/>
                      </a:lnTo>
                      <a:lnTo>
                        <a:pt x="168265" y="27142"/>
                      </a:lnTo>
                      <a:lnTo>
                        <a:pt x="181296" y="25137"/>
                      </a:lnTo>
                      <a:lnTo>
                        <a:pt x="190317" y="20126"/>
                      </a:lnTo>
                      <a:lnTo>
                        <a:pt x="205352" y="19123"/>
                      </a:lnTo>
                      <a:lnTo>
                        <a:pt x="205352" y="19123"/>
                      </a:lnTo>
                      <a:lnTo>
                        <a:pt x="205352" y="19123"/>
                      </a:lnTo>
                      <a:lnTo>
                        <a:pt x="214374" y="18121"/>
                      </a:lnTo>
                      <a:lnTo>
                        <a:pt x="226402" y="14112"/>
                      </a:lnTo>
                      <a:lnTo>
                        <a:pt x="240435" y="11104"/>
                      </a:lnTo>
                      <a:lnTo>
                        <a:pt x="252464" y="78"/>
                      </a:lnTo>
                      <a:lnTo>
                        <a:pt x="262487" y="78"/>
                      </a:lnTo>
                      <a:lnTo>
                        <a:pt x="263490" y="9100"/>
                      </a:lnTo>
                      <a:lnTo>
                        <a:pt x="261485" y="26140"/>
                      </a:lnTo>
                      <a:lnTo>
                        <a:pt x="262487" y="42178"/>
                      </a:lnTo>
                      <a:lnTo>
                        <a:pt x="257475" y="53204"/>
                      </a:lnTo>
                      <a:lnTo>
                        <a:pt x="250459" y="86282"/>
                      </a:lnTo>
                      <a:lnTo>
                        <a:pt x="239433" y="119360"/>
                      </a:lnTo>
                      <a:lnTo>
                        <a:pt x="223395" y="158452"/>
                      </a:lnTo>
                      <a:lnTo>
                        <a:pt x="201343" y="202556"/>
                      </a:lnTo>
                      <a:lnTo>
                        <a:pt x="179291" y="236637"/>
                      </a:lnTo>
                      <a:lnTo>
                        <a:pt x="149220" y="277734"/>
                      </a:lnTo>
                      <a:lnTo>
                        <a:pt x="122156" y="301791"/>
                      </a:lnTo>
                      <a:lnTo>
                        <a:pt x="83064" y="331862"/>
                      </a:lnTo>
                      <a:lnTo>
                        <a:pt x="58005" y="354916"/>
                      </a:lnTo>
                      <a:lnTo>
                        <a:pt x="28936" y="392004"/>
                      </a:lnTo>
                      <a:lnTo>
                        <a:pt x="22922" y="408041"/>
                      </a:lnTo>
                      <a:lnTo>
                        <a:pt x="16908" y="415058"/>
                      </a:lnTo>
                      <a:lnTo>
                        <a:pt x="870" y="389999"/>
                      </a:lnTo>
                      <a:lnTo>
                        <a:pt x="-133" y="279739"/>
                      </a:lnTo>
                      <a:lnTo>
                        <a:pt x="22922" y="245658"/>
                      </a:lnTo>
                      <a:lnTo>
                        <a:pt x="29938" y="235634"/>
                      </a:lnTo>
                      <a:lnTo>
                        <a:pt x="46979" y="235634"/>
                      </a:lnTo>
                      <a:lnTo>
                        <a:pt x="70033" y="213582"/>
                      </a:lnTo>
                      <a:lnTo>
                        <a:pt x="105116" y="21258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2" name="Freeform: Shape 171">
                  <a:extLst>
                    <a:ext uri="{FF2B5EF4-FFF2-40B4-BE49-F238E27FC236}">
                      <a16:creationId xmlns:a16="http://schemas.microsoft.com/office/drawing/2014/main" id="{DD3BEA9C-34A7-43EC-A364-38B5ECBB09D1}"/>
                    </a:ext>
                  </a:extLst>
                </p:cNvPr>
                <p:cNvSpPr/>
                <p:nvPr/>
              </p:nvSpPr>
              <p:spPr>
                <a:xfrm>
                  <a:off x="5721884" y="2337487"/>
                  <a:ext cx="108255" cy="117276"/>
                </a:xfrm>
                <a:custGeom>
                  <a:avLst/>
                  <a:gdLst>
                    <a:gd name="connsiteX0" fmla="*/ 96103 w 108255"/>
                    <a:gd name="connsiteY0" fmla="*/ 58230 h 117276"/>
                    <a:gd name="connsiteX1" fmla="*/ 91091 w 108255"/>
                    <a:gd name="connsiteY1" fmla="*/ 65247 h 117276"/>
                    <a:gd name="connsiteX2" fmla="*/ 95101 w 108255"/>
                    <a:gd name="connsiteY2" fmla="*/ 75270 h 117276"/>
                    <a:gd name="connsiteX3" fmla="*/ 108131 w 108255"/>
                    <a:gd name="connsiteY3" fmla="*/ 88301 h 117276"/>
                    <a:gd name="connsiteX4" fmla="*/ 99110 w 108255"/>
                    <a:gd name="connsiteY4" fmla="*/ 98325 h 117276"/>
                    <a:gd name="connsiteX5" fmla="*/ 96103 w 108255"/>
                    <a:gd name="connsiteY5" fmla="*/ 107346 h 117276"/>
                    <a:gd name="connsiteX6" fmla="*/ 99110 w 108255"/>
                    <a:gd name="connsiteY6" fmla="*/ 111355 h 117276"/>
                    <a:gd name="connsiteX7" fmla="*/ 96103 w 108255"/>
                    <a:gd name="connsiteY7" fmla="*/ 115365 h 117276"/>
                    <a:gd name="connsiteX8" fmla="*/ 85077 w 108255"/>
                    <a:gd name="connsiteY8" fmla="*/ 115365 h 117276"/>
                    <a:gd name="connsiteX9" fmla="*/ 76056 w 108255"/>
                    <a:gd name="connsiteY9" fmla="*/ 117370 h 117276"/>
                    <a:gd name="connsiteX10" fmla="*/ 75054 w 108255"/>
                    <a:gd name="connsiteY10" fmla="*/ 115365 h 117276"/>
                    <a:gd name="connsiteX11" fmla="*/ 78061 w 108255"/>
                    <a:gd name="connsiteY11" fmla="*/ 111355 h 117276"/>
                    <a:gd name="connsiteX12" fmla="*/ 80065 w 108255"/>
                    <a:gd name="connsiteY12" fmla="*/ 104339 h 117276"/>
                    <a:gd name="connsiteX13" fmla="*/ 77058 w 108255"/>
                    <a:gd name="connsiteY13" fmla="*/ 104339 h 117276"/>
                    <a:gd name="connsiteX14" fmla="*/ 71044 w 108255"/>
                    <a:gd name="connsiteY14" fmla="*/ 99327 h 117276"/>
                    <a:gd name="connsiteX15" fmla="*/ 67035 w 108255"/>
                    <a:gd name="connsiteY15" fmla="*/ 97322 h 117276"/>
                    <a:gd name="connsiteX16" fmla="*/ 64027 w 108255"/>
                    <a:gd name="connsiteY16" fmla="*/ 93313 h 117276"/>
                    <a:gd name="connsiteX17" fmla="*/ 59015 w 108255"/>
                    <a:gd name="connsiteY17" fmla="*/ 91308 h 117276"/>
                    <a:gd name="connsiteX18" fmla="*/ 55006 w 108255"/>
                    <a:gd name="connsiteY18" fmla="*/ 87299 h 117276"/>
                    <a:gd name="connsiteX19" fmla="*/ 50996 w 108255"/>
                    <a:gd name="connsiteY19" fmla="*/ 88301 h 117276"/>
                    <a:gd name="connsiteX20" fmla="*/ 47990 w 108255"/>
                    <a:gd name="connsiteY20" fmla="*/ 98325 h 117276"/>
                    <a:gd name="connsiteX21" fmla="*/ 42978 w 108255"/>
                    <a:gd name="connsiteY21" fmla="*/ 100329 h 117276"/>
                    <a:gd name="connsiteX22" fmla="*/ 44983 w 108255"/>
                    <a:gd name="connsiteY22" fmla="*/ 98325 h 117276"/>
                    <a:gd name="connsiteX23" fmla="*/ 34959 w 108255"/>
                    <a:gd name="connsiteY23" fmla="*/ 91308 h 117276"/>
                    <a:gd name="connsiteX24" fmla="*/ 26940 w 108255"/>
                    <a:gd name="connsiteY24" fmla="*/ 88301 h 117276"/>
                    <a:gd name="connsiteX25" fmla="*/ 22930 w 108255"/>
                    <a:gd name="connsiteY25" fmla="*/ 84292 h 117276"/>
                    <a:gd name="connsiteX26" fmla="*/ 15914 w 108255"/>
                    <a:gd name="connsiteY26" fmla="*/ 79280 h 117276"/>
                    <a:gd name="connsiteX27" fmla="*/ 20925 w 108255"/>
                    <a:gd name="connsiteY27" fmla="*/ 78277 h 117276"/>
                    <a:gd name="connsiteX28" fmla="*/ 23932 w 108255"/>
                    <a:gd name="connsiteY28" fmla="*/ 64244 h 117276"/>
                    <a:gd name="connsiteX29" fmla="*/ 10902 w 108255"/>
                    <a:gd name="connsiteY29" fmla="*/ 52216 h 117276"/>
                    <a:gd name="connsiteX30" fmla="*/ 15914 w 108255"/>
                    <a:gd name="connsiteY30" fmla="*/ 39185 h 117276"/>
                    <a:gd name="connsiteX31" fmla="*/ 6893 w 108255"/>
                    <a:gd name="connsiteY31" fmla="*/ 39185 h 117276"/>
                    <a:gd name="connsiteX32" fmla="*/ 14912 w 108255"/>
                    <a:gd name="connsiteY32" fmla="*/ 28159 h 117276"/>
                    <a:gd name="connsiteX33" fmla="*/ 6893 w 108255"/>
                    <a:gd name="connsiteY33" fmla="*/ 20140 h 117276"/>
                    <a:gd name="connsiteX34" fmla="*/ -124 w 108255"/>
                    <a:gd name="connsiteY34" fmla="*/ 8112 h 117276"/>
                    <a:gd name="connsiteX35" fmla="*/ 17919 w 108255"/>
                    <a:gd name="connsiteY35" fmla="*/ 93 h 117276"/>
                    <a:gd name="connsiteX36" fmla="*/ 31952 w 108255"/>
                    <a:gd name="connsiteY36" fmla="*/ 2097 h 117276"/>
                    <a:gd name="connsiteX37" fmla="*/ 45985 w 108255"/>
                    <a:gd name="connsiteY37" fmla="*/ 13124 h 117276"/>
                    <a:gd name="connsiteX38" fmla="*/ 49994 w 108255"/>
                    <a:gd name="connsiteY38" fmla="*/ 23147 h 117276"/>
                    <a:gd name="connsiteX39" fmla="*/ 65030 w 108255"/>
                    <a:gd name="connsiteY39" fmla="*/ 30164 h 117276"/>
                    <a:gd name="connsiteX40" fmla="*/ 68037 w 108255"/>
                    <a:gd name="connsiteY40" fmla="*/ 42192 h 117276"/>
                    <a:gd name="connsiteX41" fmla="*/ 83072 w 108255"/>
                    <a:gd name="connsiteY41" fmla="*/ 51213 h 117276"/>
                    <a:gd name="connsiteX42" fmla="*/ 90089 w 108255"/>
                    <a:gd name="connsiteY42" fmla="*/ 44197 h 117276"/>
                    <a:gd name="connsiteX43" fmla="*/ 96103 w 108255"/>
                    <a:gd name="connsiteY43" fmla="*/ 48206 h 117276"/>
                    <a:gd name="connsiteX44" fmla="*/ 91091 w 108255"/>
                    <a:gd name="connsiteY44" fmla="*/ 53218 h 1172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</a:cxnLst>
                  <a:rect l="l" t="t" r="r" b="b"/>
                  <a:pathLst>
                    <a:path w="108255" h="117276">
                      <a:moveTo>
                        <a:pt x="96103" y="58230"/>
                      </a:moveTo>
                      <a:lnTo>
                        <a:pt x="91091" y="65247"/>
                      </a:lnTo>
                      <a:lnTo>
                        <a:pt x="95101" y="75270"/>
                      </a:lnTo>
                      <a:lnTo>
                        <a:pt x="108131" y="88301"/>
                      </a:lnTo>
                      <a:lnTo>
                        <a:pt x="99110" y="98325"/>
                      </a:lnTo>
                      <a:lnTo>
                        <a:pt x="96103" y="107346"/>
                      </a:lnTo>
                      <a:lnTo>
                        <a:pt x="99110" y="111355"/>
                      </a:lnTo>
                      <a:lnTo>
                        <a:pt x="96103" y="115365"/>
                      </a:lnTo>
                      <a:lnTo>
                        <a:pt x="85077" y="115365"/>
                      </a:lnTo>
                      <a:lnTo>
                        <a:pt x="76056" y="117370"/>
                      </a:lnTo>
                      <a:lnTo>
                        <a:pt x="75054" y="115365"/>
                      </a:lnTo>
                      <a:lnTo>
                        <a:pt x="78061" y="111355"/>
                      </a:lnTo>
                      <a:lnTo>
                        <a:pt x="80065" y="104339"/>
                      </a:lnTo>
                      <a:lnTo>
                        <a:pt x="77058" y="104339"/>
                      </a:lnTo>
                      <a:lnTo>
                        <a:pt x="71044" y="99327"/>
                      </a:lnTo>
                      <a:lnTo>
                        <a:pt x="67035" y="97322"/>
                      </a:lnTo>
                      <a:lnTo>
                        <a:pt x="64027" y="93313"/>
                      </a:lnTo>
                      <a:lnTo>
                        <a:pt x="59015" y="91308"/>
                      </a:lnTo>
                      <a:lnTo>
                        <a:pt x="55006" y="87299"/>
                      </a:lnTo>
                      <a:lnTo>
                        <a:pt x="50996" y="88301"/>
                      </a:lnTo>
                      <a:lnTo>
                        <a:pt x="47990" y="98325"/>
                      </a:lnTo>
                      <a:lnTo>
                        <a:pt x="42978" y="100329"/>
                      </a:lnTo>
                      <a:lnTo>
                        <a:pt x="44983" y="98325"/>
                      </a:lnTo>
                      <a:lnTo>
                        <a:pt x="34959" y="91308"/>
                      </a:lnTo>
                      <a:lnTo>
                        <a:pt x="26940" y="88301"/>
                      </a:lnTo>
                      <a:lnTo>
                        <a:pt x="22930" y="84292"/>
                      </a:lnTo>
                      <a:lnTo>
                        <a:pt x="15914" y="79280"/>
                      </a:lnTo>
                      <a:lnTo>
                        <a:pt x="20925" y="78277"/>
                      </a:lnTo>
                      <a:lnTo>
                        <a:pt x="23932" y="64244"/>
                      </a:lnTo>
                      <a:lnTo>
                        <a:pt x="10902" y="52216"/>
                      </a:lnTo>
                      <a:lnTo>
                        <a:pt x="15914" y="39185"/>
                      </a:lnTo>
                      <a:lnTo>
                        <a:pt x="6893" y="39185"/>
                      </a:lnTo>
                      <a:lnTo>
                        <a:pt x="14912" y="28159"/>
                      </a:lnTo>
                      <a:lnTo>
                        <a:pt x="6893" y="20140"/>
                      </a:lnTo>
                      <a:lnTo>
                        <a:pt x="-124" y="8112"/>
                      </a:lnTo>
                      <a:lnTo>
                        <a:pt x="17919" y="93"/>
                      </a:lnTo>
                      <a:lnTo>
                        <a:pt x="31952" y="2097"/>
                      </a:lnTo>
                      <a:lnTo>
                        <a:pt x="45985" y="13124"/>
                      </a:lnTo>
                      <a:lnTo>
                        <a:pt x="49994" y="23147"/>
                      </a:lnTo>
                      <a:lnTo>
                        <a:pt x="65030" y="30164"/>
                      </a:lnTo>
                      <a:lnTo>
                        <a:pt x="68037" y="42192"/>
                      </a:lnTo>
                      <a:lnTo>
                        <a:pt x="83072" y="51213"/>
                      </a:lnTo>
                      <a:lnTo>
                        <a:pt x="90089" y="44197"/>
                      </a:lnTo>
                      <a:lnTo>
                        <a:pt x="96103" y="48206"/>
                      </a:lnTo>
                      <a:lnTo>
                        <a:pt x="91091" y="53218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3" name="Freeform: Shape 172">
                  <a:extLst>
                    <a:ext uri="{FF2B5EF4-FFF2-40B4-BE49-F238E27FC236}">
                      <a16:creationId xmlns:a16="http://schemas.microsoft.com/office/drawing/2014/main" id="{166AA827-65D5-4F71-8AA8-DCF223489A4B}"/>
                    </a:ext>
                  </a:extLst>
                </p:cNvPr>
                <p:cNvSpPr/>
                <p:nvPr/>
              </p:nvSpPr>
              <p:spPr>
                <a:xfrm>
                  <a:off x="3725170" y="3548345"/>
                  <a:ext cx="110260" cy="127300"/>
                </a:xfrm>
                <a:custGeom>
                  <a:avLst/>
                  <a:gdLst>
                    <a:gd name="connsiteX0" fmla="*/ 25962 w 110260"/>
                    <a:gd name="connsiteY0" fmla="*/ 2083 h 127300"/>
                    <a:gd name="connsiteX1" fmla="*/ 57036 w 110260"/>
                    <a:gd name="connsiteY1" fmla="*/ 8097 h 127300"/>
                    <a:gd name="connsiteX2" fmla="*/ 60043 w 110260"/>
                    <a:gd name="connsiteY2" fmla="*/ 2083 h 127300"/>
                    <a:gd name="connsiteX3" fmla="*/ 82095 w 110260"/>
                    <a:gd name="connsiteY3" fmla="*/ 78 h 127300"/>
                    <a:gd name="connsiteX4" fmla="*/ 110161 w 110260"/>
                    <a:gd name="connsiteY4" fmla="*/ 8097 h 127300"/>
                    <a:gd name="connsiteX5" fmla="*/ 96128 w 110260"/>
                    <a:gd name="connsiteY5" fmla="*/ 34158 h 127300"/>
                    <a:gd name="connsiteX6" fmla="*/ 97130 w 110260"/>
                    <a:gd name="connsiteY6" fmla="*/ 55208 h 127300"/>
                    <a:gd name="connsiteX7" fmla="*/ 107154 w 110260"/>
                    <a:gd name="connsiteY7" fmla="*/ 73251 h 127300"/>
                    <a:gd name="connsiteX8" fmla="*/ 102142 w 110260"/>
                    <a:gd name="connsiteY8" fmla="*/ 86281 h 127300"/>
                    <a:gd name="connsiteX9" fmla="*/ 100137 w 110260"/>
                    <a:gd name="connsiteY9" fmla="*/ 100314 h 127300"/>
                    <a:gd name="connsiteX10" fmla="*/ 93121 w 110260"/>
                    <a:gd name="connsiteY10" fmla="*/ 112343 h 127300"/>
                    <a:gd name="connsiteX11" fmla="*/ 78085 w 110260"/>
                    <a:gd name="connsiteY11" fmla="*/ 106329 h 127300"/>
                    <a:gd name="connsiteX12" fmla="*/ 65054 w 110260"/>
                    <a:gd name="connsiteY12" fmla="*/ 109336 h 127300"/>
                    <a:gd name="connsiteX13" fmla="*/ 54028 w 110260"/>
                    <a:gd name="connsiteY13" fmla="*/ 106329 h 127300"/>
                    <a:gd name="connsiteX14" fmla="*/ 52024 w 110260"/>
                    <a:gd name="connsiteY14" fmla="*/ 115350 h 127300"/>
                    <a:gd name="connsiteX15" fmla="*/ 56033 w 110260"/>
                    <a:gd name="connsiteY15" fmla="*/ 121364 h 127300"/>
                    <a:gd name="connsiteX16" fmla="*/ 54028 w 110260"/>
                    <a:gd name="connsiteY16" fmla="*/ 127378 h 127300"/>
                    <a:gd name="connsiteX17" fmla="*/ 38993 w 110260"/>
                    <a:gd name="connsiteY17" fmla="*/ 125374 h 127300"/>
                    <a:gd name="connsiteX18" fmla="*/ 22955 w 110260"/>
                    <a:gd name="connsiteY18" fmla="*/ 98310 h 127300"/>
                    <a:gd name="connsiteX19" fmla="*/ 19948 w 110260"/>
                    <a:gd name="connsiteY19" fmla="*/ 81269 h 127300"/>
                    <a:gd name="connsiteX20" fmla="*/ 11929 w 110260"/>
                    <a:gd name="connsiteY20" fmla="*/ 81269 h 127300"/>
                    <a:gd name="connsiteX21" fmla="*/ -99 w 110260"/>
                    <a:gd name="connsiteY21" fmla="*/ 60220 h 127300"/>
                    <a:gd name="connsiteX22" fmla="*/ 4912 w 110260"/>
                    <a:gd name="connsiteY22" fmla="*/ 44182 h 127300"/>
                    <a:gd name="connsiteX23" fmla="*/ 3910 w 110260"/>
                    <a:gd name="connsiteY23" fmla="*/ 37165 h 127300"/>
                    <a:gd name="connsiteX24" fmla="*/ 20950 w 110260"/>
                    <a:gd name="connsiteY24" fmla="*/ 29146 h 12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10260" h="127300">
                      <a:moveTo>
                        <a:pt x="25962" y="2083"/>
                      </a:moveTo>
                      <a:lnTo>
                        <a:pt x="57036" y="8097"/>
                      </a:lnTo>
                      <a:lnTo>
                        <a:pt x="60043" y="2083"/>
                      </a:lnTo>
                      <a:lnTo>
                        <a:pt x="82095" y="78"/>
                      </a:lnTo>
                      <a:lnTo>
                        <a:pt x="110161" y="8097"/>
                      </a:lnTo>
                      <a:lnTo>
                        <a:pt x="96128" y="34158"/>
                      </a:lnTo>
                      <a:lnTo>
                        <a:pt x="97130" y="55208"/>
                      </a:lnTo>
                      <a:lnTo>
                        <a:pt x="107154" y="73251"/>
                      </a:lnTo>
                      <a:lnTo>
                        <a:pt x="102142" y="86281"/>
                      </a:lnTo>
                      <a:lnTo>
                        <a:pt x="100137" y="100314"/>
                      </a:lnTo>
                      <a:lnTo>
                        <a:pt x="93121" y="112343"/>
                      </a:lnTo>
                      <a:lnTo>
                        <a:pt x="78085" y="106329"/>
                      </a:lnTo>
                      <a:lnTo>
                        <a:pt x="65054" y="109336"/>
                      </a:lnTo>
                      <a:lnTo>
                        <a:pt x="54028" y="106329"/>
                      </a:lnTo>
                      <a:lnTo>
                        <a:pt x="52024" y="115350"/>
                      </a:lnTo>
                      <a:lnTo>
                        <a:pt x="56033" y="121364"/>
                      </a:lnTo>
                      <a:lnTo>
                        <a:pt x="54028" y="127378"/>
                      </a:lnTo>
                      <a:lnTo>
                        <a:pt x="38993" y="125374"/>
                      </a:lnTo>
                      <a:lnTo>
                        <a:pt x="22955" y="98310"/>
                      </a:lnTo>
                      <a:lnTo>
                        <a:pt x="19948" y="81269"/>
                      </a:lnTo>
                      <a:lnTo>
                        <a:pt x="11929" y="81269"/>
                      </a:lnTo>
                      <a:lnTo>
                        <a:pt x="-99" y="60220"/>
                      </a:lnTo>
                      <a:lnTo>
                        <a:pt x="4912" y="44182"/>
                      </a:lnTo>
                      <a:lnTo>
                        <a:pt x="3910" y="37165"/>
                      </a:lnTo>
                      <a:lnTo>
                        <a:pt x="20950" y="29146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4" name="Freeform: Shape 173">
                  <a:extLst>
                    <a:ext uri="{FF2B5EF4-FFF2-40B4-BE49-F238E27FC236}">
                      <a16:creationId xmlns:a16="http://schemas.microsoft.com/office/drawing/2014/main" id="{4F945B10-763B-400D-97F0-6C949A466BB7}"/>
                    </a:ext>
                  </a:extLst>
                </p:cNvPr>
                <p:cNvSpPr/>
                <p:nvPr/>
              </p:nvSpPr>
              <p:spPr>
                <a:xfrm>
                  <a:off x="5668759" y="2238252"/>
                  <a:ext cx="131309" cy="53125"/>
                </a:xfrm>
                <a:custGeom>
                  <a:avLst/>
                  <a:gdLst>
                    <a:gd name="connsiteX0" fmla="*/ 42978 w 131309"/>
                    <a:gd name="connsiteY0" fmla="*/ 2099 h 53125"/>
                    <a:gd name="connsiteX1" fmla="*/ 44983 w 131309"/>
                    <a:gd name="connsiteY1" fmla="*/ 3102 h 53125"/>
                    <a:gd name="connsiteX2" fmla="*/ 54004 w 131309"/>
                    <a:gd name="connsiteY2" fmla="*/ 94 h 53125"/>
                    <a:gd name="connsiteX3" fmla="*/ 67035 w 131309"/>
                    <a:gd name="connsiteY3" fmla="*/ 10118 h 53125"/>
                    <a:gd name="connsiteX4" fmla="*/ 80066 w 131309"/>
                    <a:gd name="connsiteY4" fmla="*/ 4104 h 53125"/>
                    <a:gd name="connsiteX5" fmla="*/ 91092 w 131309"/>
                    <a:gd name="connsiteY5" fmla="*/ 7111 h 53125"/>
                    <a:gd name="connsiteX6" fmla="*/ 107129 w 131309"/>
                    <a:gd name="connsiteY6" fmla="*/ 2099 h 53125"/>
                    <a:gd name="connsiteX7" fmla="*/ 131186 w 131309"/>
                    <a:gd name="connsiteY7" fmla="*/ 14128 h 53125"/>
                    <a:gd name="connsiteX8" fmla="*/ 125172 w 131309"/>
                    <a:gd name="connsiteY8" fmla="*/ 21144 h 53125"/>
                    <a:gd name="connsiteX9" fmla="*/ 122165 w 131309"/>
                    <a:gd name="connsiteY9" fmla="*/ 33173 h 53125"/>
                    <a:gd name="connsiteX10" fmla="*/ 117153 w 131309"/>
                    <a:gd name="connsiteY10" fmla="*/ 36180 h 53125"/>
                    <a:gd name="connsiteX11" fmla="*/ 91092 w 131309"/>
                    <a:gd name="connsiteY11" fmla="*/ 27158 h 53125"/>
                    <a:gd name="connsiteX12" fmla="*/ 84075 w 131309"/>
                    <a:gd name="connsiteY12" fmla="*/ 29163 h 53125"/>
                    <a:gd name="connsiteX13" fmla="*/ 79063 w 131309"/>
                    <a:gd name="connsiteY13" fmla="*/ 36180 h 53125"/>
                    <a:gd name="connsiteX14" fmla="*/ 69039 w 131309"/>
                    <a:gd name="connsiteY14" fmla="*/ 40189 h 53125"/>
                    <a:gd name="connsiteX15" fmla="*/ 66032 w 131309"/>
                    <a:gd name="connsiteY15" fmla="*/ 38184 h 53125"/>
                    <a:gd name="connsiteX16" fmla="*/ 55007 w 131309"/>
                    <a:gd name="connsiteY16" fmla="*/ 42194 h 53125"/>
                    <a:gd name="connsiteX17" fmla="*/ 45985 w 131309"/>
                    <a:gd name="connsiteY17" fmla="*/ 43196 h 53125"/>
                    <a:gd name="connsiteX18" fmla="*/ 43980 w 131309"/>
                    <a:gd name="connsiteY18" fmla="*/ 49210 h 53125"/>
                    <a:gd name="connsiteX19" fmla="*/ 24936 w 131309"/>
                    <a:gd name="connsiteY19" fmla="*/ 53220 h 53125"/>
                    <a:gd name="connsiteX20" fmla="*/ 15914 w 131309"/>
                    <a:gd name="connsiteY20" fmla="*/ 49210 h 53125"/>
                    <a:gd name="connsiteX21" fmla="*/ 3886 w 131309"/>
                    <a:gd name="connsiteY21" fmla="*/ 42194 h 53125"/>
                    <a:gd name="connsiteX22" fmla="*/ -123 w 131309"/>
                    <a:gd name="connsiteY22" fmla="*/ 32170 h 53125"/>
                    <a:gd name="connsiteX23" fmla="*/ 1881 w 131309"/>
                    <a:gd name="connsiteY23" fmla="*/ 28161 h 53125"/>
                    <a:gd name="connsiteX24" fmla="*/ 4888 w 131309"/>
                    <a:gd name="connsiteY24" fmla="*/ 22146 h 53125"/>
                    <a:gd name="connsiteX25" fmla="*/ 14912 w 131309"/>
                    <a:gd name="connsiteY25" fmla="*/ 22146 h 53125"/>
                    <a:gd name="connsiteX26" fmla="*/ 22931 w 131309"/>
                    <a:gd name="connsiteY26" fmla="*/ 19139 h 53125"/>
                    <a:gd name="connsiteX27" fmla="*/ 22931 w 131309"/>
                    <a:gd name="connsiteY27" fmla="*/ 16132 h 53125"/>
                    <a:gd name="connsiteX28" fmla="*/ 26940 w 131309"/>
                    <a:gd name="connsiteY28" fmla="*/ 15130 h 53125"/>
                    <a:gd name="connsiteX29" fmla="*/ 27943 w 131309"/>
                    <a:gd name="connsiteY29" fmla="*/ 8113 h 53125"/>
                    <a:gd name="connsiteX30" fmla="*/ 32955 w 131309"/>
                    <a:gd name="connsiteY30" fmla="*/ 7111 h 53125"/>
                    <a:gd name="connsiteX31" fmla="*/ 35961 w 131309"/>
                    <a:gd name="connsiteY31" fmla="*/ 2099 h 531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31309" h="53125">
                      <a:moveTo>
                        <a:pt x="42978" y="2099"/>
                      </a:moveTo>
                      <a:lnTo>
                        <a:pt x="44983" y="3102"/>
                      </a:lnTo>
                      <a:lnTo>
                        <a:pt x="54004" y="94"/>
                      </a:lnTo>
                      <a:lnTo>
                        <a:pt x="67035" y="10118"/>
                      </a:lnTo>
                      <a:lnTo>
                        <a:pt x="80066" y="4104"/>
                      </a:lnTo>
                      <a:lnTo>
                        <a:pt x="91092" y="7111"/>
                      </a:lnTo>
                      <a:lnTo>
                        <a:pt x="107129" y="2099"/>
                      </a:lnTo>
                      <a:lnTo>
                        <a:pt x="131186" y="14128"/>
                      </a:lnTo>
                      <a:lnTo>
                        <a:pt x="125172" y="21144"/>
                      </a:lnTo>
                      <a:lnTo>
                        <a:pt x="122165" y="33173"/>
                      </a:lnTo>
                      <a:lnTo>
                        <a:pt x="117153" y="36180"/>
                      </a:lnTo>
                      <a:lnTo>
                        <a:pt x="91092" y="27158"/>
                      </a:lnTo>
                      <a:lnTo>
                        <a:pt x="84075" y="29163"/>
                      </a:lnTo>
                      <a:lnTo>
                        <a:pt x="79063" y="36180"/>
                      </a:lnTo>
                      <a:lnTo>
                        <a:pt x="69039" y="40189"/>
                      </a:lnTo>
                      <a:lnTo>
                        <a:pt x="66032" y="38184"/>
                      </a:lnTo>
                      <a:lnTo>
                        <a:pt x="55007" y="42194"/>
                      </a:lnTo>
                      <a:lnTo>
                        <a:pt x="45985" y="43196"/>
                      </a:lnTo>
                      <a:lnTo>
                        <a:pt x="43980" y="49210"/>
                      </a:lnTo>
                      <a:lnTo>
                        <a:pt x="24936" y="53220"/>
                      </a:lnTo>
                      <a:lnTo>
                        <a:pt x="15914" y="49210"/>
                      </a:lnTo>
                      <a:lnTo>
                        <a:pt x="3886" y="42194"/>
                      </a:lnTo>
                      <a:lnTo>
                        <a:pt x="-123" y="32170"/>
                      </a:lnTo>
                      <a:lnTo>
                        <a:pt x="1881" y="28161"/>
                      </a:lnTo>
                      <a:lnTo>
                        <a:pt x="4888" y="22146"/>
                      </a:lnTo>
                      <a:lnTo>
                        <a:pt x="14912" y="22146"/>
                      </a:lnTo>
                      <a:lnTo>
                        <a:pt x="22931" y="19139"/>
                      </a:lnTo>
                      <a:lnTo>
                        <a:pt x="22931" y="16132"/>
                      </a:lnTo>
                      <a:lnTo>
                        <a:pt x="26940" y="15130"/>
                      </a:lnTo>
                      <a:lnTo>
                        <a:pt x="27943" y="8113"/>
                      </a:lnTo>
                      <a:lnTo>
                        <a:pt x="32955" y="7111"/>
                      </a:lnTo>
                      <a:lnTo>
                        <a:pt x="35961" y="2099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5" name="Freeform: Shape 174">
                  <a:extLst>
                    <a:ext uri="{FF2B5EF4-FFF2-40B4-BE49-F238E27FC236}">
                      <a16:creationId xmlns:a16="http://schemas.microsoft.com/office/drawing/2014/main" id="{ED3EE4B8-AC1A-4F6A-A51B-1D07112E6446}"/>
                    </a:ext>
                  </a:extLst>
                </p:cNvPr>
                <p:cNvSpPr/>
                <p:nvPr/>
              </p:nvSpPr>
              <p:spPr>
                <a:xfrm>
                  <a:off x="5599595" y="2317439"/>
                  <a:ext cx="67158" cy="42099"/>
                </a:xfrm>
                <a:custGeom>
                  <a:avLst/>
                  <a:gdLst>
                    <a:gd name="connsiteX0" fmla="*/ 1883 w 67158"/>
                    <a:gd name="connsiteY0" fmla="*/ 10117 h 42099"/>
                    <a:gd name="connsiteX1" fmla="*/ 20927 w 67158"/>
                    <a:gd name="connsiteY1" fmla="*/ 13124 h 42099"/>
                    <a:gd name="connsiteX2" fmla="*/ 32956 w 67158"/>
                    <a:gd name="connsiteY2" fmla="*/ 6108 h 42099"/>
                    <a:gd name="connsiteX3" fmla="*/ 53003 w 67158"/>
                    <a:gd name="connsiteY3" fmla="*/ 5105 h 42099"/>
                    <a:gd name="connsiteX4" fmla="*/ 57013 w 67158"/>
                    <a:gd name="connsiteY4" fmla="*/ 93 h 42099"/>
                    <a:gd name="connsiteX5" fmla="*/ 61022 w 67158"/>
                    <a:gd name="connsiteY5" fmla="*/ 1096 h 42099"/>
                    <a:gd name="connsiteX6" fmla="*/ 67036 w 67158"/>
                    <a:gd name="connsiteY6" fmla="*/ 11119 h 42099"/>
                    <a:gd name="connsiteX7" fmla="*/ 48994 w 67158"/>
                    <a:gd name="connsiteY7" fmla="*/ 19138 h 42099"/>
                    <a:gd name="connsiteX8" fmla="*/ 46989 w 67158"/>
                    <a:gd name="connsiteY8" fmla="*/ 30164 h 42099"/>
                    <a:gd name="connsiteX9" fmla="*/ 38970 w 67158"/>
                    <a:gd name="connsiteY9" fmla="*/ 33172 h 42099"/>
                    <a:gd name="connsiteX10" fmla="*/ 39972 w 67158"/>
                    <a:gd name="connsiteY10" fmla="*/ 42193 h 42099"/>
                    <a:gd name="connsiteX11" fmla="*/ 30951 w 67158"/>
                    <a:gd name="connsiteY11" fmla="*/ 41190 h 42099"/>
                    <a:gd name="connsiteX12" fmla="*/ 21930 w 67158"/>
                    <a:gd name="connsiteY12" fmla="*/ 36179 h 42099"/>
                    <a:gd name="connsiteX13" fmla="*/ 17920 w 67158"/>
                    <a:gd name="connsiteY13" fmla="*/ 41190 h 42099"/>
                    <a:gd name="connsiteX14" fmla="*/ 880 w 67158"/>
                    <a:gd name="connsiteY14" fmla="*/ 40188 h 42099"/>
                    <a:gd name="connsiteX15" fmla="*/ 6894 w 67158"/>
                    <a:gd name="connsiteY15" fmla="*/ 38183 h 42099"/>
                    <a:gd name="connsiteX16" fmla="*/ -122 w 67158"/>
                    <a:gd name="connsiteY16" fmla="*/ 25153 h 420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67158" h="42099">
                      <a:moveTo>
                        <a:pt x="1883" y="10117"/>
                      </a:moveTo>
                      <a:lnTo>
                        <a:pt x="20927" y="13124"/>
                      </a:lnTo>
                      <a:lnTo>
                        <a:pt x="32956" y="6108"/>
                      </a:lnTo>
                      <a:lnTo>
                        <a:pt x="53003" y="5105"/>
                      </a:lnTo>
                      <a:lnTo>
                        <a:pt x="57013" y="93"/>
                      </a:lnTo>
                      <a:lnTo>
                        <a:pt x="61022" y="1096"/>
                      </a:lnTo>
                      <a:lnTo>
                        <a:pt x="67036" y="11119"/>
                      </a:lnTo>
                      <a:lnTo>
                        <a:pt x="48994" y="19138"/>
                      </a:lnTo>
                      <a:lnTo>
                        <a:pt x="46989" y="30164"/>
                      </a:lnTo>
                      <a:lnTo>
                        <a:pt x="38970" y="33172"/>
                      </a:lnTo>
                      <a:lnTo>
                        <a:pt x="39972" y="42193"/>
                      </a:lnTo>
                      <a:lnTo>
                        <a:pt x="30951" y="41190"/>
                      </a:lnTo>
                      <a:lnTo>
                        <a:pt x="21930" y="36179"/>
                      </a:lnTo>
                      <a:lnTo>
                        <a:pt x="17920" y="41190"/>
                      </a:lnTo>
                      <a:lnTo>
                        <a:pt x="880" y="40188"/>
                      </a:lnTo>
                      <a:lnTo>
                        <a:pt x="6894" y="38183"/>
                      </a:lnTo>
                      <a:lnTo>
                        <a:pt x="-122" y="25153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6" name="Freeform: Shape 175">
                  <a:extLst>
                    <a:ext uri="{FF2B5EF4-FFF2-40B4-BE49-F238E27FC236}">
                      <a16:creationId xmlns:a16="http://schemas.microsoft.com/office/drawing/2014/main" id="{CBA5EDB8-882F-4908-A27C-C22691427CFE}"/>
                    </a:ext>
                  </a:extLst>
                </p:cNvPr>
                <p:cNvSpPr/>
                <p:nvPr/>
              </p:nvSpPr>
              <p:spPr>
                <a:xfrm>
                  <a:off x="5511387" y="1696974"/>
                  <a:ext cx="242572" cy="372880"/>
                </a:xfrm>
                <a:custGeom>
                  <a:avLst/>
                  <a:gdLst>
                    <a:gd name="connsiteX0" fmla="*/ -122 w 242572"/>
                    <a:gd name="connsiteY0" fmla="*/ 274747 h 372880"/>
                    <a:gd name="connsiteX1" fmla="*/ 7897 w 242572"/>
                    <a:gd name="connsiteY1" fmla="*/ 258710 h 372880"/>
                    <a:gd name="connsiteX2" fmla="*/ 23935 w 242572"/>
                    <a:gd name="connsiteY2" fmla="*/ 239665 h 372880"/>
                    <a:gd name="connsiteX3" fmla="*/ 27944 w 242572"/>
                    <a:gd name="connsiteY3" fmla="*/ 207589 h 372880"/>
                    <a:gd name="connsiteX4" fmla="*/ 13911 w 242572"/>
                    <a:gd name="connsiteY4" fmla="*/ 193556 h 372880"/>
                    <a:gd name="connsiteX5" fmla="*/ 8899 w 242572"/>
                    <a:gd name="connsiteY5" fmla="*/ 157471 h 372880"/>
                    <a:gd name="connsiteX6" fmla="*/ 19925 w 242572"/>
                    <a:gd name="connsiteY6" fmla="*/ 132411 h 372880"/>
                    <a:gd name="connsiteX7" fmla="*/ 39972 w 242572"/>
                    <a:gd name="connsiteY7" fmla="*/ 132411 h 372880"/>
                    <a:gd name="connsiteX8" fmla="*/ 45986 w 242572"/>
                    <a:gd name="connsiteY8" fmla="*/ 122388 h 372880"/>
                    <a:gd name="connsiteX9" fmla="*/ 37968 w 242572"/>
                    <a:gd name="connsiteY9" fmla="*/ 113366 h 372880"/>
                    <a:gd name="connsiteX10" fmla="*/ 65032 w 242572"/>
                    <a:gd name="connsiteY10" fmla="*/ 76279 h 372880"/>
                    <a:gd name="connsiteX11" fmla="*/ 81069 w 242572"/>
                    <a:gd name="connsiteY11" fmla="*/ 47210 h 372880"/>
                    <a:gd name="connsiteX12" fmla="*/ 91093 w 242572"/>
                    <a:gd name="connsiteY12" fmla="*/ 28165 h 372880"/>
                    <a:gd name="connsiteX13" fmla="*/ 110138 w 242572"/>
                    <a:gd name="connsiteY13" fmla="*/ 28165 h 372880"/>
                    <a:gd name="connsiteX14" fmla="*/ 113145 w 242572"/>
                    <a:gd name="connsiteY14" fmla="*/ 14132 h 372880"/>
                    <a:gd name="connsiteX15" fmla="*/ 151235 w 242572"/>
                    <a:gd name="connsiteY15" fmla="*/ 18142 h 372880"/>
                    <a:gd name="connsiteX16" fmla="*/ 151235 w 242572"/>
                    <a:gd name="connsiteY16" fmla="*/ 1101 h 372880"/>
                    <a:gd name="connsiteX17" fmla="*/ 162261 w 242572"/>
                    <a:gd name="connsiteY17" fmla="*/ 99 h 372880"/>
                    <a:gd name="connsiteX18" fmla="*/ 191330 w 242572"/>
                    <a:gd name="connsiteY18" fmla="*/ 13130 h 372880"/>
                    <a:gd name="connsiteX19" fmla="*/ 224408 w 242572"/>
                    <a:gd name="connsiteY19" fmla="*/ 30170 h 372880"/>
                    <a:gd name="connsiteX20" fmla="*/ 233429 w 242572"/>
                    <a:gd name="connsiteY20" fmla="*/ 70265 h 372880"/>
                    <a:gd name="connsiteX21" fmla="*/ 242451 w 242572"/>
                    <a:gd name="connsiteY21" fmla="*/ 80288 h 372880"/>
                    <a:gd name="connsiteX22" fmla="*/ 208370 w 242572"/>
                    <a:gd name="connsiteY22" fmla="*/ 88307 h 372880"/>
                    <a:gd name="connsiteX23" fmla="*/ 192332 w 242572"/>
                    <a:gd name="connsiteY23" fmla="*/ 106350 h 372880"/>
                    <a:gd name="connsiteX24" fmla="*/ 198346 w 242572"/>
                    <a:gd name="connsiteY24" fmla="*/ 123390 h 372880"/>
                    <a:gd name="connsiteX25" fmla="*/ 169277 w 242572"/>
                    <a:gd name="connsiteY25" fmla="*/ 144440 h 372880"/>
                    <a:gd name="connsiteX26" fmla="*/ 133192 w 242572"/>
                    <a:gd name="connsiteY26" fmla="*/ 167494 h 372880"/>
                    <a:gd name="connsiteX27" fmla="*/ 123169 w 242572"/>
                    <a:gd name="connsiteY27" fmla="*/ 206587 h 372880"/>
                    <a:gd name="connsiteX28" fmla="*/ 140209 w 242572"/>
                    <a:gd name="connsiteY28" fmla="*/ 225631 h 372880"/>
                    <a:gd name="connsiteX29" fmla="*/ 162261 w 242572"/>
                    <a:gd name="connsiteY29" fmla="*/ 240667 h 372880"/>
                    <a:gd name="connsiteX30" fmla="*/ 147226 w 242572"/>
                    <a:gd name="connsiteY30" fmla="*/ 271740 h 372880"/>
                    <a:gd name="connsiteX31" fmla="*/ 125174 w 242572"/>
                    <a:gd name="connsiteY31" fmla="*/ 278757 h 372880"/>
                    <a:gd name="connsiteX32" fmla="*/ 123169 w 242572"/>
                    <a:gd name="connsiteY32" fmla="*/ 325868 h 372880"/>
                    <a:gd name="connsiteX33" fmla="*/ 113145 w 242572"/>
                    <a:gd name="connsiteY33" fmla="*/ 351930 h 372880"/>
                    <a:gd name="connsiteX34" fmla="*/ 86081 w 242572"/>
                    <a:gd name="connsiteY34" fmla="*/ 349925 h 372880"/>
                    <a:gd name="connsiteX35" fmla="*/ 76057 w 242572"/>
                    <a:gd name="connsiteY35" fmla="*/ 371977 h 372880"/>
                    <a:gd name="connsiteX36" fmla="*/ 49996 w 242572"/>
                    <a:gd name="connsiteY36" fmla="*/ 372979 h 372880"/>
                    <a:gd name="connsiteX37" fmla="*/ 40975 w 242572"/>
                    <a:gd name="connsiteY37" fmla="*/ 346918 h 372880"/>
                    <a:gd name="connsiteX38" fmla="*/ 19925 w 242572"/>
                    <a:gd name="connsiteY38" fmla="*/ 314842 h 3728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</a:cxnLst>
                  <a:rect l="l" t="t" r="r" b="b"/>
                  <a:pathLst>
                    <a:path w="242572" h="372880">
                      <a:moveTo>
                        <a:pt x="-122" y="274747"/>
                      </a:moveTo>
                      <a:lnTo>
                        <a:pt x="7897" y="258710"/>
                      </a:lnTo>
                      <a:lnTo>
                        <a:pt x="23935" y="239665"/>
                      </a:lnTo>
                      <a:lnTo>
                        <a:pt x="27944" y="207589"/>
                      </a:lnTo>
                      <a:lnTo>
                        <a:pt x="13911" y="193556"/>
                      </a:lnTo>
                      <a:lnTo>
                        <a:pt x="8899" y="157471"/>
                      </a:lnTo>
                      <a:lnTo>
                        <a:pt x="19925" y="132411"/>
                      </a:lnTo>
                      <a:lnTo>
                        <a:pt x="39972" y="132411"/>
                      </a:lnTo>
                      <a:lnTo>
                        <a:pt x="45986" y="122388"/>
                      </a:lnTo>
                      <a:lnTo>
                        <a:pt x="37968" y="113366"/>
                      </a:lnTo>
                      <a:lnTo>
                        <a:pt x="65032" y="76279"/>
                      </a:lnTo>
                      <a:lnTo>
                        <a:pt x="81069" y="47210"/>
                      </a:lnTo>
                      <a:lnTo>
                        <a:pt x="91093" y="28165"/>
                      </a:lnTo>
                      <a:lnTo>
                        <a:pt x="110138" y="28165"/>
                      </a:lnTo>
                      <a:lnTo>
                        <a:pt x="113145" y="14132"/>
                      </a:lnTo>
                      <a:lnTo>
                        <a:pt x="151235" y="18142"/>
                      </a:lnTo>
                      <a:lnTo>
                        <a:pt x="151235" y="1101"/>
                      </a:lnTo>
                      <a:lnTo>
                        <a:pt x="162261" y="99"/>
                      </a:lnTo>
                      <a:lnTo>
                        <a:pt x="191330" y="13130"/>
                      </a:lnTo>
                      <a:lnTo>
                        <a:pt x="224408" y="30170"/>
                      </a:lnTo>
                      <a:lnTo>
                        <a:pt x="233429" y="70265"/>
                      </a:lnTo>
                      <a:lnTo>
                        <a:pt x="242451" y="80288"/>
                      </a:lnTo>
                      <a:lnTo>
                        <a:pt x="208370" y="88307"/>
                      </a:lnTo>
                      <a:lnTo>
                        <a:pt x="192332" y="106350"/>
                      </a:lnTo>
                      <a:lnTo>
                        <a:pt x="198346" y="123390"/>
                      </a:lnTo>
                      <a:lnTo>
                        <a:pt x="169277" y="144440"/>
                      </a:lnTo>
                      <a:lnTo>
                        <a:pt x="133192" y="167494"/>
                      </a:lnTo>
                      <a:lnTo>
                        <a:pt x="123169" y="206587"/>
                      </a:lnTo>
                      <a:lnTo>
                        <a:pt x="140209" y="225631"/>
                      </a:lnTo>
                      <a:lnTo>
                        <a:pt x="162261" y="240667"/>
                      </a:lnTo>
                      <a:lnTo>
                        <a:pt x="147226" y="271740"/>
                      </a:lnTo>
                      <a:lnTo>
                        <a:pt x="125174" y="278757"/>
                      </a:lnTo>
                      <a:lnTo>
                        <a:pt x="123169" y="325868"/>
                      </a:lnTo>
                      <a:lnTo>
                        <a:pt x="113145" y="351930"/>
                      </a:lnTo>
                      <a:lnTo>
                        <a:pt x="86081" y="349925"/>
                      </a:lnTo>
                      <a:lnTo>
                        <a:pt x="76057" y="371977"/>
                      </a:lnTo>
                      <a:lnTo>
                        <a:pt x="49996" y="372979"/>
                      </a:lnTo>
                      <a:lnTo>
                        <a:pt x="40975" y="346918"/>
                      </a:lnTo>
                      <a:lnTo>
                        <a:pt x="19925" y="314842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7" name="Freeform: Shape 176">
                  <a:extLst>
                    <a:ext uri="{FF2B5EF4-FFF2-40B4-BE49-F238E27FC236}">
                      <a16:creationId xmlns:a16="http://schemas.microsoft.com/office/drawing/2014/main" id="{AE46A614-D618-4E8C-A289-9CEDC54A2D3D}"/>
                    </a:ext>
                  </a:extLst>
                </p:cNvPr>
                <p:cNvSpPr/>
                <p:nvPr/>
              </p:nvSpPr>
              <p:spPr>
                <a:xfrm>
                  <a:off x="6067701" y="4506607"/>
                  <a:ext cx="36084" cy="49115"/>
                </a:xfrm>
                <a:custGeom>
                  <a:avLst/>
                  <a:gdLst>
                    <a:gd name="connsiteX0" fmla="*/ 35957 w 36084"/>
                    <a:gd name="connsiteY0" fmla="*/ 32142 h 49115"/>
                    <a:gd name="connsiteX1" fmla="*/ 29943 w 36084"/>
                    <a:gd name="connsiteY1" fmla="*/ 46175 h 49115"/>
                    <a:gd name="connsiteX2" fmla="*/ 13905 w 36084"/>
                    <a:gd name="connsiteY2" fmla="*/ 49182 h 49115"/>
                    <a:gd name="connsiteX3" fmla="*/ -128 w 36084"/>
                    <a:gd name="connsiteY3" fmla="*/ 33145 h 49115"/>
                    <a:gd name="connsiteX4" fmla="*/ -128 w 36084"/>
                    <a:gd name="connsiteY4" fmla="*/ 22119 h 49115"/>
                    <a:gd name="connsiteX5" fmla="*/ 7891 w 36084"/>
                    <a:gd name="connsiteY5" fmla="*/ 11093 h 49115"/>
                    <a:gd name="connsiteX6" fmla="*/ 10898 w 36084"/>
                    <a:gd name="connsiteY6" fmla="*/ 2071 h 49115"/>
                    <a:gd name="connsiteX7" fmla="*/ 18917 w 36084"/>
                    <a:gd name="connsiteY7" fmla="*/ 67 h 49115"/>
                    <a:gd name="connsiteX8" fmla="*/ 31948 w 36084"/>
                    <a:gd name="connsiteY8" fmla="*/ 5078 h 49115"/>
                    <a:gd name="connsiteX9" fmla="*/ 34955 w 36084"/>
                    <a:gd name="connsiteY9" fmla="*/ 19111 h 491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6084" h="49115">
                      <a:moveTo>
                        <a:pt x="35957" y="32142"/>
                      </a:moveTo>
                      <a:lnTo>
                        <a:pt x="29943" y="46175"/>
                      </a:lnTo>
                      <a:lnTo>
                        <a:pt x="13905" y="49182"/>
                      </a:lnTo>
                      <a:lnTo>
                        <a:pt x="-128" y="33145"/>
                      </a:lnTo>
                      <a:lnTo>
                        <a:pt x="-128" y="22119"/>
                      </a:lnTo>
                      <a:lnTo>
                        <a:pt x="7891" y="11093"/>
                      </a:lnTo>
                      <a:lnTo>
                        <a:pt x="10898" y="2071"/>
                      </a:lnTo>
                      <a:lnTo>
                        <a:pt x="18917" y="67"/>
                      </a:lnTo>
                      <a:lnTo>
                        <a:pt x="31948" y="5078"/>
                      </a:lnTo>
                      <a:lnTo>
                        <a:pt x="34955" y="19111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8" name="Freeform: Shape 177">
                  <a:extLst>
                    <a:ext uri="{FF2B5EF4-FFF2-40B4-BE49-F238E27FC236}">
                      <a16:creationId xmlns:a16="http://schemas.microsoft.com/office/drawing/2014/main" id="{362E87B2-EFA9-4113-A940-677498D7F771}"/>
                    </a:ext>
                  </a:extLst>
                </p:cNvPr>
                <p:cNvSpPr/>
                <p:nvPr/>
              </p:nvSpPr>
              <p:spPr>
                <a:xfrm>
                  <a:off x="6175956" y="2605118"/>
                  <a:ext cx="153361" cy="149352"/>
                </a:xfrm>
                <a:custGeom>
                  <a:avLst/>
                  <a:gdLst>
                    <a:gd name="connsiteX0" fmla="*/ 80060 w 153361"/>
                    <a:gd name="connsiteY0" fmla="*/ 116364 h 149352"/>
                    <a:gd name="connsiteX1" fmla="*/ 34953 w 153361"/>
                    <a:gd name="connsiteY1" fmla="*/ 149442 h 149352"/>
                    <a:gd name="connsiteX2" fmla="*/ 4882 w 153361"/>
                    <a:gd name="connsiteY2" fmla="*/ 137413 h 149352"/>
                    <a:gd name="connsiteX3" fmla="*/ 4882 w 153361"/>
                    <a:gd name="connsiteY3" fmla="*/ 136411 h 149352"/>
                    <a:gd name="connsiteX4" fmla="*/ 6887 w 153361"/>
                    <a:gd name="connsiteY4" fmla="*/ 132402 h 149352"/>
                    <a:gd name="connsiteX5" fmla="*/ 5884 w 153361"/>
                    <a:gd name="connsiteY5" fmla="*/ 119371 h 149352"/>
                    <a:gd name="connsiteX6" fmla="*/ 9894 w 153361"/>
                    <a:gd name="connsiteY6" fmla="*/ 103333 h 149352"/>
                    <a:gd name="connsiteX7" fmla="*/ 21922 w 153361"/>
                    <a:gd name="connsiteY7" fmla="*/ 92307 h 149352"/>
                    <a:gd name="connsiteX8" fmla="*/ 16911 w 153361"/>
                    <a:gd name="connsiteY8" fmla="*/ 80279 h 149352"/>
                    <a:gd name="connsiteX9" fmla="*/ 4882 w 153361"/>
                    <a:gd name="connsiteY9" fmla="*/ 78274 h 149352"/>
                    <a:gd name="connsiteX10" fmla="*/ -130 w 153361"/>
                    <a:gd name="connsiteY10" fmla="*/ 55219 h 149352"/>
                    <a:gd name="connsiteX11" fmla="*/ 4882 w 153361"/>
                    <a:gd name="connsiteY11" fmla="*/ 43191 h 149352"/>
                    <a:gd name="connsiteX12" fmla="*/ 10896 w 153361"/>
                    <a:gd name="connsiteY12" fmla="*/ 36175 h 149352"/>
                    <a:gd name="connsiteX13" fmla="*/ 15908 w 153361"/>
                    <a:gd name="connsiteY13" fmla="*/ 30160 h 149352"/>
                    <a:gd name="connsiteX14" fmla="*/ 15908 w 153361"/>
                    <a:gd name="connsiteY14" fmla="*/ 13120 h 149352"/>
                    <a:gd name="connsiteX15" fmla="*/ 23927 w 153361"/>
                    <a:gd name="connsiteY15" fmla="*/ 19134 h 149352"/>
                    <a:gd name="connsiteX16" fmla="*/ 50991 w 153361"/>
                    <a:gd name="connsiteY16" fmla="*/ 10113 h 149352"/>
                    <a:gd name="connsiteX17" fmla="*/ 65024 w 153361"/>
                    <a:gd name="connsiteY17" fmla="*/ 16127 h 149352"/>
                    <a:gd name="connsiteX18" fmla="*/ 85071 w 153361"/>
                    <a:gd name="connsiteY18" fmla="*/ 16127 h 149352"/>
                    <a:gd name="connsiteX19" fmla="*/ 112135 w 153361"/>
                    <a:gd name="connsiteY19" fmla="*/ 5101 h 149352"/>
                    <a:gd name="connsiteX20" fmla="*/ 126168 w 153361"/>
                    <a:gd name="connsiteY20" fmla="*/ 5101 h 149352"/>
                    <a:gd name="connsiteX21" fmla="*/ 153232 w 153361"/>
                    <a:gd name="connsiteY21" fmla="*/ 89 h 149352"/>
                    <a:gd name="connsiteX22" fmla="*/ 144211 w 153361"/>
                    <a:gd name="connsiteY22" fmla="*/ 19134 h 149352"/>
                    <a:gd name="connsiteX23" fmla="*/ 131180 w 153361"/>
                    <a:gd name="connsiteY23" fmla="*/ 27153 h 149352"/>
                    <a:gd name="connsiteX24" fmla="*/ 137195 w 153361"/>
                    <a:gd name="connsiteY24" fmla="*/ 49205 h 149352"/>
                    <a:gd name="connsiteX25" fmla="*/ 132183 w 153361"/>
                    <a:gd name="connsiteY25" fmla="*/ 85290 h 1493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53361" h="149352">
                      <a:moveTo>
                        <a:pt x="80060" y="116364"/>
                      </a:moveTo>
                      <a:lnTo>
                        <a:pt x="34953" y="149442"/>
                      </a:lnTo>
                      <a:lnTo>
                        <a:pt x="4882" y="137413"/>
                      </a:lnTo>
                      <a:lnTo>
                        <a:pt x="4882" y="136411"/>
                      </a:lnTo>
                      <a:lnTo>
                        <a:pt x="6887" y="132402"/>
                      </a:lnTo>
                      <a:lnTo>
                        <a:pt x="5884" y="119371"/>
                      </a:lnTo>
                      <a:lnTo>
                        <a:pt x="9894" y="103333"/>
                      </a:lnTo>
                      <a:lnTo>
                        <a:pt x="21922" y="92307"/>
                      </a:lnTo>
                      <a:lnTo>
                        <a:pt x="16911" y="80279"/>
                      </a:lnTo>
                      <a:lnTo>
                        <a:pt x="4882" y="78274"/>
                      </a:lnTo>
                      <a:lnTo>
                        <a:pt x="-130" y="55219"/>
                      </a:lnTo>
                      <a:lnTo>
                        <a:pt x="4882" y="43191"/>
                      </a:lnTo>
                      <a:lnTo>
                        <a:pt x="10896" y="36175"/>
                      </a:lnTo>
                      <a:lnTo>
                        <a:pt x="15908" y="30160"/>
                      </a:lnTo>
                      <a:lnTo>
                        <a:pt x="15908" y="13120"/>
                      </a:lnTo>
                      <a:lnTo>
                        <a:pt x="23927" y="19134"/>
                      </a:lnTo>
                      <a:lnTo>
                        <a:pt x="50991" y="10113"/>
                      </a:lnTo>
                      <a:lnTo>
                        <a:pt x="65024" y="16127"/>
                      </a:lnTo>
                      <a:lnTo>
                        <a:pt x="85071" y="16127"/>
                      </a:lnTo>
                      <a:lnTo>
                        <a:pt x="112135" y="5101"/>
                      </a:lnTo>
                      <a:lnTo>
                        <a:pt x="126168" y="5101"/>
                      </a:lnTo>
                      <a:lnTo>
                        <a:pt x="153232" y="89"/>
                      </a:lnTo>
                      <a:lnTo>
                        <a:pt x="144211" y="19134"/>
                      </a:lnTo>
                      <a:lnTo>
                        <a:pt x="131180" y="27153"/>
                      </a:lnTo>
                      <a:lnTo>
                        <a:pt x="137195" y="49205"/>
                      </a:lnTo>
                      <a:lnTo>
                        <a:pt x="132183" y="85290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79" name="Freeform: Shape 178">
                  <a:extLst>
                    <a:ext uri="{FF2B5EF4-FFF2-40B4-BE49-F238E27FC236}">
                      <a16:creationId xmlns:a16="http://schemas.microsoft.com/office/drawing/2014/main" id="{A8CB0F53-36D3-4BBF-B788-BEDF36AD182E}"/>
                    </a:ext>
                  </a:extLst>
                </p:cNvPr>
                <p:cNvSpPr/>
                <p:nvPr/>
              </p:nvSpPr>
              <p:spPr>
                <a:xfrm>
                  <a:off x="5631671" y="3023105"/>
                  <a:ext cx="272643" cy="483140"/>
                </a:xfrm>
                <a:custGeom>
                  <a:avLst/>
                  <a:gdLst>
                    <a:gd name="connsiteX0" fmla="*/ 25937 w 272643"/>
                    <a:gd name="connsiteY0" fmla="*/ 318835 h 483140"/>
                    <a:gd name="connsiteX1" fmla="*/ 28944 w 272643"/>
                    <a:gd name="connsiteY1" fmla="*/ 304802 h 483140"/>
                    <a:gd name="connsiteX2" fmla="*/ 11905 w 272643"/>
                    <a:gd name="connsiteY2" fmla="*/ 303799 h 483140"/>
                    <a:gd name="connsiteX3" fmla="*/ 11905 w 272643"/>
                    <a:gd name="connsiteY3" fmla="*/ 284754 h 483140"/>
                    <a:gd name="connsiteX4" fmla="*/ -124 w 272643"/>
                    <a:gd name="connsiteY4" fmla="*/ 273728 h 483140"/>
                    <a:gd name="connsiteX5" fmla="*/ 10902 w 272643"/>
                    <a:gd name="connsiteY5" fmla="*/ 233633 h 483140"/>
                    <a:gd name="connsiteX6" fmla="*/ 43980 w 272643"/>
                    <a:gd name="connsiteY6" fmla="*/ 205567 h 483140"/>
                    <a:gd name="connsiteX7" fmla="*/ 44983 w 272643"/>
                    <a:gd name="connsiteY7" fmla="*/ 165473 h 483140"/>
                    <a:gd name="connsiteX8" fmla="*/ 53001 w 272643"/>
                    <a:gd name="connsiteY8" fmla="*/ 104328 h 483140"/>
                    <a:gd name="connsiteX9" fmla="*/ 59015 w 272643"/>
                    <a:gd name="connsiteY9" fmla="*/ 91298 h 483140"/>
                    <a:gd name="connsiteX10" fmla="*/ 47990 w 272643"/>
                    <a:gd name="connsiteY10" fmla="*/ 81274 h 483140"/>
                    <a:gd name="connsiteX11" fmla="*/ 46987 w 272643"/>
                    <a:gd name="connsiteY11" fmla="*/ 71250 h 483140"/>
                    <a:gd name="connsiteX12" fmla="*/ 36964 w 272643"/>
                    <a:gd name="connsiteY12" fmla="*/ 63231 h 483140"/>
                    <a:gd name="connsiteX13" fmla="*/ 29947 w 272643"/>
                    <a:gd name="connsiteY13" fmla="*/ 17122 h 483140"/>
                    <a:gd name="connsiteX14" fmla="*/ 55006 w 272643"/>
                    <a:gd name="connsiteY14" fmla="*/ 82 h 483140"/>
                    <a:gd name="connsiteX15" fmla="*/ 161257 w 272643"/>
                    <a:gd name="connsiteY15" fmla="*/ 58219 h 483140"/>
                    <a:gd name="connsiteX16" fmla="*/ 267508 w 272643"/>
                    <a:gd name="connsiteY16" fmla="*/ 116357 h 483140"/>
                    <a:gd name="connsiteX17" fmla="*/ 272520 w 272643"/>
                    <a:gd name="connsiteY17" fmla="*/ 235638 h 483140"/>
                    <a:gd name="connsiteX18" fmla="*/ 250468 w 272643"/>
                    <a:gd name="connsiteY18" fmla="*/ 233633 h 483140"/>
                    <a:gd name="connsiteX19" fmla="*/ 238439 w 272643"/>
                    <a:gd name="connsiteY19" fmla="*/ 255686 h 483140"/>
                    <a:gd name="connsiteX20" fmla="*/ 232425 w 272643"/>
                    <a:gd name="connsiteY20" fmla="*/ 274731 h 483140"/>
                    <a:gd name="connsiteX21" fmla="*/ 237437 w 272643"/>
                    <a:gd name="connsiteY21" fmla="*/ 281747 h 483140"/>
                    <a:gd name="connsiteX22" fmla="*/ 229418 w 272643"/>
                    <a:gd name="connsiteY22" fmla="*/ 290768 h 483140"/>
                    <a:gd name="connsiteX23" fmla="*/ 232425 w 272643"/>
                    <a:gd name="connsiteY23" fmla="*/ 303799 h 483140"/>
                    <a:gd name="connsiteX24" fmla="*/ 226411 w 272643"/>
                    <a:gd name="connsiteY24" fmla="*/ 315828 h 483140"/>
                    <a:gd name="connsiteX25" fmla="*/ 223404 w 272643"/>
                    <a:gd name="connsiteY25" fmla="*/ 326854 h 483140"/>
                    <a:gd name="connsiteX26" fmla="*/ 232425 w 272643"/>
                    <a:gd name="connsiteY26" fmla="*/ 325851 h 483140"/>
                    <a:gd name="connsiteX27" fmla="*/ 238439 w 272643"/>
                    <a:gd name="connsiteY27" fmla="*/ 336877 h 483140"/>
                    <a:gd name="connsiteX28" fmla="*/ 239441 w 272643"/>
                    <a:gd name="connsiteY28" fmla="*/ 354920 h 483140"/>
                    <a:gd name="connsiteX29" fmla="*/ 249465 w 272643"/>
                    <a:gd name="connsiteY29" fmla="*/ 363941 h 483140"/>
                    <a:gd name="connsiteX30" fmla="*/ 249465 w 272643"/>
                    <a:gd name="connsiteY30" fmla="*/ 370958 h 483140"/>
                    <a:gd name="connsiteX31" fmla="*/ 232425 w 272643"/>
                    <a:gd name="connsiteY31" fmla="*/ 375969 h 483140"/>
                    <a:gd name="connsiteX32" fmla="*/ 219394 w 272643"/>
                    <a:gd name="connsiteY32" fmla="*/ 387998 h 483140"/>
                    <a:gd name="connsiteX33" fmla="*/ 200349 w 272643"/>
                    <a:gd name="connsiteY33" fmla="*/ 421076 h 483140"/>
                    <a:gd name="connsiteX34" fmla="*/ 175290 w 272643"/>
                    <a:gd name="connsiteY34" fmla="*/ 435109 h 483140"/>
                    <a:gd name="connsiteX35" fmla="*/ 150231 w 272643"/>
                    <a:gd name="connsiteY35" fmla="*/ 433104 h 483140"/>
                    <a:gd name="connsiteX36" fmla="*/ 142212 w 272643"/>
                    <a:gd name="connsiteY36" fmla="*/ 436111 h 483140"/>
                    <a:gd name="connsiteX37" fmla="*/ 145219 w 272643"/>
                    <a:gd name="connsiteY37" fmla="*/ 447138 h 483140"/>
                    <a:gd name="connsiteX38" fmla="*/ 131186 w 272643"/>
                    <a:gd name="connsiteY38" fmla="*/ 457161 h 483140"/>
                    <a:gd name="connsiteX39" fmla="*/ 120160 w 272643"/>
                    <a:gd name="connsiteY39" fmla="*/ 469190 h 483140"/>
                    <a:gd name="connsiteX40" fmla="*/ 87082 w 272643"/>
                    <a:gd name="connsiteY40" fmla="*/ 481218 h 483140"/>
                    <a:gd name="connsiteX41" fmla="*/ 80065 w 272643"/>
                    <a:gd name="connsiteY41" fmla="*/ 474201 h 483140"/>
                    <a:gd name="connsiteX42" fmla="*/ 76056 w 272643"/>
                    <a:gd name="connsiteY42" fmla="*/ 473199 h 483140"/>
                    <a:gd name="connsiteX43" fmla="*/ 71044 w 272643"/>
                    <a:gd name="connsiteY43" fmla="*/ 481218 h 483140"/>
                    <a:gd name="connsiteX44" fmla="*/ 48992 w 272643"/>
                    <a:gd name="connsiteY44" fmla="*/ 483223 h 483140"/>
                    <a:gd name="connsiteX45" fmla="*/ 53001 w 272643"/>
                    <a:gd name="connsiteY45" fmla="*/ 475204 h 483140"/>
                    <a:gd name="connsiteX46" fmla="*/ 43980 w 272643"/>
                    <a:gd name="connsiteY46" fmla="*/ 454154 h 483140"/>
                    <a:gd name="connsiteX47" fmla="*/ 40973 w 272643"/>
                    <a:gd name="connsiteY47" fmla="*/ 442126 h 483140"/>
                    <a:gd name="connsiteX48" fmla="*/ 28944 w 272643"/>
                    <a:gd name="connsiteY48" fmla="*/ 437114 h 483140"/>
                    <a:gd name="connsiteX49" fmla="*/ 12907 w 272643"/>
                    <a:gd name="connsiteY49" fmla="*/ 419071 h 483140"/>
                    <a:gd name="connsiteX50" fmla="*/ 18921 w 272643"/>
                    <a:gd name="connsiteY50" fmla="*/ 405038 h 483140"/>
                    <a:gd name="connsiteX51" fmla="*/ 30949 w 272643"/>
                    <a:gd name="connsiteY51" fmla="*/ 408045 h 483140"/>
                    <a:gd name="connsiteX52" fmla="*/ 37966 w 272643"/>
                    <a:gd name="connsiteY52" fmla="*/ 406040 h 483140"/>
                    <a:gd name="connsiteX53" fmla="*/ 53001 w 272643"/>
                    <a:gd name="connsiteY53" fmla="*/ 406040 h 483140"/>
                    <a:gd name="connsiteX54" fmla="*/ 37966 w 272643"/>
                    <a:gd name="connsiteY54" fmla="*/ 378977 h 483140"/>
                    <a:gd name="connsiteX55" fmla="*/ 38968 w 272643"/>
                    <a:gd name="connsiteY55" fmla="*/ 358929 h 483140"/>
                    <a:gd name="connsiteX56" fmla="*/ 36964 w 272643"/>
                    <a:gd name="connsiteY56" fmla="*/ 338882 h 4831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</a:cxnLst>
                  <a:rect l="l" t="t" r="r" b="b"/>
                  <a:pathLst>
                    <a:path w="272643" h="483140">
                      <a:moveTo>
                        <a:pt x="25937" y="318835"/>
                      </a:moveTo>
                      <a:lnTo>
                        <a:pt x="28944" y="304802"/>
                      </a:lnTo>
                      <a:lnTo>
                        <a:pt x="11905" y="303799"/>
                      </a:lnTo>
                      <a:lnTo>
                        <a:pt x="11905" y="284754"/>
                      </a:lnTo>
                      <a:lnTo>
                        <a:pt x="-124" y="273728"/>
                      </a:lnTo>
                      <a:lnTo>
                        <a:pt x="10902" y="233633"/>
                      </a:lnTo>
                      <a:lnTo>
                        <a:pt x="43980" y="205567"/>
                      </a:lnTo>
                      <a:lnTo>
                        <a:pt x="44983" y="165473"/>
                      </a:lnTo>
                      <a:lnTo>
                        <a:pt x="53001" y="104328"/>
                      </a:lnTo>
                      <a:lnTo>
                        <a:pt x="59015" y="91298"/>
                      </a:lnTo>
                      <a:lnTo>
                        <a:pt x="47990" y="81274"/>
                      </a:lnTo>
                      <a:lnTo>
                        <a:pt x="46987" y="71250"/>
                      </a:lnTo>
                      <a:lnTo>
                        <a:pt x="36964" y="63231"/>
                      </a:lnTo>
                      <a:lnTo>
                        <a:pt x="29947" y="17122"/>
                      </a:lnTo>
                      <a:lnTo>
                        <a:pt x="55006" y="82"/>
                      </a:lnTo>
                      <a:lnTo>
                        <a:pt x="161257" y="58219"/>
                      </a:lnTo>
                      <a:lnTo>
                        <a:pt x="267508" y="116357"/>
                      </a:lnTo>
                      <a:lnTo>
                        <a:pt x="272520" y="235638"/>
                      </a:lnTo>
                      <a:lnTo>
                        <a:pt x="250468" y="233633"/>
                      </a:lnTo>
                      <a:lnTo>
                        <a:pt x="238439" y="255686"/>
                      </a:lnTo>
                      <a:lnTo>
                        <a:pt x="232425" y="274731"/>
                      </a:lnTo>
                      <a:lnTo>
                        <a:pt x="237437" y="281747"/>
                      </a:lnTo>
                      <a:lnTo>
                        <a:pt x="229418" y="290768"/>
                      </a:lnTo>
                      <a:lnTo>
                        <a:pt x="232425" y="303799"/>
                      </a:lnTo>
                      <a:lnTo>
                        <a:pt x="226411" y="315828"/>
                      </a:lnTo>
                      <a:lnTo>
                        <a:pt x="223404" y="326854"/>
                      </a:lnTo>
                      <a:lnTo>
                        <a:pt x="232425" y="325851"/>
                      </a:lnTo>
                      <a:lnTo>
                        <a:pt x="238439" y="336877"/>
                      </a:lnTo>
                      <a:lnTo>
                        <a:pt x="239441" y="354920"/>
                      </a:lnTo>
                      <a:lnTo>
                        <a:pt x="249465" y="363941"/>
                      </a:lnTo>
                      <a:lnTo>
                        <a:pt x="249465" y="370958"/>
                      </a:lnTo>
                      <a:lnTo>
                        <a:pt x="232425" y="375969"/>
                      </a:lnTo>
                      <a:lnTo>
                        <a:pt x="219394" y="387998"/>
                      </a:lnTo>
                      <a:lnTo>
                        <a:pt x="200349" y="421076"/>
                      </a:lnTo>
                      <a:lnTo>
                        <a:pt x="175290" y="435109"/>
                      </a:lnTo>
                      <a:lnTo>
                        <a:pt x="150231" y="433104"/>
                      </a:lnTo>
                      <a:lnTo>
                        <a:pt x="142212" y="436111"/>
                      </a:lnTo>
                      <a:lnTo>
                        <a:pt x="145219" y="447138"/>
                      </a:lnTo>
                      <a:lnTo>
                        <a:pt x="131186" y="457161"/>
                      </a:lnTo>
                      <a:lnTo>
                        <a:pt x="120160" y="469190"/>
                      </a:lnTo>
                      <a:lnTo>
                        <a:pt x="87082" y="481218"/>
                      </a:lnTo>
                      <a:lnTo>
                        <a:pt x="80065" y="474201"/>
                      </a:lnTo>
                      <a:lnTo>
                        <a:pt x="76056" y="473199"/>
                      </a:lnTo>
                      <a:lnTo>
                        <a:pt x="71044" y="481218"/>
                      </a:lnTo>
                      <a:lnTo>
                        <a:pt x="48992" y="483223"/>
                      </a:lnTo>
                      <a:lnTo>
                        <a:pt x="53001" y="475204"/>
                      </a:lnTo>
                      <a:lnTo>
                        <a:pt x="43980" y="454154"/>
                      </a:lnTo>
                      <a:lnTo>
                        <a:pt x="40973" y="442126"/>
                      </a:lnTo>
                      <a:lnTo>
                        <a:pt x="28944" y="437114"/>
                      </a:lnTo>
                      <a:lnTo>
                        <a:pt x="12907" y="419071"/>
                      </a:lnTo>
                      <a:lnTo>
                        <a:pt x="18921" y="405038"/>
                      </a:lnTo>
                      <a:lnTo>
                        <a:pt x="30949" y="408045"/>
                      </a:lnTo>
                      <a:lnTo>
                        <a:pt x="37966" y="406040"/>
                      </a:lnTo>
                      <a:lnTo>
                        <a:pt x="53001" y="406040"/>
                      </a:lnTo>
                      <a:lnTo>
                        <a:pt x="37966" y="378977"/>
                      </a:lnTo>
                      <a:lnTo>
                        <a:pt x="38968" y="358929"/>
                      </a:lnTo>
                      <a:lnTo>
                        <a:pt x="36964" y="338882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0" name="Freeform: Shape 179">
                  <a:extLst>
                    <a:ext uri="{FF2B5EF4-FFF2-40B4-BE49-F238E27FC236}">
                      <a16:creationId xmlns:a16="http://schemas.microsoft.com/office/drawing/2014/main" id="{A1613FBA-70CD-4404-9561-188F4338A4D3}"/>
                    </a:ext>
                  </a:extLst>
                </p:cNvPr>
                <p:cNvSpPr/>
                <p:nvPr/>
              </p:nvSpPr>
              <p:spPr>
                <a:xfrm>
                  <a:off x="5272824" y="3397990"/>
                  <a:ext cx="51120" cy="153362"/>
                </a:xfrm>
                <a:custGeom>
                  <a:avLst/>
                  <a:gdLst>
                    <a:gd name="connsiteX0" fmla="*/ 51003 w 51120"/>
                    <a:gd name="connsiteY0" fmla="*/ 147427 h 153362"/>
                    <a:gd name="connsiteX1" fmla="*/ 28950 w 51120"/>
                    <a:gd name="connsiteY1" fmla="*/ 153442 h 153362"/>
                    <a:gd name="connsiteX2" fmla="*/ 22937 w 51120"/>
                    <a:gd name="connsiteY2" fmla="*/ 143418 h 153362"/>
                    <a:gd name="connsiteX3" fmla="*/ 15920 w 51120"/>
                    <a:gd name="connsiteY3" fmla="*/ 123371 h 153362"/>
                    <a:gd name="connsiteX4" fmla="*/ 13915 w 51120"/>
                    <a:gd name="connsiteY4" fmla="*/ 108335 h 153362"/>
                    <a:gd name="connsiteX5" fmla="*/ 19929 w 51120"/>
                    <a:gd name="connsiteY5" fmla="*/ 81271 h 153362"/>
                    <a:gd name="connsiteX6" fmla="*/ 12913 w 51120"/>
                    <a:gd name="connsiteY6" fmla="*/ 70245 h 153362"/>
                    <a:gd name="connsiteX7" fmla="*/ 10908 w 51120"/>
                    <a:gd name="connsiteY7" fmla="*/ 47191 h 153362"/>
                    <a:gd name="connsiteX8" fmla="*/ 10908 w 51120"/>
                    <a:gd name="connsiteY8" fmla="*/ 25139 h 153362"/>
                    <a:gd name="connsiteX9" fmla="*/ -118 w 51120"/>
                    <a:gd name="connsiteY9" fmla="*/ 9101 h 153362"/>
                    <a:gd name="connsiteX10" fmla="*/ 1887 w 51120"/>
                    <a:gd name="connsiteY10" fmla="*/ 80 h 153362"/>
                    <a:gd name="connsiteX11" fmla="*/ 24941 w 51120"/>
                    <a:gd name="connsiteY11" fmla="*/ 80 h 153362"/>
                    <a:gd name="connsiteX12" fmla="*/ 20932 w 51120"/>
                    <a:gd name="connsiteY12" fmla="*/ 16117 h 153362"/>
                    <a:gd name="connsiteX13" fmla="*/ 29953 w 51120"/>
                    <a:gd name="connsiteY13" fmla="*/ 25139 h 153362"/>
                    <a:gd name="connsiteX14" fmla="*/ 38974 w 51120"/>
                    <a:gd name="connsiteY14" fmla="*/ 36165 h 153362"/>
                    <a:gd name="connsiteX15" fmla="*/ 39977 w 51120"/>
                    <a:gd name="connsiteY15" fmla="*/ 50198 h 153362"/>
                    <a:gd name="connsiteX16" fmla="*/ 44988 w 51120"/>
                    <a:gd name="connsiteY16" fmla="*/ 57214 h 153362"/>
                    <a:gd name="connsiteX17" fmla="*/ 43986 w 51120"/>
                    <a:gd name="connsiteY17" fmla="*/ 126378 h 1533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51120" h="153362">
                      <a:moveTo>
                        <a:pt x="51003" y="147427"/>
                      </a:moveTo>
                      <a:lnTo>
                        <a:pt x="28950" y="153442"/>
                      </a:lnTo>
                      <a:lnTo>
                        <a:pt x="22937" y="143418"/>
                      </a:lnTo>
                      <a:lnTo>
                        <a:pt x="15920" y="123371"/>
                      </a:lnTo>
                      <a:lnTo>
                        <a:pt x="13915" y="108335"/>
                      </a:lnTo>
                      <a:lnTo>
                        <a:pt x="19929" y="81271"/>
                      </a:lnTo>
                      <a:lnTo>
                        <a:pt x="12913" y="70245"/>
                      </a:lnTo>
                      <a:lnTo>
                        <a:pt x="10908" y="47191"/>
                      </a:lnTo>
                      <a:lnTo>
                        <a:pt x="10908" y="25139"/>
                      </a:lnTo>
                      <a:lnTo>
                        <a:pt x="-118" y="9101"/>
                      </a:lnTo>
                      <a:lnTo>
                        <a:pt x="1887" y="80"/>
                      </a:lnTo>
                      <a:lnTo>
                        <a:pt x="24941" y="80"/>
                      </a:lnTo>
                      <a:lnTo>
                        <a:pt x="20932" y="16117"/>
                      </a:lnTo>
                      <a:lnTo>
                        <a:pt x="29953" y="25139"/>
                      </a:lnTo>
                      <a:lnTo>
                        <a:pt x="38974" y="36165"/>
                      </a:lnTo>
                      <a:lnTo>
                        <a:pt x="39977" y="50198"/>
                      </a:lnTo>
                      <a:lnTo>
                        <a:pt x="44988" y="57214"/>
                      </a:lnTo>
                      <a:lnTo>
                        <a:pt x="43986" y="126378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1" name="Freeform: Shape 180">
                  <a:extLst>
                    <a:ext uri="{FF2B5EF4-FFF2-40B4-BE49-F238E27FC236}">
                      <a16:creationId xmlns:a16="http://schemas.microsoft.com/office/drawing/2014/main" id="{1647CF0D-9977-4011-8971-D01E167CFDD6}"/>
                    </a:ext>
                  </a:extLst>
                </p:cNvPr>
                <p:cNvSpPr/>
                <p:nvPr/>
              </p:nvSpPr>
              <p:spPr>
                <a:xfrm>
                  <a:off x="7834872" y="3113318"/>
                  <a:ext cx="229542" cy="445050"/>
                </a:xfrm>
                <a:custGeom>
                  <a:avLst/>
                  <a:gdLst>
                    <a:gd name="connsiteX0" fmla="*/ 159226 w 229542"/>
                    <a:gd name="connsiteY0" fmla="*/ 248668 h 445050"/>
                    <a:gd name="connsiteX1" fmla="*/ 134167 w 229542"/>
                    <a:gd name="connsiteY1" fmla="*/ 235637 h 445050"/>
                    <a:gd name="connsiteX2" fmla="*/ 112115 w 229542"/>
                    <a:gd name="connsiteY2" fmla="*/ 235637 h 445050"/>
                    <a:gd name="connsiteX3" fmla="*/ 113117 w 229542"/>
                    <a:gd name="connsiteY3" fmla="*/ 212583 h 445050"/>
                    <a:gd name="connsiteX4" fmla="*/ 90062 w 229542"/>
                    <a:gd name="connsiteY4" fmla="*/ 212583 h 445050"/>
                    <a:gd name="connsiteX5" fmla="*/ 91064 w 229542"/>
                    <a:gd name="connsiteY5" fmla="*/ 245661 h 445050"/>
                    <a:gd name="connsiteX6" fmla="*/ 81041 w 229542"/>
                    <a:gd name="connsiteY6" fmla="*/ 289765 h 445050"/>
                    <a:gd name="connsiteX7" fmla="*/ 74025 w 229542"/>
                    <a:gd name="connsiteY7" fmla="*/ 316829 h 445050"/>
                    <a:gd name="connsiteX8" fmla="*/ 78034 w 229542"/>
                    <a:gd name="connsiteY8" fmla="*/ 337879 h 445050"/>
                    <a:gd name="connsiteX9" fmla="*/ 95074 w 229542"/>
                    <a:gd name="connsiteY9" fmla="*/ 338881 h 445050"/>
                    <a:gd name="connsiteX10" fmla="*/ 108105 w 229542"/>
                    <a:gd name="connsiteY10" fmla="*/ 366947 h 445050"/>
                    <a:gd name="connsiteX11" fmla="*/ 114119 w 229542"/>
                    <a:gd name="connsiteY11" fmla="*/ 393009 h 445050"/>
                    <a:gd name="connsiteX12" fmla="*/ 130157 w 229542"/>
                    <a:gd name="connsiteY12" fmla="*/ 410049 h 445050"/>
                    <a:gd name="connsiteX13" fmla="*/ 146195 w 229542"/>
                    <a:gd name="connsiteY13" fmla="*/ 414059 h 445050"/>
                    <a:gd name="connsiteX14" fmla="*/ 160228 w 229542"/>
                    <a:gd name="connsiteY14" fmla="*/ 429094 h 445050"/>
                    <a:gd name="connsiteX15" fmla="*/ 152209 w 229542"/>
                    <a:gd name="connsiteY15" fmla="*/ 442125 h 445050"/>
                    <a:gd name="connsiteX16" fmla="*/ 135169 w 229542"/>
                    <a:gd name="connsiteY16" fmla="*/ 445132 h 445050"/>
                    <a:gd name="connsiteX17" fmla="*/ 132162 w 229542"/>
                    <a:gd name="connsiteY17" fmla="*/ 430096 h 445050"/>
                    <a:gd name="connsiteX18" fmla="*/ 110110 w 229542"/>
                    <a:gd name="connsiteY18" fmla="*/ 417066 h 445050"/>
                    <a:gd name="connsiteX19" fmla="*/ 105098 w 229542"/>
                    <a:gd name="connsiteY19" fmla="*/ 422078 h 445050"/>
                    <a:gd name="connsiteX20" fmla="*/ 94072 w 229542"/>
                    <a:gd name="connsiteY20" fmla="*/ 410049 h 445050"/>
                    <a:gd name="connsiteX21" fmla="*/ 89060 w 229542"/>
                    <a:gd name="connsiteY21" fmla="*/ 396016 h 445050"/>
                    <a:gd name="connsiteX22" fmla="*/ 74025 w 229542"/>
                    <a:gd name="connsiteY22" fmla="*/ 378976 h 445050"/>
                    <a:gd name="connsiteX23" fmla="*/ 59991 w 229542"/>
                    <a:gd name="connsiteY23" fmla="*/ 363940 h 445050"/>
                    <a:gd name="connsiteX24" fmla="*/ 56984 w 229542"/>
                    <a:gd name="connsiteY24" fmla="*/ 381983 h 445050"/>
                    <a:gd name="connsiteX25" fmla="*/ 50970 w 229542"/>
                    <a:gd name="connsiteY25" fmla="*/ 364943 h 445050"/>
                    <a:gd name="connsiteX26" fmla="*/ 52975 w 229542"/>
                    <a:gd name="connsiteY26" fmla="*/ 345898 h 445050"/>
                    <a:gd name="connsiteX27" fmla="*/ 57986 w 229542"/>
                    <a:gd name="connsiteY27" fmla="*/ 316829 h 445050"/>
                    <a:gd name="connsiteX28" fmla="*/ 69013 w 229542"/>
                    <a:gd name="connsiteY28" fmla="*/ 285756 h 445050"/>
                    <a:gd name="connsiteX29" fmla="*/ 81041 w 229542"/>
                    <a:gd name="connsiteY29" fmla="*/ 257690 h 445050"/>
                    <a:gd name="connsiteX30" fmla="*/ 68010 w 229542"/>
                    <a:gd name="connsiteY30" fmla="*/ 230625 h 445050"/>
                    <a:gd name="connsiteX31" fmla="*/ 67008 w 229542"/>
                    <a:gd name="connsiteY31" fmla="*/ 216592 h 445050"/>
                    <a:gd name="connsiteX32" fmla="*/ 61996 w 229542"/>
                    <a:gd name="connsiteY32" fmla="*/ 199552 h 445050"/>
                    <a:gd name="connsiteX33" fmla="*/ 41949 w 229542"/>
                    <a:gd name="connsiteY33" fmla="*/ 175495 h 445050"/>
                    <a:gd name="connsiteX34" fmla="*/ 33930 w 229542"/>
                    <a:gd name="connsiteY34" fmla="*/ 160460 h 445050"/>
                    <a:gd name="connsiteX35" fmla="*/ 42951 w 229542"/>
                    <a:gd name="connsiteY35" fmla="*/ 154446 h 445050"/>
                    <a:gd name="connsiteX36" fmla="*/ 48966 w 229542"/>
                    <a:gd name="connsiteY36" fmla="*/ 128384 h 445050"/>
                    <a:gd name="connsiteX37" fmla="*/ 35934 w 229542"/>
                    <a:gd name="connsiteY37" fmla="*/ 108337 h 445050"/>
                    <a:gd name="connsiteX38" fmla="*/ 15887 w 229542"/>
                    <a:gd name="connsiteY38" fmla="*/ 86285 h 445050"/>
                    <a:gd name="connsiteX39" fmla="*/ -151 w 229542"/>
                    <a:gd name="connsiteY39" fmla="*/ 60223 h 445050"/>
                    <a:gd name="connsiteX40" fmla="*/ 9873 w 229542"/>
                    <a:gd name="connsiteY40" fmla="*/ 54209 h 445050"/>
                    <a:gd name="connsiteX41" fmla="*/ 16890 w 229542"/>
                    <a:gd name="connsiteY41" fmla="*/ 22133 h 445050"/>
                    <a:gd name="connsiteX42" fmla="*/ 34932 w 229542"/>
                    <a:gd name="connsiteY42" fmla="*/ 20129 h 445050"/>
                    <a:gd name="connsiteX43" fmla="*/ 48966 w 229542"/>
                    <a:gd name="connsiteY43" fmla="*/ 7098 h 445050"/>
                    <a:gd name="connsiteX44" fmla="*/ 62998 w 229542"/>
                    <a:gd name="connsiteY44" fmla="*/ 81 h 445050"/>
                    <a:gd name="connsiteX45" fmla="*/ 75027 w 229542"/>
                    <a:gd name="connsiteY45" fmla="*/ 10105 h 445050"/>
                    <a:gd name="connsiteX46" fmla="*/ 80039 w 229542"/>
                    <a:gd name="connsiteY46" fmla="*/ 28148 h 445050"/>
                    <a:gd name="connsiteX47" fmla="*/ 98081 w 229542"/>
                    <a:gd name="connsiteY47" fmla="*/ 29150 h 445050"/>
                    <a:gd name="connsiteX48" fmla="*/ 96076 w 229542"/>
                    <a:gd name="connsiteY48" fmla="*/ 61226 h 445050"/>
                    <a:gd name="connsiteX49" fmla="*/ 100086 w 229542"/>
                    <a:gd name="connsiteY49" fmla="*/ 88289 h 445050"/>
                    <a:gd name="connsiteX50" fmla="*/ 126147 w 229542"/>
                    <a:gd name="connsiteY50" fmla="*/ 70247 h 445050"/>
                    <a:gd name="connsiteX51" fmla="*/ 134167 w 229542"/>
                    <a:gd name="connsiteY51" fmla="*/ 75259 h 445050"/>
                    <a:gd name="connsiteX52" fmla="*/ 149202 w 229542"/>
                    <a:gd name="connsiteY52" fmla="*/ 74256 h 445050"/>
                    <a:gd name="connsiteX53" fmla="*/ 153211 w 229542"/>
                    <a:gd name="connsiteY53" fmla="*/ 64233 h 445050"/>
                    <a:gd name="connsiteX54" fmla="*/ 173259 w 229542"/>
                    <a:gd name="connsiteY54" fmla="*/ 66237 h 445050"/>
                    <a:gd name="connsiteX55" fmla="*/ 197316 w 229542"/>
                    <a:gd name="connsiteY55" fmla="*/ 90294 h 445050"/>
                    <a:gd name="connsiteX56" fmla="*/ 203330 w 229542"/>
                    <a:gd name="connsiteY56" fmla="*/ 120365 h 445050"/>
                    <a:gd name="connsiteX57" fmla="*/ 227387 w 229542"/>
                    <a:gd name="connsiteY57" fmla="*/ 146427 h 445050"/>
                    <a:gd name="connsiteX58" fmla="*/ 229391 w 229542"/>
                    <a:gd name="connsiteY58" fmla="*/ 172488 h 445050"/>
                    <a:gd name="connsiteX59" fmla="*/ 222375 w 229542"/>
                    <a:gd name="connsiteY59" fmla="*/ 186521 h 445050"/>
                    <a:gd name="connsiteX60" fmla="*/ 197316 w 229542"/>
                    <a:gd name="connsiteY60" fmla="*/ 181510 h 445050"/>
                    <a:gd name="connsiteX61" fmla="*/ 164238 w 229542"/>
                    <a:gd name="connsiteY61" fmla="*/ 187524 h 445050"/>
                    <a:gd name="connsiteX62" fmla="*/ 150204 w 229542"/>
                    <a:gd name="connsiteY62" fmla="*/ 212583 h 4450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</a:cxnLst>
                  <a:rect l="l" t="t" r="r" b="b"/>
                  <a:pathLst>
                    <a:path w="229542" h="445050">
                      <a:moveTo>
                        <a:pt x="159226" y="248668"/>
                      </a:moveTo>
                      <a:lnTo>
                        <a:pt x="134167" y="235637"/>
                      </a:lnTo>
                      <a:lnTo>
                        <a:pt x="112115" y="235637"/>
                      </a:lnTo>
                      <a:lnTo>
                        <a:pt x="113117" y="212583"/>
                      </a:lnTo>
                      <a:lnTo>
                        <a:pt x="90062" y="212583"/>
                      </a:lnTo>
                      <a:lnTo>
                        <a:pt x="91064" y="245661"/>
                      </a:lnTo>
                      <a:lnTo>
                        <a:pt x="81041" y="289765"/>
                      </a:lnTo>
                      <a:lnTo>
                        <a:pt x="74025" y="316829"/>
                      </a:lnTo>
                      <a:lnTo>
                        <a:pt x="78034" y="337879"/>
                      </a:lnTo>
                      <a:lnTo>
                        <a:pt x="95074" y="338881"/>
                      </a:lnTo>
                      <a:lnTo>
                        <a:pt x="108105" y="366947"/>
                      </a:lnTo>
                      <a:lnTo>
                        <a:pt x="114119" y="393009"/>
                      </a:lnTo>
                      <a:lnTo>
                        <a:pt x="130157" y="410049"/>
                      </a:lnTo>
                      <a:lnTo>
                        <a:pt x="146195" y="414059"/>
                      </a:lnTo>
                      <a:lnTo>
                        <a:pt x="160228" y="429094"/>
                      </a:lnTo>
                      <a:lnTo>
                        <a:pt x="152209" y="442125"/>
                      </a:lnTo>
                      <a:lnTo>
                        <a:pt x="135169" y="445132"/>
                      </a:lnTo>
                      <a:lnTo>
                        <a:pt x="132162" y="430096"/>
                      </a:lnTo>
                      <a:lnTo>
                        <a:pt x="110110" y="417066"/>
                      </a:lnTo>
                      <a:lnTo>
                        <a:pt x="105098" y="422078"/>
                      </a:lnTo>
                      <a:lnTo>
                        <a:pt x="94072" y="410049"/>
                      </a:lnTo>
                      <a:lnTo>
                        <a:pt x="89060" y="396016"/>
                      </a:lnTo>
                      <a:lnTo>
                        <a:pt x="74025" y="378976"/>
                      </a:lnTo>
                      <a:lnTo>
                        <a:pt x="59991" y="363940"/>
                      </a:lnTo>
                      <a:lnTo>
                        <a:pt x="56984" y="381983"/>
                      </a:lnTo>
                      <a:lnTo>
                        <a:pt x="50970" y="364943"/>
                      </a:lnTo>
                      <a:lnTo>
                        <a:pt x="52975" y="345898"/>
                      </a:lnTo>
                      <a:lnTo>
                        <a:pt x="57986" y="316829"/>
                      </a:lnTo>
                      <a:lnTo>
                        <a:pt x="69013" y="285756"/>
                      </a:lnTo>
                      <a:lnTo>
                        <a:pt x="81041" y="257690"/>
                      </a:lnTo>
                      <a:lnTo>
                        <a:pt x="68010" y="230625"/>
                      </a:lnTo>
                      <a:lnTo>
                        <a:pt x="67008" y="216592"/>
                      </a:lnTo>
                      <a:lnTo>
                        <a:pt x="61996" y="199552"/>
                      </a:lnTo>
                      <a:lnTo>
                        <a:pt x="41949" y="175495"/>
                      </a:lnTo>
                      <a:lnTo>
                        <a:pt x="33930" y="160460"/>
                      </a:lnTo>
                      <a:lnTo>
                        <a:pt x="42951" y="154446"/>
                      </a:lnTo>
                      <a:lnTo>
                        <a:pt x="48966" y="128384"/>
                      </a:lnTo>
                      <a:lnTo>
                        <a:pt x="35934" y="108337"/>
                      </a:lnTo>
                      <a:lnTo>
                        <a:pt x="15887" y="86285"/>
                      </a:lnTo>
                      <a:lnTo>
                        <a:pt x="-151" y="60223"/>
                      </a:lnTo>
                      <a:lnTo>
                        <a:pt x="9873" y="54209"/>
                      </a:lnTo>
                      <a:lnTo>
                        <a:pt x="16890" y="22133"/>
                      </a:lnTo>
                      <a:lnTo>
                        <a:pt x="34932" y="20129"/>
                      </a:lnTo>
                      <a:lnTo>
                        <a:pt x="48966" y="7098"/>
                      </a:lnTo>
                      <a:lnTo>
                        <a:pt x="62998" y="81"/>
                      </a:lnTo>
                      <a:lnTo>
                        <a:pt x="75027" y="10105"/>
                      </a:lnTo>
                      <a:lnTo>
                        <a:pt x="80039" y="28148"/>
                      </a:lnTo>
                      <a:lnTo>
                        <a:pt x="98081" y="29150"/>
                      </a:lnTo>
                      <a:lnTo>
                        <a:pt x="96076" y="61226"/>
                      </a:lnTo>
                      <a:lnTo>
                        <a:pt x="100086" y="88289"/>
                      </a:lnTo>
                      <a:lnTo>
                        <a:pt x="126147" y="70247"/>
                      </a:lnTo>
                      <a:lnTo>
                        <a:pt x="134167" y="75259"/>
                      </a:lnTo>
                      <a:lnTo>
                        <a:pt x="149202" y="74256"/>
                      </a:lnTo>
                      <a:lnTo>
                        <a:pt x="153211" y="64233"/>
                      </a:lnTo>
                      <a:lnTo>
                        <a:pt x="173259" y="66237"/>
                      </a:lnTo>
                      <a:lnTo>
                        <a:pt x="197316" y="90294"/>
                      </a:lnTo>
                      <a:lnTo>
                        <a:pt x="203330" y="120365"/>
                      </a:lnTo>
                      <a:lnTo>
                        <a:pt x="227387" y="146427"/>
                      </a:lnTo>
                      <a:lnTo>
                        <a:pt x="229391" y="172488"/>
                      </a:lnTo>
                      <a:lnTo>
                        <a:pt x="222375" y="186521"/>
                      </a:lnTo>
                      <a:lnTo>
                        <a:pt x="197316" y="181510"/>
                      </a:lnTo>
                      <a:lnTo>
                        <a:pt x="164238" y="187524"/>
                      </a:lnTo>
                      <a:lnTo>
                        <a:pt x="150204" y="212583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2" name="Freeform: Shape 181">
                  <a:extLst>
                    <a:ext uri="{FF2B5EF4-FFF2-40B4-BE49-F238E27FC236}">
                      <a16:creationId xmlns:a16="http://schemas.microsoft.com/office/drawing/2014/main" id="{B6D716C7-C872-4352-97C7-2DFAC4A408C3}"/>
                    </a:ext>
                  </a:extLst>
                </p:cNvPr>
                <p:cNvSpPr/>
                <p:nvPr/>
              </p:nvSpPr>
              <p:spPr>
                <a:xfrm>
                  <a:off x="6940761" y="2492853"/>
                  <a:ext cx="200473" cy="127300"/>
                </a:xfrm>
                <a:custGeom>
                  <a:avLst/>
                  <a:gdLst>
                    <a:gd name="connsiteX0" fmla="*/ 78045 w 200473"/>
                    <a:gd name="connsiteY0" fmla="*/ 22143 h 127300"/>
                    <a:gd name="connsiteX1" fmla="*/ 72031 w 200473"/>
                    <a:gd name="connsiteY1" fmla="*/ 31164 h 127300"/>
                    <a:gd name="connsiteX2" fmla="*/ 43965 w 200473"/>
                    <a:gd name="connsiteY2" fmla="*/ 26152 h 127300"/>
                    <a:gd name="connsiteX3" fmla="*/ 45970 w 200473"/>
                    <a:gd name="connsiteY3" fmla="*/ 43193 h 127300"/>
                    <a:gd name="connsiteX4" fmla="*/ 72031 w 200473"/>
                    <a:gd name="connsiteY4" fmla="*/ 41188 h 127300"/>
                    <a:gd name="connsiteX5" fmla="*/ 106112 w 200473"/>
                    <a:gd name="connsiteY5" fmla="*/ 51212 h 127300"/>
                    <a:gd name="connsiteX6" fmla="*/ 151218 w 200473"/>
                    <a:gd name="connsiteY6" fmla="*/ 46200 h 127300"/>
                    <a:gd name="connsiteX7" fmla="*/ 165251 w 200473"/>
                    <a:gd name="connsiteY7" fmla="*/ 74266 h 127300"/>
                    <a:gd name="connsiteX8" fmla="*/ 172268 w 200473"/>
                    <a:gd name="connsiteY8" fmla="*/ 71259 h 127300"/>
                    <a:gd name="connsiteX9" fmla="*/ 189308 w 200473"/>
                    <a:gd name="connsiteY9" fmla="*/ 78275 h 127300"/>
                    <a:gd name="connsiteX10" fmla="*/ 192315 w 200473"/>
                    <a:gd name="connsiteY10" fmla="*/ 90304 h 127300"/>
                    <a:gd name="connsiteX11" fmla="*/ 200334 w 200473"/>
                    <a:gd name="connsiteY11" fmla="*/ 107344 h 127300"/>
                    <a:gd name="connsiteX12" fmla="*/ 175275 w 200473"/>
                    <a:gd name="connsiteY12" fmla="*/ 107344 h 127300"/>
                    <a:gd name="connsiteX13" fmla="*/ 157232 w 200473"/>
                    <a:gd name="connsiteY13" fmla="*/ 104337 h 127300"/>
                    <a:gd name="connsiteX14" fmla="*/ 145204 w 200473"/>
                    <a:gd name="connsiteY14" fmla="*/ 118370 h 127300"/>
                    <a:gd name="connsiteX15" fmla="*/ 135180 w 200473"/>
                    <a:gd name="connsiteY15" fmla="*/ 121377 h 127300"/>
                    <a:gd name="connsiteX16" fmla="*/ 128163 w 200473"/>
                    <a:gd name="connsiteY16" fmla="*/ 127391 h 127300"/>
                    <a:gd name="connsiteX17" fmla="*/ 116135 w 200473"/>
                    <a:gd name="connsiteY17" fmla="*/ 117368 h 127300"/>
                    <a:gd name="connsiteX18" fmla="*/ 111124 w 200473"/>
                    <a:gd name="connsiteY18" fmla="*/ 92308 h 127300"/>
                    <a:gd name="connsiteX19" fmla="*/ 103104 w 200473"/>
                    <a:gd name="connsiteY19" fmla="*/ 91306 h 127300"/>
                    <a:gd name="connsiteX20" fmla="*/ 103104 w 200473"/>
                    <a:gd name="connsiteY20" fmla="*/ 81283 h 127300"/>
                    <a:gd name="connsiteX21" fmla="*/ 88069 w 200473"/>
                    <a:gd name="connsiteY21" fmla="*/ 75268 h 127300"/>
                    <a:gd name="connsiteX22" fmla="*/ 80050 w 200473"/>
                    <a:gd name="connsiteY22" fmla="*/ 85292 h 127300"/>
                    <a:gd name="connsiteX23" fmla="*/ 81053 w 200473"/>
                    <a:gd name="connsiteY23" fmla="*/ 97320 h 127300"/>
                    <a:gd name="connsiteX24" fmla="*/ 78045 w 200473"/>
                    <a:gd name="connsiteY24" fmla="*/ 102332 h 127300"/>
                    <a:gd name="connsiteX25" fmla="*/ 63009 w 200473"/>
                    <a:gd name="connsiteY25" fmla="*/ 101330 h 127300"/>
                    <a:gd name="connsiteX26" fmla="*/ 59000 w 200473"/>
                    <a:gd name="connsiteY26" fmla="*/ 115363 h 127300"/>
                    <a:gd name="connsiteX27" fmla="*/ 48977 w 200473"/>
                    <a:gd name="connsiteY27" fmla="*/ 109349 h 127300"/>
                    <a:gd name="connsiteX28" fmla="*/ 32938 w 200473"/>
                    <a:gd name="connsiteY28" fmla="*/ 119372 h 127300"/>
                    <a:gd name="connsiteX29" fmla="*/ 24920 w 200473"/>
                    <a:gd name="connsiteY29" fmla="*/ 115363 h 127300"/>
                    <a:gd name="connsiteX30" fmla="*/ 30934 w 200473"/>
                    <a:gd name="connsiteY30" fmla="*/ 85292 h 127300"/>
                    <a:gd name="connsiteX31" fmla="*/ 19908 w 200473"/>
                    <a:gd name="connsiteY31" fmla="*/ 62237 h 127300"/>
                    <a:gd name="connsiteX32" fmla="*/ -139 w 200473"/>
                    <a:gd name="connsiteY32" fmla="*/ 55221 h 127300"/>
                    <a:gd name="connsiteX33" fmla="*/ 2867 w 200473"/>
                    <a:gd name="connsiteY33" fmla="*/ 42190 h 127300"/>
                    <a:gd name="connsiteX34" fmla="*/ 22915 w 200473"/>
                    <a:gd name="connsiteY34" fmla="*/ 43193 h 127300"/>
                    <a:gd name="connsiteX35" fmla="*/ 30934 w 200473"/>
                    <a:gd name="connsiteY35" fmla="*/ 27155 h 127300"/>
                    <a:gd name="connsiteX36" fmla="*/ 32938 w 200473"/>
                    <a:gd name="connsiteY36" fmla="*/ 7107 h 127300"/>
                    <a:gd name="connsiteX37" fmla="*/ 63009 w 200473"/>
                    <a:gd name="connsiteY37" fmla="*/ 91 h 127300"/>
                    <a:gd name="connsiteX38" fmla="*/ 62007 w 200473"/>
                    <a:gd name="connsiteY38" fmla="*/ 14124 h 127300"/>
                    <a:gd name="connsiteX39" fmla="*/ 68021 w 200473"/>
                    <a:gd name="connsiteY39" fmla="*/ 23145 h 1273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</a:cxnLst>
                  <a:rect l="l" t="t" r="r" b="b"/>
                  <a:pathLst>
                    <a:path w="200473" h="127300">
                      <a:moveTo>
                        <a:pt x="78045" y="22143"/>
                      </a:moveTo>
                      <a:lnTo>
                        <a:pt x="72031" y="31164"/>
                      </a:lnTo>
                      <a:lnTo>
                        <a:pt x="43965" y="26152"/>
                      </a:lnTo>
                      <a:lnTo>
                        <a:pt x="45970" y="43193"/>
                      </a:lnTo>
                      <a:lnTo>
                        <a:pt x="72031" y="41188"/>
                      </a:lnTo>
                      <a:lnTo>
                        <a:pt x="106112" y="51212"/>
                      </a:lnTo>
                      <a:lnTo>
                        <a:pt x="151218" y="46200"/>
                      </a:lnTo>
                      <a:lnTo>
                        <a:pt x="165251" y="74266"/>
                      </a:lnTo>
                      <a:lnTo>
                        <a:pt x="172268" y="71259"/>
                      </a:lnTo>
                      <a:lnTo>
                        <a:pt x="189308" y="78275"/>
                      </a:lnTo>
                      <a:lnTo>
                        <a:pt x="192315" y="90304"/>
                      </a:lnTo>
                      <a:lnTo>
                        <a:pt x="200334" y="107344"/>
                      </a:lnTo>
                      <a:lnTo>
                        <a:pt x="175275" y="107344"/>
                      </a:lnTo>
                      <a:lnTo>
                        <a:pt x="157232" y="104337"/>
                      </a:lnTo>
                      <a:lnTo>
                        <a:pt x="145204" y="118370"/>
                      </a:lnTo>
                      <a:lnTo>
                        <a:pt x="135180" y="121377"/>
                      </a:lnTo>
                      <a:lnTo>
                        <a:pt x="128163" y="127391"/>
                      </a:lnTo>
                      <a:lnTo>
                        <a:pt x="116135" y="117368"/>
                      </a:lnTo>
                      <a:lnTo>
                        <a:pt x="111124" y="92308"/>
                      </a:lnTo>
                      <a:lnTo>
                        <a:pt x="103104" y="91306"/>
                      </a:lnTo>
                      <a:lnTo>
                        <a:pt x="103104" y="81283"/>
                      </a:lnTo>
                      <a:lnTo>
                        <a:pt x="88069" y="75268"/>
                      </a:lnTo>
                      <a:lnTo>
                        <a:pt x="80050" y="85292"/>
                      </a:lnTo>
                      <a:lnTo>
                        <a:pt x="81053" y="97320"/>
                      </a:lnTo>
                      <a:lnTo>
                        <a:pt x="78045" y="102332"/>
                      </a:lnTo>
                      <a:lnTo>
                        <a:pt x="63009" y="101330"/>
                      </a:lnTo>
                      <a:lnTo>
                        <a:pt x="59000" y="115363"/>
                      </a:lnTo>
                      <a:lnTo>
                        <a:pt x="48977" y="109349"/>
                      </a:lnTo>
                      <a:lnTo>
                        <a:pt x="32938" y="119372"/>
                      </a:lnTo>
                      <a:lnTo>
                        <a:pt x="24920" y="115363"/>
                      </a:lnTo>
                      <a:lnTo>
                        <a:pt x="30934" y="85292"/>
                      </a:lnTo>
                      <a:lnTo>
                        <a:pt x="19908" y="62237"/>
                      </a:lnTo>
                      <a:lnTo>
                        <a:pt x="-139" y="55221"/>
                      </a:lnTo>
                      <a:lnTo>
                        <a:pt x="2867" y="42190"/>
                      </a:lnTo>
                      <a:lnTo>
                        <a:pt x="22915" y="43193"/>
                      </a:lnTo>
                      <a:lnTo>
                        <a:pt x="30934" y="27155"/>
                      </a:lnTo>
                      <a:lnTo>
                        <a:pt x="32938" y="7107"/>
                      </a:lnTo>
                      <a:lnTo>
                        <a:pt x="63009" y="91"/>
                      </a:lnTo>
                      <a:lnTo>
                        <a:pt x="62007" y="14124"/>
                      </a:lnTo>
                      <a:lnTo>
                        <a:pt x="68021" y="23145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3" name="Freeform: Shape 182">
                  <a:extLst>
                    <a:ext uri="{FF2B5EF4-FFF2-40B4-BE49-F238E27FC236}">
                      <a16:creationId xmlns:a16="http://schemas.microsoft.com/office/drawing/2014/main" id="{A2044032-AFB7-48FA-8572-F7CCB91CA85E}"/>
                    </a:ext>
                  </a:extLst>
                </p:cNvPr>
                <p:cNvSpPr/>
                <p:nvPr/>
              </p:nvSpPr>
              <p:spPr>
                <a:xfrm>
                  <a:off x="8598676" y="3981367"/>
                  <a:ext cx="64151" cy="33077"/>
                </a:xfrm>
                <a:custGeom>
                  <a:avLst/>
                  <a:gdLst>
                    <a:gd name="connsiteX0" fmla="*/ -159 w 64151"/>
                    <a:gd name="connsiteY0" fmla="*/ 18116 h 33077"/>
                    <a:gd name="connsiteX1" fmla="*/ 2848 w 64151"/>
                    <a:gd name="connsiteY1" fmla="*/ 11099 h 33077"/>
                    <a:gd name="connsiteX2" fmla="*/ 26905 w 64151"/>
                    <a:gd name="connsiteY2" fmla="*/ 4083 h 33077"/>
                    <a:gd name="connsiteX3" fmla="*/ 44947 w 64151"/>
                    <a:gd name="connsiteY3" fmla="*/ 3080 h 33077"/>
                    <a:gd name="connsiteX4" fmla="*/ 53968 w 64151"/>
                    <a:gd name="connsiteY4" fmla="*/ 73 h 33077"/>
                    <a:gd name="connsiteX5" fmla="*/ 63992 w 64151"/>
                    <a:gd name="connsiteY5" fmla="*/ 3080 h 33077"/>
                    <a:gd name="connsiteX6" fmla="*/ 52966 w 64151"/>
                    <a:gd name="connsiteY6" fmla="*/ 11099 h 33077"/>
                    <a:gd name="connsiteX7" fmla="*/ 23897 w 64151"/>
                    <a:gd name="connsiteY7" fmla="*/ 25132 h 33077"/>
                    <a:gd name="connsiteX8" fmla="*/ 1846 w 64151"/>
                    <a:gd name="connsiteY8" fmla="*/ 33151 h 33077"/>
                    <a:gd name="connsiteX9" fmla="*/ 1846 w 64151"/>
                    <a:gd name="connsiteY9" fmla="*/ 24130 h 330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151" h="33077">
                      <a:moveTo>
                        <a:pt x="-159" y="18116"/>
                      </a:moveTo>
                      <a:lnTo>
                        <a:pt x="2848" y="11099"/>
                      </a:lnTo>
                      <a:lnTo>
                        <a:pt x="26905" y="4083"/>
                      </a:lnTo>
                      <a:lnTo>
                        <a:pt x="44947" y="3080"/>
                      </a:lnTo>
                      <a:lnTo>
                        <a:pt x="53968" y="73"/>
                      </a:lnTo>
                      <a:lnTo>
                        <a:pt x="63992" y="3080"/>
                      </a:lnTo>
                      <a:lnTo>
                        <a:pt x="52966" y="11099"/>
                      </a:lnTo>
                      <a:lnTo>
                        <a:pt x="23897" y="25132"/>
                      </a:lnTo>
                      <a:lnTo>
                        <a:pt x="1846" y="33151"/>
                      </a:lnTo>
                      <a:lnTo>
                        <a:pt x="1846" y="24130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4" name="Freeform: Shape 183">
                  <a:extLst>
                    <a:ext uri="{FF2B5EF4-FFF2-40B4-BE49-F238E27FC236}">
                      <a16:creationId xmlns:a16="http://schemas.microsoft.com/office/drawing/2014/main" id="{B5A56EBD-6F2F-47AB-B48A-26FEAFD0AD2C}"/>
                    </a:ext>
                  </a:extLst>
                </p:cNvPr>
                <p:cNvSpPr/>
                <p:nvPr/>
              </p:nvSpPr>
              <p:spPr>
                <a:xfrm>
                  <a:off x="3626938" y="3402000"/>
                  <a:ext cx="30070" cy="26061"/>
                </a:xfrm>
                <a:custGeom>
                  <a:avLst/>
                  <a:gdLst>
                    <a:gd name="connsiteX0" fmla="*/ 8923 w 30070"/>
                    <a:gd name="connsiteY0" fmla="*/ 4090 h 26061"/>
                    <a:gd name="connsiteX1" fmla="*/ 23959 w 30070"/>
                    <a:gd name="connsiteY1" fmla="*/ 80 h 26061"/>
                    <a:gd name="connsiteX2" fmla="*/ 29973 w 30070"/>
                    <a:gd name="connsiteY2" fmla="*/ 1083 h 26061"/>
                    <a:gd name="connsiteX3" fmla="*/ 26966 w 30070"/>
                    <a:gd name="connsiteY3" fmla="*/ 23135 h 26061"/>
                    <a:gd name="connsiteX4" fmla="*/ 4914 w 30070"/>
                    <a:gd name="connsiteY4" fmla="*/ 26142 h 26061"/>
                    <a:gd name="connsiteX5" fmla="*/ -98 w 30070"/>
                    <a:gd name="connsiteY5" fmla="*/ 24137 h 26061"/>
                    <a:gd name="connsiteX6" fmla="*/ 8923 w 30070"/>
                    <a:gd name="connsiteY6" fmla="*/ 15116 h 26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0070" h="26061">
                      <a:moveTo>
                        <a:pt x="8923" y="4090"/>
                      </a:moveTo>
                      <a:lnTo>
                        <a:pt x="23959" y="80"/>
                      </a:lnTo>
                      <a:lnTo>
                        <a:pt x="29973" y="1083"/>
                      </a:lnTo>
                      <a:lnTo>
                        <a:pt x="26966" y="23135"/>
                      </a:lnTo>
                      <a:lnTo>
                        <a:pt x="4914" y="26142"/>
                      </a:lnTo>
                      <a:lnTo>
                        <a:pt x="-98" y="24137"/>
                      </a:lnTo>
                      <a:lnTo>
                        <a:pt x="8923" y="15116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5" name="Freeform: Shape 184">
                  <a:extLst>
                    <a:ext uri="{FF2B5EF4-FFF2-40B4-BE49-F238E27FC236}">
                      <a16:creationId xmlns:a16="http://schemas.microsoft.com/office/drawing/2014/main" id="{3F0DA9D0-E142-46E6-8EEC-FF560FA90D5A}"/>
                    </a:ext>
                  </a:extLst>
                </p:cNvPr>
                <p:cNvSpPr/>
                <p:nvPr/>
              </p:nvSpPr>
              <p:spPr>
                <a:xfrm>
                  <a:off x="5464276" y="2602111"/>
                  <a:ext cx="101239" cy="212501"/>
                </a:xfrm>
                <a:custGeom>
                  <a:avLst/>
                  <a:gdLst>
                    <a:gd name="connsiteX0" fmla="*/ 52002 w 101239"/>
                    <a:gd name="connsiteY0" fmla="*/ 212591 h 212501"/>
                    <a:gd name="connsiteX1" fmla="*/ 39974 w 101239"/>
                    <a:gd name="connsiteY1" fmla="*/ 158463 h 212501"/>
                    <a:gd name="connsiteX2" fmla="*/ 23936 w 101239"/>
                    <a:gd name="connsiteY2" fmla="*/ 146434 h 212501"/>
                    <a:gd name="connsiteX3" fmla="*/ 23936 w 101239"/>
                    <a:gd name="connsiteY3" fmla="*/ 138416 h 212501"/>
                    <a:gd name="connsiteX4" fmla="*/ 1884 w 101239"/>
                    <a:gd name="connsiteY4" fmla="*/ 120373 h 212501"/>
                    <a:gd name="connsiteX5" fmla="*/ -121 w 101239"/>
                    <a:gd name="connsiteY5" fmla="*/ 98321 h 212501"/>
                    <a:gd name="connsiteX6" fmla="*/ 14915 w 101239"/>
                    <a:gd name="connsiteY6" fmla="*/ 81281 h 212501"/>
                    <a:gd name="connsiteX7" fmla="*/ 19927 w 101239"/>
                    <a:gd name="connsiteY7" fmla="*/ 56222 h 212501"/>
                    <a:gd name="connsiteX8" fmla="*/ 14915 w 101239"/>
                    <a:gd name="connsiteY8" fmla="*/ 27153 h 212501"/>
                    <a:gd name="connsiteX9" fmla="*/ 19927 w 101239"/>
                    <a:gd name="connsiteY9" fmla="*/ 12117 h 212501"/>
                    <a:gd name="connsiteX10" fmla="*/ 45988 w 101239"/>
                    <a:gd name="connsiteY10" fmla="*/ 89 h 212501"/>
                    <a:gd name="connsiteX11" fmla="*/ 64031 w 101239"/>
                    <a:gd name="connsiteY11" fmla="*/ 3096 h 212501"/>
                    <a:gd name="connsiteX12" fmla="*/ 64031 w 101239"/>
                    <a:gd name="connsiteY12" fmla="*/ 19134 h 212501"/>
                    <a:gd name="connsiteX13" fmla="*/ 85080 w 101239"/>
                    <a:gd name="connsiteY13" fmla="*/ 8108 h 212501"/>
                    <a:gd name="connsiteX14" fmla="*/ 87085 w 101239"/>
                    <a:gd name="connsiteY14" fmla="*/ 13120 h 212501"/>
                    <a:gd name="connsiteX15" fmla="*/ 75057 w 101239"/>
                    <a:gd name="connsiteY15" fmla="*/ 28155 h 212501"/>
                    <a:gd name="connsiteX16" fmla="*/ 75057 w 101239"/>
                    <a:gd name="connsiteY16" fmla="*/ 42188 h 212501"/>
                    <a:gd name="connsiteX17" fmla="*/ 84078 w 101239"/>
                    <a:gd name="connsiteY17" fmla="*/ 49205 h 212501"/>
                    <a:gd name="connsiteX18" fmla="*/ 82073 w 101239"/>
                    <a:gd name="connsiteY18" fmla="*/ 76269 h 212501"/>
                    <a:gd name="connsiteX19" fmla="*/ 66035 w 101239"/>
                    <a:gd name="connsiteY19" fmla="*/ 91304 h 212501"/>
                    <a:gd name="connsiteX20" fmla="*/ 71047 w 101239"/>
                    <a:gd name="connsiteY20" fmla="*/ 107342 h 212501"/>
                    <a:gd name="connsiteX21" fmla="*/ 84078 w 101239"/>
                    <a:gd name="connsiteY21" fmla="*/ 108345 h 212501"/>
                    <a:gd name="connsiteX22" fmla="*/ 91095 w 101239"/>
                    <a:gd name="connsiteY22" fmla="*/ 122378 h 212501"/>
                    <a:gd name="connsiteX23" fmla="*/ 101118 w 101239"/>
                    <a:gd name="connsiteY23" fmla="*/ 127390 h 212501"/>
                    <a:gd name="connsiteX24" fmla="*/ 100116 w 101239"/>
                    <a:gd name="connsiteY24" fmla="*/ 150444 h 212501"/>
                    <a:gd name="connsiteX25" fmla="*/ 88087 w 101239"/>
                    <a:gd name="connsiteY25" fmla="*/ 159465 h 212501"/>
                    <a:gd name="connsiteX26" fmla="*/ 80069 w 101239"/>
                    <a:gd name="connsiteY26" fmla="*/ 168487 h 212501"/>
                    <a:gd name="connsiteX27" fmla="*/ 63028 w 101239"/>
                    <a:gd name="connsiteY27" fmla="*/ 180515 h 212501"/>
                    <a:gd name="connsiteX28" fmla="*/ 66035 w 101239"/>
                    <a:gd name="connsiteY28" fmla="*/ 192543 h 212501"/>
                    <a:gd name="connsiteX29" fmla="*/ 65033 w 101239"/>
                    <a:gd name="connsiteY29" fmla="*/ 205574 h 212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101239" h="212501">
                      <a:moveTo>
                        <a:pt x="52002" y="212591"/>
                      </a:moveTo>
                      <a:lnTo>
                        <a:pt x="39974" y="158463"/>
                      </a:lnTo>
                      <a:lnTo>
                        <a:pt x="23936" y="146434"/>
                      </a:lnTo>
                      <a:lnTo>
                        <a:pt x="23936" y="138416"/>
                      </a:lnTo>
                      <a:lnTo>
                        <a:pt x="1884" y="120373"/>
                      </a:lnTo>
                      <a:lnTo>
                        <a:pt x="-121" y="98321"/>
                      </a:lnTo>
                      <a:lnTo>
                        <a:pt x="14915" y="81281"/>
                      </a:lnTo>
                      <a:lnTo>
                        <a:pt x="19927" y="56222"/>
                      </a:lnTo>
                      <a:lnTo>
                        <a:pt x="14915" y="27153"/>
                      </a:lnTo>
                      <a:lnTo>
                        <a:pt x="19927" y="12117"/>
                      </a:lnTo>
                      <a:lnTo>
                        <a:pt x="45988" y="89"/>
                      </a:lnTo>
                      <a:lnTo>
                        <a:pt x="64031" y="3096"/>
                      </a:lnTo>
                      <a:lnTo>
                        <a:pt x="64031" y="19134"/>
                      </a:lnTo>
                      <a:lnTo>
                        <a:pt x="85080" y="8108"/>
                      </a:lnTo>
                      <a:lnTo>
                        <a:pt x="87085" y="13120"/>
                      </a:lnTo>
                      <a:lnTo>
                        <a:pt x="75057" y="28155"/>
                      </a:lnTo>
                      <a:lnTo>
                        <a:pt x="75057" y="42188"/>
                      </a:lnTo>
                      <a:lnTo>
                        <a:pt x="84078" y="49205"/>
                      </a:lnTo>
                      <a:lnTo>
                        <a:pt x="82073" y="76269"/>
                      </a:lnTo>
                      <a:lnTo>
                        <a:pt x="66035" y="91304"/>
                      </a:lnTo>
                      <a:lnTo>
                        <a:pt x="71047" y="107342"/>
                      </a:lnTo>
                      <a:lnTo>
                        <a:pt x="84078" y="108345"/>
                      </a:lnTo>
                      <a:lnTo>
                        <a:pt x="91095" y="122378"/>
                      </a:lnTo>
                      <a:lnTo>
                        <a:pt x="101118" y="127390"/>
                      </a:lnTo>
                      <a:lnTo>
                        <a:pt x="100116" y="150444"/>
                      </a:lnTo>
                      <a:lnTo>
                        <a:pt x="88087" y="159465"/>
                      </a:lnTo>
                      <a:lnTo>
                        <a:pt x="80069" y="168487"/>
                      </a:lnTo>
                      <a:lnTo>
                        <a:pt x="63028" y="180515"/>
                      </a:lnTo>
                      <a:lnTo>
                        <a:pt x="66035" y="192543"/>
                      </a:lnTo>
                      <a:lnTo>
                        <a:pt x="65033" y="205574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6" name="Freeform: Shape 185">
                  <a:extLst>
                    <a:ext uri="{FF2B5EF4-FFF2-40B4-BE49-F238E27FC236}">
                      <a16:creationId xmlns:a16="http://schemas.microsoft.com/office/drawing/2014/main" id="{F9A6568E-E5A3-41DE-A381-DD25E3416AC3}"/>
                    </a:ext>
                  </a:extLst>
                </p:cNvPr>
                <p:cNvSpPr/>
                <p:nvPr/>
              </p:nvSpPr>
              <p:spPr>
                <a:xfrm>
                  <a:off x="5910329" y="2457770"/>
                  <a:ext cx="480133" cy="190449"/>
                </a:xfrm>
                <a:custGeom>
                  <a:avLst/>
                  <a:gdLst>
                    <a:gd name="connsiteX0" fmla="*/ 377764 w 480133"/>
                    <a:gd name="connsiteY0" fmla="*/ 18133 h 190449"/>
                    <a:gd name="connsiteX1" fmla="*/ 403825 w 480133"/>
                    <a:gd name="connsiteY1" fmla="*/ 17131 h 190449"/>
                    <a:gd name="connsiteX2" fmla="*/ 429887 w 480133"/>
                    <a:gd name="connsiteY2" fmla="*/ 32167 h 190449"/>
                    <a:gd name="connsiteX3" fmla="*/ 435901 w 480133"/>
                    <a:gd name="connsiteY3" fmla="*/ 42190 h 190449"/>
                    <a:gd name="connsiteX4" fmla="*/ 435901 w 480133"/>
                    <a:gd name="connsiteY4" fmla="*/ 57226 h 190449"/>
                    <a:gd name="connsiteX5" fmla="*/ 455948 w 480133"/>
                    <a:gd name="connsiteY5" fmla="*/ 64242 h 190449"/>
                    <a:gd name="connsiteX6" fmla="*/ 466974 w 480133"/>
                    <a:gd name="connsiteY6" fmla="*/ 73264 h 190449"/>
                    <a:gd name="connsiteX7" fmla="*/ 451938 w 480133"/>
                    <a:gd name="connsiteY7" fmla="*/ 81283 h 190449"/>
                    <a:gd name="connsiteX8" fmla="*/ 465972 w 480133"/>
                    <a:gd name="connsiteY8" fmla="*/ 116365 h 190449"/>
                    <a:gd name="connsiteX9" fmla="*/ 461962 w 480133"/>
                    <a:gd name="connsiteY9" fmla="*/ 125387 h 190449"/>
                    <a:gd name="connsiteX10" fmla="*/ 480005 w 480133"/>
                    <a:gd name="connsiteY10" fmla="*/ 149443 h 190449"/>
                    <a:gd name="connsiteX11" fmla="*/ 468979 w 480133"/>
                    <a:gd name="connsiteY11" fmla="*/ 154455 h 190449"/>
                    <a:gd name="connsiteX12" fmla="*/ 458955 w 480133"/>
                    <a:gd name="connsiteY12" fmla="*/ 147439 h 190449"/>
                    <a:gd name="connsiteX13" fmla="*/ 428884 w 480133"/>
                    <a:gd name="connsiteY13" fmla="*/ 143429 h 190449"/>
                    <a:gd name="connsiteX14" fmla="*/ 418860 w 480133"/>
                    <a:gd name="connsiteY14" fmla="*/ 147439 h 190449"/>
                    <a:gd name="connsiteX15" fmla="*/ 391796 w 480133"/>
                    <a:gd name="connsiteY15" fmla="*/ 152451 h 190449"/>
                    <a:gd name="connsiteX16" fmla="*/ 377764 w 480133"/>
                    <a:gd name="connsiteY16" fmla="*/ 152451 h 190449"/>
                    <a:gd name="connsiteX17" fmla="*/ 350700 w 480133"/>
                    <a:gd name="connsiteY17" fmla="*/ 163477 h 190449"/>
                    <a:gd name="connsiteX18" fmla="*/ 330652 w 480133"/>
                    <a:gd name="connsiteY18" fmla="*/ 163477 h 190449"/>
                    <a:gd name="connsiteX19" fmla="*/ 316619 w 480133"/>
                    <a:gd name="connsiteY19" fmla="*/ 157462 h 190449"/>
                    <a:gd name="connsiteX20" fmla="*/ 289556 w 480133"/>
                    <a:gd name="connsiteY20" fmla="*/ 166484 h 190449"/>
                    <a:gd name="connsiteX21" fmla="*/ 281536 w 480133"/>
                    <a:gd name="connsiteY21" fmla="*/ 160469 h 190449"/>
                    <a:gd name="connsiteX22" fmla="*/ 281536 w 480133"/>
                    <a:gd name="connsiteY22" fmla="*/ 177510 h 190449"/>
                    <a:gd name="connsiteX23" fmla="*/ 276524 w 480133"/>
                    <a:gd name="connsiteY23" fmla="*/ 183524 h 190449"/>
                    <a:gd name="connsiteX24" fmla="*/ 270510 w 480133"/>
                    <a:gd name="connsiteY24" fmla="*/ 190540 h 190449"/>
                    <a:gd name="connsiteX25" fmla="*/ 259485 w 480133"/>
                    <a:gd name="connsiteY25" fmla="*/ 176507 h 190449"/>
                    <a:gd name="connsiteX26" fmla="*/ 267503 w 480133"/>
                    <a:gd name="connsiteY26" fmla="*/ 165481 h 190449"/>
                    <a:gd name="connsiteX27" fmla="*/ 252468 w 480133"/>
                    <a:gd name="connsiteY27" fmla="*/ 167486 h 190449"/>
                    <a:gd name="connsiteX28" fmla="*/ 230416 w 480133"/>
                    <a:gd name="connsiteY28" fmla="*/ 160469 h 190449"/>
                    <a:gd name="connsiteX29" fmla="*/ 215380 w 480133"/>
                    <a:gd name="connsiteY29" fmla="*/ 178512 h 190449"/>
                    <a:gd name="connsiteX30" fmla="*/ 178293 w 480133"/>
                    <a:gd name="connsiteY30" fmla="*/ 181519 h 190449"/>
                    <a:gd name="connsiteX31" fmla="*/ 156240 w 480133"/>
                    <a:gd name="connsiteY31" fmla="*/ 165481 h 190449"/>
                    <a:gd name="connsiteX32" fmla="*/ 129177 w 480133"/>
                    <a:gd name="connsiteY32" fmla="*/ 164479 h 190449"/>
                    <a:gd name="connsiteX33" fmla="*/ 124165 w 480133"/>
                    <a:gd name="connsiteY33" fmla="*/ 176507 h 190449"/>
                    <a:gd name="connsiteX34" fmla="*/ 107125 w 480133"/>
                    <a:gd name="connsiteY34" fmla="*/ 180517 h 190449"/>
                    <a:gd name="connsiteX35" fmla="*/ 81063 w 480133"/>
                    <a:gd name="connsiteY35" fmla="*/ 164479 h 190449"/>
                    <a:gd name="connsiteX36" fmla="*/ 53999 w 480133"/>
                    <a:gd name="connsiteY36" fmla="*/ 165481 h 190449"/>
                    <a:gd name="connsiteX37" fmla="*/ 36959 w 480133"/>
                    <a:gd name="connsiteY37" fmla="*/ 135410 h 190449"/>
                    <a:gd name="connsiteX38" fmla="*/ 16912 w 480133"/>
                    <a:gd name="connsiteY38" fmla="*/ 118370 h 190449"/>
                    <a:gd name="connsiteX39" fmla="*/ 25933 w 480133"/>
                    <a:gd name="connsiteY39" fmla="*/ 95316 h 190449"/>
                    <a:gd name="connsiteX40" fmla="*/ 8893 w 480133"/>
                    <a:gd name="connsiteY40" fmla="*/ 80280 h 190449"/>
                    <a:gd name="connsiteX41" fmla="*/ 32949 w 480133"/>
                    <a:gd name="connsiteY41" fmla="*/ 52214 h 190449"/>
                    <a:gd name="connsiteX42" fmla="*/ 71039 w 480133"/>
                    <a:gd name="connsiteY42" fmla="*/ 50209 h 190449"/>
                    <a:gd name="connsiteX43" fmla="*/ 78056 w 480133"/>
                    <a:gd name="connsiteY43" fmla="*/ 28157 h 190449"/>
                    <a:gd name="connsiteX44" fmla="*/ 125167 w 480133"/>
                    <a:gd name="connsiteY44" fmla="*/ 32167 h 190449"/>
                    <a:gd name="connsiteX45" fmla="*/ 152231 w 480133"/>
                    <a:gd name="connsiteY45" fmla="*/ 12119 h 190449"/>
                    <a:gd name="connsiteX46" fmla="*/ 179295 w 480133"/>
                    <a:gd name="connsiteY46" fmla="*/ 4100 h 190449"/>
                    <a:gd name="connsiteX47" fmla="*/ 219390 w 480133"/>
                    <a:gd name="connsiteY47" fmla="*/ 3098 h 190449"/>
                    <a:gd name="connsiteX48" fmla="*/ 265499 w 480133"/>
                    <a:gd name="connsiteY48" fmla="*/ 24148 h 190449"/>
                    <a:gd name="connsiteX49" fmla="*/ 302586 w 480133"/>
                    <a:gd name="connsiteY49" fmla="*/ 36176 h 190449"/>
                    <a:gd name="connsiteX50" fmla="*/ 330652 w 480133"/>
                    <a:gd name="connsiteY50" fmla="*/ 31164 h 190449"/>
                    <a:gd name="connsiteX51" fmla="*/ 351702 w 480133"/>
                    <a:gd name="connsiteY51" fmla="*/ 34171 h 190449"/>
                    <a:gd name="connsiteX52" fmla="*/ 1876 w 480133"/>
                    <a:gd name="connsiteY52" fmla="*/ 40185 h 190449"/>
                    <a:gd name="connsiteX53" fmla="*/ 6888 w 480133"/>
                    <a:gd name="connsiteY53" fmla="*/ 36176 h 190449"/>
                    <a:gd name="connsiteX54" fmla="*/ 12902 w 480133"/>
                    <a:gd name="connsiteY54" fmla="*/ 17131 h 190449"/>
                    <a:gd name="connsiteX55" fmla="*/ -129 w 480133"/>
                    <a:gd name="connsiteY55" fmla="*/ 10115 h 190449"/>
                    <a:gd name="connsiteX56" fmla="*/ 23928 w 480133"/>
                    <a:gd name="connsiteY56" fmla="*/ 91 h 190449"/>
                    <a:gd name="connsiteX57" fmla="*/ 44978 w 480133"/>
                    <a:gd name="connsiteY57" fmla="*/ 4100 h 190449"/>
                    <a:gd name="connsiteX58" fmla="*/ 48988 w 480133"/>
                    <a:gd name="connsiteY58" fmla="*/ 16129 h 190449"/>
                    <a:gd name="connsiteX59" fmla="*/ 72042 w 480133"/>
                    <a:gd name="connsiteY59" fmla="*/ 25150 h 190449"/>
                    <a:gd name="connsiteX60" fmla="*/ 68032 w 480133"/>
                    <a:gd name="connsiteY60" fmla="*/ 33169 h 190449"/>
                    <a:gd name="connsiteX61" fmla="*/ 39966 w 480133"/>
                    <a:gd name="connsiteY61" fmla="*/ 34171 h 190449"/>
                    <a:gd name="connsiteX62" fmla="*/ 29942 w 480133"/>
                    <a:gd name="connsiteY62" fmla="*/ 44195 h 190449"/>
                    <a:gd name="connsiteX63" fmla="*/ 11900 w 480133"/>
                    <a:gd name="connsiteY63" fmla="*/ 60233 h 190449"/>
                    <a:gd name="connsiteX64" fmla="*/ 1876 w 480133"/>
                    <a:gd name="connsiteY64" fmla="*/ 46200 h 190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</a:cxnLst>
                  <a:rect l="l" t="t" r="r" b="b"/>
                  <a:pathLst>
                    <a:path w="480133" h="190449">
                      <a:moveTo>
                        <a:pt x="377764" y="18133"/>
                      </a:moveTo>
                      <a:lnTo>
                        <a:pt x="403825" y="17131"/>
                      </a:lnTo>
                      <a:lnTo>
                        <a:pt x="429887" y="32167"/>
                      </a:lnTo>
                      <a:lnTo>
                        <a:pt x="435901" y="42190"/>
                      </a:lnTo>
                      <a:lnTo>
                        <a:pt x="435901" y="57226"/>
                      </a:lnTo>
                      <a:lnTo>
                        <a:pt x="455948" y="64242"/>
                      </a:lnTo>
                      <a:lnTo>
                        <a:pt x="466974" y="73264"/>
                      </a:lnTo>
                      <a:lnTo>
                        <a:pt x="451938" y="81283"/>
                      </a:lnTo>
                      <a:lnTo>
                        <a:pt x="465972" y="116365"/>
                      </a:lnTo>
                      <a:lnTo>
                        <a:pt x="461962" y="125387"/>
                      </a:lnTo>
                      <a:lnTo>
                        <a:pt x="480005" y="149443"/>
                      </a:lnTo>
                      <a:lnTo>
                        <a:pt x="468979" y="154455"/>
                      </a:lnTo>
                      <a:lnTo>
                        <a:pt x="458955" y="147439"/>
                      </a:lnTo>
                      <a:lnTo>
                        <a:pt x="428884" y="143429"/>
                      </a:lnTo>
                      <a:lnTo>
                        <a:pt x="418860" y="147439"/>
                      </a:lnTo>
                      <a:lnTo>
                        <a:pt x="391796" y="152451"/>
                      </a:lnTo>
                      <a:lnTo>
                        <a:pt x="377764" y="152451"/>
                      </a:lnTo>
                      <a:lnTo>
                        <a:pt x="350700" y="163477"/>
                      </a:lnTo>
                      <a:lnTo>
                        <a:pt x="330652" y="163477"/>
                      </a:lnTo>
                      <a:lnTo>
                        <a:pt x="316619" y="157462"/>
                      </a:lnTo>
                      <a:lnTo>
                        <a:pt x="289556" y="166484"/>
                      </a:lnTo>
                      <a:lnTo>
                        <a:pt x="281536" y="160469"/>
                      </a:lnTo>
                      <a:lnTo>
                        <a:pt x="281536" y="177510"/>
                      </a:lnTo>
                      <a:lnTo>
                        <a:pt x="276524" y="183524"/>
                      </a:lnTo>
                      <a:lnTo>
                        <a:pt x="270510" y="190540"/>
                      </a:lnTo>
                      <a:lnTo>
                        <a:pt x="259485" y="176507"/>
                      </a:lnTo>
                      <a:lnTo>
                        <a:pt x="267503" y="165481"/>
                      </a:lnTo>
                      <a:lnTo>
                        <a:pt x="252468" y="167486"/>
                      </a:lnTo>
                      <a:lnTo>
                        <a:pt x="230416" y="160469"/>
                      </a:lnTo>
                      <a:lnTo>
                        <a:pt x="215380" y="178512"/>
                      </a:lnTo>
                      <a:lnTo>
                        <a:pt x="178293" y="181519"/>
                      </a:lnTo>
                      <a:lnTo>
                        <a:pt x="156240" y="165481"/>
                      </a:lnTo>
                      <a:lnTo>
                        <a:pt x="129177" y="164479"/>
                      </a:lnTo>
                      <a:lnTo>
                        <a:pt x="124165" y="176507"/>
                      </a:lnTo>
                      <a:lnTo>
                        <a:pt x="107125" y="180517"/>
                      </a:lnTo>
                      <a:lnTo>
                        <a:pt x="81063" y="164479"/>
                      </a:lnTo>
                      <a:lnTo>
                        <a:pt x="53999" y="165481"/>
                      </a:lnTo>
                      <a:lnTo>
                        <a:pt x="36959" y="135410"/>
                      </a:lnTo>
                      <a:lnTo>
                        <a:pt x="16912" y="118370"/>
                      </a:lnTo>
                      <a:lnTo>
                        <a:pt x="25933" y="95316"/>
                      </a:lnTo>
                      <a:lnTo>
                        <a:pt x="8893" y="80280"/>
                      </a:lnTo>
                      <a:lnTo>
                        <a:pt x="32949" y="52214"/>
                      </a:lnTo>
                      <a:lnTo>
                        <a:pt x="71039" y="50209"/>
                      </a:lnTo>
                      <a:lnTo>
                        <a:pt x="78056" y="28157"/>
                      </a:lnTo>
                      <a:lnTo>
                        <a:pt x="125167" y="32167"/>
                      </a:lnTo>
                      <a:lnTo>
                        <a:pt x="152231" y="12119"/>
                      </a:lnTo>
                      <a:lnTo>
                        <a:pt x="179295" y="4100"/>
                      </a:lnTo>
                      <a:lnTo>
                        <a:pt x="219390" y="3098"/>
                      </a:lnTo>
                      <a:lnTo>
                        <a:pt x="265499" y="24148"/>
                      </a:lnTo>
                      <a:lnTo>
                        <a:pt x="302586" y="36176"/>
                      </a:lnTo>
                      <a:lnTo>
                        <a:pt x="330652" y="31164"/>
                      </a:lnTo>
                      <a:lnTo>
                        <a:pt x="351702" y="34171"/>
                      </a:lnTo>
                      <a:close/>
                      <a:moveTo>
                        <a:pt x="1876" y="40185"/>
                      </a:moveTo>
                      <a:lnTo>
                        <a:pt x="6888" y="36176"/>
                      </a:lnTo>
                      <a:lnTo>
                        <a:pt x="12902" y="17131"/>
                      </a:lnTo>
                      <a:lnTo>
                        <a:pt x="-129" y="10115"/>
                      </a:lnTo>
                      <a:lnTo>
                        <a:pt x="23928" y="91"/>
                      </a:lnTo>
                      <a:lnTo>
                        <a:pt x="44978" y="4100"/>
                      </a:lnTo>
                      <a:lnTo>
                        <a:pt x="48988" y="16129"/>
                      </a:lnTo>
                      <a:lnTo>
                        <a:pt x="72042" y="25150"/>
                      </a:lnTo>
                      <a:lnTo>
                        <a:pt x="68032" y="33169"/>
                      </a:lnTo>
                      <a:lnTo>
                        <a:pt x="39966" y="34171"/>
                      </a:lnTo>
                      <a:lnTo>
                        <a:pt x="29942" y="44195"/>
                      </a:lnTo>
                      <a:lnTo>
                        <a:pt x="11900" y="60233"/>
                      </a:lnTo>
                      <a:lnTo>
                        <a:pt x="1876" y="46200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7" name="Freeform: Shape 186">
                  <a:extLst>
                    <a:ext uri="{FF2B5EF4-FFF2-40B4-BE49-F238E27FC236}">
                      <a16:creationId xmlns:a16="http://schemas.microsoft.com/office/drawing/2014/main" id="{123E58F4-208E-4EE8-BC67-BA76E9B8F5E7}"/>
                    </a:ext>
                  </a:extLst>
                </p:cNvPr>
                <p:cNvSpPr/>
                <p:nvPr/>
              </p:nvSpPr>
              <p:spPr>
                <a:xfrm>
                  <a:off x="8403214" y="2965970"/>
                  <a:ext cx="39091" cy="100236"/>
                </a:xfrm>
                <a:custGeom>
                  <a:avLst/>
                  <a:gdLst>
                    <a:gd name="connsiteX0" fmla="*/ 37933 w 39091"/>
                    <a:gd name="connsiteY0" fmla="*/ 27149 h 100236"/>
                    <a:gd name="connsiteX1" fmla="*/ 32922 w 39091"/>
                    <a:gd name="connsiteY1" fmla="*/ 76265 h 100236"/>
                    <a:gd name="connsiteX2" fmla="*/ 25905 w 39091"/>
                    <a:gd name="connsiteY2" fmla="*/ 100322 h 100236"/>
                    <a:gd name="connsiteX3" fmla="*/ 6860 w 39091"/>
                    <a:gd name="connsiteY3" fmla="*/ 75263 h 100236"/>
                    <a:gd name="connsiteX4" fmla="*/ -156 w 39091"/>
                    <a:gd name="connsiteY4" fmla="*/ 53211 h 100236"/>
                    <a:gd name="connsiteX5" fmla="*/ 8864 w 39091"/>
                    <a:gd name="connsiteY5" fmla="*/ 23140 h 100236"/>
                    <a:gd name="connsiteX6" fmla="*/ 24903 w 39091"/>
                    <a:gd name="connsiteY6" fmla="*/ 85 h 100236"/>
                    <a:gd name="connsiteX7" fmla="*/ 38935 w 39091"/>
                    <a:gd name="connsiteY7" fmla="*/ 9107 h 1002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9091" h="100236">
                      <a:moveTo>
                        <a:pt x="37933" y="27149"/>
                      </a:moveTo>
                      <a:lnTo>
                        <a:pt x="32922" y="76265"/>
                      </a:lnTo>
                      <a:lnTo>
                        <a:pt x="25905" y="100322"/>
                      </a:lnTo>
                      <a:lnTo>
                        <a:pt x="6860" y="75263"/>
                      </a:lnTo>
                      <a:lnTo>
                        <a:pt x="-156" y="53211"/>
                      </a:lnTo>
                      <a:lnTo>
                        <a:pt x="8864" y="23140"/>
                      </a:lnTo>
                      <a:lnTo>
                        <a:pt x="24903" y="85"/>
                      </a:lnTo>
                      <a:lnTo>
                        <a:pt x="38935" y="9107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8" name="Freeform: Shape 187">
                  <a:extLst>
                    <a:ext uri="{FF2B5EF4-FFF2-40B4-BE49-F238E27FC236}">
                      <a16:creationId xmlns:a16="http://schemas.microsoft.com/office/drawing/2014/main" id="{F26062FC-5FB8-4F3A-BBE9-2FE0EB08311F}"/>
                    </a:ext>
                  </a:extLst>
                </p:cNvPr>
                <p:cNvSpPr/>
                <p:nvPr/>
              </p:nvSpPr>
              <p:spPr>
                <a:xfrm>
                  <a:off x="6056674" y="3759844"/>
                  <a:ext cx="288682" cy="324766"/>
                </a:xfrm>
                <a:custGeom>
                  <a:avLst/>
                  <a:gdLst>
                    <a:gd name="connsiteX0" fmla="*/ 122160 w 288682"/>
                    <a:gd name="connsiteY0" fmla="*/ 74 h 324766"/>
                    <a:gd name="connsiteX1" fmla="*/ 127171 w 288682"/>
                    <a:gd name="connsiteY1" fmla="*/ 3081 h 324766"/>
                    <a:gd name="connsiteX2" fmla="*/ 223399 w 288682"/>
                    <a:gd name="connsiteY2" fmla="*/ 64225 h 324766"/>
                    <a:gd name="connsiteX3" fmla="*/ 224401 w 288682"/>
                    <a:gd name="connsiteY3" fmla="*/ 82268 h 324766"/>
                    <a:gd name="connsiteX4" fmla="*/ 262491 w 288682"/>
                    <a:gd name="connsiteY4" fmla="*/ 112339 h 324766"/>
                    <a:gd name="connsiteX5" fmla="*/ 249460 w 288682"/>
                    <a:gd name="connsiteY5" fmla="*/ 149427 h 324766"/>
                    <a:gd name="connsiteX6" fmla="*/ 250462 w 288682"/>
                    <a:gd name="connsiteY6" fmla="*/ 166467 h 324766"/>
                    <a:gd name="connsiteX7" fmla="*/ 267503 w 288682"/>
                    <a:gd name="connsiteY7" fmla="*/ 177493 h 324766"/>
                    <a:gd name="connsiteX8" fmla="*/ 268506 w 288682"/>
                    <a:gd name="connsiteY8" fmla="*/ 185512 h 324766"/>
                    <a:gd name="connsiteX9" fmla="*/ 260486 w 288682"/>
                    <a:gd name="connsiteY9" fmla="*/ 203555 h 324766"/>
                    <a:gd name="connsiteX10" fmla="*/ 261489 w 288682"/>
                    <a:gd name="connsiteY10" fmla="*/ 212576 h 324766"/>
                    <a:gd name="connsiteX11" fmla="*/ 259484 w 288682"/>
                    <a:gd name="connsiteY11" fmla="*/ 227611 h 324766"/>
                    <a:gd name="connsiteX12" fmla="*/ 268506 w 288682"/>
                    <a:gd name="connsiteY12" fmla="*/ 246656 h 324766"/>
                    <a:gd name="connsiteX13" fmla="*/ 278529 w 288682"/>
                    <a:gd name="connsiteY13" fmla="*/ 276727 h 324766"/>
                    <a:gd name="connsiteX14" fmla="*/ 288553 w 288682"/>
                    <a:gd name="connsiteY14" fmla="*/ 282741 h 324766"/>
                    <a:gd name="connsiteX15" fmla="*/ 266501 w 288682"/>
                    <a:gd name="connsiteY15" fmla="*/ 300784 h 324766"/>
                    <a:gd name="connsiteX16" fmla="*/ 237432 w 288682"/>
                    <a:gd name="connsiteY16" fmla="*/ 311810 h 324766"/>
                    <a:gd name="connsiteX17" fmla="*/ 221394 w 288682"/>
                    <a:gd name="connsiteY17" fmla="*/ 311810 h 324766"/>
                    <a:gd name="connsiteX18" fmla="*/ 211371 w 288682"/>
                    <a:gd name="connsiteY18" fmla="*/ 320831 h 324766"/>
                    <a:gd name="connsiteX19" fmla="*/ 193328 w 288682"/>
                    <a:gd name="connsiteY19" fmla="*/ 321834 h 324766"/>
                    <a:gd name="connsiteX20" fmla="*/ 186311 w 288682"/>
                    <a:gd name="connsiteY20" fmla="*/ 324841 h 324766"/>
                    <a:gd name="connsiteX21" fmla="*/ 154235 w 288682"/>
                    <a:gd name="connsiteY21" fmla="*/ 316822 h 324766"/>
                    <a:gd name="connsiteX22" fmla="*/ 134188 w 288682"/>
                    <a:gd name="connsiteY22" fmla="*/ 318827 h 324766"/>
                    <a:gd name="connsiteX23" fmla="*/ 128174 w 288682"/>
                    <a:gd name="connsiteY23" fmla="*/ 277730 h 324766"/>
                    <a:gd name="connsiteX24" fmla="*/ 119153 w 288682"/>
                    <a:gd name="connsiteY24" fmla="*/ 263697 h 324766"/>
                    <a:gd name="connsiteX25" fmla="*/ 114141 w 288682"/>
                    <a:gd name="connsiteY25" fmla="*/ 255677 h 324766"/>
                    <a:gd name="connsiteX26" fmla="*/ 88080 w 288682"/>
                    <a:gd name="connsiteY26" fmla="*/ 249663 h 324766"/>
                    <a:gd name="connsiteX27" fmla="*/ 73044 w 288682"/>
                    <a:gd name="connsiteY27" fmla="*/ 240642 h 324766"/>
                    <a:gd name="connsiteX28" fmla="*/ 57006 w 288682"/>
                    <a:gd name="connsiteY28" fmla="*/ 235630 h 324766"/>
                    <a:gd name="connsiteX29" fmla="*/ 45980 w 288682"/>
                    <a:gd name="connsiteY29" fmla="*/ 230618 h 324766"/>
                    <a:gd name="connsiteX30" fmla="*/ 34954 w 288682"/>
                    <a:gd name="connsiteY30" fmla="*/ 223602 h 324766"/>
                    <a:gd name="connsiteX31" fmla="*/ 20921 w 288682"/>
                    <a:gd name="connsiteY31" fmla="*/ 185512 h 324766"/>
                    <a:gd name="connsiteX32" fmla="*/ 5885 w 288682"/>
                    <a:gd name="connsiteY32" fmla="*/ 168472 h 324766"/>
                    <a:gd name="connsiteX33" fmla="*/ 874 w 288682"/>
                    <a:gd name="connsiteY33" fmla="*/ 150429 h 324766"/>
                    <a:gd name="connsiteX34" fmla="*/ 3881 w 288682"/>
                    <a:gd name="connsiteY34" fmla="*/ 134391 h 324766"/>
                    <a:gd name="connsiteX35" fmla="*/ -129 w 288682"/>
                    <a:gd name="connsiteY35" fmla="*/ 107327 h 324766"/>
                    <a:gd name="connsiteX36" fmla="*/ 10897 w 288682"/>
                    <a:gd name="connsiteY36" fmla="*/ 105322 h 324766"/>
                    <a:gd name="connsiteX37" fmla="*/ 20921 w 288682"/>
                    <a:gd name="connsiteY37" fmla="*/ 94296 h 324766"/>
                    <a:gd name="connsiteX38" fmla="*/ 30945 w 288682"/>
                    <a:gd name="connsiteY38" fmla="*/ 79261 h 324766"/>
                    <a:gd name="connsiteX39" fmla="*/ 37961 w 288682"/>
                    <a:gd name="connsiteY39" fmla="*/ 72245 h 324766"/>
                    <a:gd name="connsiteX40" fmla="*/ 37961 w 288682"/>
                    <a:gd name="connsiteY40" fmla="*/ 63223 h 324766"/>
                    <a:gd name="connsiteX41" fmla="*/ 31947 w 288682"/>
                    <a:gd name="connsiteY41" fmla="*/ 56207 h 324766"/>
                    <a:gd name="connsiteX42" fmla="*/ 29942 w 288682"/>
                    <a:gd name="connsiteY42" fmla="*/ 44178 h 324766"/>
                    <a:gd name="connsiteX43" fmla="*/ 37961 w 288682"/>
                    <a:gd name="connsiteY43" fmla="*/ 40169 h 324766"/>
                    <a:gd name="connsiteX44" fmla="*/ 39965 w 288682"/>
                    <a:gd name="connsiteY44" fmla="*/ 22126 h 324766"/>
                    <a:gd name="connsiteX45" fmla="*/ 28940 w 288682"/>
                    <a:gd name="connsiteY45" fmla="*/ 5086 h 324766"/>
                    <a:gd name="connsiteX46" fmla="*/ 38963 w 288682"/>
                    <a:gd name="connsiteY46" fmla="*/ 2079 h 324766"/>
                    <a:gd name="connsiteX47" fmla="*/ 68032 w 288682"/>
                    <a:gd name="connsiteY47" fmla="*/ 2079 h 3247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</a:cxnLst>
                  <a:rect l="l" t="t" r="r" b="b"/>
                  <a:pathLst>
                    <a:path w="288682" h="324766">
                      <a:moveTo>
                        <a:pt x="122160" y="74"/>
                      </a:moveTo>
                      <a:lnTo>
                        <a:pt x="127171" y="3081"/>
                      </a:lnTo>
                      <a:lnTo>
                        <a:pt x="223399" y="64225"/>
                      </a:lnTo>
                      <a:lnTo>
                        <a:pt x="224401" y="82268"/>
                      </a:lnTo>
                      <a:lnTo>
                        <a:pt x="262491" y="112339"/>
                      </a:lnTo>
                      <a:lnTo>
                        <a:pt x="249460" y="149427"/>
                      </a:lnTo>
                      <a:lnTo>
                        <a:pt x="250462" y="166467"/>
                      </a:lnTo>
                      <a:lnTo>
                        <a:pt x="267503" y="177493"/>
                      </a:lnTo>
                      <a:lnTo>
                        <a:pt x="268506" y="185512"/>
                      </a:lnTo>
                      <a:lnTo>
                        <a:pt x="260486" y="203555"/>
                      </a:lnTo>
                      <a:lnTo>
                        <a:pt x="261489" y="212576"/>
                      </a:lnTo>
                      <a:lnTo>
                        <a:pt x="259484" y="227611"/>
                      </a:lnTo>
                      <a:lnTo>
                        <a:pt x="268506" y="246656"/>
                      </a:lnTo>
                      <a:lnTo>
                        <a:pt x="278529" y="276727"/>
                      </a:lnTo>
                      <a:lnTo>
                        <a:pt x="288553" y="282741"/>
                      </a:lnTo>
                      <a:lnTo>
                        <a:pt x="266501" y="300784"/>
                      </a:lnTo>
                      <a:lnTo>
                        <a:pt x="237432" y="311810"/>
                      </a:lnTo>
                      <a:lnTo>
                        <a:pt x="221394" y="311810"/>
                      </a:lnTo>
                      <a:lnTo>
                        <a:pt x="211371" y="320831"/>
                      </a:lnTo>
                      <a:lnTo>
                        <a:pt x="193328" y="321834"/>
                      </a:lnTo>
                      <a:lnTo>
                        <a:pt x="186311" y="324841"/>
                      </a:lnTo>
                      <a:lnTo>
                        <a:pt x="154235" y="316822"/>
                      </a:lnTo>
                      <a:lnTo>
                        <a:pt x="134188" y="318827"/>
                      </a:lnTo>
                      <a:lnTo>
                        <a:pt x="128174" y="277730"/>
                      </a:lnTo>
                      <a:lnTo>
                        <a:pt x="119153" y="263697"/>
                      </a:lnTo>
                      <a:lnTo>
                        <a:pt x="114141" y="255677"/>
                      </a:lnTo>
                      <a:lnTo>
                        <a:pt x="88080" y="249663"/>
                      </a:lnTo>
                      <a:lnTo>
                        <a:pt x="73044" y="240642"/>
                      </a:lnTo>
                      <a:lnTo>
                        <a:pt x="57006" y="235630"/>
                      </a:lnTo>
                      <a:lnTo>
                        <a:pt x="45980" y="230618"/>
                      </a:lnTo>
                      <a:lnTo>
                        <a:pt x="34954" y="223602"/>
                      </a:lnTo>
                      <a:lnTo>
                        <a:pt x="20921" y="185512"/>
                      </a:lnTo>
                      <a:lnTo>
                        <a:pt x="5885" y="168472"/>
                      </a:lnTo>
                      <a:lnTo>
                        <a:pt x="874" y="150429"/>
                      </a:lnTo>
                      <a:lnTo>
                        <a:pt x="3881" y="134391"/>
                      </a:lnTo>
                      <a:lnTo>
                        <a:pt x="-129" y="107327"/>
                      </a:lnTo>
                      <a:lnTo>
                        <a:pt x="10897" y="105322"/>
                      </a:lnTo>
                      <a:lnTo>
                        <a:pt x="20921" y="94296"/>
                      </a:lnTo>
                      <a:lnTo>
                        <a:pt x="30945" y="79261"/>
                      </a:lnTo>
                      <a:lnTo>
                        <a:pt x="37961" y="72245"/>
                      </a:lnTo>
                      <a:lnTo>
                        <a:pt x="37961" y="63223"/>
                      </a:lnTo>
                      <a:lnTo>
                        <a:pt x="31947" y="56207"/>
                      </a:lnTo>
                      <a:lnTo>
                        <a:pt x="29942" y="44178"/>
                      </a:lnTo>
                      <a:lnTo>
                        <a:pt x="37961" y="40169"/>
                      </a:lnTo>
                      <a:lnTo>
                        <a:pt x="39965" y="22126"/>
                      </a:lnTo>
                      <a:lnTo>
                        <a:pt x="28940" y="5086"/>
                      </a:lnTo>
                      <a:lnTo>
                        <a:pt x="38963" y="2079"/>
                      </a:lnTo>
                      <a:lnTo>
                        <a:pt x="68032" y="2079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89" name="Freeform: Shape 188">
                  <a:extLst>
                    <a:ext uri="{FF2B5EF4-FFF2-40B4-BE49-F238E27FC236}">
                      <a16:creationId xmlns:a16="http://schemas.microsoft.com/office/drawing/2014/main" id="{50267A62-96A1-43D9-AB3E-81E30085775A}"/>
                    </a:ext>
                  </a:extLst>
                </p:cNvPr>
                <p:cNvSpPr/>
                <p:nvPr/>
              </p:nvSpPr>
              <p:spPr>
                <a:xfrm>
                  <a:off x="6063691" y="3602473"/>
                  <a:ext cx="145343" cy="172406"/>
                </a:xfrm>
                <a:custGeom>
                  <a:avLst/>
                  <a:gdLst>
                    <a:gd name="connsiteX0" fmla="*/ 21924 w 145343"/>
                    <a:gd name="connsiteY0" fmla="*/ 162460 h 172406"/>
                    <a:gd name="connsiteX1" fmla="*/ 5886 w 145343"/>
                    <a:gd name="connsiteY1" fmla="*/ 172484 h 172406"/>
                    <a:gd name="connsiteX2" fmla="*/ -128 w 145343"/>
                    <a:gd name="connsiteY2" fmla="*/ 168474 h 172406"/>
                    <a:gd name="connsiteX3" fmla="*/ -128 w 145343"/>
                    <a:gd name="connsiteY3" fmla="*/ 146422 h 172406"/>
                    <a:gd name="connsiteX4" fmla="*/ 5886 w 145343"/>
                    <a:gd name="connsiteY4" fmla="*/ 134394 h 172406"/>
                    <a:gd name="connsiteX5" fmla="*/ 7890 w 145343"/>
                    <a:gd name="connsiteY5" fmla="*/ 110337 h 172406"/>
                    <a:gd name="connsiteX6" fmla="*/ 12902 w 145343"/>
                    <a:gd name="connsiteY6" fmla="*/ 96304 h 172406"/>
                    <a:gd name="connsiteX7" fmla="*/ 23929 w 145343"/>
                    <a:gd name="connsiteY7" fmla="*/ 80266 h 172406"/>
                    <a:gd name="connsiteX8" fmla="*/ 33952 w 145343"/>
                    <a:gd name="connsiteY8" fmla="*/ 72247 h 172406"/>
                    <a:gd name="connsiteX9" fmla="*/ 41971 w 145343"/>
                    <a:gd name="connsiteY9" fmla="*/ 62224 h 172406"/>
                    <a:gd name="connsiteX10" fmla="*/ 31947 w 145343"/>
                    <a:gd name="connsiteY10" fmla="*/ 57212 h 172406"/>
                    <a:gd name="connsiteX11" fmla="*/ 32950 w 145343"/>
                    <a:gd name="connsiteY11" fmla="*/ 22129 h 172406"/>
                    <a:gd name="connsiteX12" fmla="*/ 43976 w 145343"/>
                    <a:gd name="connsiteY12" fmla="*/ 14110 h 172406"/>
                    <a:gd name="connsiteX13" fmla="*/ 61016 w 145343"/>
                    <a:gd name="connsiteY13" fmla="*/ 21127 h 172406"/>
                    <a:gd name="connsiteX14" fmla="*/ 82066 w 145343"/>
                    <a:gd name="connsiteY14" fmla="*/ 14110 h 172406"/>
                    <a:gd name="connsiteX15" fmla="*/ 101111 w 145343"/>
                    <a:gd name="connsiteY15" fmla="*/ 14110 h 172406"/>
                    <a:gd name="connsiteX16" fmla="*/ 117149 w 145343"/>
                    <a:gd name="connsiteY16" fmla="*/ 77 h 172406"/>
                    <a:gd name="connsiteX17" fmla="*/ 130179 w 145343"/>
                    <a:gd name="connsiteY17" fmla="*/ 21127 h 172406"/>
                    <a:gd name="connsiteX18" fmla="*/ 133186 w 145343"/>
                    <a:gd name="connsiteY18" fmla="*/ 36162 h 172406"/>
                    <a:gd name="connsiteX19" fmla="*/ 145215 w 145343"/>
                    <a:gd name="connsiteY19" fmla="*/ 71245 h 172406"/>
                    <a:gd name="connsiteX20" fmla="*/ 136194 w 145343"/>
                    <a:gd name="connsiteY20" fmla="*/ 93297 h 172406"/>
                    <a:gd name="connsiteX21" fmla="*/ 123163 w 145343"/>
                    <a:gd name="connsiteY21" fmla="*/ 112342 h 172406"/>
                    <a:gd name="connsiteX22" fmla="*/ 115144 w 145343"/>
                    <a:gd name="connsiteY22" fmla="*/ 125373 h 172406"/>
                    <a:gd name="connsiteX23" fmla="*/ 115144 w 145343"/>
                    <a:gd name="connsiteY23" fmla="*/ 157448 h 172406"/>
                    <a:gd name="connsiteX24" fmla="*/ 61016 w 145343"/>
                    <a:gd name="connsiteY24" fmla="*/ 159453 h 172406"/>
                    <a:gd name="connsiteX25" fmla="*/ 31947 w 145343"/>
                    <a:gd name="connsiteY25" fmla="*/ 159453 h 1724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45343" h="172406">
                      <a:moveTo>
                        <a:pt x="21924" y="162460"/>
                      </a:moveTo>
                      <a:lnTo>
                        <a:pt x="5886" y="172484"/>
                      </a:lnTo>
                      <a:lnTo>
                        <a:pt x="-128" y="168474"/>
                      </a:lnTo>
                      <a:lnTo>
                        <a:pt x="-128" y="146422"/>
                      </a:lnTo>
                      <a:lnTo>
                        <a:pt x="5886" y="134394"/>
                      </a:lnTo>
                      <a:lnTo>
                        <a:pt x="7890" y="110337"/>
                      </a:lnTo>
                      <a:lnTo>
                        <a:pt x="12902" y="96304"/>
                      </a:lnTo>
                      <a:lnTo>
                        <a:pt x="23929" y="80266"/>
                      </a:lnTo>
                      <a:lnTo>
                        <a:pt x="33952" y="72247"/>
                      </a:lnTo>
                      <a:lnTo>
                        <a:pt x="41971" y="62224"/>
                      </a:lnTo>
                      <a:lnTo>
                        <a:pt x="31947" y="57212"/>
                      </a:lnTo>
                      <a:lnTo>
                        <a:pt x="32950" y="22129"/>
                      </a:lnTo>
                      <a:lnTo>
                        <a:pt x="43976" y="14110"/>
                      </a:lnTo>
                      <a:lnTo>
                        <a:pt x="61016" y="21127"/>
                      </a:lnTo>
                      <a:lnTo>
                        <a:pt x="82066" y="14110"/>
                      </a:lnTo>
                      <a:lnTo>
                        <a:pt x="101111" y="14110"/>
                      </a:lnTo>
                      <a:lnTo>
                        <a:pt x="117149" y="77"/>
                      </a:lnTo>
                      <a:lnTo>
                        <a:pt x="130179" y="21127"/>
                      </a:lnTo>
                      <a:lnTo>
                        <a:pt x="133186" y="36162"/>
                      </a:lnTo>
                      <a:lnTo>
                        <a:pt x="145215" y="71245"/>
                      </a:lnTo>
                      <a:lnTo>
                        <a:pt x="136194" y="93297"/>
                      </a:lnTo>
                      <a:lnTo>
                        <a:pt x="123163" y="112342"/>
                      </a:lnTo>
                      <a:lnTo>
                        <a:pt x="115144" y="125373"/>
                      </a:lnTo>
                      <a:lnTo>
                        <a:pt x="115144" y="157448"/>
                      </a:lnTo>
                      <a:lnTo>
                        <a:pt x="61016" y="159453"/>
                      </a:lnTo>
                      <a:lnTo>
                        <a:pt x="31947" y="159453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0" name="Freeform: Shape 189">
                  <a:extLst>
                    <a:ext uri="{FF2B5EF4-FFF2-40B4-BE49-F238E27FC236}">
                      <a16:creationId xmlns:a16="http://schemas.microsoft.com/office/drawing/2014/main" id="{DD782868-D175-4713-B2B5-2955EAC4B3D1}"/>
                    </a:ext>
                  </a:extLst>
                </p:cNvPr>
                <p:cNvSpPr/>
                <p:nvPr/>
              </p:nvSpPr>
              <p:spPr>
                <a:xfrm>
                  <a:off x="5791047" y="2157061"/>
                  <a:ext cx="417986" cy="234553"/>
                </a:xfrm>
                <a:custGeom>
                  <a:avLst/>
                  <a:gdLst>
                    <a:gd name="connsiteX0" fmla="*/ 208366 w 417986"/>
                    <a:gd name="connsiteY0" fmla="*/ 7111 h 234553"/>
                    <a:gd name="connsiteX1" fmla="*/ 216385 w 417986"/>
                    <a:gd name="connsiteY1" fmla="*/ 8113 h 234553"/>
                    <a:gd name="connsiteX2" fmla="*/ 221397 w 417986"/>
                    <a:gd name="connsiteY2" fmla="*/ 2099 h 234553"/>
                    <a:gd name="connsiteX3" fmla="*/ 228413 w 417986"/>
                    <a:gd name="connsiteY3" fmla="*/ 3101 h 234553"/>
                    <a:gd name="connsiteX4" fmla="*/ 251468 w 417986"/>
                    <a:gd name="connsiteY4" fmla="*/ 94 h 234553"/>
                    <a:gd name="connsiteX5" fmla="*/ 269510 w 417986"/>
                    <a:gd name="connsiteY5" fmla="*/ 17134 h 234553"/>
                    <a:gd name="connsiteX6" fmla="*/ 264498 w 417986"/>
                    <a:gd name="connsiteY6" fmla="*/ 22146 h 234553"/>
                    <a:gd name="connsiteX7" fmla="*/ 268508 w 417986"/>
                    <a:gd name="connsiteY7" fmla="*/ 31168 h 234553"/>
                    <a:gd name="connsiteX8" fmla="*/ 287553 w 417986"/>
                    <a:gd name="connsiteY8" fmla="*/ 33172 h 234553"/>
                    <a:gd name="connsiteX9" fmla="*/ 297576 w 417986"/>
                    <a:gd name="connsiteY9" fmla="*/ 45201 h 234553"/>
                    <a:gd name="connsiteX10" fmla="*/ 298579 w 417986"/>
                    <a:gd name="connsiteY10" fmla="*/ 51215 h 234553"/>
                    <a:gd name="connsiteX11" fmla="*/ 329652 w 417986"/>
                    <a:gd name="connsiteY11" fmla="*/ 61239 h 234553"/>
                    <a:gd name="connsiteX12" fmla="*/ 346692 w 417986"/>
                    <a:gd name="connsiteY12" fmla="*/ 57229 h 234553"/>
                    <a:gd name="connsiteX13" fmla="*/ 363733 w 417986"/>
                    <a:gd name="connsiteY13" fmla="*/ 70260 h 234553"/>
                    <a:gd name="connsiteX14" fmla="*/ 377766 w 417986"/>
                    <a:gd name="connsiteY14" fmla="*/ 70260 h 234553"/>
                    <a:gd name="connsiteX15" fmla="*/ 413851 w 417986"/>
                    <a:gd name="connsiteY15" fmla="*/ 80284 h 234553"/>
                    <a:gd name="connsiteX16" fmla="*/ 415855 w 417986"/>
                    <a:gd name="connsiteY16" fmla="*/ 88303 h 234553"/>
                    <a:gd name="connsiteX17" fmla="*/ 409841 w 417986"/>
                    <a:gd name="connsiteY17" fmla="*/ 104340 h 234553"/>
                    <a:gd name="connsiteX18" fmla="*/ 417860 w 417986"/>
                    <a:gd name="connsiteY18" fmla="*/ 120378 h 234553"/>
                    <a:gd name="connsiteX19" fmla="*/ 416858 w 417986"/>
                    <a:gd name="connsiteY19" fmla="*/ 130402 h 234553"/>
                    <a:gd name="connsiteX20" fmla="*/ 393804 w 417986"/>
                    <a:gd name="connsiteY20" fmla="*/ 132407 h 234553"/>
                    <a:gd name="connsiteX21" fmla="*/ 383780 w 417986"/>
                    <a:gd name="connsiteY21" fmla="*/ 140426 h 234553"/>
                    <a:gd name="connsiteX22" fmla="*/ 385784 w 417986"/>
                    <a:gd name="connsiteY22" fmla="*/ 153456 h 234553"/>
                    <a:gd name="connsiteX23" fmla="*/ 366740 w 417986"/>
                    <a:gd name="connsiteY23" fmla="*/ 155461 h 234553"/>
                    <a:gd name="connsiteX24" fmla="*/ 353709 w 417986"/>
                    <a:gd name="connsiteY24" fmla="*/ 165485 h 234553"/>
                    <a:gd name="connsiteX25" fmla="*/ 331657 w 417986"/>
                    <a:gd name="connsiteY25" fmla="*/ 166487 h 234553"/>
                    <a:gd name="connsiteX26" fmla="*/ 312612 w 417986"/>
                    <a:gd name="connsiteY26" fmla="*/ 177513 h 234553"/>
                    <a:gd name="connsiteX27" fmla="*/ 317624 w 417986"/>
                    <a:gd name="connsiteY27" fmla="*/ 196558 h 234553"/>
                    <a:gd name="connsiteX28" fmla="*/ 330654 w 417986"/>
                    <a:gd name="connsiteY28" fmla="*/ 203575 h 234553"/>
                    <a:gd name="connsiteX29" fmla="*/ 354711 w 417986"/>
                    <a:gd name="connsiteY29" fmla="*/ 201570 h 234553"/>
                    <a:gd name="connsiteX30" fmla="*/ 351704 w 417986"/>
                    <a:gd name="connsiteY30" fmla="*/ 212596 h 234553"/>
                    <a:gd name="connsiteX31" fmla="*/ 326645 w 417986"/>
                    <a:gd name="connsiteY31" fmla="*/ 217608 h 234553"/>
                    <a:gd name="connsiteX32" fmla="*/ 296574 w 417986"/>
                    <a:gd name="connsiteY32" fmla="*/ 234648 h 234553"/>
                    <a:gd name="connsiteX33" fmla="*/ 282541 w 417986"/>
                    <a:gd name="connsiteY33" fmla="*/ 228634 h 234553"/>
                    <a:gd name="connsiteX34" fmla="*/ 285548 w 417986"/>
                    <a:gd name="connsiteY34" fmla="*/ 214601 h 234553"/>
                    <a:gd name="connsiteX35" fmla="*/ 257482 w 417986"/>
                    <a:gd name="connsiteY35" fmla="*/ 205579 h 234553"/>
                    <a:gd name="connsiteX36" fmla="*/ 261491 w 417986"/>
                    <a:gd name="connsiteY36" fmla="*/ 200568 h 234553"/>
                    <a:gd name="connsiteX37" fmla="*/ 282541 w 417986"/>
                    <a:gd name="connsiteY37" fmla="*/ 190544 h 234553"/>
                    <a:gd name="connsiteX38" fmla="*/ 274522 w 417986"/>
                    <a:gd name="connsiteY38" fmla="*/ 183527 h 234553"/>
                    <a:gd name="connsiteX39" fmla="*/ 236432 w 417986"/>
                    <a:gd name="connsiteY39" fmla="*/ 176511 h 234553"/>
                    <a:gd name="connsiteX40" fmla="*/ 232422 w 417986"/>
                    <a:gd name="connsiteY40" fmla="*/ 165485 h 234553"/>
                    <a:gd name="connsiteX41" fmla="*/ 211373 w 417986"/>
                    <a:gd name="connsiteY41" fmla="*/ 168492 h 234553"/>
                    <a:gd name="connsiteX42" fmla="*/ 205358 w 417986"/>
                    <a:gd name="connsiteY42" fmla="*/ 185532 h 234553"/>
                    <a:gd name="connsiteX43" fmla="*/ 189321 w 417986"/>
                    <a:gd name="connsiteY43" fmla="*/ 206582 h 234553"/>
                    <a:gd name="connsiteX44" fmla="*/ 178295 w 417986"/>
                    <a:gd name="connsiteY44" fmla="*/ 201570 h 234553"/>
                    <a:gd name="connsiteX45" fmla="*/ 167269 w 417986"/>
                    <a:gd name="connsiteY45" fmla="*/ 206582 h 234553"/>
                    <a:gd name="connsiteX46" fmla="*/ 156243 w 417986"/>
                    <a:gd name="connsiteY46" fmla="*/ 201570 h 234553"/>
                    <a:gd name="connsiteX47" fmla="*/ 162257 w 417986"/>
                    <a:gd name="connsiteY47" fmla="*/ 197560 h 234553"/>
                    <a:gd name="connsiteX48" fmla="*/ 164262 w 417986"/>
                    <a:gd name="connsiteY48" fmla="*/ 187537 h 234553"/>
                    <a:gd name="connsiteX49" fmla="*/ 169273 w 417986"/>
                    <a:gd name="connsiteY49" fmla="*/ 178516 h 234553"/>
                    <a:gd name="connsiteX50" fmla="*/ 167269 w 417986"/>
                    <a:gd name="connsiteY50" fmla="*/ 173504 h 234553"/>
                    <a:gd name="connsiteX51" fmla="*/ 172280 w 417986"/>
                    <a:gd name="connsiteY51" fmla="*/ 170497 h 234553"/>
                    <a:gd name="connsiteX52" fmla="*/ 175287 w 417986"/>
                    <a:gd name="connsiteY52" fmla="*/ 174506 h 234553"/>
                    <a:gd name="connsiteX53" fmla="*/ 189321 w 417986"/>
                    <a:gd name="connsiteY53" fmla="*/ 175508 h 234553"/>
                    <a:gd name="connsiteX54" fmla="*/ 195335 w 417986"/>
                    <a:gd name="connsiteY54" fmla="*/ 173504 h 234553"/>
                    <a:gd name="connsiteX55" fmla="*/ 190323 w 417986"/>
                    <a:gd name="connsiteY55" fmla="*/ 170497 h 234553"/>
                    <a:gd name="connsiteX56" fmla="*/ 191326 w 417986"/>
                    <a:gd name="connsiteY56" fmla="*/ 166487 h 234553"/>
                    <a:gd name="connsiteX57" fmla="*/ 181302 w 417986"/>
                    <a:gd name="connsiteY57" fmla="*/ 158468 h 234553"/>
                    <a:gd name="connsiteX58" fmla="*/ 176290 w 417986"/>
                    <a:gd name="connsiteY58" fmla="*/ 146440 h 234553"/>
                    <a:gd name="connsiteX59" fmla="*/ 167269 w 417986"/>
                    <a:gd name="connsiteY59" fmla="*/ 141428 h 234553"/>
                    <a:gd name="connsiteX60" fmla="*/ 167269 w 417986"/>
                    <a:gd name="connsiteY60" fmla="*/ 131404 h 234553"/>
                    <a:gd name="connsiteX61" fmla="*/ 155240 w 417986"/>
                    <a:gd name="connsiteY61" fmla="*/ 123385 h 234553"/>
                    <a:gd name="connsiteX62" fmla="*/ 145216 w 417986"/>
                    <a:gd name="connsiteY62" fmla="*/ 122383 h 234553"/>
                    <a:gd name="connsiteX63" fmla="*/ 127174 w 417986"/>
                    <a:gd name="connsiteY63" fmla="*/ 113362 h 234553"/>
                    <a:gd name="connsiteX64" fmla="*/ 112138 w 417986"/>
                    <a:gd name="connsiteY64" fmla="*/ 116369 h 234553"/>
                    <a:gd name="connsiteX65" fmla="*/ 107127 w 417986"/>
                    <a:gd name="connsiteY65" fmla="*/ 120378 h 234553"/>
                    <a:gd name="connsiteX66" fmla="*/ 97103 w 417986"/>
                    <a:gd name="connsiteY66" fmla="*/ 120378 h 234553"/>
                    <a:gd name="connsiteX67" fmla="*/ 92091 w 417986"/>
                    <a:gd name="connsiteY67" fmla="*/ 127395 h 234553"/>
                    <a:gd name="connsiteX68" fmla="*/ 75051 w 417986"/>
                    <a:gd name="connsiteY68" fmla="*/ 130402 h 234553"/>
                    <a:gd name="connsiteX69" fmla="*/ 68035 w 417986"/>
                    <a:gd name="connsiteY69" fmla="*/ 134411 h 234553"/>
                    <a:gd name="connsiteX70" fmla="*/ 56006 w 417986"/>
                    <a:gd name="connsiteY70" fmla="*/ 127395 h 234553"/>
                    <a:gd name="connsiteX71" fmla="*/ 40971 w 417986"/>
                    <a:gd name="connsiteY71" fmla="*/ 127395 h 234553"/>
                    <a:gd name="connsiteX72" fmla="*/ 25935 w 417986"/>
                    <a:gd name="connsiteY72" fmla="*/ 124388 h 234553"/>
                    <a:gd name="connsiteX73" fmla="*/ 16914 w 417986"/>
                    <a:gd name="connsiteY73" fmla="*/ 130402 h 234553"/>
                    <a:gd name="connsiteX74" fmla="*/ 13907 w 417986"/>
                    <a:gd name="connsiteY74" fmla="*/ 122383 h 234553"/>
                    <a:gd name="connsiteX75" fmla="*/ -127 w 417986"/>
                    <a:gd name="connsiteY75" fmla="*/ 114364 h 234553"/>
                    <a:gd name="connsiteX76" fmla="*/ 2881 w 417986"/>
                    <a:gd name="connsiteY76" fmla="*/ 102336 h 234553"/>
                    <a:gd name="connsiteX77" fmla="*/ 8895 w 417986"/>
                    <a:gd name="connsiteY77" fmla="*/ 95319 h 234553"/>
                    <a:gd name="connsiteX78" fmla="*/ 13907 w 417986"/>
                    <a:gd name="connsiteY78" fmla="*/ 96321 h 234553"/>
                    <a:gd name="connsiteX79" fmla="*/ 5888 w 417986"/>
                    <a:gd name="connsiteY79" fmla="*/ 83291 h 234553"/>
                    <a:gd name="connsiteX80" fmla="*/ 23930 w 417986"/>
                    <a:gd name="connsiteY80" fmla="*/ 59234 h 234553"/>
                    <a:gd name="connsiteX81" fmla="*/ 34956 w 417986"/>
                    <a:gd name="connsiteY81" fmla="*/ 56227 h 234553"/>
                    <a:gd name="connsiteX82" fmla="*/ 36961 w 417986"/>
                    <a:gd name="connsiteY82" fmla="*/ 47205 h 234553"/>
                    <a:gd name="connsiteX83" fmla="*/ 21925 w 417986"/>
                    <a:gd name="connsiteY83" fmla="*/ 22146 h 234553"/>
                    <a:gd name="connsiteX84" fmla="*/ 32952 w 417986"/>
                    <a:gd name="connsiteY84" fmla="*/ 21144 h 234553"/>
                    <a:gd name="connsiteX85" fmla="*/ 43978 w 417986"/>
                    <a:gd name="connsiteY85" fmla="*/ 13125 h 234553"/>
                    <a:gd name="connsiteX86" fmla="*/ 61018 w 417986"/>
                    <a:gd name="connsiteY86" fmla="*/ 13125 h 234553"/>
                    <a:gd name="connsiteX87" fmla="*/ 85074 w 417986"/>
                    <a:gd name="connsiteY87" fmla="*/ 15130 h 234553"/>
                    <a:gd name="connsiteX88" fmla="*/ 111136 w 417986"/>
                    <a:gd name="connsiteY88" fmla="*/ 22146 h 234553"/>
                    <a:gd name="connsiteX89" fmla="*/ 130181 w 417986"/>
                    <a:gd name="connsiteY89" fmla="*/ 22146 h 234553"/>
                    <a:gd name="connsiteX90" fmla="*/ 139202 w 417986"/>
                    <a:gd name="connsiteY90" fmla="*/ 26156 h 234553"/>
                    <a:gd name="connsiteX91" fmla="*/ 147221 w 417986"/>
                    <a:gd name="connsiteY91" fmla="*/ 21144 h 234553"/>
                    <a:gd name="connsiteX92" fmla="*/ 154238 w 417986"/>
                    <a:gd name="connsiteY92" fmla="*/ 28161 h 234553"/>
                    <a:gd name="connsiteX93" fmla="*/ 174285 w 417986"/>
                    <a:gd name="connsiteY93" fmla="*/ 27158 h 234553"/>
                    <a:gd name="connsiteX94" fmla="*/ 184309 w 417986"/>
                    <a:gd name="connsiteY94" fmla="*/ 30165 h 234553"/>
                    <a:gd name="connsiteX95" fmla="*/ 183307 w 417986"/>
                    <a:gd name="connsiteY95" fmla="*/ 15130 h 234553"/>
                    <a:gd name="connsiteX96" fmla="*/ 188319 w 417986"/>
                    <a:gd name="connsiteY96" fmla="*/ 9116 h 2345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</a:cxnLst>
                  <a:rect l="l" t="t" r="r" b="b"/>
                  <a:pathLst>
                    <a:path w="417986" h="234553">
                      <a:moveTo>
                        <a:pt x="208366" y="7111"/>
                      </a:moveTo>
                      <a:lnTo>
                        <a:pt x="216385" y="8113"/>
                      </a:lnTo>
                      <a:lnTo>
                        <a:pt x="221397" y="2099"/>
                      </a:lnTo>
                      <a:lnTo>
                        <a:pt x="228413" y="3101"/>
                      </a:lnTo>
                      <a:lnTo>
                        <a:pt x="251468" y="94"/>
                      </a:lnTo>
                      <a:lnTo>
                        <a:pt x="269510" y="17134"/>
                      </a:lnTo>
                      <a:lnTo>
                        <a:pt x="264498" y="22146"/>
                      </a:lnTo>
                      <a:lnTo>
                        <a:pt x="268508" y="31168"/>
                      </a:lnTo>
                      <a:lnTo>
                        <a:pt x="287553" y="33172"/>
                      </a:lnTo>
                      <a:lnTo>
                        <a:pt x="297576" y="45201"/>
                      </a:lnTo>
                      <a:lnTo>
                        <a:pt x="298579" y="51215"/>
                      </a:lnTo>
                      <a:lnTo>
                        <a:pt x="329652" y="61239"/>
                      </a:lnTo>
                      <a:lnTo>
                        <a:pt x="346692" y="57229"/>
                      </a:lnTo>
                      <a:lnTo>
                        <a:pt x="363733" y="70260"/>
                      </a:lnTo>
                      <a:lnTo>
                        <a:pt x="377766" y="70260"/>
                      </a:lnTo>
                      <a:lnTo>
                        <a:pt x="413851" y="80284"/>
                      </a:lnTo>
                      <a:lnTo>
                        <a:pt x="415855" y="88303"/>
                      </a:lnTo>
                      <a:lnTo>
                        <a:pt x="409841" y="104340"/>
                      </a:lnTo>
                      <a:lnTo>
                        <a:pt x="417860" y="120378"/>
                      </a:lnTo>
                      <a:lnTo>
                        <a:pt x="416858" y="130402"/>
                      </a:lnTo>
                      <a:lnTo>
                        <a:pt x="393804" y="132407"/>
                      </a:lnTo>
                      <a:lnTo>
                        <a:pt x="383780" y="140426"/>
                      </a:lnTo>
                      <a:lnTo>
                        <a:pt x="385784" y="153456"/>
                      </a:lnTo>
                      <a:lnTo>
                        <a:pt x="366740" y="155461"/>
                      </a:lnTo>
                      <a:lnTo>
                        <a:pt x="353709" y="165485"/>
                      </a:lnTo>
                      <a:lnTo>
                        <a:pt x="331657" y="166487"/>
                      </a:lnTo>
                      <a:lnTo>
                        <a:pt x="312612" y="177513"/>
                      </a:lnTo>
                      <a:lnTo>
                        <a:pt x="317624" y="196558"/>
                      </a:lnTo>
                      <a:lnTo>
                        <a:pt x="330654" y="203575"/>
                      </a:lnTo>
                      <a:lnTo>
                        <a:pt x="354711" y="201570"/>
                      </a:lnTo>
                      <a:lnTo>
                        <a:pt x="351704" y="212596"/>
                      </a:lnTo>
                      <a:lnTo>
                        <a:pt x="326645" y="217608"/>
                      </a:lnTo>
                      <a:lnTo>
                        <a:pt x="296574" y="234648"/>
                      </a:lnTo>
                      <a:lnTo>
                        <a:pt x="282541" y="228634"/>
                      </a:lnTo>
                      <a:lnTo>
                        <a:pt x="285548" y="214601"/>
                      </a:lnTo>
                      <a:lnTo>
                        <a:pt x="257482" y="205579"/>
                      </a:lnTo>
                      <a:lnTo>
                        <a:pt x="261491" y="200568"/>
                      </a:lnTo>
                      <a:lnTo>
                        <a:pt x="282541" y="190544"/>
                      </a:lnTo>
                      <a:lnTo>
                        <a:pt x="274522" y="183527"/>
                      </a:lnTo>
                      <a:lnTo>
                        <a:pt x="236432" y="176511"/>
                      </a:lnTo>
                      <a:lnTo>
                        <a:pt x="232422" y="165485"/>
                      </a:lnTo>
                      <a:lnTo>
                        <a:pt x="211373" y="168492"/>
                      </a:lnTo>
                      <a:lnTo>
                        <a:pt x="205358" y="185532"/>
                      </a:lnTo>
                      <a:lnTo>
                        <a:pt x="189321" y="206582"/>
                      </a:lnTo>
                      <a:lnTo>
                        <a:pt x="178295" y="201570"/>
                      </a:lnTo>
                      <a:lnTo>
                        <a:pt x="167269" y="206582"/>
                      </a:lnTo>
                      <a:lnTo>
                        <a:pt x="156243" y="201570"/>
                      </a:lnTo>
                      <a:lnTo>
                        <a:pt x="162257" y="197560"/>
                      </a:lnTo>
                      <a:lnTo>
                        <a:pt x="164262" y="187537"/>
                      </a:lnTo>
                      <a:lnTo>
                        <a:pt x="169273" y="178516"/>
                      </a:lnTo>
                      <a:lnTo>
                        <a:pt x="167269" y="173504"/>
                      </a:lnTo>
                      <a:lnTo>
                        <a:pt x="172280" y="170497"/>
                      </a:lnTo>
                      <a:lnTo>
                        <a:pt x="175287" y="174506"/>
                      </a:lnTo>
                      <a:lnTo>
                        <a:pt x="189321" y="175508"/>
                      </a:lnTo>
                      <a:lnTo>
                        <a:pt x="195335" y="173504"/>
                      </a:lnTo>
                      <a:lnTo>
                        <a:pt x="190323" y="170497"/>
                      </a:lnTo>
                      <a:lnTo>
                        <a:pt x="191326" y="166487"/>
                      </a:lnTo>
                      <a:lnTo>
                        <a:pt x="181302" y="158468"/>
                      </a:lnTo>
                      <a:lnTo>
                        <a:pt x="176290" y="146440"/>
                      </a:lnTo>
                      <a:lnTo>
                        <a:pt x="167269" y="141428"/>
                      </a:lnTo>
                      <a:lnTo>
                        <a:pt x="167269" y="131404"/>
                      </a:lnTo>
                      <a:lnTo>
                        <a:pt x="155240" y="123385"/>
                      </a:lnTo>
                      <a:lnTo>
                        <a:pt x="145216" y="122383"/>
                      </a:lnTo>
                      <a:lnTo>
                        <a:pt x="127174" y="113362"/>
                      </a:lnTo>
                      <a:lnTo>
                        <a:pt x="112138" y="116369"/>
                      </a:lnTo>
                      <a:lnTo>
                        <a:pt x="107127" y="120378"/>
                      </a:lnTo>
                      <a:lnTo>
                        <a:pt x="97103" y="120378"/>
                      </a:lnTo>
                      <a:lnTo>
                        <a:pt x="92091" y="127395"/>
                      </a:lnTo>
                      <a:lnTo>
                        <a:pt x="75051" y="130402"/>
                      </a:lnTo>
                      <a:lnTo>
                        <a:pt x="68035" y="134411"/>
                      </a:lnTo>
                      <a:lnTo>
                        <a:pt x="56006" y="127395"/>
                      </a:lnTo>
                      <a:lnTo>
                        <a:pt x="40971" y="127395"/>
                      </a:lnTo>
                      <a:lnTo>
                        <a:pt x="25935" y="124388"/>
                      </a:lnTo>
                      <a:lnTo>
                        <a:pt x="16914" y="130402"/>
                      </a:lnTo>
                      <a:lnTo>
                        <a:pt x="13907" y="122383"/>
                      </a:lnTo>
                      <a:lnTo>
                        <a:pt x="-127" y="114364"/>
                      </a:lnTo>
                      <a:lnTo>
                        <a:pt x="2881" y="102336"/>
                      </a:lnTo>
                      <a:lnTo>
                        <a:pt x="8895" y="95319"/>
                      </a:lnTo>
                      <a:lnTo>
                        <a:pt x="13907" y="96321"/>
                      </a:lnTo>
                      <a:lnTo>
                        <a:pt x="5888" y="83291"/>
                      </a:lnTo>
                      <a:lnTo>
                        <a:pt x="23930" y="59234"/>
                      </a:lnTo>
                      <a:lnTo>
                        <a:pt x="34956" y="56227"/>
                      </a:lnTo>
                      <a:lnTo>
                        <a:pt x="36961" y="47205"/>
                      </a:lnTo>
                      <a:lnTo>
                        <a:pt x="21925" y="22146"/>
                      </a:lnTo>
                      <a:lnTo>
                        <a:pt x="32952" y="21144"/>
                      </a:lnTo>
                      <a:lnTo>
                        <a:pt x="43978" y="13125"/>
                      </a:lnTo>
                      <a:lnTo>
                        <a:pt x="61018" y="13125"/>
                      </a:lnTo>
                      <a:lnTo>
                        <a:pt x="85074" y="15130"/>
                      </a:lnTo>
                      <a:lnTo>
                        <a:pt x="111136" y="22146"/>
                      </a:lnTo>
                      <a:lnTo>
                        <a:pt x="130181" y="22146"/>
                      </a:lnTo>
                      <a:lnTo>
                        <a:pt x="139202" y="26156"/>
                      </a:lnTo>
                      <a:lnTo>
                        <a:pt x="147221" y="21144"/>
                      </a:lnTo>
                      <a:lnTo>
                        <a:pt x="154238" y="28161"/>
                      </a:lnTo>
                      <a:lnTo>
                        <a:pt x="174285" y="27158"/>
                      </a:lnTo>
                      <a:lnTo>
                        <a:pt x="184309" y="30165"/>
                      </a:lnTo>
                      <a:lnTo>
                        <a:pt x="183307" y="15130"/>
                      </a:lnTo>
                      <a:lnTo>
                        <a:pt x="188319" y="9116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1" name="Freeform: Shape 190">
                  <a:extLst>
                    <a:ext uri="{FF2B5EF4-FFF2-40B4-BE49-F238E27FC236}">
                      <a16:creationId xmlns:a16="http://schemas.microsoft.com/office/drawing/2014/main" id="{690877D1-4613-4BD4-8821-1B7418AE7170}"/>
                    </a:ext>
                  </a:extLst>
                </p:cNvPr>
                <p:cNvSpPr/>
                <p:nvPr/>
              </p:nvSpPr>
              <p:spPr>
                <a:xfrm>
                  <a:off x="3793331" y="4640924"/>
                  <a:ext cx="130307" cy="146345"/>
                </a:xfrm>
                <a:custGeom>
                  <a:avLst/>
                  <a:gdLst>
                    <a:gd name="connsiteX0" fmla="*/ 3909 w 130307"/>
                    <a:gd name="connsiteY0" fmla="*/ 3072 h 146345"/>
                    <a:gd name="connsiteX1" fmla="*/ 19947 w 130307"/>
                    <a:gd name="connsiteY1" fmla="*/ 64 h 146345"/>
                    <a:gd name="connsiteX2" fmla="*/ 50018 w 130307"/>
                    <a:gd name="connsiteY2" fmla="*/ 23119 h 146345"/>
                    <a:gd name="connsiteX3" fmla="*/ 59039 w 130307"/>
                    <a:gd name="connsiteY3" fmla="*/ 22116 h 146345"/>
                    <a:gd name="connsiteX4" fmla="*/ 88108 w 130307"/>
                    <a:gd name="connsiteY4" fmla="*/ 42164 h 146345"/>
                    <a:gd name="connsiteX5" fmla="*/ 111162 w 130307"/>
                    <a:gd name="connsiteY5" fmla="*/ 58202 h 146345"/>
                    <a:gd name="connsiteX6" fmla="*/ 129205 w 130307"/>
                    <a:gd name="connsiteY6" fmla="*/ 79251 h 146345"/>
                    <a:gd name="connsiteX7" fmla="*/ 120184 w 130307"/>
                    <a:gd name="connsiteY7" fmla="*/ 93285 h 146345"/>
                    <a:gd name="connsiteX8" fmla="*/ 130207 w 130307"/>
                    <a:gd name="connsiteY8" fmla="*/ 110325 h 146345"/>
                    <a:gd name="connsiteX9" fmla="*/ 122188 w 130307"/>
                    <a:gd name="connsiteY9" fmla="*/ 129370 h 146345"/>
                    <a:gd name="connsiteX10" fmla="*/ 97129 w 130307"/>
                    <a:gd name="connsiteY10" fmla="*/ 146410 h 146345"/>
                    <a:gd name="connsiteX11" fmla="*/ 77082 w 130307"/>
                    <a:gd name="connsiteY11" fmla="*/ 140396 h 146345"/>
                    <a:gd name="connsiteX12" fmla="*/ 64051 w 130307"/>
                    <a:gd name="connsiteY12" fmla="*/ 143403 h 146345"/>
                    <a:gd name="connsiteX13" fmla="*/ 38992 w 130307"/>
                    <a:gd name="connsiteY13" fmla="*/ 130372 h 146345"/>
                    <a:gd name="connsiteX14" fmla="*/ 21952 w 130307"/>
                    <a:gd name="connsiteY14" fmla="*/ 131374 h 146345"/>
                    <a:gd name="connsiteX15" fmla="*/ 2907 w 130307"/>
                    <a:gd name="connsiteY15" fmla="*/ 115336 h 146345"/>
                    <a:gd name="connsiteX16" fmla="*/ 1904 w 130307"/>
                    <a:gd name="connsiteY16" fmla="*/ 95289 h 146345"/>
                    <a:gd name="connsiteX17" fmla="*/ 5914 w 130307"/>
                    <a:gd name="connsiteY17" fmla="*/ 88273 h 146345"/>
                    <a:gd name="connsiteX18" fmla="*/ -100 w 130307"/>
                    <a:gd name="connsiteY18" fmla="*/ 58202 h 146345"/>
                    <a:gd name="connsiteX19" fmla="*/ 1904 w 130307"/>
                    <a:gd name="connsiteY19" fmla="*/ 27128 h 1463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30307" h="146345">
                      <a:moveTo>
                        <a:pt x="3909" y="3072"/>
                      </a:moveTo>
                      <a:lnTo>
                        <a:pt x="19947" y="64"/>
                      </a:lnTo>
                      <a:lnTo>
                        <a:pt x="50018" y="23119"/>
                      </a:lnTo>
                      <a:lnTo>
                        <a:pt x="59039" y="22116"/>
                      </a:lnTo>
                      <a:lnTo>
                        <a:pt x="88108" y="42164"/>
                      </a:lnTo>
                      <a:lnTo>
                        <a:pt x="111162" y="58202"/>
                      </a:lnTo>
                      <a:lnTo>
                        <a:pt x="129205" y="79251"/>
                      </a:lnTo>
                      <a:lnTo>
                        <a:pt x="120184" y="93285"/>
                      </a:lnTo>
                      <a:lnTo>
                        <a:pt x="130207" y="110325"/>
                      </a:lnTo>
                      <a:lnTo>
                        <a:pt x="122188" y="129370"/>
                      </a:lnTo>
                      <a:lnTo>
                        <a:pt x="97129" y="146410"/>
                      </a:lnTo>
                      <a:lnTo>
                        <a:pt x="77082" y="140396"/>
                      </a:lnTo>
                      <a:lnTo>
                        <a:pt x="64051" y="143403"/>
                      </a:lnTo>
                      <a:lnTo>
                        <a:pt x="38992" y="130372"/>
                      </a:lnTo>
                      <a:lnTo>
                        <a:pt x="21952" y="131374"/>
                      </a:lnTo>
                      <a:lnTo>
                        <a:pt x="2907" y="115336"/>
                      </a:lnTo>
                      <a:lnTo>
                        <a:pt x="1904" y="95289"/>
                      </a:lnTo>
                      <a:lnTo>
                        <a:pt x="5914" y="88273"/>
                      </a:lnTo>
                      <a:lnTo>
                        <a:pt x="-100" y="58202"/>
                      </a:lnTo>
                      <a:lnTo>
                        <a:pt x="1904" y="2712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2" name="Freeform: Shape 191">
                  <a:extLst>
                    <a:ext uri="{FF2B5EF4-FFF2-40B4-BE49-F238E27FC236}">
                      <a16:creationId xmlns:a16="http://schemas.microsoft.com/office/drawing/2014/main" id="{69998981-565D-48B6-8C7E-752703C0626C}"/>
                    </a:ext>
                  </a:extLst>
                </p:cNvPr>
                <p:cNvSpPr/>
                <p:nvPr/>
              </p:nvSpPr>
              <p:spPr>
                <a:xfrm>
                  <a:off x="1097968" y="1640842"/>
                  <a:ext cx="2574076" cy="1518584"/>
                </a:xfrm>
                <a:custGeom>
                  <a:avLst/>
                  <a:gdLst>
                    <a:gd name="connsiteX0" fmla="*/ 90131 w 2574076"/>
                    <a:gd name="connsiteY0" fmla="*/ 1512664 h 1518584"/>
                    <a:gd name="connsiteX1" fmla="*/ 85119 w 2574076"/>
                    <a:gd name="connsiteY1" fmla="*/ 1518678 h 1518584"/>
                    <a:gd name="connsiteX2" fmla="*/ 79105 w 2574076"/>
                    <a:gd name="connsiteY2" fmla="*/ 1513666 h 1518584"/>
                    <a:gd name="connsiteX3" fmla="*/ 82112 w 2574076"/>
                    <a:gd name="connsiteY3" fmla="*/ 1505647 h 1518584"/>
                    <a:gd name="connsiteX4" fmla="*/ 80107 w 2574076"/>
                    <a:gd name="connsiteY4" fmla="*/ 1494621 h 1518584"/>
                    <a:gd name="connsiteX5" fmla="*/ 82112 w 2574076"/>
                    <a:gd name="connsiteY5" fmla="*/ 1490611 h 1518584"/>
                    <a:gd name="connsiteX6" fmla="*/ 88126 w 2574076"/>
                    <a:gd name="connsiteY6" fmla="*/ 1486602 h 1518584"/>
                    <a:gd name="connsiteX7" fmla="*/ 88126 w 2574076"/>
                    <a:gd name="connsiteY7" fmla="*/ 1480588 h 1518584"/>
                    <a:gd name="connsiteX8" fmla="*/ 90131 w 2574076"/>
                    <a:gd name="connsiteY8" fmla="*/ 1477581 h 1518584"/>
                    <a:gd name="connsiteX9" fmla="*/ 92135 w 2574076"/>
                    <a:gd name="connsiteY9" fmla="*/ 1477581 h 1518584"/>
                    <a:gd name="connsiteX10" fmla="*/ 100154 w 2574076"/>
                    <a:gd name="connsiteY10" fmla="*/ 1482593 h 1518584"/>
                    <a:gd name="connsiteX11" fmla="*/ 105166 w 2574076"/>
                    <a:gd name="connsiteY11" fmla="*/ 1485600 h 1518584"/>
                    <a:gd name="connsiteX12" fmla="*/ 108173 w 2574076"/>
                    <a:gd name="connsiteY12" fmla="*/ 1489609 h 1518584"/>
                    <a:gd name="connsiteX13" fmla="*/ 112183 w 2574076"/>
                    <a:gd name="connsiteY13" fmla="*/ 1500635 h 1518584"/>
                    <a:gd name="connsiteX14" fmla="*/ 111180 w 2574076"/>
                    <a:gd name="connsiteY14" fmla="*/ 1501638 h 1518584"/>
                    <a:gd name="connsiteX15" fmla="*/ 99152 w 2574076"/>
                    <a:gd name="connsiteY15" fmla="*/ 1508654 h 1518584"/>
                    <a:gd name="connsiteX16" fmla="*/ 87124 w 2574076"/>
                    <a:gd name="connsiteY16" fmla="*/ 1465552 h 1518584"/>
                    <a:gd name="connsiteX17" fmla="*/ 78102 w 2574076"/>
                    <a:gd name="connsiteY17" fmla="*/ 1468559 h 1518584"/>
                    <a:gd name="connsiteX18" fmla="*/ 75095 w 2574076"/>
                    <a:gd name="connsiteY18" fmla="*/ 1461543 h 1518584"/>
                    <a:gd name="connsiteX19" fmla="*/ 72088 w 2574076"/>
                    <a:gd name="connsiteY19" fmla="*/ 1459538 h 1518584"/>
                    <a:gd name="connsiteX20" fmla="*/ 72088 w 2574076"/>
                    <a:gd name="connsiteY20" fmla="*/ 1457533 h 1518584"/>
                    <a:gd name="connsiteX21" fmla="*/ 76098 w 2574076"/>
                    <a:gd name="connsiteY21" fmla="*/ 1454526 h 1518584"/>
                    <a:gd name="connsiteX22" fmla="*/ 84116 w 2574076"/>
                    <a:gd name="connsiteY22" fmla="*/ 1457533 h 1518584"/>
                    <a:gd name="connsiteX23" fmla="*/ 90131 w 2574076"/>
                    <a:gd name="connsiteY23" fmla="*/ 1462545 h 1518584"/>
                    <a:gd name="connsiteX24" fmla="*/ 73090 w 2574076"/>
                    <a:gd name="connsiteY24" fmla="*/ 1449515 h 1518584"/>
                    <a:gd name="connsiteX25" fmla="*/ 71086 w 2574076"/>
                    <a:gd name="connsiteY25" fmla="*/ 1453524 h 1518584"/>
                    <a:gd name="connsiteX26" fmla="*/ 58055 w 2574076"/>
                    <a:gd name="connsiteY26" fmla="*/ 1452522 h 1518584"/>
                    <a:gd name="connsiteX27" fmla="*/ 60060 w 2574076"/>
                    <a:gd name="connsiteY27" fmla="*/ 1448512 h 1518584"/>
                    <a:gd name="connsiteX28" fmla="*/ 51038 w 2574076"/>
                    <a:gd name="connsiteY28" fmla="*/ 1445505 h 1518584"/>
                    <a:gd name="connsiteX29" fmla="*/ 49034 w 2574076"/>
                    <a:gd name="connsiteY29" fmla="*/ 1447510 h 1518584"/>
                    <a:gd name="connsiteX30" fmla="*/ 47029 w 2574076"/>
                    <a:gd name="connsiteY30" fmla="*/ 1446507 h 1518584"/>
                    <a:gd name="connsiteX31" fmla="*/ 38008 w 2574076"/>
                    <a:gd name="connsiteY31" fmla="*/ 1445505 h 1518584"/>
                    <a:gd name="connsiteX32" fmla="*/ 37005 w 2574076"/>
                    <a:gd name="connsiteY32" fmla="*/ 1438488 h 1518584"/>
                    <a:gd name="connsiteX33" fmla="*/ 36003 w 2574076"/>
                    <a:gd name="connsiteY33" fmla="*/ 1437486 h 1518584"/>
                    <a:gd name="connsiteX34" fmla="*/ 44022 w 2574076"/>
                    <a:gd name="connsiteY34" fmla="*/ 1433477 h 1518584"/>
                    <a:gd name="connsiteX35" fmla="*/ 46027 w 2574076"/>
                    <a:gd name="connsiteY35" fmla="*/ 1435481 h 1518584"/>
                    <a:gd name="connsiteX36" fmla="*/ 11946 w 2574076"/>
                    <a:gd name="connsiteY36" fmla="*/ 1425458 h 1518584"/>
                    <a:gd name="connsiteX37" fmla="*/ 7937 w 2574076"/>
                    <a:gd name="connsiteY37" fmla="*/ 1428465 h 1518584"/>
                    <a:gd name="connsiteX38" fmla="*/ -82 w 2574076"/>
                    <a:gd name="connsiteY38" fmla="*/ 1423453 h 1518584"/>
                    <a:gd name="connsiteX39" fmla="*/ 1922 w 2574076"/>
                    <a:gd name="connsiteY39" fmla="*/ 1420446 h 1518584"/>
                    <a:gd name="connsiteX40" fmla="*/ 6934 w 2574076"/>
                    <a:gd name="connsiteY40" fmla="*/ 1417439 h 1518584"/>
                    <a:gd name="connsiteX41" fmla="*/ 12948 w 2574076"/>
                    <a:gd name="connsiteY41" fmla="*/ 1418441 h 1518584"/>
                    <a:gd name="connsiteX42" fmla="*/ 2569985 w 2574076"/>
                    <a:gd name="connsiteY42" fmla="*/ 727811 h 1518584"/>
                    <a:gd name="connsiteX43" fmla="*/ 2570988 w 2574076"/>
                    <a:gd name="connsiteY43" fmla="*/ 737834 h 1518584"/>
                    <a:gd name="connsiteX44" fmla="*/ 2540917 w 2574076"/>
                    <a:gd name="connsiteY44" fmla="*/ 751867 h 1518584"/>
                    <a:gd name="connsiteX45" fmla="*/ 2512850 w 2574076"/>
                    <a:gd name="connsiteY45" fmla="*/ 761891 h 1518584"/>
                    <a:gd name="connsiteX46" fmla="*/ 2484784 w 2574076"/>
                    <a:gd name="connsiteY46" fmla="*/ 770912 h 1518584"/>
                    <a:gd name="connsiteX47" fmla="*/ 2465739 w 2574076"/>
                    <a:gd name="connsiteY47" fmla="*/ 788955 h 1518584"/>
                    <a:gd name="connsiteX48" fmla="*/ 2459725 w 2574076"/>
                    <a:gd name="connsiteY48" fmla="*/ 795972 h 1518584"/>
                    <a:gd name="connsiteX49" fmla="*/ 2454713 w 2574076"/>
                    <a:gd name="connsiteY49" fmla="*/ 811007 h 1518584"/>
                    <a:gd name="connsiteX50" fmla="*/ 2457720 w 2574076"/>
                    <a:gd name="connsiteY50" fmla="*/ 827045 h 1518584"/>
                    <a:gd name="connsiteX51" fmla="*/ 2466741 w 2574076"/>
                    <a:gd name="connsiteY51" fmla="*/ 828047 h 1518584"/>
                    <a:gd name="connsiteX52" fmla="*/ 2467744 w 2574076"/>
                    <a:gd name="connsiteY52" fmla="*/ 817021 h 1518584"/>
                    <a:gd name="connsiteX53" fmla="*/ 2473758 w 2574076"/>
                    <a:gd name="connsiteY53" fmla="*/ 824038 h 1518584"/>
                    <a:gd name="connsiteX54" fmla="*/ 2468746 w 2574076"/>
                    <a:gd name="connsiteY54" fmla="*/ 832057 h 1518584"/>
                    <a:gd name="connsiteX55" fmla="*/ 2450704 w 2574076"/>
                    <a:gd name="connsiteY55" fmla="*/ 837069 h 1518584"/>
                    <a:gd name="connsiteX56" fmla="*/ 2438675 w 2574076"/>
                    <a:gd name="connsiteY56" fmla="*/ 837069 h 1518584"/>
                    <a:gd name="connsiteX57" fmla="*/ 2419630 w 2574076"/>
                    <a:gd name="connsiteY57" fmla="*/ 842080 h 1518584"/>
                    <a:gd name="connsiteX58" fmla="*/ 2408604 w 2574076"/>
                    <a:gd name="connsiteY58" fmla="*/ 843083 h 1518584"/>
                    <a:gd name="connsiteX59" fmla="*/ 2393569 w 2574076"/>
                    <a:gd name="connsiteY59" fmla="*/ 845088 h 1518584"/>
                    <a:gd name="connsiteX60" fmla="*/ 2370514 w 2574076"/>
                    <a:gd name="connsiteY60" fmla="*/ 853106 h 1518584"/>
                    <a:gd name="connsiteX61" fmla="*/ 2408604 w 2574076"/>
                    <a:gd name="connsiteY61" fmla="*/ 848095 h 1518584"/>
                    <a:gd name="connsiteX62" fmla="*/ 2413616 w 2574076"/>
                    <a:gd name="connsiteY62" fmla="*/ 853106 h 1518584"/>
                    <a:gd name="connsiteX63" fmla="*/ 2376528 w 2574076"/>
                    <a:gd name="connsiteY63" fmla="*/ 862128 h 1518584"/>
                    <a:gd name="connsiteX64" fmla="*/ 2361493 w 2574076"/>
                    <a:gd name="connsiteY64" fmla="*/ 862128 h 1518584"/>
                    <a:gd name="connsiteX65" fmla="*/ 2362495 w 2574076"/>
                    <a:gd name="connsiteY65" fmla="*/ 859121 h 1518584"/>
                    <a:gd name="connsiteX66" fmla="*/ 2352472 w 2574076"/>
                    <a:gd name="connsiteY66" fmla="*/ 867140 h 1518584"/>
                    <a:gd name="connsiteX67" fmla="*/ 2359488 w 2574076"/>
                    <a:gd name="connsiteY67" fmla="*/ 868142 h 1518584"/>
                    <a:gd name="connsiteX68" fmla="*/ 2347460 w 2574076"/>
                    <a:gd name="connsiteY68" fmla="*/ 890194 h 1518584"/>
                    <a:gd name="connsiteX69" fmla="*/ 2322401 w 2574076"/>
                    <a:gd name="connsiteY69" fmla="*/ 913249 h 1518584"/>
                    <a:gd name="connsiteX70" fmla="*/ 2323403 w 2574076"/>
                    <a:gd name="connsiteY70" fmla="*/ 905230 h 1518584"/>
                    <a:gd name="connsiteX71" fmla="*/ 2318391 w 2574076"/>
                    <a:gd name="connsiteY71" fmla="*/ 904227 h 1518584"/>
                    <a:gd name="connsiteX72" fmla="*/ 2312377 w 2574076"/>
                    <a:gd name="connsiteY72" fmla="*/ 896208 h 1518584"/>
                    <a:gd name="connsiteX73" fmla="*/ 2312377 w 2574076"/>
                    <a:gd name="connsiteY73" fmla="*/ 912246 h 1518584"/>
                    <a:gd name="connsiteX74" fmla="*/ 2317389 w 2574076"/>
                    <a:gd name="connsiteY74" fmla="*/ 918260 h 1518584"/>
                    <a:gd name="connsiteX75" fmla="*/ 2314382 w 2574076"/>
                    <a:gd name="connsiteY75" fmla="*/ 929286 h 1518584"/>
                    <a:gd name="connsiteX76" fmla="*/ 2303356 w 2574076"/>
                    <a:gd name="connsiteY76" fmla="*/ 941315 h 1518584"/>
                    <a:gd name="connsiteX77" fmla="*/ 2282306 w 2574076"/>
                    <a:gd name="connsiteY77" fmla="*/ 965372 h 1518584"/>
                    <a:gd name="connsiteX78" fmla="*/ 2280301 w 2574076"/>
                    <a:gd name="connsiteY78" fmla="*/ 964369 h 1518584"/>
                    <a:gd name="connsiteX79" fmla="*/ 2293332 w 2574076"/>
                    <a:gd name="connsiteY79" fmla="*/ 943320 h 1518584"/>
                    <a:gd name="connsiteX80" fmla="*/ 2284311 w 2574076"/>
                    <a:gd name="connsiteY80" fmla="*/ 932293 h 1518584"/>
                    <a:gd name="connsiteX81" fmla="*/ 2289322 w 2574076"/>
                    <a:gd name="connsiteY81" fmla="*/ 907234 h 1518584"/>
                    <a:gd name="connsiteX82" fmla="*/ 2280301 w 2574076"/>
                    <a:gd name="connsiteY82" fmla="*/ 920265 h 1518584"/>
                    <a:gd name="connsiteX83" fmla="*/ 2280301 w 2574076"/>
                    <a:gd name="connsiteY83" fmla="*/ 939310 h 1518584"/>
                    <a:gd name="connsiteX84" fmla="*/ 2265266 w 2574076"/>
                    <a:gd name="connsiteY84" fmla="*/ 934298 h 1518584"/>
                    <a:gd name="connsiteX85" fmla="*/ 2279299 w 2574076"/>
                    <a:gd name="connsiteY85" fmla="*/ 944322 h 1518584"/>
                    <a:gd name="connsiteX86" fmla="*/ 2272282 w 2574076"/>
                    <a:gd name="connsiteY86" fmla="*/ 972388 h 1518584"/>
                    <a:gd name="connsiteX87" fmla="*/ 2278297 w 2574076"/>
                    <a:gd name="connsiteY87" fmla="*/ 974393 h 1518584"/>
                    <a:gd name="connsiteX88" fmla="*/ 2278297 w 2574076"/>
                    <a:gd name="connsiteY88" fmla="*/ 985419 h 1518584"/>
                    <a:gd name="connsiteX89" fmla="*/ 2274287 w 2574076"/>
                    <a:gd name="connsiteY89" fmla="*/ 1015490 h 1518584"/>
                    <a:gd name="connsiteX90" fmla="*/ 2252235 w 2574076"/>
                    <a:gd name="connsiteY90" fmla="*/ 1037542 h 1518584"/>
                    <a:gd name="connsiteX91" fmla="*/ 2223167 w 2574076"/>
                    <a:gd name="connsiteY91" fmla="*/ 1046563 h 1518584"/>
                    <a:gd name="connsiteX92" fmla="*/ 2202117 w 2574076"/>
                    <a:gd name="connsiteY92" fmla="*/ 1064606 h 1518584"/>
                    <a:gd name="connsiteX93" fmla="*/ 2189086 w 2574076"/>
                    <a:gd name="connsiteY93" fmla="*/ 1066610 h 1518584"/>
                    <a:gd name="connsiteX94" fmla="*/ 2174050 w 2574076"/>
                    <a:gd name="connsiteY94" fmla="*/ 1077637 h 1518584"/>
                    <a:gd name="connsiteX95" fmla="*/ 2167034 w 2574076"/>
                    <a:gd name="connsiteY95" fmla="*/ 1087660 h 1518584"/>
                    <a:gd name="connsiteX96" fmla="*/ 2134958 w 2574076"/>
                    <a:gd name="connsiteY96" fmla="*/ 1107708 h 1518584"/>
                    <a:gd name="connsiteX97" fmla="*/ 2116916 w 2574076"/>
                    <a:gd name="connsiteY97" fmla="*/ 1121741 h 1518584"/>
                    <a:gd name="connsiteX98" fmla="*/ 2100878 w 2574076"/>
                    <a:gd name="connsiteY98" fmla="*/ 1139783 h 1518584"/>
                    <a:gd name="connsiteX99" fmla="*/ 2091856 w 2574076"/>
                    <a:gd name="connsiteY99" fmla="*/ 1160833 h 1518584"/>
                    <a:gd name="connsiteX100" fmla="*/ 2091856 w 2574076"/>
                    <a:gd name="connsiteY100" fmla="*/ 1181883 h 1518584"/>
                    <a:gd name="connsiteX101" fmla="*/ 2094863 w 2574076"/>
                    <a:gd name="connsiteY101" fmla="*/ 1207944 h 1518584"/>
                    <a:gd name="connsiteX102" fmla="*/ 2101880 w 2574076"/>
                    <a:gd name="connsiteY102" fmla="*/ 1228994 h 1518584"/>
                    <a:gd name="connsiteX103" fmla="*/ 2099875 w 2574076"/>
                    <a:gd name="connsiteY103" fmla="*/ 1242025 h 1518584"/>
                    <a:gd name="connsiteX104" fmla="*/ 2104887 w 2574076"/>
                    <a:gd name="connsiteY104" fmla="*/ 1277107 h 1518584"/>
                    <a:gd name="connsiteX105" fmla="*/ 2100878 w 2574076"/>
                    <a:gd name="connsiteY105" fmla="*/ 1298157 h 1518584"/>
                    <a:gd name="connsiteX106" fmla="*/ 2097871 w 2574076"/>
                    <a:gd name="connsiteY106" fmla="*/ 1309183 h 1518584"/>
                    <a:gd name="connsiteX107" fmla="*/ 2088849 w 2574076"/>
                    <a:gd name="connsiteY107" fmla="*/ 1328228 h 1518584"/>
                    <a:gd name="connsiteX108" fmla="*/ 2079828 w 2574076"/>
                    <a:gd name="connsiteY108" fmla="*/ 1332238 h 1518584"/>
                    <a:gd name="connsiteX109" fmla="*/ 2067800 w 2574076"/>
                    <a:gd name="connsiteY109" fmla="*/ 1328228 h 1518584"/>
                    <a:gd name="connsiteX110" fmla="*/ 2065795 w 2574076"/>
                    <a:gd name="connsiteY110" fmla="*/ 1315197 h 1518584"/>
                    <a:gd name="connsiteX111" fmla="*/ 2056774 w 2574076"/>
                    <a:gd name="connsiteY111" fmla="*/ 1308181 h 1518584"/>
                    <a:gd name="connsiteX112" fmla="*/ 2047752 w 2574076"/>
                    <a:gd name="connsiteY112" fmla="*/ 1282119 h 1518584"/>
                    <a:gd name="connsiteX113" fmla="*/ 2040736 w 2574076"/>
                    <a:gd name="connsiteY113" fmla="*/ 1259065 h 1518584"/>
                    <a:gd name="connsiteX114" fmla="*/ 2038731 w 2574076"/>
                    <a:gd name="connsiteY114" fmla="*/ 1247036 h 1518584"/>
                    <a:gd name="connsiteX115" fmla="*/ 2047752 w 2574076"/>
                    <a:gd name="connsiteY115" fmla="*/ 1226989 h 1518584"/>
                    <a:gd name="connsiteX116" fmla="*/ 2043743 w 2574076"/>
                    <a:gd name="connsiteY116" fmla="*/ 1209949 h 1518584"/>
                    <a:gd name="connsiteX117" fmla="*/ 2029710 w 2574076"/>
                    <a:gd name="connsiteY117" fmla="*/ 1184890 h 1518584"/>
                    <a:gd name="connsiteX118" fmla="*/ 2020688 w 2574076"/>
                    <a:gd name="connsiteY118" fmla="*/ 1180880 h 1518584"/>
                    <a:gd name="connsiteX119" fmla="*/ 1991620 w 2574076"/>
                    <a:gd name="connsiteY119" fmla="*/ 1193911 h 1518584"/>
                    <a:gd name="connsiteX120" fmla="*/ 1987610 w 2574076"/>
                    <a:gd name="connsiteY120" fmla="*/ 1192909 h 1518584"/>
                    <a:gd name="connsiteX121" fmla="*/ 1978589 w 2574076"/>
                    <a:gd name="connsiteY121" fmla="*/ 1178876 h 1518584"/>
                    <a:gd name="connsiteX122" fmla="*/ 1963553 w 2574076"/>
                    <a:gd name="connsiteY122" fmla="*/ 1170857 h 1518584"/>
                    <a:gd name="connsiteX123" fmla="*/ 1934485 w 2574076"/>
                    <a:gd name="connsiteY123" fmla="*/ 1174866 h 1518584"/>
                    <a:gd name="connsiteX124" fmla="*/ 1912433 w 2574076"/>
                    <a:gd name="connsiteY124" fmla="*/ 1171859 h 1518584"/>
                    <a:gd name="connsiteX125" fmla="*/ 1892385 w 2574076"/>
                    <a:gd name="connsiteY125" fmla="*/ 1173864 h 1518584"/>
                    <a:gd name="connsiteX126" fmla="*/ 1880357 w 2574076"/>
                    <a:gd name="connsiteY126" fmla="*/ 1177873 h 1518584"/>
                    <a:gd name="connsiteX127" fmla="*/ 1883364 w 2574076"/>
                    <a:gd name="connsiteY127" fmla="*/ 1185892 h 1518584"/>
                    <a:gd name="connsiteX128" fmla="*/ 1879355 w 2574076"/>
                    <a:gd name="connsiteY128" fmla="*/ 1198923 h 1518584"/>
                    <a:gd name="connsiteX129" fmla="*/ 1883364 w 2574076"/>
                    <a:gd name="connsiteY129" fmla="*/ 1204937 h 1518584"/>
                    <a:gd name="connsiteX130" fmla="*/ 1878352 w 2574076"/>
                    <a:gd name="connsiteY130" fmla="*/ 1208947 h 1518584"/>
                    <a:gd name="connsiteX131" fmla="*/ 1869331 w 2574076"/>
                    <a:gd name="connsiteY131" fmla="*/ 1203935 h 1518584"/>
                    <a:gd name="connsiteX132" fmla="*/ 1858305 w 2574076"/>
                    <a:gd name="connsiteY132" fmla="*/ 1209949 h 1518584"/>
                    <a:gd name="connsiteX133" fmla="*/ 1840262 w 2574076"/>
                    <a:gd name="connsiteY133" fmla="*/ 1208947 h 1518584"/>
                    <a:gd name="connsiteX134" fmla="*/ 1824224 w 2574076"/>
                    <a:gd name="connsiteY134" fmla="*/ 1192909 h 1518584"/>
                    <a:gd name="connsiteX135" fmla="*/ 1801170 w 2574076"/>
                    <a:gd name="connsiteY135" fmla="*/ 1196918 h 1518584"/>
                    <a:gd name="connsiteX136" fmla="*/ 1784130 w 2574076"/>
                    <a:gd name="connsiteY136" fmla="*/ 1189902 h 1518584"/>
                    <a:gd name="connsiteX137" fmla="*/ 1768092 w 2574076"/>
                    <a:gd name="connsiteY137" fmla="*/ 1191906 h 1518584"/>
                    <a:gd name="connsiteX138" fmla="*/ 1745038 w 2574076"/>
                    <a:gd name="connsiteY138" fmla="*/ 1198923 h 1518584"/>
                    <a:gd name="connsiteX139" fmla="*/ 1715969 w 2574076"/>
                    <a:gd name="connsiteY139" fmla="*/ 1220975 h 1518584"/>
                    <a:gd name="connsiteX140" fmla="*/ 1686900 w 2574076"/>
                    <a:gd name="connsiteY140" fmla="*/ 1234006 h 1518584"/>
                    <a:gd name="connsiteX141" fmla="*/ 1669860 w 2574076"/>
                    <a:gd name="connsiteY141" fmla="*/ 1249041 h 1518584"/>
                    <a:gd name="connsiteX142" fmla="*/ 1660839 w 2574076"/>
                    <a:gd name="connsiteY142" fmla="*/ 1262072 h 1518584"/>
                    <a:gd name="connsiteX143" fmla="*/ 1655827 w 2574076"/>
                    <a:gd name="connsiteY143" fmla="*/ 1283122 h 1518584"/>
                    <a:gd name="connsiteX144" fmla="*/ 1653822 w 2574076"/>
                    <a:gd name="connsiteY144" fmla="*/ 1298157 h 1518584"/>
                    <a:gd name="connsiteX145" fmla="*/ 1656829 w 2574076"/>
                    <a:gd name="connsiteY145" fmla="*/ 1308181 h 1518584"/>
                    <a:gd name="connsiteX146" fmla="*/ 1646806 w 2574076"/>
                    <a:gd name="connsiteY146" fmla="*/ 1309183 h 1518584"/>
                    <a:gd name="connsiteX147" fmla="*/ 1629765 w 2574076"/>
                    <a:gd name="connsiteY147" fmla="*/ 1302167 h 1518584"/>
                    <a:gd name="connsiteX148" fmla="*/ 1611723 w 2574076"/>
                    <a:gd name="connsiteY148" fmla="*/ 1293145 h 1518584"/>
                    <a:gd name="connsiteX149" fmla="*/ 1607713 w 2574076"/>
                    <a:gd name="connsiteY149" fmla="*/ 1279112 h 1518584"/>
                    <a:gd name="connsiteX150" fmla="*/ 1606711 w 2574076"/>
                    <a:gd name="connsiteY150" fmla="*/ 1257060 h 1518584"/>
                    <a:gd name="connsiteX151" fmla="*/ 1595685 w 2574076"/>
                    <a:gd name="connsiteY151" fmla="*/ 1240020 h 1518584"/>
                    <a:gd name="connsiteX152" fmla="*/ 1590673 w 2574076"/>
                    <a:gd name="connsiteY152" fmla="*/ 1222980 h 1518584"/>
                    <a:gd name="connsiteX153" fmla="*/ 1582654 w 2574076"/>
                    <a:gd name="connsiteY153" fmla="*/ 1201930 h 1518584"/>
                    <a:gd name="connsiteX154" fmla="*/ 1567619 w 2574076"/>
                    <a:gd name="connsiteY154" fmla="*/ 1189902 h 1518584"/>
                    <a:gd name="connsiteX155" fmla="*/ 1546569 w 2574076"/>
                    <a:gd name="connsiteY155" fmla="*/ 1190904 h 1518584"/>
                    <a:gd name="connsiteX156" fmla="*/ 1524517 w 2574076"/>
                    <a:gd name="connsiteY156" fmla="*/ 1213958 h 1518584"/>
                    <a:gd name="connsiteX157" fmla="*/ 1505472 w 2574076"/>
                    <a:gd name="connsiteY157" fmla="*/ 1204937 h 1518584"/>
                    <a:gd name="connsiteX158" fmla="*/ 1494446 w 2574076"/>
                    <a:gd name="connsiteY158" fmla="*/ 1195916 h 1518584"/>
                    <a:gd name="connsiteX159" fmla="*/ 1492441 w 2574076"/>
                    <a:gd name="connsiteY159" fmla="*/ 1179878 h 1518584"/>
                    <a:gd name="connsiteX160" fmla="*/ 1488432 w 2574076"/>
                    <a:gd name="connsiteY160" fmla="*/ 1163840 h 1518584"/>
                    <a:gd name="connsiteX161" fmla="*/ 1477406 w 2574076"/>
                    <a:gd name="connsiteY161" fmla="*/ 1150809 h 1518584"/>
                    <a:gd name="connsiteX162" fmla="*/ 1467382 w 2574076"/>
                    <a:gd name="connsiteY162" fmla="*/ 1140786 h 1518584"/>
                    <a:gd name="connsiteX163" fmla="*/ 1461368 w 2574076"/>
                    <a:gd name="connsiteY163" fmla="*/ 1129760 h 1518584"/>
                    <a:gd name="connsiteX164" fmla="*/ 1417264 w 2574076"/>
                    <a:gd name="connsiteY164" fmla="*/ 1129760 h 1518584"/>
                    <a:gd name="connsiteX165" fmla="*/ 1413254 w 2574076"/>
                    <a:gd name="connsiteY165" fmla="*/ 1142790 h 1518584"/>
                    <a:gd name="connsiteX166" fmla="*/ 1393207 w 2574076"/>
                    <a:gd name="connsiteY166" fmla="*/ 1142790 h 1518584"/>
                    <a:gd name="connsiteX167" fmla="*/ 1342086 w 2574076"/>
                    <a:gd name="connsiteY167" fmla="*/ 1142790 h 1518584"/>
                    <a:gd name="connsiteX168" fmla="*/ 1290966 w 2574076"/>
                    <a:gd name="connsiteY168" fmla="*/ 1121741 h 1518584"/>
                    <a:gd name="connsiteX169" fmla="*/ 1257887 w 2574076"/>
                    <a:gd name="connsiteY169" fmla="*/ 1106705 h 1518584"/>
                    <a:gd name="connsiteX170" fmla="*/ 1261897 w 2574076"/>
                    <a:gd name="connsiteY170" fmla="*/ 1100691 h 1518584"/>
                    <a:gd name="connsiteX171" fmla="*/ 1228819 w 2574076"/>
                    <a:gd name="connsiteY171" fmla="*/ 1104700 h 1518584"/>
                    <a:gd name="connsiteX172" fmla="*/ 1198748 w 2574076"/>
                    <a:gd name="connsiteY172" fmla="*/ 1106705 h 1518584"/>
                    <a:gd name="connsiteX173" fmla="*/ 1200753 w 2574076"/>
                    <a:gd name="connsiteY173" fmla="*/ 1090667 h 1518584"/>
                    <a:gd name="connsiteX174" fmla="*/ 1190729 w 2574076"/>
                    <a:gd name="connsiteY174" fmla="*/ 1073627 h 1518584"/>
                    <a:gd name="connsiteX175" fmla="*/ 1179703 w 2574076"/>
                    <a:gd name="connsiteY175" fmla="*/ 1069618 h 1518584"/>
                    <a:gd name="connsiteX176" fmla="*/ 1180705 w 2574076"/>
                    <a:gd name="connsiteY176" fmla="*/ 1061599 h 1518584"/>
                    <a:gd name="connsiteX177" fmla="*/ 1166672 w 2574076"/>
                    <a:gd name="connsiteY177" fmla="*/ 1059594 h 1518584"/>
                    <a:gd name="connsiteX178" fmla="*/ 1161660 w 2574076"/>
                    <a:gd name="connsiteY178" fmla="*/ 1051575 h 1518584"/>
                    <a:gd name="connsiteX179" fmla="*/ 1138606 w 2574076"/>
                    <a:gd name="connsiteY179" fmla="*/ 1048568 h 1518584"/>
                    <a:gd name="connsiteX180" fmla="*/ 1134597 w 2574076"/>
                    <a:gd name="connsiteY180" fmla="*/ 1043556 h 1518584"/>
                    <a:gd name="connsiteX181" fmla="*/ 1138606 w 2574076"/>
                    <a:gd name="connsiteY181" fmla="*/ 1027518 h 1518584"/>
                    <a:gd name="connsiteX182" fmla="*/ 1126578 w 2574076"/>
                    <a:gd name="connsiteY182" fmla="*/ 997447 h 1518584"/>
                    <a:gd name="connsiteX183" fmla="*/ 1124573 w 2574076"/>
                    <a:gd name="connsiteY183" fmla="*/ 955348 h 1518584"/>
                    <a:gd name="connsiteX184" fmla="*/ 1128582 w 2574076"/>
                    <a:gd name="connsiteY184" fmla="*/ 948331 h 1518584"/>
                    <a:gd name="connsiteX185" fmla="*/ 1122568 w 2574076"/>
                    <a:gd name="connsiteY185" fmla="*/ 938308 h 1518584"/>
                    <a:gd name="connsiteX186" fmla="*/ 1115551 w 2574076"/>
                    <a:gd name="connsiteY186" fmla="*/ 913249 h 1518584"/>
                    <a:gd name="connsiteX187" fmla="*/ 1124573 w 2574076"/>
                    <a:gd name="connsiteY187" fmla="*/ 888189 h 1518584"/>
                    <a:gd name="connsiteX188" fmla="*/ 1119561 w 2574076"/>
                    <a:gd name="connsiteY188" fmla="*/ 872151 h 1518584"/>
                    <a:gd name="connsiteX189" fmla="*/ 1137604 w 2574076"/>
                    <a:gd name="connsiteY189" fmla="*/ 847092 h 1518584"/>
                    <a:gd name="connsiteX190" fmla="*/ 1150634 w 2574076"/>
                    <a:gd name="connsiteY190" fmla="*/ 821031 h 1518584"/>
                    <a:gd name="connsiteX191" fmla="*/ 1156649 w 2574076"/>
                    <a:gd name="connsiteY191" fmla="*/ 798979 h 1518584"/>
                    <a:gd name="connsiteX192" fmla="*/ 1181708 w 2574076"/>
                    <a:gd name="connsiteY192" fmla="*/ 770912 h 1518584"/>
                    <a:gd name="connsiteX193" fmla="*/ 1200753 w 2574076"/>
                    <a:gd name="connsiteY193" fmla="*/ 743849 h 1518584"/>
                    <a:gd name="connsiteX194" fmla="*/ 1219798 w 2574076"/>
                    <a:gd name="connsiteY194" fmla="*/ 716785 h 1518584"/>
                    <a:gd name="connsiteX195" fmla="*/ 1240847 w 2574076"/>
                    <a:gd name="connsiteY195" fmla="*/ 676690 h 1518584"/>
                    <a:gd name="connsiteX196" fmla="*/ 1248866 w 2574076"/>
                    <a:gd name="connsiteY196" fmla="*/ 651631 h 1518584"/>
                    <a:gd name="connsiteX197" fmla="*/ 1250871 w 2574076"/>
                    <a:gd name="connsiteY197" fmla="*/ 637598 h 1518584"/>
                    <a:gd name="connsiteX198" fmla="*/ 1257887 w 2574076"/>
                    <a:gd name="connsiteY198" fmla="*/ 631584 h 1518584"/>
                    <a:gd name="connsiteX199" fmla="*/ 1284951 w 2574076"/>
                    <a:gd name="connsiteY199" fmla="*/ 641607 h 1518584"/>
                    <a:gd name="connsiteX200" fmla="*/ 1279940 w 2574076"/>
                    <a:gd name="connsiteY200" fmla="*/ 669673 h 1518584"/>
                    <a:gd name="connsiteX201" fmla="*/ 1290966 w 2574076"/>
                    <a:gd name="connsiteY201" fmla="*/ 661655 h 1518584"/>
                    <a:gd name="connsiteX202" fmla="*/ 1301992 w 2574076"/>
                    <a:gd name="connsiteY202" fmla="*/ 637598 h 1518584"/>
                    <a:gd name="connsiteX203" fmla="*/ 1310011 w 2574076"/>
                    <a:gd name="connsiteY203" fmla="*/ 613541 h 1518584"/>
                    <a:gd name="connsiteX204" fmla="*/ 1376167 w 2574076"/>
                    <a:gd name="connsiteY204" fmla="*/ 613541 h 1518584"/>
                    <a:gd name="connsiteX205" fmla="*/ 1445330 w 2574076"/>
                    <a:gd name="connsiteY205" fmla="*/ 613541 h 1518584"/>
                    <a:gd name="connsiteX206" fmla="*/ 1468384 w 2574076"/>
                    <a:gd name="connsiteY206" fmla="*/ 613541 h 1518584"/>
                    <a:gd name="connsiteX207" fmla="*/ 1539552 w 2574076"/>
                    <a:gd name="connsiteY207" fmla="*/ 613541 h 1518584"/>
                    <a:gd name="connsiteX208" fmla="*/ 1607713 w 2574076"/>
                    <a:gd name="connsiteY208" fmla="*/ 613541 h 1518584"/>
                    <a:gd name="connsiteX209" fmla="*/ 1677879 w 2574076"/>
                    <a:gd name="connsiteY209" fmla="*/ 613541 h 1518584"/>
                    <a:gd name="connsiteX210" fmla="*/ 1748045 w 2574076"/>
                    <a:gd name="connsiteY210" fmla="*/ 613541 h 1518584"/>
                    <a:gd name="connsiteX211" fmla="*/ 1827232 w 2574076"/>
                    <a:gd name="connsiteY211" fmla="*/ 613541 h 1518584"/>
                    <a:gd name="connsiteX212" fmla="*/ 1907421 w 2574076"/>
                    <a:gd name="connsiteY212" fmla="*/ 613541 h 1518584"/>
                    <a:gd name="connsiteX213" fmla="*/ 1955535 w 2574076"/>
                    <a:gd name="connsiteY213" fmla="*/ 613541 h 1518584"/>
                    <a:gd name="connsiteX214" fmla="*/ 1961549 w 2574076"/>
                    <a:gd name="connsiteY214" fmla="*/ 602515 h 1518584"/>
                    <a:gd name="connsiteX215" fmla="*/ 1969568 w 2574076"/>
                    <a:gd name="connsiteY215" fmla="*/ 602515 h 1518584"/>
                    <a:gd name="connsiteX216" fmla="*/ 1965558 w 2574076"/>
                    <a:gd name="connsiteY216" fmla="*/ 618553 h 1518584"/>
                    <a:gd name="connsiteX217" fmla="*/ 1969568 w 2574076"/>
                    <a:gd name="connsiteY217" fmla="*/ 623565 h 1518584"/>
                    <a:gd name="connsiteX218" fmla="*/ 1985606 w 2574076"/>
                    <a:gd name="connsiteY218" fmla="*/ 625569 h 1518584"/>
                    <a:gd name="connsiteX219" fmla="*/ 2006655 w 2574076"/>
                    <a:gd name="connsiteY219" fmla="*/ 629579 h 1518584"/>
                    <a:gd name="connsiteX220" fmla="*/ 2025700 w 2574076"/>
                    <a:gd name="connsiteY220" fmla="*/ 638600 h 1518584"/>
                    <a:gd name="connsiteX221" fmla="*/ 2046750 w 2574076"/>
                    <a:gd name="connsiteY221" fmla="*/ 635593 h 1518584"/>
                    <a:gd name="connsiteX222" fmla="*/ 2071809 w 2574076"/>
                    <a:gd name="connsiteY222" fmla="*/ 642610 h 1518584"/>
                    <a:gd name="connsiteX223" fmla="*/ 2079828 w 2574076"/>
                    <a:gd name="connsiteY223" fmla="*/ 642610 h 1518584"/>
                    <a:gd name="connsiteX224" fmla="*/ 2103885 w 2574076"/>
                    <a:gd name="connsiteY224" fmla="*/ 634591 h 1518584"/>
                    <a:gd name="connsiteX225" fmla="*/ 2120925 w 2574076"/>
                    <a:gd name="connsiteY225" fmla="*/ 644614 h 1518584"/>
                    <a:gd name="connsiteX226" fmla="*/ 2138968 w 2574076"/>
                    <a:gd name="connsiteY226" fmla="*/ 656643 h 1518584"/>
                    <a:gd name="connsiteX227" fmla="*/ 2154003 w 2574076"/>
                    <a:gd name="connsiteY227" fmla="*/ 666666 h 1518584"/>
                    <a:gd name="connsiteX228" fmla="*/ 2168036 w 2574076"/>
                    <a:gd name="connsiteY228" fmla="*/ 675688 h 1518584"/>
                    <a:gd name="connsiteX229" fmla="*/ 2167034 w 2574076"/>
                    <a:gd name="connsiteY229" fmla="*/ 683707 h 1518584"/>
                    <a:gd name="connsiteX230" fmla="*/ 2172046 w 2574076"/>
                    <a:gd name="connsiteY230" fmla="*/ 686714 h 1518584"/>
                    <a:gd name="connsiteX231" fmla="*/ 2169039 w 2574076"/>
                    <a:gd name="connsiteY231" fmla="*/ 689721 h 1518584"/>
                    <a:gd name="connsiteX232" fmla="*/ 2175053 w 2574076"/>
                    <a:gd name="connsiteY232" fmla="*/ 689721 h 1518584"/>
                    <a:gd name="connsiteX233" fmla="*/ 2181067 w 2574076"/>
                    <a:gd name="connsiteY233" fmla="*/ 686714 h 1518584"/>
                    <a:gd name="connsiteX234" fmla="*/ 2179062 w 2574076"/>
                    <a:gd name="connsiteY234" fmla="*/ 693730 h 1518584"/>
                    <a:gd name="connsiteX235" fmla="*/ 2182069 w 2574076"/>
                    <a:gd name="connsiteY235" fmla="*/ 698742 h 1518584"/>
                    <a:gd name="connsiteX236" fmla="*/ 2188084 w 2574076"/>
                    <a:gd name="connsiteY236" fmla="*/ 698742 h 1518584"/>
                    <a:gd name="connsiteX237" fmla="*/ 2190088 w 2574076"/>
                    <a:gd name="connsiteY237" fmla="*/ 702752 h 1518584"/>
                    <a:gd name="connsiteX238" fmla="*/ 2185076 w 2574076"/>
                    <a:gd name="connsiteY238" fmla="*/ 707763 h 1518584"/>
                    <a:gd name="connsiteX239" fmla="*/ 2204121 w 2574076"/>
                    <a:gd name="connsiteY239" fmla="*/ 721797 h 1518584"/>
                    <a:gd name="connsiteX240" fmla="*/ 2199110 w 2574076"/>
                    <a:gd name="connsiteY240" fmla="*/ 748860 h 1518584"/>
                    <a:gd name="connsiteX241" fmla="*/ 2193096 w 2574076"/>
                    <a:gd name="connsiteY241" fmla="*/ 774922 h 1518584"/>
                    <a:gd name="connsiteX242" fmla="*/ 2179062 w 2574076"/>
                    <a:gd name="connsiteY242" fmla="*/ 791962 h 1518584"/>
                    <a:gd name="connsiteX243" fmla="*/ 2162022 w 2574076"/>
                    <a:gd name="connsiteY243" fmla="*/ 809002 h 1518584"/>
                    <a:gd name="connsiteX244" fmla="*/ 2153001 w 2574076"/>
                    <a:gd name="connsiteY244" fmla="*/ 819026 h 1518584"/>
                    <a:gd name="connsiteX245" fmla="*/ 2150996 w 2574076"/>
                    <a:gd name="connsiteY245" fmla="*/ 822033 h 1518584"/>
                    <a:gd name="connsiteX246" fmla="*/ 2151998 w 2574076"/>
                    <a:gd name="connsiteY246" fmla="*/ 826043 h 1518584"/>
                    <a:gd name="connsiteX247" fmla="*/ 2159015 w 2574076"/>
                    <a:gd name="connsiteY247" fmla="*/ 831054 h 1518584"/>
                    <a:gd name="connsiteX248" fmla="*/ 2165029 w 2574076"/>
                    <a:gd name="connsiteY248" fmla="*/ 831054 h 1518584"/>
                    <a:gd name="connsiteX249" fmla="*/ 2199110 w 2574076"/>
                    <a:gd name="connsiteY249" fmla="*/ 815017 h 1518584"/>
                    <a:gd name="connsiteX250" fmla="*/ 2225171 w 2574076"/>
                    <a:gd name="connsiteY250" fmla="*/ 810005 h 1518584"/>
                    <a:gd name="connsiteX251" fmla="*/ 2262259 w 2574076"/>
                    <a:gd name="connsiteY251" fmla="*/ 795972 h 1518584"/>
                    <a:gd name="connsiteX252" fmla="*/ 2264263 w 2574076"/>
                    <a:gd name="connsiteY252" fmla="*/ 792964 h 1518584"/>
                    <a:gd name="connsiteX253" fmla="*/ 2265266 w 2574076"/>
                    <a:gd name="connsiteY253" fmla="*/ 783943 h 1518584"/>
                    <a:gd name="connsiteX254" fmla="*/ 2263261 w 2574076"/>
                    <a:gd name="connsiteY254" fmla="*/ 777929 h 1518584"/>
                    <a:gd name="connsiteX255" fmla="*/ 2276292 w 2574076"/>
                    <a:gd name="connsiteY255" fmla="*/ 772917 h 1518584"/>
                    <a:gd name="connsiteX256" fmla="*/ 2300349 w 2574076"/>
                    <a:gd name="connsiteY256" fmla="*/ 772917 h 1518584"/>
                    <a:gd name="connsiteX257" fmla="*/ 2322401 w 2574076"/>
                    <a:gd name="connsiteY257" fmla="*/ 772917 h 1518584"/>
                    <a:gd name="connsiteX258" fmla="*/ 2334429 w 2574076"/>
                    <a:gd name="connsiteY258" fmla="*/ 760889 h 1518584"/>
                    <a:gd name="connsiteX259" fmla="*/ 2338439 w 2574076"/>
                    <a:gd name="connsiteY259" fmla="*/ 758884 h 1518584"/>
                    <a:gd name="connsiteX260" fmla="*/ 2371517 w 2574076"/>
                    <a:gd name="connsiteY260" fmla="*/ 737834 h 1518584"/>
                    <a:gd name="connsiteX261" fmla="*/ 2384547 w 2574076"/>
                    <a:gd name="connsiteY261" fmla="*/ 731820 h 1518584"/>
                    <a:gd name="connsiteX262" fmla="*/ 2420633 w 2574076"/>
                    <a:gd name="connsiteY262" fmla="*/ 731820 h 1518584"/>
                    <a:gd name="connsiteX263" fmla="*/ 2464737 w 2574076"/>
                    <a:gd name="connsiteY263" fmla="*/ 731820 h 1518584"/>
                    <a:gd name="connsiteX264" fmla="*/ 2469748 w 2574076"/>
                    <a:gd name="connsiteY264" fmla="*/ 724804 h 1518584"/>
                    <a:gd name="connsiteX265" fmla="*/ 2477768 w 2574076"/>
                    <a:gd name="connsiteY265" fmla="*/ 722799 h 1518584"/>
                    <a:gd name="connsiteX266" fmla="*/ 2489796 w 2574076"/>
                    <a:gd name="connsiteY266" fmla="*/ 717787 h 1518584"/>
                    <a:gd name="connsiteX267" fmla="*/ 2502827 w 2574076"/>
                    <a:gd name="connsiteY267" fmla="*/ 704756 h 1518584"/>
                    <a:gd name="connsiteX268" fmla="*/ 2517862 w 2574076"/>
                    <a:gd name="connsiteY268" fmla="*/ 681702 h 1518584"/>
                    <a:gd name="connsiteX269" fmla="*/ 2543924 w 2574076"/>
                    <a:gd name="connsiteY269" fmla="*/ 659650 h 1518584"/>
                    <a:gd name="connsiteX270" fmla="*/ 2548936 w 2574076"/>
                    <a:gd name="connsiteY270" fmla="*/ 667669 h 1518584"/>
                    <a:gd name="connsiteX271" fmla="*/ 2566978 w 2574076"/>
                    <a:gd name="connsiteY271" fmla="*/ 662657 h 1518584"/>
                    <a:gd name="connsiteX272" fmla="*/ 2573995 w 2574076"/>
                    <a:gd name="connsiteY272" fmla="*/ 670676 h 1518584"/>
                    <a:gd name="connsiteX273" fmla="*/ 2559961 w 2574076"/>
                    <a:gd name="connsiteY273" fmla="*/ 710770 h 1518584"/>
                    <a:gd name="connsiteX274" fmla="*/ 825868 w 2574076"/>
                    <a:gd name="connsiteY274" fmla="*/ 379990 h 1518584"/>
                    <a:gd name="connsiteX275" fmla="*/ 792790 w 2574076"/>
                    <a:gd name="connsiteY275" fmla="*/ 391016 h 1518584"/>
                    <a:gd name="connsiteX276" fmla="*/ 788780 w 2574076"/>
                    <a:gd name="connsiteY276" fmla="*/ 382997 h 1518584"/>
                    <a:gd name="connsiteX277" fmla="*/ 799806 w 2574076"/>
                    <a:gd name="connsiteY277" fmla="*/ 369966 h 1518584"/>
                    <a:gd name="connsiteX278" fmla="*/ 829877 w 2574076"/>
                    <a:gd name="connsiteY278" fmla="*/ 359942 h 1518584"/>
                    <a:gd name="connsiteX279" fmla="*/ 845915 w 2574076"/>
                    <a:gd name="connsiteY279" fmla="*/ 355933 h 1518584"/>
                    <a:gd name="connsiteX280" fmla="*/ 858946 w 2574076"/>
                    <a:gd name="connsiteY280" fmla="*/ 357937 h 1518584"/>
                    <a:gd name="connsiteX281" fmla="*/ 858946 w 2574076"/>
                    <a:gd name="connsiteY281" fmla="*/ 366959 h 1518584"/>
                    <a:gd name="connsiteX282" fmla="*/ 641432 w 2574076"/>
                    <a:gd name="connsiteY282" fmla="*/ 301805 h 1518584"/>
                    <a:gd name="connsiteX283" fmla="*/ 623390 w 2574076"/>
                    <a:gd name="connsiteY283" fmla="*/ 305814 h 1518584"/>
                    <a:gd name="connsiteX284" fmla="*/ 616373 w 2574076"/>
                    <a:gd name="connsiteY284" fmla="*/ 300803 h 1518584"/>
                    <a:gd name="connsiteX285" fmla="*/ 612364 w 2574076"/>
                    <a:gd name="connsiteY285" fmla="*/ 293786 h 1518584"/>
                    <a:gd name="connsiteX286" fmla="*/ 638425 w 2574076"/>
                    <a:gd name="connsiteY286" fmla="*/ 288774 h 1518584"/>
                    <a:gd name="connsiteX287" fmla="*/ 652458 w 2574076"/>
                    <a:gd name="connsiteY287" fmla="*/ 290779 h 1518584"/>
                    <a:gd name="connsiteX288" fmla="*/ 647446 w 2574076"/>
                    <a:gd name="connsiteY288" fmla="*/ 196557 h 1518584"/>
                    <a:gd name="connsiteX289" fmla="*/ 653461 w 2574076"/>
                    <a:gd name="connsiteY289" fmla="*/ 201568 h 1518584"/>
                    <a:gd name="connsiteX290" fmla="*/ 669498 w 2574076"/>
                    <a:gd name="connsiteY290" fmla="*/ 198561 h 1518584"/>
                    <a:gd name="connsiteX291" fmla="*/ 677517 w 2574076"/>
                    <a:gd name="connsiteY291" fmla="*/ 205578 h 1518584"/>
                    <a:gd name="connsiteX292" fmla="*/ 692553 w 2574076"/>
                    <a:gd name="connsiteY292" fmla="*/ 209587 h 1518584"/>
                    <a:gd name="connsiteX293" fmla="*/ 687541 w 2574076"/>
                    <a:gd name="connsiteY293" fmla="*/ 211592 h 1518584"/>
                    <a:gd name="connsiteX294" fmla="*/ 664487 w 2574076"/>
                    <a:gd name="connsiteY294" fmla="*/ 217606 h 1518584"/>
                    <a:gd name="connsiteX295" fmla="*/ 656468 w 2574076"/>
                    <a:gd name="connsiteY295" fmla="*/ 211592 h 1518584"/>
                    <a:gd name="connsiteX296" fmla="*/ 654463 w 2574076"/>
                    <a:gd name="connsiteY296" fmla="*/ 206580 h 1518584"/>
                    <a:gd name="connsiteX297" fmla="*/ 634416 w 2574076"/>
                    <a:gd name="connsiteY297" fmla="*/ 208585 h 1518584"/>
                    <a:gd name="connsiteX298" fmla="*/ 632411 w 2574076"/>
                    <a:gd name="connsiteY298" fmla="*/ 206580 h 1518584"/>
                    <a:gd name="connsiteX299" fmla="*/ 1213783 w 2574076"/>
                    <a:gd name="connsiteY299" fmla="*/ 311829 h 1518584"/>
                    <a:gd name="connsiteX300" fmla="*/ 1214786 w 2574076"/>
                    <a:gd name="connsiteY300" fmla="*/ 329871 h 1518584"/>
                    <a:gd name="connsiteX301" fmla="*/ 1250871 w 2574076"/>
                    <a:gd name="connsiteY301" fmla="*/ 313833 h 1518584"/>
                    <a:gd name="connsiteX302" fmla="*/ 1280942 w 2574076"/>
                    <a:gd name="connsiteY302" fmla="*/ 304812 h 1518584"/>
                    <a:gd name="connsiteX303" fmla="*/ 1277935 w 2574076"/>
                    <a:gd name="connsiteY303" fmla="*/ 319848 h 1518584"/>
                    <a:gd name="connsiteX304" fmla="*/ 1281944 w 2574076"/>
                    <a:gd name="connsiteY304" fmla="*/ 330874 h 1518584"/>
                    <a:gd name="connsiteX305" fmla="*/ 1289963 w 2574076"/>
                    <a:gd name="connsiteY305" fmla="*/ 343904 h 1518584"/>
                    <a:gd name="connsiteX306" fmla="*/ 1283949 w 2574076"/>
                    <a:gd name="connsiteY306" fmla="*/ 363952 h 1518584"/>
                    <a:gd name="connsiteX307" fmla="*/ 1277935 w 2574076"/>
                    <a:gd name="connsiteY307" fmla="*/ 396027 h 1518584"/>
                    <a:gd name="connsiteX308" fmla="*/ 1298985 w 2574076"/>
                    <a:gd name="connsiteY308" fmla="*/ 414070 h 1518584"/>
                    <a:gd name="connsiteX309" fmla="*/ 1284951 w 2574076"/>
                    <a:gd name="connsiteY309" fmla="*/ 432113 h 1518584"/>
                    <a:gd name="connsiteX310" fmla="*/ 1260895 w 2574076"/>
                    <a:gd name="connsiteY310" fmla="*/ 445143 h 1518584"/>
                    <a:gd name="connsiteX311" fmla="*/ 1257887 w 2574076"/>
                    <a:gd name="connsiteY311" fmla="*/ 435120 h 1518584"/>
                    <a:gd name="connsiteX312" fmla="*/ 1245859 w 2574076"/>
                    <a:gd name="connsiteY312" fmla="*/ 426098 h 1518584"/>
                    <a:gd name="connsiteX313" fmla="*/ 1260895 w 2574076"/>
                    <a:gd name="connsiteY313" fmla="*/ 401039 h 1518584"/>
                    <a:gd name="connsiteX314" fmla="*/ 1253878 w 2574076"/>
                    <a:gd name="connsiteY314" fmla="*/ 377985 h 1518584"/>
                    <a:gd name="connsiteX315" fmla="*/ 1265906 w 2574076"/>
                    <a:gd name="connsiteY315" fmla="*/ 351923 h 1518584"/>
                    <a:gd name="connsiteX316" fmla="*/ 1246862 w 2574076"/>
                    <a:gd name="connsiteY316" fmla="*/ 349919 h 1518584"/>
                    <a:gd name="connsiteX317" fmla="*/ 1213783 w 2574076"/>
                    <a:gd name="connsiteY317" fmla="*/ 348916 h 1518584"/>
                    <a:gd name="connsiteX318" fmla="*/ 1195741 w 2574076"/>
                    <a:gd name="connsiteY318" fmla="*/ 340897 h 1518584"/>
                    <a:gd name="connsiteX319" fmla="*/ 1179703 w 2574076"/>
                    <a:gd name="connsiteY319" fmla="*/ 311829 h 1518584"/>
                    <a:gd name="connsiteX320" fmla="*/ 1164668 w 2574076"/>
                    <a:gd name="connsiteY320" fmla="*/ 306817 h 1518584"/>
                    <a:gd name="connsiteX321" fmla="*/ 1137604 w 2574076"/>
                    <a:gd name="connsiteY321" fmla="*/ 296793 h 1518584"/>
                    <a:gd name="connsiteX322" fmla="*/ 1105528 w 2574076"/>
                    <a:gd name="connsiteY322" fmla="*/ 298798 h 1518584"/>
                    <a:gd name="connsiteX323" fmla="*/ 1077462 w 2574076"/>
                    <a:gd name="connsiteY323" fmla="*/ 286769 h 1518584"/>
                    <a:gd name="connsiteX324" fmla="*/ 1065433 w 2574076"/>
                    <a:gd name="connsiteY324" fmla="*/ 274741 h 1518584"/>
                    <a:gd name="connsiteX325" fmla="*/ 1035362 w 2574076"/>
                    <a:gd name="connsiteY325" fmla="*/ 280755 h 1518584"/>
                    <a:gd name="connsiteX326" fmla="*/ 1018322 w 2574076"/>
                    <a:gd name="connsiteY326" fmla="*/ 299800 h 1518584"/>
                    <a:gd name="connsiteX327" fmla="*/ 1005291 w 2574076"/>
                    <a:gd name="connsiteY327" fmla="*/ 301805 h 1518584"/>
                    <a:gd name="connsiteX328" fmla="*/ 974218 w 2574076"/>
                    <a:gd name="connsiteY328" fmla="*/ 307819 h 1518584"/>
                    <a:gd name="connsiteX329" fmla="*/ 945149 w 2574076"/>
                    <a:gd name="connsiteY329" fmla="*/ 316840 h 1518584"/>
                    <a:gd name="connsiteX330" fmla="*/ 915078 w 2574076"/>
                    <a:gd name="connsiteY330" fmla="*/ 322855 h 1518584"/>
                    <a:gd name="connsiteX331" fmla="*/ 930114 w 2574076"/>
                    <a:gd name="connsiteY331" fmla="*/ 305814 h 1518584"/>
                    <a:gd name="connsiteX332" fmla="*/ 969206 w 2574076"/>
                    <a:gd name="connsiteY332" fmla="*/ 278751 h 1518584"/>
                    <a:gd name="connsiteX333" fmla="*/ 1001282 w 2574076"/>
                    <a:gd name="connsiteY333" fmla="*/ 270732 h 1518584"/>
                    <a:gd name="connsiteX334" fmla="*/ 1003286 w 2574076"/>
                    <a:gd name="connsiteY334" fmla="*/ 263715 h 1518584"/>
                    <a:gd name="connsiteX335" fmla="*/ 959182 w 2574076"/>
                    <a:gd name="connsiteY335" fmla="*/ 278751 h 1518584"/>
                    <a:gd name="connsiteX336" fmla="*/ 924100 w 2574076"/>
                    <a:gd name="connsiteY336" fmla="*/ 297796 h 1518584"/>
                    <a:gd name="connsiteX337" fmla="*/ 870974 w 2574076"/>
                    <a:gd name="connsiteY337" fmla="*/ 316840 h 1518584"/>
                    <a:gd name="connsiteX338" fmla="*/ 871976 w 2574076"/>
                    <a:gd name="connsiteY338" fmla="*/ 330874 h 1518584"/>
                    <a:gd name="connsiteX339" fmla="*/ 829877 w 2574076"/>
                    <a:gd name="connsiteY339" fmla="*/ 350921 h 1518584"/>
                    <a:gd name="connsiteX340" fmla="*/ 793792 w 2574076"/>
                    <a:gd name="connsiteY340" fmla="*/ 362949 h 1518584"/>
                    <a:gd name="connsiteX341" fmla="*/ 762719 w 2574076"/>
                    <a:gd name="connsiteY341" fmla="*/ 370968 h 1518584"/>
                    <a:gd name="connsiteX342" fmla="*/ 743674 w 2574076"/>
                    <a:gd name="connsiteY342" fmla="*/ 383999 h 1518584"/>
                    <a:gd name="connsiteX343" fmla="*/ 693555 w 2574076"/>
                    <a:gd name="connsiteY343" fmla="*/ 398032 h 1518584"/>
                    <a:gd name="connsiteX344" fmla="*/ 672506 w 2574076"/>
                    <a:gd name="connsiteY344" fmla="*/ 412065 h 1518584"/>
                    <a:gd name="connsiteX345" fmla="*/ 634416 w 2574076"/>
                    <a:gd name="connsiteY345" fmla="*/ 424094 h 1518584"/>
                    <a:gd name="connsiteX346" fmla="*/ 621385 w 2574076"/>
                    <a:gd name="connsiteY346" fmla="*/ 421087 h 1518584"/>
                    <a:gd name="connsiteX347" fmla="*/ 592316 w 2574076"/>
                    <a:gd name="connsiteY347" fmla="*/ 429106 h 1518584"/>
                    <a:gd name="connsiteX348" fmla="*/ 559238 w 2574076"/>
                    <a:gd name="connsiteY348" fmla="*/ 439129 h 1518584"/>
                    <a:gd name="connsiteX349" fmla="*/ 530170 w 2574076"/>
                    <a:gd name="connsiteY349" fmla="*/ 449153 h 1518584"/>
                    <a:gd name="connsiteX350" fmla="*/ 483058 w 2574076"/>
                    <a:gd name="connsiteY350" fmla="*/ 457172 h 1518584"/>
                    <a:gd name="connsiteX351" fmla="*/ 485063 w 2574076"/>
                    <a:gd name="connsiteY351" fmla="*/ 452160 h 1518584"/>
                    <a:gd name="connsiteX352" fmla="*/ 524155 w 2574076"/>
                    <a:gd name="connsiteY352" fmla="*/ 439129 h 1518584"/>
                    <a:gd name="connsiteX353" fmla="*/ 555229 w 2574076"/>
                    <a:gd name="connsiteY353" fmla="*/ 430108 h 1518584"/>
                    <a:gd name="connsiteX354" fmla="*/ 595323 w 2574076"/>
                    <a:gd name="connsiteY354" fmla="*/ 414070 h 1518584"/>
                    <a:gd name="connsiteX355" fmla="*/ 626397 w 2574076"/>
                    <a:gd name="connsiteY355" fmla="*/ 411063 h 1518584"/>
                    <a:gd name="connsiteX356" fmla="*/ 649451 w 2574076"/>
                    <a:gd name="connsiteY356" fmla="*/ 400037 h 1518584"/>
                    <a:gd name="connsiteX357" fmla="*/ 698567 w 2574076"/>
                    <a:gd name="connsiteY357" fmla="*/ 382997 h 1518584"/>
                    <a:gd name="connsiteX358" fmla="*/ 709593 w 2574076"/>
                    <a:gd name="connsiteY358" fmla="*/ 376982 h 1518584"/>
                    <a:gd name="connsiteX359" fmla="*/ 735655 w 2574076"/>
                    <a:gd name="connsiteY359" fmla="*/ 366959 h 1518584"/>
                    <a:gd name="connsiteX360" fmla="*/ 763721 w 2574076"/>
                    <a:gd name="connsiteY360" fmla="*/ 345909 h 1518584"/>
                    <a:gd name="connsiteX361" fmla="*/ 792790 w 2574076"/>
                    <a:gd name="connsiteY361" fmla="*/ 328869 h 1518584"/>
                    <a:gd name="connsiteX362" fmla="*/ 758709 w 2574076"/>
                    <a:gd name="connsiteY362" fmla="*/ 337890 h 1518584"/>
                    <a:gd name="connsiteX363" fmla="*/ 756704 w 2574076"/>
                    <a:gd name="connsiteY363" fmla="*/ 332878 h 1518584"/>
                    <a:gd name="connsiteX364" fmla="*/ 733650 w 2574076"/>
                    <a:gd name="connsiteY364" fmla="*/ 342902 h 1518584"/>
                    <a:gd name="connsiteX365" fmla="*/ 735655 w 2574076"/>
                    <a:gd name="connsiteY365" fmla="*/ 328869 h 1518584"/>
                    <a:gd name="connsiteX366" fmla="*/ 718614 w 2574076"/>
                    <a:gd name="connsiteY366" fmla="*/ 338893 h 1518584"/>
                    <a:gd name="connsiteX367" fmla="*/ 726633 w 2574076"/>
                    <a:gd name="connsiteY367" fmla="*/ 324859 h 1518584"/>
                    <a:gd name="connsiteX368" fmla="*/ 691550 w 2574076"/>
                    <a:gd name="connsiteY368" fmla="*/ 335885 h 1518584"/>
                    <a:gd name="connsiteX369" fmla="*/ 678520 w 2574076"/>
                    <a:gd name="connsiteY369" fmla="*/ 335885 h 1518584"/>
                    <a:gd name="connsiteX370" fmla="*/ 695560 w 2574076"/>
                    <a:gd name="connsiteY370" fmla="*/ 319848 h 1518584"/>
                    <a:gd name="connsiteX371" fmla="*/ 711598 w 2574076"/>
                    <a:gd name="connsiteY371" fmla="*/ 309824 h 1518584"/>
                    <a:gd name="connsiteX372" fmla="*/ 709593 w 2574076"/>
                    <a:gd name="connsiteY372" fmla="*/ 299800 h 1518584"/>
                    <a:gd name="connsiteX373" fmla="*/ 675513 w 2574076"/>
                    <a:gd name="connsiteY373" fmla="*/ 304812 h 1518584"/>
                    <a:gd name="connsiteX374" fmla="*/ 673508 w 2574076"/>
                    <a:gd name="connsiteY374" fmla="*/ 291781 h 1518584"/>
                    <a:gd name="connsiteX375" fmla="*/ 666491 w 2574076"/>
                    <a:gd name="connsiteY375" fmla="*/ 284765 h 1518584"/>
                    <a:gd name="connsiteX376" fmla="*/ 685536 w 2574076"/>
                    <a:gd name="connsiteY376" fmla="*/ 269729 h 1518584"/>
                    <a:gd name="connsiteX377" fmla="*/ 683532 w 2574076"/>
                    <a:gd name="connsiteY377" fmla="*/ 257701 h 1518584"/>
                    <a:gd name="connsiteX378" fmla="*/ 711598 w 2574076"/>
                    <a:gd name="connsiteY378" fmla="*/ 242665 h 1518584"/>
                    <a:gd name="connsiteX379" fmla="*/ 747683 w 2574076"/>
                    <a:gd name="connsiteY379" fmla="*/ 226628 h 1518584"/>
                    <a:gd name="connsiteX380" fmla="*/ 772742 w 2574076"/>
                    <a:gd name="connsiteY380" fmla="*/ 213597 h 1518584"/>
                    <a:gd name="connsiteX381" fmla="*/ 791787 w 2574076"/>
                    <a:gd name="connsiteY381" fmla="*/ 211592 h 1518584"/>
                    <a:gd name="connsiteX382" fmla="*/ 800808 w 2574076"/>
                    <a:gd name="connsiteY382" fmla="*/ 215601 h 1518584"/>
                    <a:gd name="connsiteX383" fmla="*/ 833887 w 2574076"/>
                    <a:gd name="connsiteY383" fmla="*/ 202571 h 1518584"/>
                    <a:gd name="connsiteX384" fmla="*/ 845915 w 2574076"/>
                    <a:gd name="connsiteY384" fmla="*/ 204575 h 1518584"/>
                    <a:gd name="connsiteX385" fmla="*/ 871976 w 2574076"/>
                    <a:gd name="connsiteY385" fmla="*/ 196557 h 1518584"/>
                    <a:gd name="connsiteX386" fmla="*/ 884005 w 2574076"/>
                    <a:gd name="connsiteY386" fmla="*/ 184528 h 1518584"/>
                    <a:gd name="connsiteX387" fmla="*/ 878993 w 2574076"/>
                    <a:gd name="connsiteY387" fmla="*/ 179516 h 1518584"/>
                    <a:gd name="connsiteX388" fmla="*/ 907059 w 2574076"/>
                    <a:gd name="connsiteY388" fmla="*/ 169493 h 1518584"/>
                    <a:gd name="connsiteX389" fmla="*/ 894029 w 2574076"/>
                    <a:gd name="connsiteY389" fmla="*/ 169493 h 1518584"/>
                    <a:gd name="connsiteX390" fmla="*/ 864960 w 2574076"/>
                    <a:gd name="connsiteY390" fmla="*/ 175507 h 1518584"/>
                    <a:gd name="connsiteX391" fmla="*/ 850927 w 2574076"/>
                    <a:gd name="connsiteY391" fmla="*/ 181521 h 1518584"/>
                    <a:gd name="connsiteX392" fmla="*/ 842908 w 2574076"/>
                    <a:gd name="connsiteY392" fmla="*/ 175507 h 1518584"/>
                    <a:gd name="connsiteX393" fmla="*/ 809830 w 2574076"/>
                    <a:gd name="connsiteY393" fmla="*/ 178514 h 1518584"/>
                    <a:gd name="connsiteX394" fmla="*/ 788780 w 2574076"/>
                    <a:gd name="connsiteY394" fmla="*/ 171497 h 1518584"/>
                    <a:gd name="connsiteX395" fmla="*/ 794794 w 2574076"/>
                    <a:gd name="connsiteY395" fmla="*/ 161474 h 1518584"/>
                    <a:gd name="connsiteX396" fmla="*/ 789782 w 2574076"/>
                    <a:gd name="connsiteY396" fmla="*/ 145436 h 1518584"/>
                    <a:gd name="connsiteX397" fmla="*/ 832884 w 2574076"/>
                    <a:gd name="connsiteY397" fmla="*/ 134410 h 1518584"/>
                    <a:gd name="connsiteX398" fmla="*/ 895031 w 2574076"/>
                    <a:gd name="connsiteY398" fmla="*/ 122381 h 1518584"/>
                    <a:gd name="connsiteX399" fmla="*/ 912071 w 2574076"/>
                    <a:gd name="connsiteY399" fmla="*/ 122381 h 1518584"/>
                    <a:gd name="connsiteX400" fmla="*/ 891021 w 2574076"/>
                    <a:gd name="connsiteY400" fmla="*/ 135412 h 1518584"/>
                    <a:gd name="connsiteX401" fmla="*/ 935126 w 2574076"/>
                    <a:gd name="connsiteY401" fmla="*/ 134410 h 1518584"/>
                    <a:gd name="connsiteX402" fmla="*/ 940137 w 2574076"/>
                    <a:gd name="connsiteY402" fmla="*/ 117370 h 1518584"/>
                    <a:gd name="connsiteX403" fmla="*/ 929111 w 2574076"/>
                    <a:gd name="connsiteY403" fmla="*/ 107346 h 1518584"/>
                    <a:gd name="connsiteX404" fmla="*/ 933121 w 2574076"/>
                    <a:gd name="connsiteY404" fmla="*/ 95318 h 1518584"/>
                    <a:gd name="connsiteX405" fmla="*/ 930114 w 2574076"/>
                    <a:gd name="connsiteY405" fmla="*/ 84292 h 1518584"/>
                    <a:gd name="connsiteX406" fmla="*/ 915078 w 2574076"/>
                    <a:gd name="connsiteY406" fmla="*/ 75270 h 1518584"/>
                    <a:gd name="connsiteX407" fmla="*/ 945149 w 2574076"/>
                    <a:gd name="connsiteY407" fmla="*/ 62239 h 1518584"/>
                    <a:gd name="connsiteX408" fmla="*/ 980232 w 2574076"/>
                    <a:gd name="connsiteY408" fmla="*/ 61237 h 1518584"/>
                    <a:gd name="connsiteX409" fmla="*/ 1022331 w 2574076"/>
                    <a:gd name="connsiteY409" fmla="*/ 50211 h 1518584"/>
                    <a:gd name="connsiteX410" fmla="*/ 1044384 w 2574076"/>
                    <a:gd name="connsiteY410" fmla="*/ 37180 h 1518584"/>
                    <a:gd name="connsiteX411" fmla="*/ 1081471 w 2574076"/>
                    <a:gd name="connsiteY411" fmla="*/ 25152 h 1518584"/>
                    <a:gd name="connsiteX412" fmla="*/ 1104526 w 2574076"/>
                    <a:gd name="connsiteY412" fmla="*/ 22145 h 1518584"/>
                    <a:gd name="connsiteX413" fmla="*/ 1157651 w 2574076"/>
                    <a:gd name="connsiteY413" fmla="*/ 11119 h 1518584"/>
                    <a:gd name="connsiteX414" fmla="*/ 1171684 w 2574076"/>
                    <a:gd name="connsiteY414" fmla="*/ 13123 h 1518584"/>
                    <a:gd name="connsiteX415" fmla="*/ 1220800 w 2574076"/>
                    <a:gd name="connsiteY415" fmla="*/ 93 h 1518584"/>
                    <a:gd name="connsiteX416" fmla="*/ 1241850 w 2574076"/>
                    <a:gd name="connsiteY416" fmla="*/ 5105 h 1518584"/>
                    <a:gd name="connsiteX417" fmla="*/ 1238843 w 2574076"/>
                    <a:gd name="connsiteY417" fmla="*/ 16131 h 1518584"/>
                    <a:gd name="connsiteX418" fmla="*/ 1254881 w 2574076"/>
                    <a:gd name="connsiteY418" fmla="*/ 11119 h 1518584"/>
                    <a:gd name="connsiteX419" fmla="*/ 1284951 w 2574076"/>
                    <a:gd name="connsiteY419" fmla="*/ 13123 h 1518584"/>
                    <a:gd name="connsiteX420" fmla="*/ 1274928 w 2574076"/>
                    <a:gd name="connsiteY420" fmla="*/ 19138 h 1518584"/>
                    <a:gd name="connsiteX421" fmla="*/ 1297982 w 2574076"/>
                    <a:gd name="connsiteY421" fmla="*/ 23147 h 1518584"/>
                    <a:gd name="connsiteX422" fmla="*/ 1321037 w 2574076"/>
                    <a:gd name="connsiteY422" fmla="*/ 20140 h 1518584"/>
                    <a:gd name="connsiteX423" fmla="*/ 1351108 w 2574076"/>
                    <a:gd name="connsiteY423" fmla="*/ 28159 h 1518584"/>
                    <a:gd name="connsiteX424" fmla="*/ 1384186 w 2574076"/>
                    <a:gd name="connsiteY424" fmla="*/ 31166 h 1518584"/>
                    <a:gd name="connsiteX425" fmla="*/ 1395212 w 2574076"/>
                    <a:gd name="connsiteY425" fmla="*/ 34173 h 1518584"/>
                    <a:gd name="connsiteX426" fmla="*/ 1425283 w 2574076"/>
                    <a:gd name="connsiteY426" fmla="*/ 30164 h 1518584"/>
                    <a:gd name="connsiteX427" fmla="*/ 1445330 w 2574076"/>
                    <a:gd name="connsiteY427" fmla="*/ 37180 h 1518584"/>
                    <a:gd name="connsiteX428" fmla="*/ 1461368 w 2574076"/>
                    <a:gd name="connsiteY428" fmla="*/ 41190 h 1518584"/>
                    <a:gd name="connsiteX429" fmla="*/ 1461368 w 2574076"/>
                    <a:gd name="connsiteY429" fmla="*/ 41190 h 1518584"/>
                    <a:gd name="connsiteX430" fmla="*/ 1346096 w 2574076"/>
                    <a:gd name="connsiteY430" fmla="*/ 137417 h 1518584"/>
                    <a:gd name="connsiteX431" fmla="*/ 1177698 w 2574076"/>
                    <a:gd name="connsiteY431" fmla="*/ 290779 h 1518584"/>
                    <a:gd name="connsiteX432" fmla="*/ 1197746 w 2574076"/>
                    <a:gd name="connsiteY432" fmla="*/ 291781 h 1518584"/>
                    <a:gd name="connsiteX433" fmla="*/ 1210776 w 2574076"/>
                    <a:gd name="connsiteY433" fmla="*/ 298798 h 15185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  <a:cxn ang="0">
                      <a:pos x="connsiteX191" y="connsiteY191"/>
                    </a:cxn>
                    <a:cxn ang="0">
                      <a:pos x="connsiteX192" y="connsiteY192"/>
                    </a:cxn>
                    <a:cxn ang="0">
                      <a:pos x="connsiteX193" y="connsiteY193"/>
                    </a:cxn>
                    <a:cxn ang="0">
                      <a:pos x="connsiteX194" y="connsiteY194"/>
                    </a:cxn>
                    <a:cxn ang="0">
                      <a:pos x="connsiteX195" y="connsiteY195"/>
                    </a:cxn>
                    <a:cxn ang="0">
                      <a:pos x="connsiteX196" y="connsiteY196"/>
                    </a:cxn>
                    <a:cxn ang="0">
                      <a:pos x="connsiteX197" y="connsiteY197"/>
                    </a:cxn>
                    <a:cxn ang="0">
                      <a:pos x="connsiteX198" y="connsiteY198"/>
                    </a:cxn>
                    <a:cxn ang="0">
                      <a:pos x="connsiteX199" y="connsiteY199"/>
                    </a:cxn>
                    <a:cxn ang="0">
                      <a:pos x="connsiteX200" y="connsiteY200"/>
                    </a:cxn>
                    <a:cxn ang="0">
                      <a:pos x="connsiteX201" y="connsiteY201"/>
                    </a:cxn>
                    <a:cxn ang="0">
                      <a:pos x="connsiteX202" y="connsiteY202"/>
                    </a:cxn>
                    <a:cxn ang="0">
                      <a:pos x="connsiteX203" y="connsiteY203"/>
                    </a:cxn>
                    <a:cxn ang="0">
                      <a:pos x="connsiteX204" y="connsiteY204"/>
                    </a:cxn>
                    <a:cxn ang="0">
                      <a:pos x="connsiteX205" y="connsiteY205"/>
                    </a:cxn>
                    <a:cxn ang="0">
                      <a:pos x="connsiteX206" y="connsiteY206"/>
                    </a:cxn>
                    <a:cxn ang="0">
                      <a:pos x="connsiteX207" y="connsiteY207"/>
                    </a:cxn>
                    <a:cxn ang="0">
                      <a:pos x="connsiteX208" y="connsiteY208"/>
                    </a:cxn>
                    <a:cxn ang="0">
                      <a:pos x="connsiteX209" y="connsiteY209"/>
                    </a:cxn>
                    <a:cxn ang="0">
                      <a:pos x="connsiteX210" y="connsiteY210"/>
                    </a:cxn>
                    <a:cxn ang="0">
                      <a:pos x="connsiteX211" y="connsiteY211"/>
                    </a:cxn>
                    <a:cxn ang="0">
                      <a:pos x="connsiteX212" y="connsiteY212"/>
                    </a:cxn>
                    <a:cxn ang="0">
                      <a:pos x="connsiteX213" y="connsiteY213"/>
                    </a:cxn>
                    <a:cxn ang="0">
                      <a:pos x="connsiteX214" y="connsiteY214"/>
                    </a:cxn>
                    <a:cxn ang="0">
                      <a:pos x="connsiteX215" y="connsiteY215"/>
                    </a:cxn>
                    <a:cxn ang="0">
                      <a:pos x="connsiteX216" y="connsiteY216"/>
                    </a:cxn>
                    <a:cxn ang="0">
                      <a:pos x="connsiteX217" y="connsiteY217"/>
                    </a:cxn>
                    <a:cxn ang="0">
                      <a:pos x="connsiteX218" y="connsiteY218"/>
                    </a:cxn>
                    <a:cxn ang="0">
                      <a:pos x="connsiteX219" y="connsiteY219"/>
                    </a:cxn>
                    <a:cxn ang="0">
                      <a:pos x="connsiteX220" y="connsiteY220"/>
                    </a:cxn>
                    <a:cxn ang="0">
                      <a:pos x="connsiteX221" y="connsiteY221"/>
                    </a:cxn>
                    <a:cxn ang="0">
                      <a:pos x="connsiteX222" y="connsiteY222"/>
                    </a:cxn>
                    <a:cxn ang="0">
                      <a:pos x="connsiteX223" y="connsiteY223"/>
                    </a:cxn>
                    <a:cxn ang="0">
                      <a:pos x="connsiteX224" y="connsiteY224"/>
                    </a:cxn>
                    <a:cxn ang="0">
                      <a:pos x="connsiteX225" y="connsiteY225"/>
                    </a:cxn>
                    <a:cxn ang="0">
                      <a:pos x="connsiteX226" y="connsiteY226"/>
                    </a:cxn>
                    <a:cxn ang="0">
                      <a:pos x="connsiteX227" y="connsiteY227"/>
                    </a:cxn>
                    <a:cxn ang="0">
                      <a:pos x="connsiteX228" y="connsiteY228"/>
                    </a:cxn>
                    <a:cxn ang="0">
                      <a:pos x="connsiteX229" y="connsiteY229"/>
                    </a:cxn>
                    <a:cxn ang="0">
                      <a:pos x="connsiteX230" y="connsiteY230"/>
                    </a:cxn>
                    <a:cxn ang="0">
                      <a:pos x="connsiteX231" y="connsiteY231"/>
                    </a:cxn>
                    <a:cxn ang="0">
                      <a:pos x="connsiteX232" y="connsiteY232"/>
                    </a:cxn>
                    <a:cxn ang="0">
                      <a:pos x="connsiteX233" y="connsiteY233"/>
                    </a:cxn>
                    <a:cxn ang="0">
                      <a:pos x="connsiteX234" y="connsiteY234"/>
                    </a:cxn>
                    <a:cxn ang="0">
                      <a:pos x="connsiteX235" y="connsiteY235"/>
                    </a:cxn>
                    <a:cxn ang="0">
                      <a:pos x="connsiteX236" y="connsiteY236"/>
                    </a:cxn>
                    <a:cxn ang="0">
                      <a:pos x="connsiteX237" y="connsiteY237"/>
                    </a:cxn>
                    <a:cxn ang="0">
                      <a:pos x="connsiteX238" y="connsiteY238"/>
                    </a:cxn>
                    <a:cxn ang="0">
                      <a:pos x="connsiteX239" y="connsiteY239"/>
                    </a:cxn>
                    <a:cxn ang="0">
                      <a:pos x="connsiteX240" y="connsiteY240"/>
                    </a:cxn>
                    <a:cxn ang="0">
                      <a:pos x="connsiteX241" y="connsiteY241"/>
                    </a:cxn>
                    <a:cxn ang="0">
                      <a:pos x="connsiteX242" y="connsiteY242"/>
                    </a:cxn>
                    <a:cxn ang="0">
                      <a:pos x="connsiteX243" y="connsiteY243"/>
                    </a:cxn>
                    <a:cxn ang="0">
                      <a:pos x="connsiteX244" y="connsiteY244"/>
                    </a:cxn>
                    <a:cxn ang="0">
                      <a:pos x="connsiteX245" y="connsiteY245"/>
                    </a:cxn>
                    <a:cxn ang="0">
                      <a:pos x="connsiteX246" y="connsiteY246"/>
                    </a:cxn>
                    <a:cxn ang="0">
                      <a:pos x="connsiteX247" y="connsiteY247"/>
                    </a:cxn>
                    <a:cxn ang="0">
                      <a:pos x="connsiteX248" y="connsiteY248"/>
                    </a:cxn>
                    <a:cxn ang="0">
                      <a:pos x="connsiteX249" y="connsiteY249"/>
                    </a:cxn>
                    <a:cxn ang="0">
                      <a:pos x="connsiteX250" y="connsiteY250"/>
                    </a:cxn>
                    <a:cxn ang="0">
                      <a:pos x="connsiteX251" y="connsiteY251"/>
                    </a:cxn>
                    <a:cxn ang="0">
                      <a:pos x="connsiteX252" y="connsiteY252"/>
                    </a:cxn>
                    <a:cxn ang="0">
                      <a:pos x="connsiteX253" y="connsiteY253"/>
                    </a:cxn>
                    <a:cxn ang="0">
                      <a:pos x="connsiteX254" y="connsiteY254"/>
                    </a:cxn>
                    <a:cxn ang="0">
                      <a:pos x="connsiteX255" y="connsiteY255"/>
                    </a:cxn>
                    <a:cxn ang="0">
                      <a:pos x="connsiteX256" y="connsiteY256"/>
                    </a:cxn>
                    <a:cxn ang="0">
                      <a:pos x="connsiteX257" y="connsiteY257"/>
                    </a:cxn>
                    <a:cxn ang="0">
                      <a:pos x="connsiteX258" y="connsiteY258"/>
                    </a:cxn>
                    <a:cxn ang="0">
                      <a:pos x="connsiteX259" y="connsiteY259"/>
                    </a:cxn>
                    <a:cxn ang="0">
                      <a:pos x="connsiteX260" y="connsiteY260"/>
                    </a:cxn>
                    <a:cxn ang="0">
                      <a:pos x="connsiteX261" y="connsiteY261"/>
                    </a:cxn>
                    <a:cxn ang="0">
                      <a:pos x="connsiteX262" y="connsiteY262"/>
                    </a:cxn>
                    <a:cxn ang="0">
                      <a:pos x="connsiteX263" y="connsiteY263"/>
                    </a:cxn>
                    <a:cxn ang="0">
                      <a:pos x="connsiteX264" y="connsiteY264"/>
                    </a:cxn>
                    <a:cxn ang="0">
                      <a:pos x="connsiteX265" y="connsiteY265"/>
                    </a:cxn>
                    <a:cxn ang="0">
                      <a:pos x="connsiteX266" y="connsiteY266"/>
                    </a:cxn>
                    <a:cxn ang="0">
                      <a:pos x="connsiteX267" y="connsiteY267"/>
                    </a:cxn>
                    <a:cxn ang="0">
                      <a:pos x="connsiteX268" y="connsiteY268"/>
                    </a:cxn>
                    <a:cxn ang="0">
                      <a:pos x="connsiteX269" y="connsiteY269"/>
                    </a:cxn>
                    <a:cxn ang="0">
                      <a:pos x="connsiteX270" y="connsiteY270"/>
                    </a:cxn>
                    <a:cxn ang="0">
                      <a:pos x="connsiteX271" y="connsiteY271"/>
                    </a:cxn>
                    <a:cxn ang="0">
                      <a:pos x="connsiteX272" y="connsiteY272"/>
                    </a:cxn>
                    <a:cxn ang="0">
                      <a:pos x="connsiteX273" y="connsiteY273"/>
                    </a:cxn>
                    <a:cxn ang="0">
                      <a:pos x="connsiteX274" y="connsiteY274"/>
                    </a:cxn>
                    <a:cxn ang="0">
                      <a:pos x="connsiteX275" y="connsiteY275"/>
                    </a:cxn>
                    <a:cxn ang="0">
                      <a:pos x="connsiteX276" y="connsiteY276"/>
                    </a:cxn>
                    <a:cxn ang="0">
                      <a:pos x="connsiteX277" y="connsiteY277"/>
                    </a:cxn>
                    <a:cxn ang="0">
                      <a:pos x="connsiteX278" y="connsiteY278"/>
                    </a:cxn>
                    <a:cxn ang="0">
                      <a:pos x="connsiteX279" y="connsiteY279"/>
                    </a:cxn>
                    <a:cxn ang="0">
                      <a:pos x="connsiteX280" y="connsiteY280"/>
                    </a:cxn>
                    <a:cxn ang="0">
                      <a:pos x="connsiteX281" y="connsiteY281"/>
                    </a:cxn>
                    <a:cxn ang="0">
                      <a:pos x="connsiteX282" y="connsiteY282"/>
                    </a:cxn>
                    <a:cxn ang="0">
                      <a:pos x="connsiteX283" y="connsiteY283"/>
                    </a:cxn>
                    <a:cxn ang="0">
                      <a:pos x="connsiteX284" y="connsiteY284"/>
                    </a:cxn>
                    <a:cxn ang="0">
                      <a:pos x="connsiteX285" y="connsiteY285"/>
                    </a:cxn>
                    <a:cxn ang="0">
                      <a:pos x="connsiteX286" y="connsiteY286"/>
                    </a:cxn>
                    <a:cxn ang="0">
                      <a:pos x="connsiteX287" y="connsiteY287"/>
                    </a:cxn>
                    <a:cxn ang="0">
                      <a:pos x="connsiteX288" y="connsiteY288"/>
                    </a:cxn>
                    <a:cxn ang="0">
                      <a:pos x="connsiteX289" y="connsiteY289"/>
                    </a:cxn>
                    <a:cxn ang="0">
                      <a:pos x="connsiteX290" y="connsiteY290"/>
                    </a:cxn>
                    <a:cxn ang="0">
                      <a:pos x="connsiteX291" y="connsiteY291"/>
                    </a:cxn>
                    <a:cxn ang="0">
                      <a:pos x="connsiteX292" y="connsiteY292"/>
                    </a:cxn>
                    <a:cxn ang="0">
                      <a:pos x="connsiteX293" y="connsiteY293"/>
                    </a:cxn>
                    <a:cxn ang="0">
                      <a:pos x="connsiteX294" y="connsiteY294"/>
                    </a:cxn>
                    <a:cxn ang="0">
                      <a:pos x="connsiteX295" y="connsiteY295"/>
                    </a:cxn>
                    <a:cxn ang="0">
                      <a:pos x="connsiteX296" y="connsiteY296"/>
                    </a:cxn>
                    <a:cxn ang="0">
                      <a:pos x="connsiteX297" y="connsiteY297"/>
                    </a:cxn>
                    <a:cxn ang="0">
                      <a:pos x="connsiteX298" y="connsiteY298"/>
                    </a:cxn>
                    <a:cxn ang="0">
                      <a:pos x="connsiteX299" y="connsiteY299"/>
                    </a:cxn>
                    <a:cxn ang="0">
                      <a:pos x="connsiteX300" y="connsiteY300"/>
                    </a:cxn>
                    <a:cxn ang="0">
                      <a:pos x="connsiteX301" y="connsiteY301"/>
                    </a:cxn>
                    <a:cxn ang="0">
                      <a:pos x="connsiteX302" y="connsiteY302"/>
                    </a:cxn>
                    <a:cxn ang="0">
                      <a:pos x="connsiteX303" y="connsiteY303"/>
                    </a:cxn>
                    <a:cxn ang="0">
                      <a:pos x="connsiteX304" y="connsiteY304"/>
                    </a:cxn>
                    <a:cxn ang="0">
                      <a:pos x="connsiteX305" y="connsiteY305"/>
                    </a:cxn>
                    <a:cxn ang="0">
                      <a:pos x="connsiteX306" y="connsiteY306"/>
                    </a:cxn>
                    <a:cxn ang="0">
                      <a:pos x="connsiteX307" y="connsiteY307"/>
                    </a:cxn>
                    <a:cxn ang="0">
                      <a:pos x="connsiteX308" y="connsiteY308"/>
                    </a:cxn>
                    <a:cxn ang="0">
                      <a:pos x="connsiteX309" y="connsiteY309"/>
                    </a:cxn>
                    <a:cxn ang="0">
                      <a:pos x="connsiteX310" y="connsiteY310"/>
                    </a:cxn>
                    <a:cxn ang="0">
                      <a:pos x="connsiteX311" y="connsiteY311"/>
                    </a:cxn>
                    <a:cxn ang="0">
                      <a:pos x="connsiteX312" y="connsiteY312"/>
                    </a:cxn>
                    <a:cxn ang="0">
                      <a:pos x="connsiteX313" y="connsiteY313"/>
                    </a:cxn>
                    <a:cxn ang="0">
                      <a:pos x="connsiteX314" y="connsiteY314"/>
                    </a:cxn>
                    <a:cxn ang="0">
                      <a:pos x="connsiteX315" y="connsiteY315"/>
                    </a:cxn>
                    <a:cxn ang="0">
                      <a:pos x="connsiteX316" y="connsiteY316"/>
                    </a:cxn>
                    <a:cxn ang="0">
                      <a:pos x="connsiteX317" y="connsiteY317"/>
                    </a:cxn>
                    <a:cxn ang="0">
                      <a:pos x="connsiteX318" y="connsiteY318"/>
                    </a:cxn>
                    <a:cxn ang="0">
                      <a:pos x="connsiteX319" y="connsiteY319"/>
                    </a:cxn>
                    <a:cxn ang="0">
                      <a:pos x="connsiteX320" y="connsiteY320"/>
                    </a:cxn>
                    <a:cxn ang="0">
                      <a:pos x="connsiteX321" y="connsiteY321"/>
                    </a:cxn>
                    <a:cxn ang="0">
                      <a:pos x="connsiteX322" y="connsiteY322"/>
                    </a:cxn>
                    <a:cxn ang="0">
                      <a:pos x="connsiteX323" y="connsiteY323"/>
                    </a:cxn>
                    <a:cxn ang="0">
                      <a:pos x="connsiteX324" y="connsiteY324"/>
                    </a:cxn>
                    <a:cxn ang="0">
                      <a:pos x="connsiteX325" y="connsiteY325"/>
                    </a:cxn>
                    <a:cxn ang="0">
                      <a:pos x="connsiteX326" y="connsiteY326"/>
                    </a:cxn>
                    <a:cxn ang="0">
                      <a:pos x="connsiteX327" y="connsiteY327"/>
                    </a:cxn>
                    <a:cxn ang="0">
                      <a:pos x="connsiteX328" y="connsiteY328"/>
                    </a:cxn>
                    <a:cxn ang="0">
                      <a:pos x="connsiteX329" y="connsiteY329"/>
                    </a:cxn>
                    <a:cxn ang="0">
                      <a:pos x="connsiteX330" y="connsiteY330"/>
                    </a:cxn>
                    <a:cxn ang="0">
                      <a:pos x="connsiteX331" y="connsiteY331"/>
                    </a:cxn>
                    <a:cxn ang="0">
                      <a:pos x="connsiteX332" y="connsiteY332"/>
                    </a:cxn>
                    <a:cxn ang="0">
                      <a:pos x="connsiteX333" y="connsiteY333"/>
                    </a:cxn>
                    <a:cxn ang="0">
                      <a:pos x="connsiteX334" y="connsiteY334"/>
                    </a:cxn>
                    <a:cxn ang="0">
                      <a:pos x="connsiteX335" y="connsiteY335"/>
                    </a:cxn>
                    <a:cxn ang="0">
                      <a:pos x="connsiteX336" y="connsiteY336"/>
                    </a:cxn>
                    <a:cxn ang="0">
                      <a:pos x="connsiteX337" y="connsiteY337"/>
                    </a:cxn>
                    <a:cxn ang="0">
                      <a:pos x="connsiteX338" y="connsiteY338"/>
                    </a:cxn>
                    <a:cxn ang="0">
                      <a:pos x="connsiteX339" y="connsiteY339"/>
                    </a:cxn>
                    <a:cxn ang="0">
                      <a:pos x="connsiteX340" y="connsiteY340"/>
                    </a:cxn>
                    <a:cxn ang="0">
                      <a:pos x="connsiteX341" y="connsiteY341"/>
                    </a:cxn>
                    <a:cxn ang="0">
                      <a:pos x="connsiteX342" y="connsiteY342"/>
                    </a:cxn>
                    <a:cxn ang="0">
                      <a:pos x="connsiteX343" y="connsiteY343"/>
                    </a:cxn>
                    <a:cxn ang="0">
                      <a:pos x="connsiteX344" y="connsiteY344"/>
                    </a:cxn>
                    <a:cxn ang="0">
                      <a:pos x="connsiteX345" y="connsiteY345"/>
                    </a:cxn>
                    <a:cxn ang="0">
                      <a:pos x="connsiteX346" y="connsiteY346"/>
                    </a:cxn>
                    <a:cxn ang="0">
                      <a:pos x="connsiteX347" y="connsiteY347"/>
                    </a:cxn>
                    <a:cxn ang="0">
                      <a:pos x="connsiteX348" y="connsiteY348"/>
                    </a:cxn>
                    <a:cxn ang="0">
                      <a:pos x="connsiteX349" y="connsiteY349"/>
                    </a:cxn>
                    <a:cxn ang="0">
                      <a:pos x="connsiteX350" y="connsiteY350"/>
                    </a:cxn>
                    <a:cxn ang="0">
                      <a:pos x="connsiteX351" y="connsiteY351"/>
                    </a:cxn>
                    <a:cxn ang="0">
                      <a:pos x="connsiteX352" y="connsiteY352"/>
                    </a:cxn>
                    <a:cxn ang="0">
                      <a:pos x="connsiteX353" y="connsiteY353"/>
                    </a:cxn>
                    <a:cxn ang="0">
                      <a:pos x="connsiteX354" y="connsiteY354"/>
                    </a:cxn>
                    <a:cxn ang="0">
                      <a:pos x="connsiteX355" y="connsiteY355"/>
                    </a:cxn>
                    <a:cxn ang="0">
                      <a:pos x="connsiteX356" y="connsiteY356"/>
                    </a:cxn>
                    <a:cxn ang="0">
                      <a:pos x="connsiteX357" y="connsiteY357"/>
                    </a:cxn>
                    <a:cxn ang="0">
                      <a:pos x="connsiteX358" y="connsiteY358"/>
                    </a:cxn>
                    <a:cxn ang="0">
                      <a:pos x="connsiteX359" y="connsiteY359"/>
                    </a:cxn>
                    <a:cxn ang="0">
                      <a:pos x="connsiteX360" y="connsiteY360"/>
                    </a:cxn>
                    <a:cxn ang="0">
                      <a:pos x="connsiteX361" y="connsiteY361"/>
                    </a:cxn>
                    <a:cxn ang="0">
                      <a:pos x="connsiteX362" y="connsiteY362"/>
                    </a:cxn>
                    <a:cxn ang="0">
                      <a:pos x="connsiteX363" y="connsiteY363"/>
                    </a:cxn>
                    <a:cxn ang="0">
                      <a:pos x="connsiteX364" y="connsiteY364"/>
                    </a:cxn>
                    <a:cxn ang="0">
                      <a:pos x="connsiteX365" y="connsiteY365"/>
                    </a:cxn>
                    <a:cxn ang="0">
                      <a:pos x="connsiteX366" y="connsiteY366"/>
                    </a:cxn>
                    <a:cxn ang="0">
                      <a:pos x="connsiteX367" y="connsiteY367"/>
                    </a:cxn>
                    <a:cxn ang="0">
                      <a:pos x="connsiteX368" y="connsiteY368"/>
                    </a:cxn>
                    <a:cxn ang="0">
                      <a:pos x="connsiteX369" y="connsiteY369"/>
                    </a:cxn>
                    <a:cxn ang="0">
                      <a:pos x="connsiteX370" y="connsiteY370"/>
                    </a:cxn>
                    <a:cxn ang="0">
                      <a:pos x="connsiteX371" y="connsiteY371"/>
                    </a:cxn>
                    <a:cxn ang="0">
                      <a:pos x="connsiteX372" y="connsiteY372"/>
                    </a:cxn>
                    <a:cxn ang="0">
                      <a:pos x="connsiteX373" y="connsiteY373"/>
                    </a:cxn>
                    <a:cxn ang="0">
                      <a:pos x="connsiteX374" y="connsiteY374"/>
                    </a:cxn>
                    <a:cxn ang="0">
                      <a:pos x="connsiteX375" y="connsiteY375"/>
                    </a:cxn>
                    <a:cxn ang="0">
                      <a:pos x="connsiteX376" y="connsiteY376"/>
                    </a:cxn>
                    <a:cxn ang="0">
                      <a:pos x="connsiteX377" y="connsiteY377"/>
                    </a:cxn>
                    <a:cxn ang="0">
                      <a:pos x="connsiteX378" y="connsiteY378"/>
                    </a:cxn>
                    <a:cxn ang="0">
                      <a:pos x="connsiteX379" y="connsiteY379"/>
                    </a:cxn>
                    <a:cxn ang="0">
                      <a:pos x="connsiteX380" y="connsiteY380"/>
                    </a:cxn>
                    <a:cxn ang="0">
                      <a:pos x="connsiteX381" y="connsiteY381"/>
                    </a:cxn>
                    <a:cxn ang="0">
                      <a:pos x="connsiteX382" y="connsiteY382"/>
                    </a:cxn>
                    <a:cxn ang="0">
                      <a:pos x="connsiteX383" y="connsiteY383"/>
                    </a:cxn>
                    <a:cxn ang="0">
                      <a:pos x="connsiteX384" y="connsiteY384"/>
                    </a:cxn>
                    <a:cxn ang="0">
                      <a:pos x="connsiteX385" y="connsiteY385"/>
                    </a:cxn>
                    <a:cxn ang="0">
                      <a:pos x="connsiteX386" y="connsiteY386"/>
                    </a:cxn>
                    <a:cxn ang="0">
                      <a:pos x="connsiteX387" y="connsiteY387"/>
                    </a:cxn>
                    <a:cxn ang="0">
                      <a:pos x="connsiteX388" y="connsiteY388"/>
                    </a:cxn>
                    <a:cxn ang="0">
                      <a:pos x="connsiteX389" y="connsiteY389"/>
                    </a:cxn>
                    <a:cxn ang="0">
                      <a:pos x="connsiteX390" y="connsiteY390"/>
                    </a:cxn>
                    <a:cxn ang="0">
                      <a:pos x="connsiteX391" y="connsiteY391"/>
                    </a:cxn>
                    <a:cxn ang="0">
                      <a:pos x="connsiteX392" y="connsiteY392"/>
                    </a:cxn>
                    <a:cxn ang="0">
                      <a:pos x="connsiteX393" y="connsiteY393"/>
                    </a:cxn>
                    <a:cxn ang="0">
                      <a:pos x="connsiteX394" y="connsiteY394"/>
                    </a:cxn>
                    <a:cxn ang="0">
                      <a:pos x="connsiteX395" y="connsiteY395"/>
                    </a:cxn>
                    <a:cxn ang="0">
                      <a:pos x="connsiteX396" y="connsiteY396"/>
                    </a:cxn>
                    <a:cxn ang="0">
                      <a:pos x="connsiteX397" y="connsiteY397"/>
                    </a:cxn>
                    <a:cxn ang="0">
                      <a:pos x="connsiteX398" y="connsiteY398"/>
                    </a:cxn>
                    <a:cxn ang="0">
                      <a:pos x="connsiteX399" y="connsiteY399"/>
                    </a:cxn>
                    <a:cxn ang="0">
                      <a:pos x="connsiteX400" y="connsiteY400"/>
                    </a:cxn>
                    <a:cxn ang="0">
                      <a:pos x="connsiteX401" y="connsiteY401"/>
                    </a:cxn>
                    <a:cxn ang="0">
                      <a:pos x="connsiteX402" y="connsiteY402"/>
                    </a:cxn>
                    <a:cxn ang="0">
                      <a:pos x="connsiteX403" y="connsiteY403"/>
                    </a:cxn>
                    <a:cxn ang="0">
                      <a:pos x="connsiteX404" y="connsiteY404"/>
                    </a:cxn>
                    <a:cxn ang="0">
                      <a:pos x="connsiteX405" y="connsiteY405"/>
                    </a:cxn>
                    <a:cxn ang="0">
                      <a:pos x="connsiteX406" y="connsiteY406"/>
                    </a:cxn>
                    <a:cxn ang="0">
                      <a:pos x="connsiteX407" y="connsiteY407"/>
                    </a:cxn>
                    <a:cxn ang="0">
                      <a:pos x="connsiteX408" y="connsiteY408"/>
                    </a:cxn>
                    <a:cxn ang="0">
                      <a:pos x="connsiteX409" y="connsiteY409"/>
                    </a:cxn>
                    <a:cxn ang="0">
                      <a:pos x="connsiteX410" y="connsiteY410"/>
                    </a:cxn>
                    <a:cxn ang="0">
                      <a:pos x="connsiteX411" y="connsiteY411"/>
                    </a:cxn>
                    <a:cxn ang="0">
                      <a:pos x="connsiteX412" y="connsiteY412"/>
                    </a:cxn>
                    <a:cxn ang="0">
                      <a:pos x="connsiteX413" y="connsiteY413"/>
                    </a:cxn>
                    <a:cxn ang="0">
                      <a:pos x="connsiteX414" y="connsiteY414"/>
                    </a:cxn>
                    <a:cxn ang="0">
                      <a:pos x="connsiteX415" y="connsiteY415"/>
                    </a:cxn>
                    <a:cxn ang="0">
                      <a:pos x="connsiteX416" y="connsiteY416"/>
                    </a:cxn>
                    <a:cxn ang="0">
                      <a:pos x="connsiteX417" y="connsiteY417"/>
                    </a:cxn>
                    <a:cxn ang="0">
                      <a:pos x="connsiteX418" y="connsiteY418"/>
                    </a:cxn>
                    <a:cxn ang="0">
                      <a:pos x="connsiteX419" y="connsiteY419"/>
                    </a:cxn>
                    <a:cxn ang="0">
                      <a:pos x="connsiteX420" y="connsiteY420"/>
                    </a:cxn>
                    <a:cxn ang="0">
                      <a:pos x="connsiteX421" y="connsiteY421"/>
                    </a:cxn>
                    <a:cxn ang="0">
                      <a:pos x="connsiteX422" y="connsiteY422"/>
                    </a:cxn>
                    <a:cxn ang="0">
                      <a:pos x="connsiteX423" y="connsiteY423"/>
                    </a:cxn>
                    <a:cxn ang="0">
                      <a:pos x="connsiteX424" y="connsiteY424"/>
                    </a:cxn>
                    <a:cxn ang="0">
                      <a:pos x="connsiteX425" y="connsiteY425"/>
                    </a:cxn>
                    <a:cxn ang="0">
                      <a:pos x="connsiteX426" y="connsiteY426"/>
                    </a:cxn>
                    <a:cxn ang="0">
                      <a:pos x="connsiteX427" y="connsiteY427"/>
                    </a:cxn>
                    <a:cxn ang="0">
                      <a:pos x="connsiteX428" y="connsiteY428"/>
                    </a:cxn>
                    <a:cxn ang="0">
                      <a:pos x="connsiteX429" y="connsiteY429"/>
                    </a:cxn>
                    <a:cxn ang="0">
                      <a:pos x="connsiteX430" y="connsiteY430"/>
                    </a:cxn>
                    <a:cxn ang="0">
                      <a:pos x="connsiteX431" y="connsiteY431"/>
                    </a:cxn>
                    <a:cxn ang="0">
                      <a:pos x="connsiteX432" y="connsiteY432"/>
                    </a:cxn>
                    <a:cxn ang="0">
                      <a:pos x="connsiteX433" y="connsiteY433"/>
                    </a:cxn>
                  </a:cxnLst>
                  <a:rect l="l" t="t" r="r" b="b"/>
                  <a:pathLst>
                    <a:path w="2574076" h="1518584">
                      <a:moveTo>
                        <a:pt x="90131" y="1512664"/>
                      </a:moveTo>
                      <a:lnTo>
                        <a:pt x="85119" y="1518678"/>
                      </a:lnTo>
                      <a:lnTo>
                        <a:pt x="79105" y="1513666"/>
                      </a:lnTo>
                      <a:lnTo>
                        <a:pt x="82112" y="1505647"/>
                      </a:lnTo>
                      <a:lnTo>
                        <a:pt x="80107" y="1494621"/>
                      </a:lnTo>
                      <a:lnTo>
                        <a:pt x="82112" y="1490611"/>
                      </a:lnTo>
                      <a:lnTo>
                        <a:pt x="88126" y="1486602"/>
                      </a:lnTo>
                      <a:lnTo>
                        <a:pt x="88126" y="1480588"/>
                      </a:lnTo>
                      <a:lnTo>
                        <a:pt x="90131" y="1477581"/>
                      </a:lnTo>
                      <a:lnTo>
                        <a:pt x="92135" y="1477581"/>
                      </a:lnTo>
                      <a:lnTo>
                        <a:pt x="100154" y="1482593"/>
                      </a:lnTo>
                      <a:lnTo>
                        <a:pt x="105166" y="1485600"/>
                      </a:lnTo>
                      <a:lnTo>
                        <a:pt x="108173" y="1489609"/>
                      </a:lnTo>
                      <a:lnTo>
                        <a:pt x="112183" y="1500635"/>
                      </a:lnTo>
                      <a:lnTo>
                        <a:pt x="111180" y="1501638"/>
                      </a:lnTo>
                      <a:lnTo>
                        <a:pt x="99152" y="1508654"/>
                      </a:lnTo>
                      <a:close/>
                      <a:moveTo>
                        <a:pt x="87124" y="1465552"/>
                      </a:moveTo>
                      <a:lnTo>
                        <a:pt x="78102" y="1468559"/>
                      </a:lnTo>
                      <a:lnTo>
                        <a:pt x="75095" y="1461543"/>
                      </a:lnTo>
                      <a:lnTo>
                        <a:pt x="72088" y="1459538"/>
                      </a:lnTo>
                      <a:lnTo>
                        <a:pt x="72088" y="1457533"/>
                      </a:lnTo>
                      <a:lnTo>
                        <a:pt x="76098" y="1454526"/>
                      </a:lnTo>
                      <a:lnTo>
                        <a:pt x="84116" y="1457533"/>
                      </a:lnTo>
                      <a:lnTo>
                        <a:pt x="90131" y="1462545"/>
                      </a:lnTo>
                      <a:close/>
                      <a:moveTo>
                        <a:pt x="73090" y="1449515"/>
                      </a:moveTo>
                      <a:lnTo>
                        <a:pt x="71086" y="1453524"/>
                      </a:lnTo>
                      <a:lnTo>
                        <a:pt x="58055" y="1452522"/>
                      </a:lnTo>
                      <a:lnTo>
                        <a:pt x="60060" y="1448512"/>
                      </a:lnTo>
                      <a:close/>
                      <a:moveTo>
                        <a:pt x="51038" y="1445505"/>
                      </a:moveTo>
                      <a:lnTo>
                        <a:pt x="49034" y="1447510"/>
                      </a:lnTo>
                      <a:lnTo>
                        <a:pt x="47029" y="1446507"/>
                      </a:lnTo>
                      <a:lnTo>
                        <a:pt x="38008" y="1445505"/>
                      </a:lnTo>
                      <a:lnTo>
                        <a:pt x="37005" y="1438488"/>
                      </a:lnTo>
                      <a:lnTo>
                        <a:pt x="36003" y="1437486"/>
                      </a:lnTo>
                      <a:lnTo>
                        <a:pt x="44022" y="1433477"/>
                      </a:lnTo>
                      <a:lnTo>
                        <a:pt x="46027" y="1435481"/>
                      </a:lnTo>
                      <a:close/>
                      <a:moveTo>
                        <a:pt x="11946" y="1425458"/>
                      </a:moveTo>
                      <a:lnTo>
                        <a:pt x="7937" y="1428465"/>
                      </a:lnTo>
                      <a:lnTo>
                        <a:pt x="-82" y="1423453"/>
                      </a:lnTo>
                      <a:lnTo>
                        <a:pt x="1922" y="1420446"/>
                      </a:lnTo>
                      <a:lnTo>
                        <a:pt x="6934" y="1417439"/>
                      </a:lnTo>
                      <a:lnTo>
                        <a:pt x="12948" y="1418441"/>
                      </a:lnTo>
                      <a:close/>
                      <a:moveTo>
                        <a:pt x="2569985" y="727811"/>
                      </a:moveTo>
                      <a:lnTo>
                        <a:pt x="2570988" y="737834"/>
                      </a:lnTo>
                      <a:lnTo>
                        <a:pt x="2540917" y="751867"/>
                      </a:lnTo>
                      <a:lnTo>
                        <a:pt x="2512850" y="761891"/>
                      </a:lnTo>
                      <a:lnTo>
                        <a:pt x="2484784" y="770912"/>
                      </a:lnTo>
                      <a:lnTo>
                        <a:pt x="2465739" y="788955"/>
                      </a:lnTo>
                      <a:lnTo>
                        <a:pt x="2459725" y="795972"/>
                      </a:lnTo>
                      <a:lnTo>
                        <a:pt x="2454713" y="811007"/>
                      </a:lnTo>
                      <a:lnTo>
                        <a:pt x="2457720" y="827045"/>
                      </a:lnTo>
                      <a:lnTo>
                        <a:pt x="2466741" y="828047"/>
                      </a:lnTo>
                      <a:lnTo>
                        <a:pt x="2467744" y="817021"/>
                      </a:lnTo>
                      <a:lnTo>
                        <a:pt x="2473758" y="824038"/>
                      </a:lnTo>
                      <a:lnTo>
                        <a:pt x="2468746" y="832057"/>
                      </a:lnTo>
                      <a:lnTo>
                        <a:pt x="2450704" y="837069"/>
                      </a:lnTo>
                      <a:lnTo>
                        <a:pt x="2438675" y="837069"/>
                      </a:lnTo>
                      <a:lnTo>
                        <a:pt x="2419630" y="842080"/>
                      </a:lnTo>
                      <a:lnTo>
                        <a:pt x="2408604" y="843083"/>
                      </a:lnTo>
                      <a:lnTo>
                        <a:pt x="2393569" y="845088"/>
                      </a:lnTo>
                      <a:lnTo>
                        <a:pt x="2370514" y="853106"/>
                      </a:lnTo>
                      <a:lnTo>
                        <a:pt x="2408604" y="848095"/>
                      </a:lnTo>
                      <a:lnTo>
                        <a:pt x="2413616" y="853106"/>
                      </a:lnTo>
                      <a:lnTo>
                        <a:pt x="2376528" y="862128"/>
                      </a:lnTo>
                      <a:lnTo>
                        <a:pt x="2361493" y="862128"/>
                      </a:lnTo>
                      <a:lnTo>
                        <a:pt x="2362495" y="859121"/>
                      </a:lnTo>
                      <a:lnTo>
                        <a:pt x="2352472" y="867140"/>
                      </a:lnTo>
                      <a:lnTo>
                        <a:pt x="2359488" y="868142"/>
                      </a:lnTo>
                      <a:lnTo>
                        <a:pt x="2347460" y="890194"/>
                      </a:lnTo>
                      <a:lnTo>
                        <a:pt x="2322401" y="913249"/>
                      </a:lnTo>
                      <a:lnTo>
                        <a:pt x="2323403" y="905230"/>
                      </a:lnTo>
                      <a:lnTo>
                        <a:pt x="2318391" y="904227"/>
                      </a:lnTo>
                      <a:lnTo>
                        <a:pt x="2312377" y="896208"/>
                      </a:lnTo>
                      <a:lnTo>
                        <a:pt x="2312377" y="912246"/>
                      </a:lnTo>
                      <a:lnTo>
                        <a:pt x="2317389" y="918260"/>
                      </a:lnTo>
                      <a:lnTo>
                        <a:pt x="2314382" y="929286"/>
                      </a:lnTo>
                      <a:lnTo>
                        <a:pt x="2303356" y="941315"/>
                      </a:lnTo>
                      <a:lnTo>
                        <a:pt x="2282306" y="965372"/>
                      </a:lnTo>
                      <a:lnTo>
                        <a:pt x="2280301" y="964369"/>
                      </a:lnTo>
                      <a:lnTo>
                        <a:pt x="2293332" y="943320"/>
                      </a:lnTo>
                      <a:lnTo>
                        <a:pt x="2284311" y="932293"/>
                      </a:lnTo>
                      <a:lnTo>
                        <a:pt x="2289322" y="907234"/>
                      </a:lnTo>
                      <a:lnTo>
                        <a:pt x="2280301" y="920265"/>
                      </a:lnTo>
                      <a:lnTo>
                        <a:pt x="2280301" y="939310"/>
                      </a:lnTo>
                      <a:lnTo>
                        <a:pt x="2265266" y="934298"/>
                      </a:lnTo>
                      <a:lnTo>
                        <a:pt x="2279299" y="944322"/>
                      </a:lnTo>
                      <a:lnTo>
                        <a:pt x="2272282" y="972388"/>
                      </a:lnTo>
                      <a:lnTo>
                        <a:pt x="2278297" y="974393"/>
                      </a:lnTo>
                      <a:lnTo>
                        <a:pt x="2278297" y="985419"/>
                      </a:lnTo>
                      <a:lnTo>
                        <a:pt x="2274287" y="1015490"/>
                      </a:lnTo>
                      <a:lnTo>
                        <a:pt x="2252235" y="1037542"/>
                      </a:lnTo>
                      <a:lnTo>
                        <a:pt x="2223167" y="1046563"/>
                      </a:lnTo>
                      <a:lnTo>
                        <a:pt x="2202117" y="1064606"/>
                      </a:lnTo>
                      <a:lnTo>
                        <a:pt x="2189086" y="1066610"/>
                      </a:lnTo>
                      <a:lnTo>
                        <a:pt x="2174050" y="1077637"/>
                      </a:lnTo>
                      <a:lnTo>
                        <a:pt x="2167034" y="1087660"/>
                      </a:lnTo>
                      <a:lnTo>
                        <a:pt x="2134958" y="1107708"/>
                      </a:lnTo>
                      <a:lnTo>
                        <a:pt x="2116916" y="1121741"/>
                      </a:lnTo>
                      <a:lnTo>
                        <a:pt x="2100878" y="1139783"/>
                      </a:lnTo>
                      <a:lnTo>
                        <a:pt x="2091856" y="1160833"/>
                      </a:lnTo>
                      <a:lnTo>
                        <a:pt x="2091856" y="1181883"/>
                      </a:lnTo>
                      <a:lnTo>
                        <a:pt x="2094863" y="1207944"/>
                      </a:lnTo>
                      <a:lnTo>
                        <a:pt x="2101880" y="1228994"/>
                      </a:lnTo>
                      <a:lnTo>
                        <a:pt x="2099875" y="1242025"/>
                      </a:lnTo>
                      <a:lnTo>
                        <a:pt x="2104887" y="1277107"/>
                      </a:lnTo>
                      <a:lnTo>
                        <a:pt x="2100878" y="1298157"/>
                      </a:lnTo>
                      <a:lnTo>
                        <a:pt x="2097871" y="1309183"/>
                      </a:lnTo>
                      <a:lnTo>
                        <a:pt x="2088849" y="1328228"/>
                      </a:lnTo>
                      <a:lnTo>
                        <a:pt x="2079828" y="1332238"/>
                      </a:lnTo>
                      <a:lnTo>
                        <a:pt x="2067800" y="1328228"/>
                      </a:lnTo>
                      <a:lnTo>
                        <a:pt x="2065795" y="1315197"/>
                      </a:lnTo>
                      <a:lnTo>
                        <a:pt x="2056774" y="1308181"/>
                      </a:lnTo>
                      <a:lnTo>
                        <a:pt x="2047752" y="1282119"/>
                      </a:lnTo>
                      <a:lnTo>
                        <a:pt x="2040736" y="1259065"/>
                      </a:lnTo>
                      <a:lnTo>
                        <a:pt x="2038731" y="1247036"/>
                      </a:lnTo>
                      <a:lnTo>
                        <a:pt x="2047752" y="1226989"/>
                      </a:lnTo>
                      <a:lnTo>
                        <a:pt x="2043743" y="1209949"/>
                      </a:lnTo>
                      <a:lnTo>
                        <a:pt x="2029710" y="1184890"/>
                      </a:lnTo>
                      <a:lnTo>
                        <a:pt x="2020688" y="1180880"/>
                      </a:lnTo>
                      <a:lnTo>
                        <a:pt x="1991620" y="1193911"/>
                      </a:lnTo>
                      <a:lnTo>
                        <a:pt x="1987610" y="1192909"/>
                      </a:lnTo>
                      <a:lnTo>
                        <a:pt x="1978589" y="1178876"/>
                      </a:lnTo>
                      <a:lnTo>
                        <a:pt x="1963553" y="1170857"/>
                      </a:lnTo>
                      <a:lnTo>
                        <a:pt x="1934485" y="1174866"/>
                      </a:lnTo>
                      <a:lnTo>
                        <a:pt x="1912433" y="1171859"/>
                      </a:lnTo>
                      <a:lnTo>
                        <a:pt x="1892385" y="1173864"/>
                      </a:lnTo>
                      <a:lnTo>
                        <a:pt x="1880357" y="1177873"/>
                      </a:lnTo>
                      <a:lnTo>
                        <a:pt x="1883364" y="1185892"/>
                      </a:lnTo>
                      <a:lnTo>
                        <a:pt x="1879355" y="1198923"/>
                      </a:lnTo>
                      <a:lnTo>
                        <a:pt x="1883364" y="1204937"/>
                      </a:lnTo>
                      <a:lnTo>
                        <a:pt x="1878352" y="1208947"/>
                      </a:lnTo>
                      <a:lnTo>
                        <a:pt x="1869331" y="1203935"/>
                      </a:lnTo>
                      <a:lnTo>
                        <a:pt x="1858305" y="1209949"/>
                      </a:lnTo>
                      <a:lnTo>
                        <a:pt x="1840262" y="1208947"/>
                      </a:lnTo>
                      <a:lnTo>
                        <a:pt x="1824224" y="1192909"/>
                      </a:lnTo>
                      <a:lnTo>
                        <a:pt x="1801170" y="1196918"/>
                      </a:lnTo>
                      <a:lnTo>
                        <a:pt x="1784130" y="1189902"/>
                      </a:lnTo>
                      <a:lnTo>
                        <a:pt x="1768092" y="1191906"/>
                      </a:lnTo>
                      <a:lnTo>
                        <a:pt x="1745038" y="1198923"/>
                      </a:lnTo>
                      <a:lnTo>
                        <a:pt x="1715969" y="1220975"/>
                      </a:lnTo>
                      <a:lnTo>
                        <a:pt x="1686900" y="1234006"/>
                      </a:lnTo>
                      <a:lnTo>
                        <a:pt x="1669860" y="1249041"/>
                      </a:lnTo>
                      <a:lnTo>
                        <a:pt x="1660839" y="1262072"/>
                      </a:lnTo>
                      <a:lnTo>
                        <a:pt x="1655827" y="1283122"/>
                      </a:lnTo>
                      <a:lnTo>
                        <a:pt x="1653822" y="1298157"/>
                      </a:lnTo>
                      <a:lnTo>
                        <a:pt x="1656829" y="1308181"/>
                      </a:lnTo>
                      <a:lnTo>
                        <a:pt x="1646806" y="1309183"/>
                      </a:lnTo>
                      <a:lnTo>
                        <a:pt x="1629765" y="1302167"/>
                      </a:lnTo>
                      <a:lnTo>
                        <a:pt x="1611723" y="1293145"/>
                      </a:lnTo>
                      <a:lnTo>
                        <a:pt x="1607713" y="1279112"/>
                      </a:lnTo>
                      <a:lnTo>
                        <a:pt x="1606711" y="1257060"/>
                      </a:lnTo>
                      <a:lnTo>
                        <a:pt x="1595685" y="1240020"/>
                      </a:lnTo>
                      <a:lnTo>
                        <a:pt x="1590673" y="1222980"/>
                      </a:lnTo>
                      <a:lnTo>
                        <a:pt x="1582654" y="1201930"/>
                      </a:lnTo>
                      <a:lnTo>
                        <a:pt x="1567619" y="1189902"/>
                      </a:lnTo>
                      <a:lnTo>
                        <a:pt x="1546569" y="1190904"/>
                      </a:lnTo>
                      <a:lnTo>
                        <a:pt x="1524517" y="1213958"/>
                      </a:lnTo>
                      <a:lnTo>
                        <a:pt x="1505472" y="1204937"/>
                      </a:lnTo>
                      <a:lnTo>
                        <a:pt x="1494446" y="1195916"/>
                      </a:lnTo>
                      <a:lnTo>
                        <a:pt x="1492441" y="1179878"/>
                      </a:lnTo>
                      <a:lnTo>
                        <a:pt x="1488432" y="1163840"/>
                      </a:lnTo>
                      <a:lnTo>
                        <a:pt x="1477406" y="1150809"/>
                      </a:lnTo>
                      <a:lnTo>
                        <a:pt x="1467382" y="1140786"/>
                      </a:lnTo>
                      <a:lnTo>
                        <a:pt x="1461368" y="1129760"/>
                      </a:lnTo>
                      <a:lnTo>
                        <a:pt x="1417264" y="1129760"/>
                      </a:lnTo>
                      <a:lnTo>
                        <a:pt x="1413254" y="1142790"/>
                      </a:lnTo>
                      <a:lnTo>
                        <a:pt x="1393207" y="1142790"/>
                      </a:lnTo>
                      <a:lnTo>
                        <a:pt x="1342086" y="1142790"/>
                      </a:lnTo>
                      <a:lnTo>
                        <a:pt x="1290966" y="1121741"/>
                      </a:lnTo>
                      <a:lnTo>
                        <a:pt x="1257887" y="1106705"/>
                      </a:lnTo>
                      <a:lnTo>
                        <a:pt x="1261897" y="1100691"/>
                      </a:lnTo>
                      <a:lnTo>
                        <a:pt x="1228819" y="1104700"/>
                      </a:lnTo>
                      <a:lnTo>
                        <a:pt x="1198748" y="1106705"/>
                      </a:lnTo>
                      <a:lnTo>
                        <a:pt x="1200753" y="1090667"/>
                      </a:lnTo>
                      <a:lnTo>
                        <a:pt x="1190729" y="1073627"/>
                      </a:lnTo>
                      <a:lnTo>
                        <a:pt x="1179703" y="1069618"/>
                      </a:lnTo>
                      <a:lnTo>
                        <a:pt x="1180705" y="1061599"/>
                      </a:lnTo>
                      <a:lnTo>
                        <a:pt x="1166672" y="1059594"/>
                      </a:lnTo>
                      <a:lnTo>
                        <a:pt x="1161660" y="1051575"/>
                      </a:lnTo>
                      <a:lnTo>
                        <a:pt x="1138606" y="1048568"/>
                      </a:lnTo>
                      <a:lnTo>
                        <a:pt x="1134597" y="1043556"/>
                      </a:lnTo>
                      <a:lnTo>
                        <a:pt x="1138606" y="1027518"/>
                      </a:lnTo>
                      <a:lnTo>
                        <a:pt x="1126578" y="997447"/>
                      </a:lnTo>
                      <a:lnTo>
                        <a:pt x="1124573" y="955348"/>
                      </a:lnTo>
                      <a:lnTo>
                        <a:pt x="1128582" y="948331"/>
                      </a:lnTo>
                      <a:lnTo>
                        <a:pt x="1122568" y="938308"/>
                      </a:lnTo>
                      <a:lnTo>
                        <a:pt x="1115551" y="913249"/>
                      </a:lnTo>
                      <a:lnTo>
                        <a:pt x="1124573" y="888189"/>
                      </a:lnTo>
                      <a:lnTo>
                        <a:pt x="1119561" y="872151"/>
                      </a:lnTo>
                      <a:lnTo>
                        <a:pt x="1137604" y="847092"/>
                      </a:lnTo>
                      <a:lnTo>
                        <a:pt x="1150634" y="821031"/>
                      </a:lnTo>
                      <a:lnTo>
                        <a:pt x="1156649" y="798979"/>
                      </a:lnTo>
                      <a:lnTo>
                        <a:pt x="1181708" y="770912"/>
                      </a:lnTo>
                      <a:lnTo>
                        <a:pt x="1200753" y="743849"/>
                      </a:lnTo>
                      <a:lnTo>
                        <a:pt x="1219798" y="716785"/>
                      </a:lnTo>
                      <a:lnTo>
                        <a:pt x="1240847" y="676690"/>
                      </a:lnTo>
                      <a:lnTo>
                        <a:pt x="1248866" y="651631"/>
                      </a:lnTo>
                      <a:lnTo>
                        <a:pt x="1250871" y="637598"/>
                      </a:lnTo>
                      <a:lnTo>
                        <a:pt x="1257887" y="631584"/>
                      </a:lnTo>
                      <a:lnTo>
                        <a:pt x="1284951" y="641607"/>
                      </a:lnTo>
                      <a:lnTo>
                        <a:pt x="1279940" y="669673"/>
                      </a:lnTo>
                      <a:lnTo>
                        <a:pt x="1290966" y="661655"/>
                      </a:lnTo>
                      <a:lnTo>
                        <a:pt x="1301992" y="637598"/>
                      </a:lnTo>
                      <a:lnTo>
                        <a:pt x="1310011" y="613541"/>
                      </a:lnTo>
                      <a:lnTo>
                        <a:pt x="1376167" y="613541"/>
                      </a:lnTo>
                      <a:lnTo>
                        <a:pt x="1445330" y="613541"/>
                      </a:lnTo>
                      <a:lnTo>
                        <a:pt x="1468384" y="613541"/>
                      </a:lnTo>
                      <a:lnTo>
                        <a:pt x="1539552" y="613541"/>
                      </a:lnTo>
                      <a:lnTo>
                        <a:pt x="1607713" y="613541"/>
                      </a:lnTo>
                      <a:lnTo>
                        <a:pt x="1677879" y="613541"/>
                      </a:lnTo>
                      <a:lnTo>
                        <a:pt x="1748045" y="613541"/>
                      </a:lnTo>
                      <a:lnTo>
                        <a:pt x="1827232" y="613541"/>
                      </a:lnTo>
                      <a:lnTo>
                        <a:pt x="1907421" y="613541"/>
                      </a:lnTo>
                      <a:lnTo>
                        <a:pt x="1955535" y="613541"/>
                      </a:lnTo>
                      <a:lnTo>
                        <a:pt x="1961549" y="602515"/>
                      </a:lnTo>
                      <a:lnTo>
                        <a:pt x="1969568" y="602515"/>
                      </a:lnTo>
                      <a:lnTo>
                        <a:pt x="1965558" y="618553"/>
                      </a:lnTo>
                      <a:lnTo>
                        <a:pt x="1969568" y="623565"/>
                      </a:lnTo>
                      <a:lnTo>
                        <a:pt x="1985606" y="625569"/>
                      </a:lnTo>
                      <a:lnTo>
                        <a:pt x="2006655" y="629579"/>
                      </a:lnTo>
                      <a:lnTo>
                        <a:pt x="2025700" y="638600"/>
                      </a:lnTo>
                      <a:lnTo>
                        <a:pt x="2046750" y="635593"/>
                      </a:lnTo>
                      <a:lnTo>
                        <a:pt x="2071809" y="642610"/>
                      </a:lnTo>
                      <a:lnTo>
                        <a:pt x="2079828" y="642610"/>
                      </a:lnTo>
                      <a:lnTo>
                        <a:pt x="2103885" y="634591"/>
                      </a:lnTo>
                      <a:lnTo>
                        <a:pt x="2120925" y="644614"/>
                      </a:lnTo>
                      <a:lnTo>
                        <a:pt x="2138968" y="656643"/>
                      </a:lnTo>
                      <a:lnTo>
                        <a:pt x="2154003" y="666666"/>
                      </a:lnTo>
                      <a:lnTo>
                        <a:pt x="2168036" y="675688"/>
                      </a:lnTo>
                      <a:lnTo>
                        <a:pt x="2167034" y="683707"/>
                      </a:lnTo>
                      <a:lnTo>
                        <a:pt x="2172046" y="686714"/>
                      </a:lnTo>
                      <a:lnTo>
                        <a:pt x="2169039" y="689721"/>
                      </a:lnTo>
                      <a:lnTo>
                        <a:pt x="2175053" y="689721"/>
                      </a:lnTo>
                      <a:lnTo>
                        <a:pt x="2181067" y="686714"/>
                      </a:lnTo>
                      <a:lnTo>
                        <a:pt x="2179062" y="693730"/>
                      </a:lnTo>
                      <a:lnTo>
                        <a:pt x="2182069" y="698742"/>
                      </a:lnTo>
                      <a:lnTo>
                        <a:pt x="2188084" y="698742"/>
                      </a:lnTo>
                      <a:lnTo>
                        <a:pt x="2190088" y="702752"/>
                      </a:lnTo>
                      <a:lnTo>
                        <a:pt x="2185076" y="707763"/>
                      </a:lnTo>
                      <a:lnTo>
                        <a:pt x="2204121" y="721797"/>
                      </a:lnTo>
                      <a:lnTo>
                        <a:pt x="2199110" y="748860"/>
                      </a:lnTo>
                      <a:lnTo>
                        <a:pt x="2193096" y="774922"/>
                      </a:lnTo>
                      <a:lnTo>
                        <a:pt x="2179062" y="791962"/>
                      </a:lnTo>
                      <a:lnTo>
                        <a:pt x="2162022" y="809002"/>
                      </a:lnTo>
                      <a:lnTo>
                        <a:pt x="2153001" y="819026"/>
                      </a:lnTo>
                      <a:lnTo>
                        <a:pt x="2150996" y="822033"/>
                      </a:lnTo>
                      <a:lnTo>
                        <a:pt x="2151998" y="826043"/>
                      </a:lnTo>
                      <a:lnTo>
                        <a:pt x="2159015" y="831054"/>
                      </a:lnTo>
                      <a:lnTo>
                        <a:pt x="2165029" y="831054"/>
                      </a:lnTo>
                      <a:lnTo>
                        <a:pt x="2199110" y="815017"/>
                      </a:lnTo>
                      <a:lnTo>
                        <a:pt x="2225171" y="810005"/>
                      </a:lnTo>
                      <a:lnTo>
                        <a:pt x="2262259" y="795972"/>
                      </a:lnTo>
                      <a:lnTo>
                        <a:pt x="2264263" y="792964"/>
                      </a:lnTo>
                      <a:lnTo>
                        <a:pt x="2265266" y="783943"/>
                      </a:lnTo>
                      <a:lnTo>
                        <a:pt x="2263261" y="777929"/>
                      </a:lnTo>
                      <a:lnTo>
                        <a:pt x="2276292" y="772917"/>
                      </a:lnTo>
                      <a:lnTo>
                        <a:pt x="2300349" y="772917"/>
                      </a:lnTo>
                      <a:lnTo>
                        <a:pt x="2322401" y="772917"/>
                      </a:lnTo>
                      <a:lnTo>
                        <a:pt x="2334429" y="760889"/>
                      </a:lnTo>
                      <a:lnTo>
                        <a:pt x="2338439" y="758884"/>
                      </a:lnTo>
                      <a:lnTo>
                        <a:pt x="2371517" y="737834"/>
                      </a:lnTo>
                      <a:lnTo>
                        <a:pt x="2384547" y="731820"/>
                      </a:lnTo>
                      <a:lnTo>
                        <a:pt x="2420633" y="731820"/>
                      </a:lnTo>
                      <a:lnTo>
                        <a:pt x="2464737" y="731820"/>
                      </a:lnTo>
                      <a:lnTo>
                        <a:pt x="2469748" y="724804"/>
                      </a:lnTo>
                      <a:lnTo>
                        <a:pt x="2477768" y="722799"/>
                      </a:lnTo>
                      <a:lnTo>
                        <a:pt x="2489796" y="717787"/>
                      </a:lnTo>
                      <a:lnTo>
                        <a:pt x="2502827" y="704756"/>
                      </a:lnTo>
                      <a:lnTo>
                        <a:pt x="2517862" y="681702"/>
                      </a:lnTo>
                      <a:lnTo>
                        <a:pt x="2543924" y="659650"/>
                      </a:lnTo>
                      <a:lnTo>
                        <a:pt x="2548936" y="667669"/>
                      </a:lnTo>
                      <a:lnTo>
                        <a:pt x="2566978" y="662657"/>
                      </a:lnTo>
                      <a:lnTo>
                        <a:pt x="2573995" y="670676"/>
                      </a:lnTo>
                      <a:lnTo>
                        <a:pt x="2559961" y="710770"/>
                      </a:lnTo>
                      <a:close/>
                      <a:moveTo>
                        <a:pt x="825868" y="379990"/>
                      </a:moveTo>
                      <a:lnTo>
                        <a:pt x="792790" y="391016"/>
                      </a:lnTo>
                      <a:lnTo>
                        <a:pt x="788780" y="382997"/>
                      </a:lnTo>
                      <a:lnTo>
                        <a:pt x="799806" y="369966"/>
                      </a:lnTo>
                      <a:lnTo>
                        <a:pt x="829877" y="359942"/>
                      </a:lnTo>
                      <a:lnTo>
                        <a:pt x="845915" y="355933"/>
                      </a:lnTo>
                      <a:lnTo>
                        <a:pt x="858946" y="357937"/>
                      </a:lnTo>
                      <a:lnTo>
                        <a:pt x="858946" y="366959"/>
                      </a:lnTo>
                      <a:close/>
                      <a:moveTo>
                        <a:pt x="641432" y="301805"/>
                      </a:moveTo>
                      <a:lnTo>
                        <a:pt x="623390" y="305814"/>
                      </a:lnTo>
                      <a:lnTo>
                        <a:pt x="616373" y="300803"/>
                      </a:lnTo>
                      <a:lnTo>
                        <a:pt x="612364" y="293786"/>
                      </a:lnTo>
                      <a:lnTo>
                        <a:pt x="638425" y="288774"/>
                      </a:lnTo>
                      <a:lnTo>
                        <a:pt x="652458" y="290779"/>
                      </a:lnTo>
                      <a:close/>
                      <a:moveTo>
                        <a:pt x="647446" y="196557"/>
                      </a:moveTo>
                      <a:lnTo>
                        <a:pt x="653461" y="201568"/>
                      </a:lnTo>
                      <a:lnTo>
                        <a:pt x="669498" y="198561"/>
                      </a:lnTo>
                      <a:lnTo>
                        <a:pt x="677517" y="205578"/>
                      </a:lnTo>
                      <a:lnTo>
                        <a:pt x="692553" y="209587"/>
                      </a:lnTo>
                      <a:lnTo>
                        <a:pt x="687541" y="211592"/>
                      </a:lnTo>
                      <a:lnTo>
                        <a:pt x="664487" y="217606"/>
                      </a:lnTo>
                      <a:lnTo>
                        <a:pt x="656468" y="211592"/>
                      </a:lnTo>
                      <a:lnTo>
                        <a:pt x="654463" y="206580"/>
                      </a:lnTo>
                      <a:lnTo>
                        <a:pt x="634416" y="208585"/>
                      </a:lnTo>
                      <a:lnTo>
                        <a:pt x="632411" y="206580"/>
                      </a:lnTo>
                      <a:close/>
                      <a:moveTo>
                        <a:pt x="1213783" y="311829"/>
                      </a:moveTo>
                      <a:lnTo>
                        <a:pt x="1214786" y="329871"/>
                      </a:lnTo>
                      <a:lnTo>
                        <a:pt x="1250871" y="313833"/>
                      </a:lnTo>
                      <a:lnTo>
                        <a:pt x="1280942" y="304812"/>
                      </a:lnTo>
                      <a:lnTo>
                        <a:pt x="1277935" y="319848"/>
                      </a:lnTo>
                      <a:lnTo>
                        <a:pt x="1281944" y="330874"/>
                      </a:lnTo>
                      <a:lnTo>
                        <a:pt x="1289963" y="343904"/>
                      </a:lnTo>
                      <a:lnTo>
                        <a:pt x="1283949" y="363952"/>
                      </a:lnTo>
                      <a:lnTo>
                        <a:pt x="1277935" y="396027"/>
                      </a:lnTo>
                      <a:lnTo>
                        <a:pt x="1298985" y="414070"/>
                      </a:lnTo>
                      <a:lnTo>
                        <a:pt x="1284951" y="432113"/>
                      </a:lnTo>
                      <a:lnTo>
                        <a:pt x="1260895" y="445143"/>
                      </a:lnTo>
                      <a:lnTo>
                        <a:pt x="1257887" y="435120"/>
                      </a:lnTo>
                      <a:lnTo>
                        <a:pt x="1245859" y="426098"/>
                      </a:lnTo>
                      <a:lnTo>
                        <a:pt x="1260895" y="401039"/>
                      </a:lnTo>
                      <a:lnTo>
                        <a:pt x="1253878" y="377985"/>
                      </a:lnTo>
                      <a:lnTo>
                        <a:pt x="1265906" y="351923"/>
                      </a:lnTo>
                      <a:lnTo>
                        <a:pt x="1246862" y="349919"/>
                      </a:lnTo>
                      <a:lnTo>
                        <a:pt x="1213783" y="348916"/>
                      </a:lnTo>
                      <a:lnTo>
                        <a:pt x="1195741" y="340897"/>
                      </a:lnTo>
                      <a:lnTo>
                        <a:pt x="1179703" y="311829"/>
                      </a:lnTo>
                      <a:lnTo>
                        <a:pt x="1164668" y="306817"/>
                      </a:lnTo>
                      <a:lnTo>
                        <a:pt x="1137604" y="296793"/>
                      </a:lnTo>
                      <a:lnTo>
                        <a:pt x="1105528" y="298798"/>
                      </a:lnTo>
                      <a:lnTo>
                        <a:pt x="1077462" y="286769"/>
                      </a:lnTo>
                      <a:lnTo>
                        <a:pt x="1065433" y="274741"/>
                      </a:lnTo>
                      <a:lnTo>
                        <a:pt x="1035362" y="280755"/>
                      </a:lnTo>
                      <a:lnTo>
                        <a:pt x="1018322" y="299800"/>
                      </a:lnTo>
                      <a:lnTo>
                        <a:pt x="1005291" y="301805"/>
                      </a:lnTo>
                      <a:lnTo>
                        <a:pt x="974218" y="307819"/>
                      </a:lnTo>
                      <a:lnTo>
                        <a:pt x="945149" y="316840"/>
                      </a:lnTo>
                      <a:lnTo>
                        <a:pt x="915078" y="322855"/>
                      </a:lnTo>
                      <a:lnTo>
                        <a:pt x="930114" y="305814"/>
                      </a:lnTo>
                      <a:lnTo>
                        <a:pt x="969206" y="278751"/>
                      </a:lnTo>
                      <a:lnTo>
                        <a:pt x="1001282" y="270732"/>
                      </a:lnTo>
                      <a:lnTo>
                        <a:pt x="1003286" y="263715"/>
                      </a:lnTo>
                      <a:lnTo>
                        <a:pt x="959182" y="278751"/>
                      </a:lnTo>
                      <a:lnTo>
                        <a:pt x="924100" y="297796"/>
                      </a:lnTo>
                      <a:lnTo>
                        <a:pt x="870974" y="316840"/>
                      </a:lnTo>
                      <a:lnTo>
                        <a:pt x="871976" y="330874"/>
                      </a:lnTo>
                      <a:lnTo>
                        <a:pt x="829877" y="350921"/>
                      </a:lnTo>
                      <a:lnTo>
                        <a:pt x="793792" y="362949"/>
                      </a:lnTo>
                      <a:lnTo>
                        <a:pt x="762719" y="370968"/>
                      </a:lnTo>
                      <a:lnTo>
                        <a:pt x="743674" y="383999"/>
                      </a:lnTo>
                      <a:lnTo>
                        <a:pt x="693555" y="398032"/>
                      </a:lnTo>
                      <a:lnTo>
                        <a:pt x="672506" y="412065"/>
                      </a:lnTo>
                      <a:lnTo>
                        <a:pt x="634416" y="424094"/>
                      </a:lnTo>
                      <a:lnTo>
                        <a:pt x="621385" y="421087"/>
                      </a:lnTo>
                      <a:lnTo>
                        <a:pt x="592316" y="429106"/>
                      </a:lnTo>
                      <a:lnTo>
                        <a:pt x="559238" y="439129"/>
                      </a:lnTo>
                      <a:lnTo>
                        <a:pt x="530170" y="449153"/>
                      </a:lnTo>
                      <a:lnTo>
                        <a:pt x="483058" y="457172"/>
                      </a:lnTo>
                      <a:lnTo>
                        <a:pt x="485063" y="452160"/>
                      </a:lnTo>
                      <a:lnTo>
                        <a:pt x="524155" y="439129"/>
                      </a:lnTo>
                      <a:lnTo>
                        <a:pt x="555229" y="430108"/>
                      </a:lnTo>
                      <a:lnTo>
                        <a:pt x="595323" y="414070"/>
                      </a:lnTo>
                      <a:lnTo>
                        <a:pt x="626397" y="411063"/>
                      </a:lnTo>
                      <a:lnTo>
                        <a:pt x="649451" y="400037"/>
                      </a:lnTo>
                      <a:lnTo>
                        <a:pt x="698567" y="382997"/>
                      </a:lnTo>
                      <a:lnTo>
                        <a:pt x="709593" y="376982"/>
                      </a:lnTo>
                      <a:lnTo>
                        <a:pt x="735655" y="366959"/>
                      </a:lnTo>
                      <a:lnTo>
                        <a:pt x="763721" y="345909"/>
                      </a:lnTo>
                      <a:lnTo>
                        <a:pt x="792790" y="328869"/>
                      </a:lnTo>
                      <a:lnTo>
                        <a:pt x="758709" y="337890"/>
                      </a:lnTo>
                      <a:lnTo>
                        <a:pt x="756704" y="332878"/>
                      </a:lnTo>
                      <a:lnTo>
                        <a:pt x="733650" y="342902"/>
                      </a:lnTo>
                      <a:lnTo>
                        <a:pt x="735655" y="328869"/>
                      </a:lnTo>
                      <a:lnTo>
                        <a:pt x="718614" y="338893"/>
                      </a:lnTo>
                      <a:lnTo>
                        <a:pt x="726633" y="324859"/>
                      </a:lnTo>
                      <a:lnTo>
                        <a:pt x="691550" y="335885"/>
                      </a:lnTo>
                      <a:lnTo>
                        <a:pt x="678520" y="335885"/>
                      </a:lnTo>
                      <a:lnTo>
                        <a:pt x="695560" y="319848"/>
                      </a:lnTo>
                      <a:lnTo>
                        <a:pt x="711598" y="309824"/>
                      </a:lnTo>
                      <a:lnTo>
                        <a:pt x="709593" y="299800"/>
                      </a:lnTo>
                      <a:lnTo>
                        <a:pt x="675513" y="304812"/>
                      </a:lnTo>
                      <a:lnTo>
                        <a:pt x="673508" y="291781"/>
                      </a:lnTo>
                      <a:lnTo>
                        <a:pt x="666491" y="284765"/>
                      </a:lnTo>
                      <a:lnTo>
                        <a:pt x="685536" y="269729"/>
                      </a:lnTo>
                      <a:lnTo>
                        <a:pt x="683532" y="257701"/>
                      </a:lnTo>
                      <a:lnTo>
                        <a:pt x="711598" y="242665"/>
                      </a:lnTo>
                      <a:lnTo>
                        <a:pt x="747683" y="226628"/>
                      </a:lnTo>
                      <a:lnTo>
                        <a:pt x="772742" y="213597"/>
                      </a:lnTo>
                      <a:lnTo>
                        <a:pt x="791787" y="211592"/>
                      </a:lnTo>
                      <a:lnTo>
                        <a:pt x="800808" y="215601"/>
                      </a:lnTo>
                      <a:lnTo>
                        <a:pt x="833887" y="202571"/>
                      </a:lnTo>
                      <a:lnTo>
                        <a:pt x="845915" y="204575"/>
                      </a:lnTo>
                      <a:lnTo>
                        <a:pt x="871976" y="196557"/>
                      </a:lnTo>
                      <a:lnTo>
                        <a:pt x="884005" y="184528"/>
                      </a:lnTo>
                      <a:lnTo>
                        <a:pt x="878993" y="179516"/>
                      </a:lnTo>
                      <a:lnTo>
                        <a:pt x="907059" y="169493"/>
                      </a:lnTo>
                      <a:lnTo>
                        <a:pt x="894029" y="169493"/>
                      </a:lnTo>
                      <a:lnTo>
                        <a:pt x="864960" y="175507"/>
                      </a:lnTo>
                      <a:lnTo>
                        <a:pt x="850927" y="181521"/>
                      </a:lnTo>
                      <a:lnTo>
                        <a:pt x="842908" y="175507"/>
                      </a:lnTo>
                      <a:lnTo>
                        <a:pt x="809830" y="178514"/>
                      </a:lnTo>
                      <a:lnTo>
                        <a:pt x="788780" y="171497"/>
                      </a:lnTo>
                      <a:lnTo>
                        <a:pt x="794794" y="161474"/>
                      </a:lnTo>
                      <a:lnTo>
                        <a:pt x="789782" y="145436"/>
                      </a:lnTo>
                      <a:lnTo>
                        <a:pt x="832884" y="134410"/>
                      </a:lnTo>
                      <a:lnTo>
                        <a:pt x="895031" y="122381"/>
                      </a:lnTo>
                      <a:lnTo>
                        <a:pt x="912071" y="122381"/>
                      </a:lnTo>
                      <a:lnTo>
                        <a:pt x="891021" y="135412"/>
                      </a:lnTo>
                      <a:lnTo>
                        <a:pt x="935126" y="134410"/>
                      </a:lnTo>
                      <a:lnTo>
                        <a:pt x="940137" y="117370"/>
                      </a:lnTo>
                      <a:lnTo>
                        <a:pt x="929111" y="107346"/>
                      </a:lnTo>
                      <a:lnTo>
                        <a:pt x="933121" y="95318"/>
                      </a:lnTo>
                      <a:lnTo>
                        <a:pt x="930114" y="84292"/>
                      </a:lnTo>
                      <a:lnTo>
                        <a:pt x="915078" y="75270"/>
                      </a:lnTo>
                      <a:lnTo>
                        <a:pt x="945149" y="62239"/>
                      </a:lnTo>
                      <a:lnTo>
                        <a:pt x="980232" y="61237"/>
                      </a:lnTo>
                      <a:lnTo>
                        <a:pt x="1022331" y="50211"/>
                      </a:lnTo>
                      <a:lnTo>
                        <a:pt x="1044384" y="37180"/>
                      </a:lnTo>
                      <a:lnTo>
                        <a:pt x="1081471" y="25152"/>
                      </a:lnTo>
                      <a:lnTo>
                        <a:pt x="1104526" y="22145"/>
                      </a:lnTo>
                      <a:lnTo>
                        <a:pt x="1157651" y="11119"/>
                      </a:lnTo>
                      <a:lnTo>
                        <a:pt x="1171684" y="13123"/>
                      </a:lnTo>
                      <a:lnTo>
                        <a:pt x="1220800" y="93"/>
                      </a:lnTo>
                      <a:lnTo>
                        <a:pt x="1241850" y="5105"/>
                      </a:lnTo>
                      <a:lnTo>
                        <a:pt x="1238843" y="16131"/>
                      </a:lnTo>
                      <a:lnTo>
                        <a:pt x="1254881" y="11119"/>
                      </a:lnTo>
                      <a:lnTo>
                        <a:pt x="1284951" y="13123"/>
                      </a:lnTo>
                      <a:lnTo>
                        <a:pt x="1274928" y="19138"/>
                      </a:lnTo>
                      <a:lnTo>
                        <a:pt x="1297982" y="23147"/>
                      </a:lnTo>
                      <a:lnTo>
                        <a:pt x="1321037" y="20140"/>
                      </a:lnTo>
                      <a:lnTo>
                        <a:pt x="1351108" y="28159"/>
                      </a:lnTo>
                      <a:lnTo>
                        <a:pt x="1384186" y="31166"/>
                      </a:lnTo>
                      <a:lnTo>
                        <a:pt x="1395212" y="34173"/>
                      </a:lnTo>
                      <a:lnTo>
                        <a:pt x="1425283" y="30164"/>
                      </a:lnTo>
                      <a:lnTo>
                        <a:pt x="1445330" y="37180"/>
                      </a:lnTo>
                      <a:lnTo>
                        <a:pt x="1461368" y="41190"/>
                      </a:lnTo>
                      <a:lnTo>
                        <a:pt x="1461368" y="41190"/>
                      </a:lnTo>
                      <a:lnTo>
                        <a:pt x="1346096" y="137417"/>
                      </a:lnTo>
                      <a:lnTo>
                        <a:pt x="1177698" y="290779"/>
                      </a:lnTo>
                      <a:lnTo>
                        <a:pt x="1197746" y="291781"/>
                      </a:lnTo>
                      <a:lnTo>
                        <a:pt x="1210776" y="298798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3" name="Freeform: Shape 192">
                  <a:extLst>
                    <a:ext uri="{FF2B5EF4-FFF2-40B4-BE49-F238E27FC236}">
                      <a16:creationId xmlns:a16="http://schemas.microsoft.com/office/drawing/2014/main" id="{35B2B824-B803-4B3F-9F81-0DE93EB805C9}"/>
                    </a:ext>
                  </a:extLst>
                </p:cNvPr>
                <p:cNvSpPr/>
                <p:nvPr/>
              </p:nvSpPr>
              <p:spPr>
                <a:xfrm>
                  <a:off x="6611985" y="2355529"/>
                  <a:ext cx="452066" cy="252596"/>
                </a:xfrm>
                <a:custGeom>
                  <a:avLst/>
                  <a:gdLst>
                    <a:gd name="connsiteX0" fmla="*/ 319618 w 452066"/>
                    <a:gd name="connsiteY0" fmla="*/ 245671 h 252596"/>
                    <a:gd name="connsiteX1" fmla="*/ 315608 w 452066"/>
                    <a:gd name="connsiteY1" fmla="*/ 227629 h 252596"/>
                    <a:gd name="connsiteX2" fmla="*/ 279523 w 452066"/>
                    <a:gd name="connsiteY2" fmla="*/ 214598 h 252596"/>
                    <a:gd name="connsiteX3" fmla="*/ 249452 w 452066"/>
                    <a:gd name="connsiteY3" fmla="*/ 199563 h 252596"/>
                    <a:gd name="connsiteX4" fmla="*/ 229405 w 452066"/>
                    <a:gd name="connsiteY4" fmla="*/ 185529 h 252596"/>
                    <a:gd name="connsiteX5" fmla="*/ 196327 w 452066"/>
                    <a:gd name="connsiteY5" fmla="*/ 165482 h 252596"/>
                    <a:gd name="connsiteX6" fmla="*/ 176279 w 452066"/>
                    <a:gd name="connsiteY6" fmla="*/ 134409 h 252596"/>
                    <a:gd name="connsiteX7" fmla="*/ 166256 w 452066"/>
                    <a:gd name="connsiteY7" fmla="*/ 128395 h 252596"/>
                    <a:gd name="connsiteX8" fmla="*/ 140194 w 452066"/>
                    <a:gd name="connsiteY8" fmla="*/ 130399 h 252596"/>
                    <a:gd name="connsiteX9" fmla="*/ 129169 w 452066"/>
                    <a:gd name="connsiteY9" fmla="*/ 124385 h 252596"/>
                    <a:gd name="connsiteX10" fmla="*/ 120147 w 452066"/>
                    <a:gd name="connsiteY10" fmla="*/ 100328 h 252596"/>
                    <a:gd name="connsiteX11" fmla="*/ 83059 w 452066"/>
                    <a:gd name="connsiteY11" fmla="*/ 84290 h 252596"/>
                    <a:gd name="connsiteX12" fmla="*/ 68024 w 452066"/>
                    <a:gd name="connsiteY12" fmla="*/ 101331 h 252596"/>
                    <a:gd name="connsiteX13" fmla="*/ 48979 w 452066"/>
                    <a:gd name="connsiteY13" fmla="*/ 112357 h 252596"/>
                    <a:gd name="connsiteX14" fmla="*/ 56998 w 452066"/>
                    <a:gd name="connsiteY14" fmla="*/ 127392 h 252596"/>
                    <a:gd name="connsiteX15" fmla="*/ 29934 w 452066"/>
                    <a:gd name="connsiteY15" fmla="*/ 127392 h 252596"/>
                    <a:gd name="connsiteX16" fmla="*/ -137 w 452066"/>
                    <a:gd name="connsiteY16" fmla="*/ 17132 h 252596"/>
                    <a:gd name="connsiteX17" fmla="*/ 56998 w 452066"/>
                    <a:gd name="connsiteY17" fmla="*/ 92 h 252596"/>
                    <a:gd name="connsiteX18" fmla="*/ 62010 w 452066"/>
                    <a:gd name="connsiteY18" fmla="*/ 2096 h 252596"/>
                    <a:gd name="connsiteX19" fmla="*/ 105111 w 452066"/>
                    <a:gd name="connsiteY19" fmla="*/ 24148 h 252596"/>
                    <a:gd name="connsiteX20" fmla="*/ 128166 w 452066"/>
                    <a:gd name="connsiteY20" fmla="*/ 35175 h 252596"/>
                    <a:gd name="connsiteX21" fmla="*/ 159240 w 452066"/>
                    <a:gd name="connsiteY21" fmla="*/ 62238 h 252596"/>
                    <a:gd name="connsiteX22" fmla="*/ 186303 w 452066"/>
                    <a:gd name="connsiteY22" fmla="*/ 57227 h 252596"/>
                    <a:gd name="connsiteX23" fmla="*/ 226398 w 452066"/>
                    <a:gd name="connsiteY23" fmla="*/ 55222 h 252596"/>
                    <a:gd name="connsiteX24" fmla="*/ 262483 w 452066"/>
                    <a:gd name="connsiteY24" fmla="*/ 77274 h 252596"/>
                    <a:gd name="connsiteX25" fmla="*/ 269500 w 452066"/>
                    <a:gd name="connsiteY25" fmla="*/ 107345 h 252596"/>
                    <a:gd name="connsiteX26" fmla="*/ 281528 w 452066"/>
                    <a:gd name="connsiteY26" fmla="*/ 107345 h 252596"/>
                    <a:gd name="connsiteX27" fmla="*/ 293556 w 452066"/>
                    <a:gd name="connsiteY27" fmla="*/ 131402 h 252596"/>
                    <a:gd name="connsiteX28" fmla="*/ 324630 w 452066"/>
                    <a:gd name="connsiteY28" fmla="*/ 132404 h 252596"/>
                    <a:gd name="connsiteX29" fmla="*/ 335656 w 452066"/>
                    <a:gd name="connsiteY29" fmla="*/ 146437 h 252596"/>
                    <a:gd name="connsiteX30" fmla="*/ 344677 w 452066"/>
                    <a:gd name="connsiteY30" fmla="*/ 146437 h 252596"/>
                    <a:gd name="connsiteX31" fmla="*/ 349689 w 452066"/>
                    <a:gd name="connsiteY31" fmla="*/ 125388 h 252596"/>
                    <a:gd name="connsiteX32" fmla="*/ 374748 w 452066"/>
                    <a:gd name="connsiteY32" fmla="*/ 104338 h 252596"/>
                    <a:gd name="connsiteX33" fmla="*/ 386776 w 452066"/>
                    <a:gd name="connsiteY33" fmla="*/ 98324 h 252596"/>
                    <a:gd name="connsiteX34" fmla="*/ 395798 w 452066"/>
                    <a:gd name="connsiteY34" fmla="*/ 101331 h 252596"/>
                    <a:gd name="connsiteX35" fmla="*/ 380762 w 452066"/>
                    <a:gd name="connsiteY35" fmla="*/ 121378 h 252596"/>
                    <a:gd name="connsiteX36" fmla="*/ 402814 w 452066"/>
                    <a:gd name="connsiteY36" fmla="*/ 132404 h 252596"/>
                    <a:gd name="connsiteX37" fmla="*/ 417850 w 452066"/>
                    <a:gd name="connsiteY37" fmla="*/ 125388 h 252596"/>
                    <a:gd name="connsiteX38" fmla="*/ 451930 w 452066"/>
                    <a:gd name="connsiteY38" fmla="*/ 140423 h 252596"/>
                    <a:gd name="connsiteX39" fmla="*/ 426871 w 452066"/>
                    <a:gd name="connsiteY39" fmla="*/ 162475 h 252596"/>
                    <a:gd name="connsiteX40" fmla="*/ 406824 w 452066"/>
                    <a:gd name="connsiteY40" fmla="*/ 159468 h 252596"/>
                    <a:gd name="connsiteX41" fmla="*/ 396800 w 452066"/>
                    <a:gd name="connsiteY41" fmla="*/ 160470 h 252596"/>
                    <a:gd name="connsiteX42" fmla="*/ 390786 w 452066"/>
                    <a:gd name="connsiteY42" fmla="*/ 151449 h 252596"/>
                    <a:gd name="connsiteX43" fmla="*/ 391788 w 452066"/>
                    <a:gd name="connsiteY43" fmla="*/ 137416 h 252596"/>
                    <a:gd name="connsiteX44" fmla="*/ 361717 w 452066"/>
                    <a:gd name="connsiteY44" fmla="*/ 144432 h 252596"/>
                    <a:gd name="connsiteX45" fmla="*/ 359713 w 452066"/>
                    <a:gd name="connsiteY45" fmla="*/ 164480 h 252596"/>
                    <a:gd name="connsiteX46" fmla="*/ 351693 w 452066"/>
                    <a:gd name="connsiteY46" fmla="*/ 180518 h 252596"/>
                    <a:gd name="connsiteX47" fmla="*/ 331646 w 452066"/>
                    <a:gd name="connsiteY47" fmla="*/ 179515 h 252596"/>
                    <a:gd name="connsiteX48" fmla="*/ 328639 w 452066"/>
                    <a:gd name="connsiteY48" fmla="*/ 192546 h 252596"/>
                    <a:gd name="connsiteX49" fmla="*/ 348686 w 452066"/>
                    <a:gd name="connsiteY49" fmla="*/ 199563 h 252596"/>
                    <a:gd name="connsiteX50" fmla="*/ 359713 w 452066"/>
                    <a:gd name="connsiteY50" fmla="*/ 222617 h 252596"/>
                    <a:gd name="connsiteX51" fmla="*/ 353698 w 452066"/>
                    <a:gd name="connsiteY51" fmla="*/ 252688 h 252596"/>
                    <a:gd name="connsiteX52" fmla="*/ 333651 w 452066"/>
                    <a:gd name="connsiteY52" fmla="*/ 246674 h 2525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452066" h="252596">
                      <a:moveTo>
                        <a:pt x="319618" y="245671"/>
                      </a:moveTo>
                      <a:lnTo>
                        <a:pt x="315608" y="227629"/>
                      </a:lnTo>
                      <a:lnTo>
                        <a:pt x="279523" y="214598"/>
                      </a:lnTo>
                      <a:lnTo>
                        <a:pt x="249452" y="199563"/>
                      </a:lnTo>
                      <a:lnTo>
                        <a:pt x="229405" y="185529"/>
                      </a:lnTo>
                      <a:lnTo>
                        <a:pt x="196327" y="165482"/>
                      </a:lnTo>
                      <a:lnTo>
                        <a:pt x="176279" y="134409"/>
                      </a:lnTo>
                      <a:lnTo>
                        <a:pt x="166256" y="128395"/>
                      </a:lnTo>
                      <a:lnTo>
                        <a:pt x="140194" y="130399"/>
                      </a:lnTo>
                      <a:lnTo>
                        <a:pt x="129169" y="124385"/>
                      </a:lnTo>
                      <a:lnTo>
                        <a:pt x="120147" y="100328"/>
                      </a:lnTo>
                      <a:lnTo>
                        <a:pt x="83059" y="84290"/>
                      </a:lnTo>
                      <a:lnTo>
                        <a:pt x="68024" y="101331"/>
                      </a:lnTo>
                      <a:lnTo>
                        <a:pt x="48979" y="112357"/>
                      </a:lnTo>
                      <a:lnTo>
                        <a:pt x="56998" y="127392"/>
                      </a:lnTo>
                      <a:lnTo>
                        <a:pt x="29934" y="127392"/>
                      </a:lnTo>
                      <a:lnTo>
                        <a:pt x="-137" y="17132"/>
                      </a:lnTo>
                      <a:lnTo>
                        <a:pt x="56998" y="92"/>
                      </a:lnTo>
                      <a:lnTo>
                        <a:pt x="62010" y="2096"/>
                      </a:lnTo>
                      <a:lnTo>
                        <a:pt x="105111" y="24148"/>
                      </a:lnTo>
                      <a:lnTo>
                        <a:pt x="128166" y="35175"/>
                      </a:lnTo>
                      <a:lnTo>
                        <a:pt x="159240" y="62238"/>
                      </a:lnTo>
                      <a:lnTo>
                        <a:pt x="186303" y="57227"/>
                      </a:lnTo>
                      <a:lnTo>
                        <a:pt x="226398" y="55222"/>
                      </a:lnTo>
                      <a:lnTo>
                        <a:pt x="262483" y="77274"/>
                      </a:lnTo>
                      <a:lnTo>
                        <a:pt x="269500" y="107345"/>
                      </a:lnTo>
                      <a:lnTo>
                        <a:pt x="281528" y="107345"/>
                      </a:lnTo>
                      <a:lnTo>
                        <a:pt x="293556" y="131402"/>
                      </a:lnTo>
                      <a:lnTo>
                        <a:pt x="324630" y="132404"/>
                      </a:lnTo>
                      <a:lnTo>
                        <a:pt x="335656" y="146437"/>
                      </a:lnTo>
                      <a:lnTo>
                        <a:pt x="344677" y="146437"/>
                      </a:lnTo>
                      <a:lnTo>
                        <a:pt x="349689" y="125388"/>
                      </a:lnTo>
                      <a:lnTo>
                        <a:pt x="374748" y="104338"/>
                      </a:lnTo>
                      <a:lnTo>
                        <a:pt x="386776" y="98324"/>
                      </a:lnTo>
                      <a:lnTo>
                        <a:pt x="395798" y="101331"/>
                      </a:lnTo>
                      <a:lnTo>
                        <a:pt x="380762" y="121378"/>
                      </a:lnTo>
                      <a:lnTo>
                        <a:pt x="402814" y="132404"/>
                      </a:lnTo>
                      <a:lnTo>
                        <a:pt x="417850" y="125388"/>
                      </a:lnTo>
                      <a:lnTo>
                        <a:pt x="451930" y="140423"/>
                      </a:lnTo>
                      <a:lnTo>
                        <a:pt x="426871" y="162475"/>
                      </a:lnTo>
                      <a:lnTo>
                        <a:pt x="406824" y="159468"/>
                      </a:lnTo>
                      <a:lnTo>
                        <a:pt x="396800" y="160470"/>
                      </a:lnTo>
                      <a:lnTo>
                        <a:pt x="390786" y="151449"/>
                      </a:lnTo>
                      <a:lnTo>
                        <a:pt x="391788" y="137416"/>
                      </a:lnTo>
                      <a:lnTo>
                        <a:pt x="361717" y="144432"/>
                      </a:lnTo>
                      <a:lnTo>
                        <a:pt x="359713" y="164480"/>
                      </a:lnTo>
                      <a:lnTo>
                        <a:pt x="351693" y="180518"/>
                      </a:lnTo>
                      <a:lnTo>
                        <a:pt x="331646" y="179515"/>
                      </a:lnTo>
                      <a:lnTo>
                        <a:pt x="328639" y="192546"/>
                      </a:lnTo>
                      <a:lnTo>
                        <a:pt x="348686" y="199563"/>
                      </a:lnTo>
                      <a:lnTo>
                        <a:pt x="359713" y="222617"/>
                      </a:lnTo>
                      <a:lnTo>
                        <a:pt x="353698" y="252688"/>
                      </a:lnTo>
                      <a:lnTo>
                        <a:pt x="333651" y="246674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4" name="Freeform: Shape 193">
                  <a:extLst>
                    <a:ext uri="{FF2B5EF4-FFF2-40B4-BE49-F238E27FC236}">
                      <a16:creationId xmlns:a16="http://schemas.microsoft.com/office/drawing/2014/main" id="{7F02A432-4EB1-4C1C-B5F3-6F39FC0ACBF1}"/>
                    </a:ext>
                  </a:extLst>
                </p:cNvPr>
                <p:cNvSpPr/>
                <p:nvPr/>
              </p:nvSpPr>
              <p:spPr>
                <a:xfrm>
                  <a:off x="3324224" y="3362907"/>
                  <a:ext cx="358847" cy="345816"/>
                </a:xfrm>
                <a:custGeom>
                  <a:avLst/>
                  <a:gdLst>
                    <a:gd name="connsiteX0" fmla="*/ 57039 w 358847"/>
                    <a:gd name="connsiteY0" fmla="*/ 12107 h 345816"/>
                    <a:gd name="connsiteX1" fmla="*/ 56037 w 358847"/>
                    <a:gd name="connsiteY1" fmla="*/ 19124 h 345816"/>
                    <a:gd name="connsiteX2" fmla="*/ 39999 w 358847"/>
                    <a:gd name="connsiteY2" fmla="*/ 23133 h 345816"/>
                    <a:gd name="connsiteX3" fmla="*/ 48017 w 358847"/>
                    <a:gd name="connsiteY3" fmla="*/ 36164 h 345816"/>
                    <a:gd name="connsiteX4" fmla="*/ 46013 w 358847"/>
                    <a:gd name="connsiteY4" fmla="*/ 52202 h 345816"/>
                    <a:gd name="connsiteX5" fmla="*/ 33984 w 358847"/>
                    <a:gd name="connsiteY5" fmla="*/ 69242 h 345816"/>
                    <a:gd name="connsiteX6" fmla="*/ 42003 w 358847"/>
                    <a:gd name="connsiteY6" fmla="*/ 93299 h 345816"/>
                    <a:gd name="connsiteX7" fmla="*/ 54032 w 358847"/>
                    <a:gd name="connsiteY7" fmla="*/ 91294 h 345816"/>
                    <a:gd name="connsiteX8" fmla="*/ 61048 w 358847"/>
                    <a:gd name="connsiteY8" fmla="*/ 70244 h 345816"/>
                    <a:gd name="connsiteX9" fmla="*/ 53029 w 358847"/>
                    <a:gd name="connsiteY9" fmla="*/ 59218 h 345816"/>
                    <a:gd name="connsiteX10" fmla="*/ 53029 w 358847"/>
                    <a:gd name="connsiteY10" fmla="*/ 36164 h 345816"/>
                    <a:gd name="connsiteX11" fmla="*/ 87110 w 358847"/>
                    <a:gd name="connsiteY11" fmla="*/ 24136 h 345816"/>
                    <a:gd name="connsiteX12" fmla="*/ 84103 w 358847"/>
                    <a:gd name="connsiteY12" fmla="*/ 10102 h 345816"/>
                    <a:gd name="connsiteX13" fmla="*/ 94126 w 358847"/>
                    <a:gd name="connsiteY13" fmla="*/ 79 h 345816"/>
                    <a:gd name="connsiteX14" fmla="*/ 102145 w 358847"/>
                    <a:gd name="connsiteY14" fmla="*/ 21128 h 345816"/>
                    <a:gd name="connsiteX15" fmla="*/ 121190 w 358847"/>
                    <a:gd name="connsiteY15" fmla="*/ 22131 h 345816"/>
                    <a:gd name="connsiteX16" fmla="*/ 137228 w 358847"/>
                    <a:gd name="connsiteY16" fmla="*/ 39171 h 345816"/>
                    <a:gd name="connsiteX17" fmla="*/ 138230 w 358847"/>
                    <a:gd name="connsiteY17" fmla="*/ 49195 h 345816"/>
                    <a:gd name="connsiteX18" fmla="*/ 161285 w 358847"/>
                    <a:gd name="connsiteY18" fmla="*/ 49195 h 345816"/>
                    <a:gd name="connsiteX19" fmla="*/ 190354 w 358847"/>
                    <a:gd name="connsiteY19" fmla="*/ 46188 h 345816"/>
                    <a:gd name="connsiteX20" fmla="*/ 204387 w 358847"/>
                    <a:gd name="connsiteY20" fmla="*/ 59218 h 345816"/>
                    <a:gd name="connsiteX21" fmla="*/ 224434 w 358847"/>
                    <a:gd name="connsiteY21" fmla="*/ 63228 h 345816"/>
                    <a:gd name="connsiteX22" fmla="*/ 240472 w 358847"/>
                    <a:gd name="connsiteY22" fmla="*/ 54206 h 345816"/>
                    <a:gd name="connsiteX23" fmla="*/ 240472 w 358847"/>
                    <a:gd name="connsiteY23" fmla="*/ 46188 h 345816"/>
                    <a:gd name="connsiteX24" fmla="*/ 273550 w 358847"/>
                    <a:gd name="connsiteY24" fmla="*/ 44183 h 345816"/>
                    <a:gd name="connsiteX25" fmla="*/ 305626 w 358847"/>
                    <a:gd name="connsiteY25" fmla="*/ 44183 h 345816"/>
                    <a:gd name="connsiteX26" fmla="*/ 282571 w 358847"/>
                    <a:gd name="connsiteY26" fmla="*/ 53204 h 345816"/>
                    <a:gd name="connsiteX27" fmla="*/ 291593 w 358847"/>
                    <a:gd name="connsiteY27" fmla="*/ 67237 h 345816"/>
                    <a:gd name="connsiteX28" fmla="*/ 312642 w 358847"/>
                    <a:gd name="connsiteY28" fmla="*/ 69242 h 345816"/>
                    <a:gd name="connsiteX29" fmla="*/ 331687 w 358847"/>
                    <a:gd name="connsiteY29" fmla="*/ 84277 h 345816"/>
                    <a:gd name="connsiteX30" fmla="*/ 334694 w 358847"/>
                    <a:gd name="connsiteY30" fmla="*/ 108334 h 345816"/>
                    <a:gd name="connsiteX31" fmla="*/ 348727 w 358847"/>
                    <a:gd name="connsiteY31" fmla="*/ 108334 h 345816"/>
                    <a:gd name="connsiteX32" fmla="*/ 358751 w 358847"/>
                    <a:gd name="connsiteY32" fmla="*/ 115351 h 345816"/>
                    <a:gd name="connsiteX33" fmla="*/ 337702 w 358847"/>
                    <a:gd name="connsiteY33" fmla="*/ 132391 h 345816"/>
                    <a:gd name="connsiteX34" fmla="*/ 334694 w 358847"/>
                    <a:gd name="connsiteY34" fmla="*/ 143417 h 345816"/>
                    <a:gd name="connsiteX35" fmla="*/ 343716 w 358847"/>
                    <a:gd name="connsiteY35" fmla="*/ 155446 h 345816"/>
                    <a:gd name="connsiteX36" fmla="*/ 336699 w 358847"/>
                    <a:gd name="connsiteY36" fmla="*/ 160457 h 345816"/>
                    <a:gd name="connsiteX37" fmla="*/ 319659 w 358847"/>
                    <a:gd name="connsiteY37" fmla="*/ 165469 h 345816"/>
                    <a:gd name="connsiteX38" fmla="*/ 320661 w 358847"/>
                    <a:gd name="connsiteY38" fmla="*/ 179502 h 345816"/>
                    <a:gd name="connsiteX39" fmla="*/ 312642 w 358847"/>
                    <a:gd name="connsiteY39" fmla="*/ 187521 h 345816"/>
                    <a:gd name="connsiteX40" fmla="*/ 330685 w 358847"/>
                    <a:gd name="connsiteY40" fmla="*/ 210576 h 345816"/>
                    <a:gd name="connsiteX41" fmla="*/ 333692 w 358847"/>
                    <a:gd name="connsiteY41" fmla="*/ 219597 h 345816"/>
                    <a:gd name="connsiteX42" fmla="*/ 323668 w 358847"/>
                    <a:gd name="connsiteY42" fmla="*/ 230623 h 345816"/>
                    <a:gd name="connsiteX43" fmla="*/ 293597 w 358847"/>
                    <a:gd name="connsiteY43" fmla="*/ 241649 h 345816"/>
                    <a:gd name="connsiteX44" fmla="*/ 273550 w 358847"/>
                    <a:gd name="connsiteY44" fmla="*/ 246661 h 345816"/>
                    <a:gd name="connsiteX45" fmla="*/ 266533 w 358847"/>
                    <a:gd name="connsiteY45" fmla="*/ 253677 h 345816"/>
                    <a:gd name="connsiteX46" fmla="*/ 245484 w 358847"/>
                    <a:gd name="connsiteY46" fmla="*/ 246661 h 345816"/>
                    <a:gd name="connsiteX47" fmla="*/ 225436 w 358847"/>
                    <a:gd name="connsiteY47" fmla="*/ 242651 h 345816"/>
                    <a:gd name="connsiteX48" fmla="*/ 220425 w 358847"/>
                    <a:gd name="connsiteY48" fmla="*/ 245659 h 345816"/>
                    <a:gd name="connsiteX49" fmla="*/ 232453 w 358847"/>
                    <a:gd name="connsiteY49" fmla="*/ 252675 h 345816"/>
                    <a:gd name="connsiteX50" fmla="*/ 230448 w 358847"/>
                    <a:gd name="connsiteY50" fmla="*/ 273725 h 345816"/>
                    <a:gd name="connsiteX51" fmla="*/ 234458 w 358847"/>
                    <a:gd name="connsiteY51" fmla="*/ 292770 h 345816"/>
                    <a:gd name="connsiteX52" fmla="*/ 256510 w 358847"/>
                    <a:gd name="connsiteY52" fmla="*/ 294774 h 345816"/>
                    <a:gd name="connsiteX53" fmla="*/ 257512 w 358847"/>
                    <a:gd name="connsiteY53" fmla="*/ 301791 h 345816"/>
                    <a:gd name="connsiteX54" fmla="*/ 238467 w 358847"/>
                    <a:gd name="connsiteY54" fmla="*/ 309810 h 345816"/>
                    <a:gd name="connsiteX55" fmla="*/ 235460 w 358847"/>
                    <a:gd name="connsiteY55" fmla="*/ 322841 h 345816"/>
                    <a:gd name="connsiteX56" fmla="*/ 224434 w 358847"/>
                    <a:gd name="connsiteY56" fmla="*/ 327853 h 345816"/>
                    <a:gd name="connsiteX57" fmla="*/ 204387 w 358847"/>
                    <a:gd name="connsiteY57" fmla="*/ 334869 h 345816"/>
                    <a:gd name="connsiteX58" fmla="*/ 199375 w 358847"/>
                    <a:gd name="connsiteY58" fmla="*/ 343890 h 345816"/>
                    <a:gd name="connsiteX59" fmla="*/ 178325 w 358847"/>
                    <a:gd name="connsiteY59" fmla="*/ 345895 h 345816"/>
                    <a:gd name="connsiteX60" fmla="*/ 164292 w 358847"/>
                    <a:gd name="connsiteY60" fmla="*/ 329857 h 345816"/>
                    <a:gd name="connsiteX61" fmla="*/ 156273 w 358847"/>
                    <a:gd name="connsiteY61" fmla="*/ 299786 h 345816"/>
                    <a:gd name="connsiteX62" fmla="*/ 149256 w 358847"/>
                    <a:gd name="connsiteY62" fmla="*/ 289763 h 345816"/>
                    <a:gd name="connsiteX63" fmla="*/ 139233 w 358847"/>
                    <a:gd name="connsiteY63" fmla="*/ 282746 h 345816"/>
                    <a:gd name="connsiteX64" fmla="*/ 153266 w 358847"/>
                    <a:gd name="connsiteY64" fmla="*/ 267711 h 345816"/>
                    <a:gd name="connsiteX65" fmla="*/ 152264 w 358847"/>
                    <a:gd name="connsiteY65" fmla="*/ 260694 h 345816"/>
                    <a:gd name="connsiteX66" fmla="*/ 145247 w 358847"/>
                    <a:gd name="connsiteY66" fmla="*/ 251673 h 345816"/>
                    <a:gd name="connsiteX67" fmla="*/ 140235 w 358847"/>
                    <a:gd name="connsiteY67" fmla="*/ 231625 h 345816"/>
                    <a:gd name="connsiteX68" fmla="*/ 143242 w 358847"/>
                    <a:gd name="connsiteY68" fmla="*/ 210576 h 345816"/>
                    <a:gd name="connsiteX69" fmla="*/ 149256 w 358847"/>
                    <a:gd name="connsiteY69" fmla="*/ 199550 h 345816"/>
                    <a:gd name="connsiteX70" fmla="*/ 155271 w 358847"/>
                    <a:gd name="connsiteY70" fmla="*/ 183512 h 345816"/>
                    <a:gd name="connsiteX71" fmla="*/ 145247 w 358847"/>
                    <a:gd name="connsiteY71" fmla="*/ 178500 h 345816"/>
                    <a:gd name="connsiteX72" fmla="*/ 130212 w 358847"/>
                    <a:gd name="connsiteY72" fmla="*/ 181507 h 345816"/>
                    <a:gd name="connsiteX73" fmla="*/ 111167 w 358847"/>
                    <a:gd name="connsiteY73" fmla="*/ 180505 h 345816"/>
                    <a:gd name="connsiteX74" fmla="*/ 100141 w 358847"/>
                    <a:gd name="connsiteY74" fmla="*/ 183512 h 345816"/>
                    <a:gd name="connsiteX75" fmla="*/ 82098 w 358847"/>
                    <a:gd name="connsiteY75" fmla="*/ 157450 h 345816"/>
                    <a:gd name="connsiteX76" fmla="*/ 67063 w 358847"/>
                    <a:gd name="connsiteY76" fmla="*/ 153441 h 345816"/>
                    <a:gd name="connsiteX77" fmla="*/ 32982 w 358847"/>
                    <a:gd name="connsiteY77" fmla="*/ 156448 h 345816"/>
                    <a:gd name="connsiteX78" fmla="*/ 26968 w 358847"/>
                    <a:gd name="connsiteY78" fmla="*/ 146424 h 345816"/>
                    <a:gd name="connsiteX79" fmla="*/ 19951 w 358847"/>
                    <a:gd name="connsiteY79" fmla="*/ 143417 h 345816"/>
                    <a:gd name="connsiteX80" fmla="*/ 19951 w 358847"/>
                    <a:gd name="connsiteY80" fmla="*/ 137403 h 345816"/>
                    <a:gd name="connsiteX81" fmla="*/ 22958 w 358847"/>
                    <a:gd name="connsiteY81" fmla="*/ 126377 h 345816"/>
                    <a:gd name="connsiteX82" fmla="*/ 21956 w 358847"/>
                    <a:gd name="connsiteY82" fmla="*/ 114348 h 345816"/>
                    <a:gd name="connsiteX83" fmla="*/ 15942 w 358847"/>
                    <a:gd name="connsiteY83" fmla="*/ 107332 h 345816"/>
                    <a:gd name="connsiteX84" fmla="*/ 13937 w 358847"/>
                    <a:gd name="connsiteY84" fmla="*/ 93299 h 345816"/>
                    <a:gd name="connsiteX85" fmla="*/ -96 w 358847"/>
                    <a:gd name="connsiteY85" fmla="*/ 91294 h 345816"/>
                    <a:gd name="connsiteX86" fmla="*/ 7923 w 358847"/>
                    <a:gd name="connsiteY86" fmla="*/ 73252 h 345816"/>
                    <a:gd name="connsiteX87" fmla="*/ 12935 w 358847"/>
                    <a:gd name="connsiteY87" fmla="*/ 52202 h 345816"/>
                    <a:gd name="connsiteX88" fmla="*/ 20954 w 358847"/>
                    <a:gd name="connsiteY88" fmla="*/ 41176 h 345816"/>
                    <a:gd name="connsiteX89" fmla="*/ 31980 w 358847"/>
                    <a:gd name="connsiteY89" fmla="*/ 32154 h 345816"/>
                    <a:gd name="connsiteX90" fmla="*/ 38996 w 358847"/>
                    <a:gd name="connsiteY90" fmla="*/ 17119 h 3458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</a:cxnLst>
                  <a:rect l="l" t="t" r="r" b="b"/>
                  <a:pathLst>
                    <a:path w="358847" h="345816">
                      <a:moveTo>
                        <a:pt x="57039" y="12107"/>
                      </a:moveTo>
                      <a:lnTo>
                        <a:pt x="56037" y="19124"/>
                      </a:lnTo>
                      <a:lnTo>
                        <a:pt x="39999" y="23133"/>
                      </a:lnTo>
                      <a:lnTo>
                        <a:pt x="48017" y="36164"/>
                      </a:lnTo>
                      <a:lnTo>
                        <a:pt x="46013" y="52202"/>
                      </a:lnTo>
                      <a:lnTo>
                        <a:pt x="33984" y="69242"/>
                      </a:lnTo>
                      <a:lnTo>
                        <a:pt x="42003" y="93299"/>
                      </a:lnTo>
                      <a:lnTo>
                        <a:pt x="54032" y="91294"/>
                      </a:lnTo>
                      <a:lnTo>
                        <a:pt x="61048" y="70244"/>
                      </a:lnTo>
                      <a:lnTo>
                        <a:pt x="53029" y="59218"/>
                      </a:lnTo>
                      <a:lnTo>
                        <a:pt x="53029" y="36164"/>
                      </a:lnTo>
                      <a:lnTo>
                        <a:pt x="87110" y="24136"/>
                      </a:lnTo>
                      <a:lnTo>
                        <a:pt x="84103" y="10102"/>
                      </a:lnTo>
                      <a:lnTo>
                        <a:pt x="94126" y="79"/>
                      </a:lnTo>
                      <a:lnTo>
                        <a:pt x="102145" y="21128"/>
                      </a:lnTo>
                      <a:lnTo>
                        <a:pt x="121190" y="22131"/>
                      </a:lnTo>
                      <a:lnTo>
                        <a:pt x="137228" y="39171"/>
                      </a:lnTo>
                      <a:lnTo>
                        <a:pt x="138230" y="49195"/>
                      </a:lnTo>
                      <a:lnTo>
                        <a:pt x="161285" y="49195"/>
                      </a:lnTo>
                      <a:lnTo>
                        <a:pt x="190354" y="46188"/>
                      </a:lnTo>
                      <a:lnTo>
                        <a:pt x="204387" y="59218"/>
                      </a:lnTo>
                      <a:lnTo>
                        <a:pt x="224434" y="63228"/>
                      </a:lnTo>
                      <a:lnTo>
                        <a:pt x="240472" y="54206"/>
                      </a:lnTo>
                      <a:lnTo>
                        <a:pt x="240472" y="46188"/>
                      </a:lnTo>
                      <a:lnTo>
                        <a:pt x="273550" y="44183"/>
                      </a:lnTo>
                      <a:lnTo>
                        <a:pt x="305626" y="44183"/>
                      </a:lnTo>
                      <a:lnTo>
                        <a:pt x="282571" y="53204"/>
                      </a:lnTo>
                      <a:lnTo>
                        <a:pt x="291593" y="67237"/>
                      </a:lnTo>
                      <a:lnTo>
                        <a:pt x="312642" y="69242"/>
                      </a:lnTo>
                      <a:lnTo>
                        <a:pt x="331687" y="84277"/>
                      </a:lnTo>
                      <a:lnTo>
                        <a:pt x="334694" y="108334"/>
                      </a:lnTo>
                      <a:lnTo>
                        <a:pt x="348727" y="108334"/>
                      </a:lnTo>
                      <a:lnTo>
                        <a:pt x="358751" y="115351"/>
                      </a:lnTo>
                      <a:lnTo>
                        <a:pt x="337702" y="132391"/>
                      </a:lnTo>
                      <a:lnTo>
                        <a:pt x="334694" y="143417"/>
                      </a:lnTo>
                      <a:lnTo>
                        <a:pt x="343716" y="155446"/>
                      </a:lnTo>
                      <a:lnTo>
                        <a:pt x="336699" y="160457"/>
                      </a:lnTo>
                      <a:lnTo>
                        <a:pt x="319659" y="165469"/>
                      </a:lnTo>
                      <a:lnTo>
                        <a:pt x="320661" y="179502"/>
                      </a:lnTo>
                      <a:lnTo>
                        <a:pt x="312642" y="187521"/>
                      </a:lnTo>
                      <a:lnTo>
                        <a:pt x="330685" y="210576"/>
                      </a:lnTo>
                      <a:lnTo>
                        <a:pt x="333692" y="219597"/>
                      </a:lnTo>
                      <a:lnTo>
                        <a:pt x="323668" y="230623"/>
                      </a:lnTo>
                      <a:lnTo>
                        <a:pt x="293597" y="241649"/>
                      </a:lnTo>
                      <a:lnTo>
                        <a:pt x="273550" y="246661"/>
                      </a:lnTo>
                      <a:lnTo>
                        <a:pt x="266533" y="253677"/>
                      </a:lnTo>
                      <a:lnTo>
                        <a:pt x="245484" y="246661"/>
                      </a:lnTo>
                      <a:lnTo>
                        <a:pt x="225436" y="242651"/>
                      </a:lnTo>
                      <a:lnTo>
                        <a:pt x="220425" y="245659"/>
                      </a:lnTo>
                      <a:lnTo>
                        <a:pt x="232453" y="252675"/>
                      </a:lnTo>
                      <a:lnTo>
                        <a:pt x="230448" y="273725"/>
                      </a:lnTo>
                      <a:lnTo>
                        <a:pt x="234458" y="292770"/>
                      </a:lnTo>
                      <a:lnTo>
                        <a:pt x="256510" y="294774"/>
                      </a:lnTo>
                      <a:lnTo>
                        <a:pt x="257512" y="301791"/>
                      </a:lnTo>
                      <a:lnTo>
                        <a:pt x="238467" y="309810"/>
                      </a:lnTo>
                      <a:lnTo>
                        <a:pt x="235460" y="322841"/>
                      </a:lnTo>
                      <a:lnTo>
                        <a:pt x="224434" y="327853"/>
                      </a:lnTo>
                      <a:lnTo>
                        <a:pt x="204387" y="334869"/>
                      </a:lnTo>
                      <a:lnTo>
                        <a:pt x="199375" y="343890"/>
                      </a:lnTo>
                      <a:lnTo>
                        <a:pt x="178325" y="345895"/>
                      </a:lnTo>
                      <a:lnTo>
                        <a:pt x="164292" y="329857"/>
                      </a:lnTo>
                      <a:lnTo>
                        <a:pt x="156273" y="299786"/>
                      </a:lnTo>
                      <a:lnTo>
                        <a:pt x="149256" y="289763"/>
                      </a:lnTo>
                      <a:lnTo>
                        <a:pt x="139233" y="282746"/>
                      </a:lnTo>
                      <a:lnTo>
                        <a:pt x="153266" y="267711"/>
                      </a:lnTo>
                      <a:lnTo>
                        <a:pt x="152264" y="260694"/>
                      </a:lnTo>
                      <a:lnTo>
                        <a:pt x="145247" y="251673"/>
                      </a:lnTo>
                      <a:lnTo>
                        <a:pt x="140235" y="231625"/>
                      </a:lnTo>
                      <a:lnTo>
                        <a:pt x="143242" y="210576"/>
                      </a:lnTo>
                      <a:lnTo>
                        <a:pt x="149256" y="199550"/>
                      </a:lnTo>
                      <a:lnTo>
                        <a:pt x="155271" y="183512"/>
                      </a:lnTo>
                      <a:lnTo>
                        <a:pt x="145247" y="178500"/>
                      </a:lnTo>
                      <a:lnTo>
                        <a:pt x="130212" y="181507"/>
                      </a:lnTo>
                      <a:lnTo>
                        <a:pt x="111167" y="180505"/>
                      </a:lnTo>
                      <a:lnTo>
                        <a:pt x="100141" y="183512"/>
                      </a:lnTo>
                      <a:lnTo>
                        <a:pt x="82098" y="157450"/>
                      </a:lnTo>
                      <a:lnTo>
                        <a:pt x="67063" y="153441"/>
                      </a:lnTo>
                      <a:lnTo>
                        <a:pt x="32982" y="156448"/>
                      </a:lnTo>
                      <a:lnTo>
                        <a:pt x="26968" y="146424"/>
                      </a:lnTo>
                      <a:lnTo>
                        <a:pt x="19951" y="143417"/>
                      </a:lnTo>
                      <a:lnTo>
                        <a:pt x="19951" y="137403"/>
                      </a:lnTo>
                      <a:lnTo>
                        <a:pt x="22958" y="126377"/>
                      </a:lnTo>
                      <a:lnTo>
                        <a:pt x="21956" y="114348"/>
                      </a:lnTo>
                      <a:lnTo>
                        <a:pt x="15942" y="107332"/>
                      </a:lnTo>
                      <a:lnTo>
                        <a:pt x="13937" y="93299"/>
                      </a:lnTo>
                      <a:lnTo>
                        <a:pt x="-96" y="91294"/>
                      </a:lnTo>
                      <a:lnTo>
                        <a:pt x="7923" y="73252"/>
                      </a:lnTo>
                      <a:lnTo>
                        <a:pt x="12935" y="52202"/>
                      </a:lnTo>
                      <a:lnTo>
                        <a:pt x="20954" y="41176"/>
                      </a:lnTo>
                      <a:lnTo>
                        <a:pt x="31980" y="32154"/>
                      </a:lnTo>
                      <a:lnTo>
                        <a:pt x="38996" y="17119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5" name="Freeform: Shape 194">
                  <a:extLst>
                    <a:ext uri="{FF2B5EF4-FFF2-40B4-BE49-F238E27FC236}">
                      <a16:creationId xmlns:a16="http://schemas.microsoft.com/office/drawing/2014/main" id="{74FA1277-7324-44A5-BC39-2666FD8A6C94}"/>
                    </a:ext>
                  </a:extLst>
                </p:cNvPr>
                <p:cNvSpPr/>
                <p:nvPr/>
              </p:nvSpPr>
              <p:spPr>
                <a:xfrm>
                  <a:off x="7941123" y="3025110"/>
                  <a:ext cx="230544" cy="446053"/>
                </a:xfrm>
                <a:custGeom>
                  <a:avLst/>
                  <a:gdLst>
                    <a:gd name="connsiteX0" fmla="*/ 158222 w 230544"/>
                    <a:gd name="connsiteY0" fmla="*/ 54210 h 446053"/>
                    <a:gd name="connsiteX1" fmla="*/ 128151 w 230544"/>
                    <a:gd name="connsiteY1" fmla="*/ 80272 h 446053"/>
                    <a:gd name="connsiteX2" fmla="*/ 111111 w 230544"/>
                    <a:gd name="connsiteY2" fmla="*/ 108338 h 446053"/>
                    <a:gd name="connsiteX3" fmla="*/ 108104 w 230544"/>
                    <a:gd name="connsiteY3" fmla="*/ 129388 h 446053"/>
                    <a:gd name="connsiteX4" fmla="*/ 133163 w 230544"/>
                    <a:gd name="connsiteY4" fmla="*/ 161463 h 446053"/>
                    <a:gd name="connsiteX5" fmla="*/ 164236 w 230544"/>
                    <a:gd name="connsiteY5" fmla="*/ 200556 h 446053"/>
                    <a:gd name="connsiteX6" fmla="*/ 190298 w 230544"/>
                    <a:gd name="connsiteY6" fmla="*/ 219600 h 446053"/>
                    <a:gd name="connsiteX7" fmla="*/ 209343 w 230544"/>
                    <a:gd name="connsiteY7" fmla="*/ 243657 h 446053"/>
                    <a:gd name="connsiteX8" fmla="*/ 228388 w 230544"/>
                    <a:gd name="connsiteY8" fmla="*/ 299790 h 446053"/>
                    <a:gd name="connsiteX9" fmla="*/ 230392 w 230544"/>
                    <a:gd name="connsiteY9" fmla="*/ 352915 h 446053"/>
                    <a:gd name="connsiteX10" fmla="*/ 210345 w 230544"/>
                    <a:gd name="connsiteY10" fmla="*/ 372963 h 446053"/>
                    <a:gd name="connsiteX11" fmla="*/ 181277 w 230544"/>
                    <a:gd name="connsiteY11" fmla="*/ 392007 h 446053"/>
                    <a:gd name="connsiteX12" fmla="*/ 162232 w 230544"/>
                    <a:gd name="connsiteY12" fmla="*/ 418069 h 446053"/>
                    <a:gd name="connsiteX13" fmla="*/ 130156 w 230544"/>
                    <a:gd name="connsiteY13" fmla="*/ 446135 h 446053"/>
                    <a:gd name="connsiteX14" fmla="*/ 119130 w 230544"/>
                    <a:gd name="connsiteY14" fmla="*/ 426088 h 446053"/>
                    <a:gd name="connsiteX15" fmla="*/ 125144 w 230544"/>
                    <a:gd name="connsiteY15" fmla="*/ 406041 h 446053"/>
                    <a:gd name="connsiteX16" fmla="*/ 104094 w 230544"/>
                    <a:gd name="connsiteY16" fmla="*/ 389000 h 446053"/>
                    <a:gd name="connsiteX17" fmla="*/ 126147 w 230544"/>
                    <a:gd name="connsiteY17" fmla="*/ 376972 h 446053"/>
                    <a:gd name="connsiteX18" fmla="*/ 154213 w 230544"/>
                    <a:gd name="connsiteY18" fmla="*/ 373965 h 446053"/>
                    <a:gd name="connsiteX19" fmla="*/ 141182 w 230544"/>
                    <a:gd name="connsiteY19" fmla="*/ 355922 h 446053"/>
                    <a:gd name="connsiteX20" fmla="*/ 183282 w 230544"/>
                    <a:gd name="connsiteY20" fmla="*/ 332868 h 446053"/>
                    <a:gd name="connsiteX21" fmla="*/ 182279 w 230544"/>
                    <a:gd name="connsiteY21" fmla="*/ 296783 h 446053"/>
                    <a:gd name="connsiteX22" fmla="*/ 174260 w 230544"/>
                    <a:gd name="connsiteY22" fmla="*/ 276735 h 446053"/>
                    <a:gd name="connsiteX23" fmla="*/ 175262 w 230544"/>
                    <a:gd name="connsiteY23" fmla="*/ 246664 h 446053"/>
                    <a:gd name="connsiteX24" fmla="*/ 166241 w 230544"/>
                    <a:gd name="connsiteY24" fmla="*/ 224612 h 446053"/>
                    <a:gd name="connsiteX25" fmla="*/ 143187 w 230544"/>
                    <a:gd name="connsiteY25" fmla="*/ 203563 h 446053"/>
                    <a:gd name="connsiteX26" fmla="*/ 122137 w 230544"/>
                    <a:gd name="connsiteY26" fmla="*/ 177501 h 446053"/>
                    <a:gd name="connsiteX27" fmla="*/ 95073 w 230544"/>
                    <a:gd name="connsiteY27" fmla="*/ 141416 h 446053"/>
                    <a:gd name="connsiteX28" fmla="*/ 60993 w 230544"/>
                    <a:gd name="connsiteY28" fmla="*/ 123373 h 446053"/>
                    <a:gd name="connsiteX29" fmla="*/ 67007 w 230544"/>
                    <a:gd name="connsiteY29" fmla="*/ 112347 h 446053"/>
                    <a:gd name="connsiteX30" fmla="*/ 82042 w 230544"/>
                    <a:gd name="connsiteY30" fmla="*/ 104328 h 446053"/>
                    <a:gd name="connsiteX31" fmla="*/ 68009 w 230544"/>
                    <a:gd name="connsiteY31" fmla="*/ 78267 h 446053"/>
                    <a:gd name="connsiteX32" fmla="*/ 35934 w 230544"/>
                    <a:gd name="connsiteY32" fmla="*/ 78267 h 446053"/>
                    <a:gd name="connsiteX33" fmla="*/ 19895 w 230544"/>
                    <a:gd name="connsiteY33" fmla="*/ 50201 h 446053"/>
                    <a:gd name="connsiteX34" fmla="*/ -152 w 230544"/>
                    <a:gd name="connsiteY34" fmla="*/ 27146 h 446053"/>
                    <a:gd name="connsiteX35" fmla="*/ 12879 w 230544"/>
                    <a:gd name="connsiteY35" fmla="*/ 19127 h 446053"/>
                    <a:gd name="connsiteX36" fmla="*/ 33929 w 230544"/>
                    <a:gd name="connsiteY36" fmla="*/ 19127 h 446053"/>
                    <a:gd name="connsiteX37" fmla="*/ 58988 w 230544"/>
                    <a:gd name="connsiteY37" fmla="*/ 16120 h 446053"/>
                    <a:gd name="connsiteX38" fmla="*/ 78033 w 230544"/>
                    <a:gd name="connsiteY38" fmla="*/ 82 h 446053"/>
                    <a:gd name="connsiteX39" fmla="*/ 93069 w 230544"/>
                    <a:gd name="connsiteY39" fmla="*/ 11108 h 446053"/>
                    <a:gd name="connsiteX40" fmla="*/ 117125 w 230544"/>
                    <a:gd name="connsiteY40" fmla="*/ 17123 h 446053"/>
                    <a:gd name="connsiteX41" fmla="*/ 116123 w 230544"/>
                    <a:gd name="connsiteY41" fmla="*/ 34163 h 446053"/>
                    <a:gd name="connsiteX42" fmla="*/ 131158 w 230544"/>
                    <a:gd name="connsiteY42" fmla="*/ 46191 h 4460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30544" h="446053">
                      <a:moveTo>
                        <a:pt x="158222" y="54210"/>
                      </a:moveTo>
                      <a:lnTo>
                        <a:pt x="128151" y="80272"/>
                      </a:lnTo>
                      <a:lnTo>
                        <a:pt x="111111" y="108338"/>
                      </a:lnTo>
                      <a:lnTo>
                        <a:pt x="108104" y="129388"/>
                      </a:lnTo>
                      <a:lnTo>
                        <a:pt x="133163" y="161463"/>
                      </a:lnTo>
                      <a:lnTo>
                        <a:pt x="164236" y="200556"/>
                      </a:lnTo>
                      <a:lnTo>
                        <a:pt x="190298" y="219600"/>
                      </a:lnTo>
                      <a:lnTo>
                        <a:pt x="209343" y="243657"/>
                      </a:lnTo>
                      <a:lnTo>
                        <a:pt x="228388" y="299790"/>
                      </a:lnTo>
                      <a:lnTo>
                        <a:pt x="230392" y="352915"/>
                      </a:lnTo>
                      <a:lnTo>
                        <a:pt x="210345" y="372963"/>
                      </a:lnTo>
                      <a:lnTo>
                        <a:pt x="181277" y="392007"/>
                      </a:lnTo>
                      <a:lnTo>
                        <a:pt x="162232" y="418069"/>
                      </a:lnTo>
                      <a:lnTo>
                        <a:pt x="130156" y="446135"/>
                      </a:lnTo>
                      <a:lnTo>
                        <a:pt x="119130" y="426088"/>
                      </a:lnTo>
                      <a:lnTo>
                        <a:pt x="125144" y="406041"/>
                      </a:lnTo>
                      <a:lnTo>
                        <a:pt x="104094" y="389000"/>
                      </a:lnTo>
                      <a:lnTo>
                        <a:pt x="126147" y="376972"/>
                      </a:lnTo>
                      <a:lnTo>
                        <a:pt x="154213" y="373965"/>
                      </a:lnTo>
                      <a:lnTo>
                        <a:pt x="141182" y="355922"/>
                      </a:lnTo>
                      <a:lnTo>
                        <a:pt x="183282" y="332868"/>
                      </a:lnTo>
                      <a:lnTo>
                        <a:pt x="182279" y="296783"/>
                      </a:lnTo>
                      <a:lnTo>
                        <a:pt x="174260" y="276735"/>
                      </a:lnTo>
                      <a:lnTo>
                        <a:pt x="175262" y="246664"/>
                      </a:lnTo>
                      <a:lnTo>
                        <a:pt x="166241" y="224612"/>
                      </a:lnTo>
                      <a:lnTo>
                        <a:pt x="143187" y="203563"/>
                      </a:lnTo>
                      <a:lnTo>
                        <a:pt x="122137" y="177501"/>
                      </a:lnTo>
                      <a:lnTo>
                        <a:pt x="95073" y="141416"/>
                      </a:lnTo>
                      <a:lnTo>
                        <a:pt x="60993" y="123373"/>
                      </a:lnTo>
                      <a:lnTo>
                        <a:pt x="67007" y="112347"/>
                      </a:lnTo>
                      <a:lnTo>
                        <a:pt x="82042" y="104328"/>
                      </a:lnTo>
                      <a:lnTo>
                        <a:pt x="68009" y="78267"/>
                      </a:lnTo>
                      <a:lnTo>
                        <a:pt x="35934" y="78267"/>
                      </a:lnTo>
                      <a:lnTo>
                        <a:pt x="19895" y="50201"/>
                      </a:lnTo>
                      <a:lnTo>
                        <a:pt x="-152" y="27146"/>
                      </a:lnTo>
                      <a:lnTo>
                        <a:pt x="12879" y="19127"/>
                      </a:lnTo>
                      <a:lnTo>
                        <a:pt x="33929" y="19127"/>
                      </a:lnTo>
                      <a:lnTo>
                        <a:pt x="58988" y="16120"/>
                      </a:lnTo>
                      <a:lnTo>
                        <a:pt x="78033" y="82"/>
                      </a:lnTo>
                      <a:lnTo>
                        <a:pt x="93069" y="11108"/>
                      </a:lnTo>
                      <a:lnTo>
                        <a:pt x="117125" y="17123"/>
                      </a:lnTo>
                      <a:lnTo>
                        <a:pt x="116123" y="34163"/>
                      </a:lnTo>
                      <a:lnTo>
                        <a:pt x="131158" y="46191"/>
                      </a:lnTo>
                      <a:close/>
                    </a:path>
                  </a:pathLst>
                </a:custGeom>
                <a:solidFill>
                  <a:srgbClr val="FEE0D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6" name="Freeform: Shape 195">
                  <a:extLst>
                    <a:ext uri="{FF2B5EF4-FFF2-40B4-BE49-F238E27FC236}">
                      <a16:creationId xmlns:a16="http://schemas.microsoft.com/office/drawing/2014/main" id="{D88962B3-7588-4AEE-B2A7-56B7010C082D}"/>
                    </a:ext>
                  </a:extLst>
                </p:cNvPr>
                <p:cNvSpPr/>
                <p:nvPr/>
              </p:nvSpPr>
              <p:spPr>
                <a:xfrm>
                  <a:off x="6399484" y="3156420"/>
                  <a:ext cx="274648" cy="193456"/>
                </a:xfrm>
                <a:custGeom>
                  <a:avLst/>
                  <a:gdLst>
                    <a:gd name="connsiteX0" fmla="*/ 274515 w 274648"/>
                    <a:gd name="connsiteY0" fmla="*/ 71250 h 193456"/>
                    <a:gd name="connsiteX1" fmla="*/ 256473 w 274648"/>
                    <a:gd name="connsiteY1" fmla="*/ 79269 h 193456"/>
                    <a:gd name="connsiteX2" fmla="*/ 252463 w 274648"/>
                    <a:gd name="connsiteY2" fmla="*/ 92300 h 193456"/>
                    <a:gd name="connsiteX3" fmla="*/ 252463 w 274648"/>
                    <a:gd name="connsiteY3" fmla="*/ 103326 h 193456"/>
                    <a:gd name="connsiteX4" fmla="*/ 226402 w 274648"/>
                    <a:gd name="connsiteY4" fmla="*/ 115354 h 193456"/>
                    <a:gd name="connsiteX5" fmla="*/ 185304 w 274648"/>
                    <a:gd name="connsiteY5" fmla="*/ 129388 h 193456"/>
                    <a:gd name="connsiteX6" fmla="*/ 162250 w 274648"/>
                    <a:gd name="connsiteY6" fmla="*/ 151440 h 193456"/>
                    <a:gd name="connsiteX7" fmla="*/ 151224 w 274648"/>
                    <a:gd name="connsiteY7" fmla="*/ 152442 h 193456"/>
                    <a:gd name="connsiteX8" fmla="*/ 143205 w 274648"/>
                    <a:gd name="connsiteY8" fmla="*/ 151440 h 193456"/>
                    <a:gd name="connsiteX9" fmla="*/ 128169 w 274648"/>
                    <a:gd name="connsiteY9" fmla="*/ 163468 h 193456"/>
                    <a:gd name="connsiteX10" fmla="*/ 111130 w 274648"/>
                    <a:gd name="connsiteY10" fmla="*/ 169482 h 193456"/>
                    <a:gd name="connsiteX11" fmla="*/ 89078 w 274648"/>
                    <a:gd name="connsiteY11" fmla="*/ 170485 h 193456"/>
                    <a:gd name="connsiteX12" fmla="*/ 83063 w 274648"/>
                    <a:gd name="connsiteY12" fmla="*/ 172489 h 193456"/>
                    <a:gd name="connsiteX13" fmla="*/ 77049 w 274648"/>
                    <a:gd name="connsiteY13" fmla="*/ 180508 h 193456"/>
                    <a:gd name="connsiteX14" fmla="*/ 71035 w 274648"/>
                    <a:gd name="connsiteY14" fmla="*/ 182513 h 193456"/>
                    <a:gd name="connsiteX15" fmla="*/ 67025 w 274648"/>
                    <a:gd name="connsiteY15" fmla="*/ 190532 h 193456"/>
                    <a:gd name="connsiteX16" fmla="*/ 53995 w 274648"/>
                    <a:gd name="connsiteY16" fmla="*/ 189530 h 193456"/>
                    <a:gd name="connsiteX17" fmla="*/ 44973 w 274648"/>
                    <a:gd name="connsiteY17" fmla="*/ 193539 h 193456"/>
                    <a:gd name="connsiteX18" fmla="*/ 26931 w 274648"/>
                    <a:gd name="connsiteY18" fmla="*/ 192537 h 193456"/>
                    <a:gd name="connsiteX19" fmla="*/ 18912 w 274648"/>
                    <a:gd name="connsiteY19" fmla="*/ 174494 h 193456"/>
                    <a:gd name="connsiteX20" fmla="*/ 18912 w 274648"/>
                    <a:gd name="connsiteY20" fmla="*/ 158456 h 193456"/>
                    <a:gd name="connsiteX21" fmla="*/ 14902 w 274648"/>
                    <a:gd name="connsiteY21" fmla="*/ 149435 h 193456"/>
                    <a:gd name="connsiteX22" fmla="*/ 7886 w 274648"/>
                    <a:gd name="connsiteY22" fmla="*/ 127383 h 193456"/>
                    <a:gd name="connsiteX23" fmla="*/ -133 w 274648"/>
                    <a:gd name="connsiteY23" fmla="*/ 114352 h 193456"/>
                    <a:gd name="connsiteX24" fmla="*/ 4879 w 274648"/>
                    <a:gd name="connsiteY24" fmla="*/ 113350 h 193456"/>
                    <a:gd name="connsiteX25" fmla="*/ 1872 w 274648"/>
                    <a:gd name="connsiteY25" fmla="*/ 99317 h 193456"/>
                    <a:gd name="connsiteX26" fmla="*/ 4879 w 274648"/>
                    <a:gd name="connsiteY26" fmla="*/ 93302 h 193456"/>
                    <a:gd name="connsiteX27" fmla="*/ 2874 w 274648"/>
                    <a:gd name="connsiteY27" fmla="*/ 80272 h 193456"/>
                    <a:gd name="connsiteX28" fmla="*/ 13900 w 274648"/>
                    <a:gd name="connsiteY28" fmla="*/ 70248 h 193456"/>
                    <a:gd name="connsiteX29" fmla="*/ 10893 w 274648"/>
                    <a:gd name="connsiteY29" fmla="*/ 58220 h 193456"/>
                    <a:gd name="connsiteX30" fmla="*/ 16907 w 274648"/>
                    <a:gd name="connsiteY30" fmla="*/ 43184 h 193456"/>
                    <a:gd name="connsiteX31" fmla="*/ 27933 w 274648"/>
                    <a:gd name="connsiteY31" fmla="*/ 51203 h 193456"/>
                    <a:gd name="connsiteX32" fmla="*/ 34950 w 274648"/>
                    <a:gd name="connsiteY32" fmla="*/ 48196 h 193456"/>
                    <a:gd name="connsiteX33" fmla="*/ 65021 w 274648"/>
                    <a:gd name="connsiteY33" fmla="*/ 47193 h 193456"/>
                    <a:gd name="connsiteX34" fmla="*/ 70032 w 274648"/>
                    <a:gd name="connsiteY34" fmla="*/ 50201 h 193456"/>
                    <a:gd name="connsiteX35" fmla="*/ 96094 w 274648"/>
                    <a:gd name="connsiteY35" fmla="*/ 53208 h 193456"/>
                    <a:gd name="connsiteX36" fmla="*/ 106118 w 274648"/>
                    <a:gd name="connsiteY36" fmla="*/ 52205 h 193456"/>
                    <a:gd name="connsiteX37" fmla="*/ 113134 w 274648"/>
                    <a:gd name="connsiteY37" fmla="*/ 62229 h 193456"/>
                    <a:gd name="connsiteX38" fmla="*/ 125162 w 274648"/>
                    <a:gd name="connsiteY38" fmla="*/ 57217 h 193456"/>
                    <a:gd name="connsiteX39" fmla="*/ 142203 w 274648"/>
                    <a:gd name="connsiteY39" fmla="*/ 25141 h 193456"/>
                    <a:gd name="connsiteX40" fmla="*/ 165257 w 274648"/>
                    <a:gd name="connsiteY40" fmla="*/ 12111 h 193456"/>
                    <a:gd name="connsiteX41" fmla="*/ 240435 w 274648"/>
                    <a:gd name="connsiteY41" fmla="*/ 82 h 193456"/>
                    <a:gd name="connsiteX42" fmla="*/ 264492 w 274648"/>
                    <a:gd name="connsiteY42" fmla="*/ 50201 h 1934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</a:cxnLst>
                  <a:rect l="l" t="t" r="r" b="b"/>
                  <a:pathLst>
                    <a:path w="274648" h="193456">
                      <a:moveTo>
                        <a:pt x="274515" y="71250"/>
                      </a:moveTo>
                      <a:lnTo>
                        <a:pt x="256473" y="79269"/>
                      </a:lnTo>
                      <a:lnTo>
                        <a:pt x="252463" y="92300"/>
                      </a:lnTo>
                      <a:lnTo>
                        <a:pt x="252463" y="103326"/>
                      </a:lnTo>
                      <a:lnTo>
                        <a:pt x="226402" y="115354"/>
                      </a:lnTo>
                      <a:lnTo>
                        <a:pt x="185304" y="129388"/>
                      </a:lnTo>
                      <a:lnTo>
                        <a:pt x="162250" y="151440"/>
                      </a:lnTo>
                      <a:lnTo>
                        <a:pt x="151224" y="152442"/>
                      </a:lnTo>
                      <a:lnTo>
                        <a:pt x="143205" y="151440"/>
                      </a:lnTo>
                      <a:lnTo>
                        <a:pt x="128169" y="163468"/>
                      </a:lnTo>
                      <a:lnTo>
                        <a:pt x="111130" y="169482"/>
                      </a:lnTo>
                      <a:lnTo>
                        <a:pt x="89078" y="170485"/>
                      </a:lnTo>
                      <a:lnTo>
                        <a:pt x="83063" y="172489"/>
                      </a:lnTo>
                      <a:lnTo>
                        <a:pt x="77049" y="180508"/>
                      </a:lnTo>
                      <a:lnTo>
                        <a:pt x="71035" y="182513"/>
                      </a:lnTo>
                      <a:lnTo>
                        <a:pt x="67025" y="190532"/>
                      </a:lnTo>
                      <a:lnTo>
                        <a:pt x="53995" y="189530"/>
                      </a:lnTo>
                      <a:lnTo>
                        <a:pt x="44973" y="193539"/>
                      </a:lnTo>
                      <a:lnTo>
                        <a:pt x="26931" y="192537"/>
                      </a:lnTo>
                      <a:lnTo>
                        <a:pt x="18912" y="174494"/>
                      </a:lnTo>
                      <a:lnTo>
                        <a:pt x="18912" y="158456"/>
                      </a:lnTo>
                      <a:lnTo>
                        <a:pt x="14902" y="149435"/>
                      </a:lnTo>
                      <a:lnTo>
                        <a:pt x="7886" y="127383"/>
                      </a:lnTo>
                      <a:lnTo>
                        <a:pt x="-133" y="114352"/>
                      </a:lnTo>
                      <a:lnTo>
                        <a:pt x="4879" y="113350"/>
                      </a:lnTo>
                      <a:lnTo>
                        <a:pt x="1872" y="99317"/>
                      </a:lnTo>
                      <a:lnTo>
                        <a:pt x="4879" y="93302"/>
                      </a:lnTo>
                      <a:lnTo>
                        <a:pt x="2874" y="80272"/>
                      </a:lnTo>
                      <a:lnTo>
                        <a:pt x="13900" y="70248"/>
                      </a:lnTo>
                      <a:lnTo>
                        <a:pt x="10893" y="58220"/>
                      </a:lnTo>
                      <a:lnTo>
                        <a:pt x="16907" y="43184"/>
                      </a:lnTo>
                      <a:lnTo>
                        <a:pt x="27933" y="51203"/>
                      </a:lnTo>
                      <a:lnTo>
                        <a:pt x="34950" y="48196"/>
                      </a:lnTo>
                      <a:lnTo>
                        <a:pt x="65021" y="47193"/>
                      </a:lnTo>
                      <a:lnTo>
                        <a:pt x="70032" y="50201"/>
                      </a:lnTo>
                      <a:lnTo>
                        <a:pt x="96094" y="53208"/>
                      </a:lnTo>
                      <a:lnTo>
                        <a:pt x="106118" y="52205"/>
                      </a:lnTo>
                      <a:lnTo>
                        <a:pt x="113134" y="62229"/>
                      </a:lnTo>
                      <a:lnTo>
                        <a:pt x="125162" y="57217"/>
                      </a:lnTo>
                      <a:lnTo>
                        <a:pt x="142203" y="25141"/>
                      </a:lnTo>
                      <a:lnTo>
                        <a:pt x="165257" y="12111"/>
                      </a:lnTo>
                      <a:lnTo>
                        <a:pt x="240435" y="82"/>
                      </a:lnTo>
                      <a:lnTo>
                        <a:pt x="264492" y="50201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7" name="Freeform: Shape 196">
                  <a:extLst>
                    <a:ext uri="{FF2B5EF4-FFF2-40B4-BE49-F238E27FC236}">
                      <a16:creationId xmlns:a16="http://schemas.microsoft.com/office/drawing/2014/main" id="{13EB0C07-65B1-4D42-8267-084D5567EC45}"/>
                    </a:ext>
                  </a:extLst>
                </p:cNvPr>
                <p:cNvSpPr/>
                <p:nvPr/>
              </p:nvSpPr>
              <p:spPr>
                <a:xfrm>
                  <a:off x="5694820" y="4398352"/>
                  <a:ext cx="428010" cy="384908"/>
                </a:xfrm>
                <a:custGeom>
                  <a:avLst/>
                  <a:gdLst>
                    <a:gd name="connsiteX0" fmla="*/ -126 w 428010"/>
                    <a:gd name="connsiteY0" fmla="*/ 196530 h 384908"/>
                    <a:gd name="connsiteX1" fmla="*/ 12905 w 428010"/>
                    <a:gd name="connsiteY1" fmla="*/ 181494 h 384908"/>
                    <a:gd name="connsiteX2" fmla="*/ 21927 w 428010"/>
                    <a:gd name="connsiteY2" fmla="*/ 189513 h 384908"/>
                    <a:gd name="connsiteX3" fmla="*/ 25936 w 428010"/>
                    <a:gd name="connsiteY3" fmla="*/ 202544 h 384908"/>
                    <a:gd name="connsiteX4" fmla="*/ 37964 w 428010"/>
                    <a:gd name="connsiteY4" fmla="*/ 204548 h 384908"/>
                    <a:gd name="connsiteX5" fmla="*/ 54002 w 428010"/>
                    <a:gd name="connsiteY5" fmla="*/ 210563 h 384908"/>
                    <a:gd name="connsiteX6" fmla="*/ 67033 w 428010"/>
                    <a:gd name="connsiteY6" fmla="*/ 208558 h 384908"/>
                    <a:gd name="connsiteX7" fmla="*/ 91090 w 428010"/>
                    <a:gd name="connsiteY7" fmla="*/ 192520 h 384908"/>
                    <a:gd name="connsiteX8" fmla="*/ 96101 w 428010"/>
                    <a:gd name="connsiteY8" fmla="*/ 81258 h 384908"/>
                    <a:gd name="connsiteX9" fmla="*/ 103118 w 428010"/>
                    <a:gd name="connsiteY9" fmla="*/ 85267 h 384908"/>
                    <a:gd name="connsiteX10" fmla="*/ 117151 w 428010"/>
                    <a:gd name="connsiteY10" fmla="*/ 114336 h 384908"/>
                    <a:gd name="connsiteX11" fmla="*/ 114144 w 428010"/>
                    <a:gd name="connsiteY11" fmla="*/ 132378 h 384908"/>
                    <a:gd name="connsiteX12" fmla="*/ 119156 w 428010"/>
                    <a:gd name="connsiteY12" fmla="*/ 143404 h 384908"/>
                    <a:gd name="connsiteX13" fmla="*/ 138201 w 428010"/>
                    <a:gd name="connsiteY13" fmla="*/ 140397 h 384908"/>
                    <a:gd name="connsiteX14" fmla="*/ 151231 w 428010"/>
                    <a:gd name="connsiteY14" fmla="*/ 127366 h 384908"/>
                    <a:gd name="connsiteX15" fmla="*/ 164263 w 428010"/>
                    <a:gd name="connsiteY15" fmla="*/ 117342 h 384908"/>
                    <a:gd name="connsiteX16" fmla="*/ 171279 w 428010"/>
                    <a:gd name="connsiteY16" fmla="*/ 103309 h 384908"/>
                    <a:gd name="connsiteX17" fmla="*/ 184310 w 428010"/>
                    <a:gd name="connsiteY17" fmla="*/ 96293 h 384908"/>
                    <a:gd name="connsiteX18" fmla="*/ 195336 w 428010"/>
                    <a:gd name="connsiteY18" fmla="*/ 100302 h 384908"/>
                    <a:gd name="connsiteX19" fmla="*/ 207364 w 428010"/>
                    <a:gd name="connsiteY19" fmla="*/ 108321 h 384908"/>
                    <a:gd name="connsiteX20" fmla="*/ 228414 w 428010"/>
                    <a:gd name="connsiteY20" fmla="*/ 110326 h 384908"/>
                    <a:gd name="connsiteX21" fmla="*/ 244452 w 428010"/>
                    <a:gd name="connsiteY21" fmla="*/ 103309 h 384908"/>
                    <a:gd name="connsiteX22" fmla="*/ 248461 w 428010"/>
                    <a:gd name="connsiteY22" fmla="*/ 93286 h 384908"/>
                    <a:gd name="connsiteX23" fmla="*/ 253473 w 428010"/>
                    <a:gd name="connsiteY23" fmla="*/ 79253 h 384908"/>
                    <a:gd name="connsiteX24" fmla="*/ 267506 w 428010"/>
                    <a:gd name="connsiteY24" fmla="*/ 76246 h 384908"/>
                    <a:gd name="connsiteX25" fmla="*/ 275525 w 428010"/>
                    <a:gd name="connsiteY25" fmla="*/ 65220 h 384908"/>
                    <a:gd name="connsiteX26" fmla="*/ 285549 w 428010"/>
                    <a:gd name="connsiteY26" fmla="*/ 45172 h 384908"/>
                    <a:gd name="connsiteX27" fmla="*/ 309606 w 428010"/>
                    <a:gd name="connsiteY27" fmla="*/ 22118 h 384908"/>
                    <a:gd name="connsiteX28" fmla="*/ 347696 w 428010"/>
                    <a:gd name="connsiteY28" fmla="*/ 66 h 384908"/>
                    <a:gd name="connsiteX29" fmla="*/ 358721 w 428010"/>
                    <a:gd name="connsiteY29" fmla="*/ 1068 h 384908"/>
                    <a:gd name="connsiteX30" fmla="*/ 370750 w 428010"/>
                    <a:gd name="connsiteY30" fmla="*/ 6080 h 384908"/>
                    <a:gd name="connsiteX31" fmla="*/ 379772 w 428010"/>
                    <a:gd name="connsiteY31" fmla="*/ 2070 h 384908"/>
                    <a:gd name="connsiteX32" fmla="*/ 393804 w 428010"/>
                    <a:gd name="connsiteY32" fmla="*/ 5078 h 384908"/>
                    <a:gd name="connsiteX33" fmla="*/ 403828 w 428010"/>
                    <a:gd name="connsiteY33" fmla="*/ 47177 h 384908"/>
                    <a:gd name="connsiteX34" fmla="*/ 409843 w 428010"/>
                    <a:gd name="connsiteY34" fmla="*/ 69229 h 384908"/>
                    <a:gd name="connsiteX35" fmla="*/ 402826 w 428010"/>
                    <a:gd name="connsiteY35" fmla="*/ 103309 h 384908"/>
                    <a:gd name="connsiteX36" fmla="*/ 404831 w 428010"/>
                    <a:gd name="connsiteY36" fmla="*/ 113333 h 384908"/>
                    <a:gd name="connsiteX37" fmla="*/ 391799 w 428010"/>
                    <a:gd name="connsiteY37" fmla="*/ 108321 h 384908"/>
                    <a:gd name="connsiteX38" fmla="*/ 383781 w 428010"/>
                    <a:gd name="connsiteY38" fmla="*/ 110326 h 384908"/>
                    <a:gd name="connsiteX39" fmla="*/ 380774 w 428010"/>
                    <a:gd name="connsiteY39" fmla="*/ 119347 h 384908"/>
                    <a:gd name="connsiteX40" fmla="*/ 372755 w 428010"/>
                    <a:gd name="connsiteY40" fmla="*/ 130373 h 384908"/>
                    <a:gd name="connsiteX41" fmla="*/ 372755 w 428010"/>
                    <a:gd name="connsiteY41" fmla="*/ 141400 h 384908"/>
                    <a:gd name="connsiteX42" fmla="*/ 386788 w 428010"/>
                    <a:gd name="connsiteY42" fmla="*/ 157437 h 384908"/>
                    <a:gd name="connsiteX43" fmla="*/ 402826 w 428010"/>
                    <a:gd name="connsiteY43" fmla="*/ 154430 h 384908"/>
                    <a:gd name="connsiteX44" fmla="*/ 408840 w 428010"/>
                    <a:gd name="connsiteY44" fmla="*/ 140397 h 384908"/>
                    <a:gd name="connsiteX45" fmla="*/ 427885 w 428010"/>
                    <a:gd name="connsiteY45" fmla="*/ 140397 h 384908"/>
                    <a:gd name="connsiteX46" fmla="*/ 419866 w 428010"/>
                    <a:gd name="connsiteY46" fmla="*/ 162449 h 384908"/>
                    <a:gd name="connsiteX47" fmla="*/ 414854 w 428010"/>
                    <a:gd name="connsiteY47" fmla="*/ 187508 h 384908"/>
                    <a:gd name="connsiteX48" fmla="*/ 407838 w 428010"/>
                    <a:gd name="connsiteY48" fmla="*/ 201542 h 384908"/>
                    <a:gd name="connsiteX49" fmla="*/ 388792 w 428010"/>
                    <a:gd name="connsiteY49" fmla="*/ 216577 h 384908"/>
                    <a:gd name="connsiteX50" fmla="*/ 383781 w 428010"/>
                    <a:gd name="connsiteY50" fmla="*/ 221589 h 384908"/>
                    <a:gd name="connsiteX51" fmla="*/ 370750 w 428010"/>
                    <a:gd name="connsiteY51" fmla="*/ 236624 h 384908"/>
                    <a:gd name="connsiteX52" fmla="*/ 362731 w 428010"/>
                    <a:gd name="connsiteY52" fmla="*/ 251660 h 384908"/>
                    <a:gd name="connsiteX53" fmla="*/ 346693 w 428010"/>
                    <a:gd name="connsiteY53" fmla="*/ 273712 h 384908"/>
                    <a:gd name="connsiteX54" fmla="*/ 314618 w 428010"/>
                    <a:gd name="connsiteY54" fmla="*/ 304785 h 384908"/>
                    <a:gd name="connsiteX55" fmla="*/ 295573 w 428010"/>
                    <a:gd name="connsiteY55" fmla="*/ 322828 h 384908"/>
                    <a:gd name="connsiteX56" fmla="*/ 275525 w 428010"/>
                    <a:gd name="connsiteY56" fmla="*/ 336861 h 384908"/>
                    <a:gd name="connsiteX57" fmla="*/ 247459 w 428010"/>
                    <a:gd name="connsiteY57" fmla="*/ 348889 h 384908"/>
                    <a:gd name="connsiteX58" fmla="*/ 234428 w 428010"/>
                    <a:gd name="connsiteY58" fmla="*/ 349892 h 384908"/>
                    <a:gd name="connsiteX59" fmla="*/ 230419 w 428010"/>
                    <a:gd name="connsiteY59" fmla="*/ 358913 h 384908"/>
                    <a:gd name="connsiteX60" fmla="*/ 215383 w 428010"/>
                    <a:gd name="connsiteY60" fmla="*/ 353901 h 384908"/>
                    <a:gd name="connsiteX61" fmla="*/ 202353 w 428010"/>
                    <a:gd name="connsiteY61" fmla="*/ 359915 h 384908"/>
                    <a:gd name="connsiteX62" fmla="*/ 175289 w 428010"/>
                    <a:gd name="connsiteY62" fmla="*/ 353901 h 384908"/>
                    <a:gd name="connsiteX63" fmla="*/ 160253 w 428010"/>
                    <a:gd name="connsiteY63" fmla="*/ 357910 h 384908"/>
                    <a:gd name="connsiteX64" fmla="*/ 149227 w 428010"/>
                    <a:gd name="connsiteY64" fmla="*/ 355906 h 384908"/>
                    <a:gd name="connsiteX65" fmla="*/ 123165 w 428010"/>
                    <a:gd name="connsiteY65" fmla="*/ 367934 h 384908"/>
                    <a:gd name="connsiteX66" fmla="*/ 101113 w 428010"/>
                    <a:gd name="connsiteY66" fmla="*/ 372946 h 384908"/>
                    <a:gd name="connsiteX67" fmla="*/ 84073 w 428010"/>
                    <a:gd name="connsiteY67" fmla="*/ 383972 h 384908"/>
                    <a:gd name="connsiteX68" fmla="*/ 73047 w 428010"/>
                    <a:gd name="connsiteY68" fmla="*/ 384974 h 384908"/>
                    <a:gd name="connsiteX69" fmla="*/ 63023 w 428010"/>
                    <a:gd name="connsiteY69" fmla="*/ 373948 h 384908"/>
                    <a:gd name="connsiteX70" fmla="*/ 55005 w 428010"/>
                    <a:gd name="connsiteY70" fmla="*/ 373948 h 384908"/>
                    <a:gd name="connsiteX71" fmla="*/ 44981 w 428010"/>
                    <a:gd name="connsiteY71" fmla="*/ 359915 h 384908"/>
                    <a:gd name="connsiteX72" fmla="*/ 42976 w 428010"/>
                    <a:gd name="connsiteY72" fmla="*/ 363925 h 384908"/>
                    <a:gd name="connsiteX73" fmla="*/ 39969 w 428010"/>
                    <a:gd name="connsiteY73" fmla="*/ 355906 h 384908"/>
                    <a:gd name="connsiteX74" fmla="*/ 40971 w 428010"/>
                    <a:gd name="connsiteY74" fmla="*/ 338866 h 384908"/>
                    <a:gd name="connsiteX75" fmla="*/ 33955 w 428010"/>
                    <a:gd name="connsiteY75" fmla="*/ 317816 h 384908"/>
                    <a:gd name="connsiteX76" fmla="*/ 42976 w 428010"/>
                    <a:gd name="connsiteY76" fmla="*/ 312804 h 384908"/>
                    <a:gd name="connsiteX77" fmla="*/ 42976 w 428010"/>
                    <a:gd name="connsiteY77" fmla="*/ 289750 h 384908"/>
                    <a:gd name="connsiteX78" fmla="*/ 27941 w 428010"/>
                    <a:gd name="connsiteY78" fmla="*/ 261683 h 384908"/>
                    <a:gd name="connsiteX79" fmla="*/ 16915 w 428010"/>
                    <a:gd name="connsiteY79" fmla="*/ 235622 h 384908"/>
                    <a:gd name="connsiteX80" fmla="*/ 16915 w 428010"/>
                    <a:gd name="connsiteY80" fmla="*/ 235622 h 384908"/>
                    <a:gd name="connsiteX81" fmla="*/ 323639 w 428010"/>
                    <a:gd name="connsiteY81" fmla="*/ 207555 h 384908"/>
                    <a:gd name="connsiteX82" fmla="*/ 313615 w 428010"/>
                    <a:gd name="connsiteY82" fmla="*/ 198534 h 384908"/>
                    <a:gd name="connsiteX83" fmla="*/ 300584 w 428010"/>
                    <a:gd name="connsiteY83" fmla="*/ 204548 h 384908"/>
                    <a:gd name="connsiteX84" fmla="*/ 286551 w 428010"/>
                    <a:gd name="connsiteY84" fmla="*/ 216577 h 384908"/>
                    <a:gd name="connsiteX85" fmla="*/ 271515 w 428010"/>
                    <a:gd name="connsiteY85" fmla="*/ 235622 h 384908"/>
                    <a:gd name="connsiteX86" fmla="*/ 288556 w 428010"/>
                    <a:gd name="connsiteY86" fmla="*/ 258676 h 384908"/>
                    <a:gd name="connsiteX87" fmla="*/ 298579 w 428010"/>
                    <a:gd name="connsiteY87" fmla="*/ 255669 h 384908"/>
                    <a:gd name="connsiteX88" fmla="*/ 303591 w 428010"/>
                    <a:gd name="connsiteY88" fmla="*/ 246648 h 384908"/>
                    <a:gd name="connsiteX89" fmla="*/ 318627 w 428010"/>
                    <a:gd name="connsiteY89" fmla="*/ 241636 h 384908"/>
                    <a:gd name="connsiteX90" fmla="*/ 323639 w 428010"/>
                    <a:gd name="connsiteY90" fmla="*/ 231613 h 384908"/>
                    <a:gd name="connsiteX91" fmla="*/ 332660 w 428010"/>
                    <a:gd name="connsiteY91" fmla="*/ 216577 h 38490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</a:cxnLst>
                  <a:rect l="l" t="t" r="r" b="b"/>
                  <a:pathLst>
                    <a:path w="428010" h="384908">
                      <a:moveTo>
                        <a:pt x="-126" y="196530"/>
                      </a:moveTo>
                      <a:lnTo>
                        <a:pt x="12905" y="181494"/>
                      </a:lnTo>
                      <a:lnTo>
                        <a:pt x="21927" y="189513"/>
                      </a:lnTo>
                      <a:lnTo>
                        <a:pt x="25936" y="202544"/>
                      </a:lnTo>
                      <a:lnTo>
                        <a:pt x="37964" y="204548"/>
                      </a:lnTo>
                      <a:lnTo>
                        <a:pt x="54002" y="210563"/>
                      </a:lnTo>
                      <a:lnTo>
                        <a:pt x="67033" y="208558"/>
                      </a:lnTo>
                      <a:lnTo>
                        <a:pt x="91090" y="192520"/>
                      </a:lnTo>
                      <a:lnTo>
                        <a:pt x="96101" y="81258"/>
                      </a:lnTo>
                      <a:lnTo>
                        <a:pt x="103118" y="85267"/>
                      </a:lnTo>
                      <a:lnTo>
                        <a:pt x="117151" y="114336"/>
                      </a:lnTo>
                      <a:lnTo>
                        <a:pt x="114144" y="132378"/>
                      </a:lnTo>
                      <a:lnTo>
                        <a:pt x="119156" y="143404"/>
                      </a:lnTo>
                      <a:lnTo>
                        <a:pt x="138201" y="140397"/>
                      </a:lnTo>
                      <a:lnTo>
                        <a:pt x="151231" y="127366"/>
                      </a:lnTo>
                      <a:lnTo>
                        <a:pt x="164263" y="117342"/>
                      </a:lnTo>
                      <a:lnTo>
                        <a:pt x="171279" y="103309"/>
                      </a:lnTo>
                      <a:lnTo>
                        <a:pt x="184310" y="96293"/>
                      </a:lnTo>
                      <a:lnTo>
                        <a:pt x="195336" y="100302"/>
                      </a:lnTo>
                      <a:lnTo>
                        <a:pt x="207364" y="108321"/>
                      </a:lnTo>
                      <a:lnTo>
                        <a:pt x="228414" y="110326"/>
                      </a:lnTo>
                      <a:lnTo>
                        <a:pt x="244452" y="103309"/>
                      </a:lnTo>
                      <a:lnTo>
                        <a:pt x="248461" y="93286"/>
                      </a:lnTo>
                      <a:lnTo>
                        <a:pt x="253473" y="79253"/>
                      </a:lnTo>
                      <a:lnTo>
                        <a:pt x="267506" y="76246"/>
                      </a:lnTo>
                      <a:lnTo>
                        <a:pt x="275525" y="65220"/>
                      </a:lnTo>
                      <a:lnTo>
                        <a:pt x="285549" y="45172"/>
                      </a:lnTo>
                      <a:lnTo>
                        <a:pt x="309606" y="22118"/>
                      </a:lnTo>
                      <a:lnTo>
                        <a:pt x="347696" y="66"/>
                      </a:lnTo>
                      <a:lnTo>
                        <a:pt x="358721" y="1068"/>
                      </a:lnTo>
                      <a:lnTo>
                        <a:pt x="370750" y="6080"/>
                      </a:lnTo>
                      <a:lnTo>
                        <a:pt x="379772" y="2070"/>
                      </a:lnTo>
                      <a:lnTo>
                        <a:pt x="393804" y="5078"/>
                      </a:lnTo>
                      <a:lnTo>
                        <a:pt x="403828" y="47177"/>
                      </a:lnTo>
                      <a:lnTo>
                        <a:pt x="409843" y="69229"/>
                      </a:lnTo>
                      <a:lnTo>
                        <a:pt x="402826" y="103309"/>
                      </a:lnTo>
                      <a:lnTo>
                        <a:pt x="404831" y="113333"/>
                      </a:lnTo>
                      <a:lnTo>
                        <a:pt x="391799" y="108321"/>
                      </a:lnTo>
                      <a:lnTo>
                        <a:pt x="383781" y="110326"/>
                      </a:lnTo>
                      <a:lnTo>
                        <a:pt x="380774" y="119347"/>
                      </a:lnTo>
                      <a:lnTo>
                        <a:pt x="372755" y="130373"/>
                      </a:lnTo>
                      <a:lnTo>
                        <a:pt x="372755" y="141400"/>
                      </a:lnTo>
                      <a:lnTo>
                        <a:pt x="386788" y="157437"/>
                      </a:lnTo>
                      <a:lnTo>
                        <a:pt x="402826" y="154430"/>
                      </a:lnTo>
                      <a:lnTo>
                        <a:pt x="408840" y="140397"/>
                      </a:lnTo>
                      <a:lnTo>
                        <a:pt x="427885" y="140397"/>
                      </a:lnTo>
                      <a:lnTo>
                        <a:pt x="419866" y="162449"/>
                      </a:lnTo>
                      <a:lnTo>
                        <a:pt x="414854" y="187508"/>
                      </a:lnTo>
                      <a:lnTo>
                        <a:pt x="407838" y="201542"/>
                      </a:lnTo>
                      <a:lnTo>
                        <a:pt x="388792" y="216577"/>
                      </a:lnTo>
                      <a:lnTo>
                        <a:pt x="383781" y="221589"/>
                      </a:lnTo>
                      <a:lnTo>
                        <a:pt x="370750" y="236624"/>
                      </a:lnTo>
                      <a:lnTo>
                        <a:pt x="362731" y="251660"/>
                      </a:lnTo>
                      <a:lnTo>
                        <a:pt x="346693" y="273712"/>
                      </a:lnTo>
                      <a:lnTo>
                        <a:pt x="314618" y="304785"/>
                      </a:lnTo>
                      <a:lnTo>
                        <a:pt x="295573" y="322828"/>
                      </a:lnTo>
                      <a:lnTo>
                        <a:pt x="275525" y="336861"/>
                      </a:lnTo>
                      <a:lnTo>
                        <a:pt x="247459" y="348889"/>
                      </a:lnTo>
                      <a:lnTo>
                        <a:pt x="234428" y="349892"/>
                      </a:lnTo>
                      <a:lnTo>
                        <a:pt x="230419" y="358913"/>
                      </a:lnTo>
                      <a:lnTo>
                        <a:pt x="215383" y="353901"/>
                      </a:lnTo>
                      <a:lnTo>
                        <a:pt x="202353" y="359915"/>
                      </a:lnTo>
                      <a:lnTo>
                        <a:pt x="175289" y="353901"/>
                      </a:lnTo>
                      <a:lnTo>
                        <a:pt x="160253" y="357910"/>
                      </a:lnTo>
                      <a:lnTo>
                        <a:pt x="149227" y="355906"/>
                      </a:lnTo>
                      <a:lnTo>
                        <a:pt x="123165" y="367934"/>
                      </a:lnTo>
                      <a:lnTo>
                        <a:pt x="101113" y="372946"/>
                      </a:lnTo>
                      <a:lnTo>
                        <a:pt x="84073" y="383972"/>
                      </a:lnTo>
                      <a:lnTo>
                        <a:pt x="73047" y="384974"/>
                      </a:lnTo>
                      <a:lnTo>
                        <a:pt x="63023" y="373948"/>
                      </a:lnTo>
                      <a:lnTo>
                        <a:pt x="55005" y="373948"/>
                      </a:lnTo>
                      <a:lnTo>
                        <a:pt x="44981" y="359915"/>
                      </a:lnTo>
                      <a:lnTo>
                        <a:pt x="42976" y="363925"/>
                      </a:lnTo>
                      <a:lnTo>
                        <a:pt x="39969" y="355906"/>
                      </a:lnTo>
                      <a:lnTo>
                        <a:pt x="40971" y="338866"/>
                      </a:lnTo>
                      <a:lnTo>
                        <a:pt x="33955" y="317816"/>
                      </a:lnTo>
                      <a:lnTo>
                        <a:pt x="42976" y="312804"/>
                      </a:lnTo>
                      <a:lnTo>
                        <a:pt x="42976" y="289750"/>
                      </a:lnTo>
                      <a:lnTo>
                        <a:pt x="27941" y="261683"/>
                      </a:lnTo>
                      <a:lnTo>
                        <a:pt x="16915" y="235622"/>
                      </a:lnTo>
                      <a:lnTo>
                        <a:pt x="16915" y="235622"/>
                      </a:lnTo>
                      <a:close/>
                      <a:moveTo>
                        <a:pt x="323639" y="207555"/>
                      </a:moveTo>
                      <a:lnTo>
                        <a:pt x="313615" y="198534"/>
                      </a:lnTo>
                      <a:lnTo>
                        <a:pt x="300584" y="204548"/>
                      </a:lnTo>
                      <a:lnTo>
                        <a:pt x="286551" y="216577"/>
                      </a:lnTo>
                      <a:lnTo>
                        <a:pt x="271515" y="235622"/>
                      </a:lnTo>
                      <a:lnTo>
                        <a:pt x="288556" y="258676"/>
                      </a:lnTo>
                      <a:lnTo>
                        <a:pt x="298579" y="255669"/>
                      </a:lnTo>
                      <a:lnTo>
                        <a:pt x="303591" y="246648"/>
                      </a:lnTo>
                      <a:lnTo>
                        <a:pt x="318627" y="241636"/>
                      </a:lnTo>
                      <a:lnTo>
                        <a:pt x="323639" y="231613"/>
                      </a:lnTo>
                      <a:lnTo>
                        <a:pt x="332660" y="216577"/>
                      </a:lnTo>
                      <a:close/>
                    </a:path>
                  </a:pathLst>
                </a:custGeom>
                <a:solidFill>
                  <a:srgbClr val="CB181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8" name="Freeform: Shape 197">
                  <a:extLst>
                    <a:ext uri="{FF2B5EF4-FFF2-40B4-BE49-F238E27FC236}">
                      <a16:creationId xmlns:a16="http://schemas.microsoft.com/office/drawing/2014/main" id="{E882A54E-702D-433F-8D83-F51B9D54A106}"/>
                    </a:ext>
                  </a:extLst>
                </p:cNvPr>
                <p:cNvSpPr/>
                <p:nvPr/>
              </p:nvSpPr>
              <p:spPr>
                <a:xfrm>
                  <a:off x="5851189" y="3979362"/>
                  <a:ext cx="312738" cy="294695"/>
                </a:xfrm>
                <a:custGeom>
                  <a:avLst/>
                  <a:gdLst>
                    <a:gd name="connsiteX0" fmla="*/ 293567 w 312738"/>
                    <a:gd name="connsiteY0" fmla="*/ 30143 h 294695"/>
                    <a:gd name="connsiteX1" fmla="*/ 305595 w 312738"/>
                    <a:gd name="connsiteY1" fmla="*/ 44176 h 294695"/>
                    <a:gd name="connsiteX2" fmla="*/ 312612 w 312738"/>
                    <a:gd name="connsiteY2" fmla="*/ 69235 h 294695"/>
                    <a:gd name="connsiteX3" fmla="*/ 307600 w 312738"/>
                    <a:gd name="connsiteY3" fmla="*/ 78256 h 294695"/>
                    <a:gd name="connsiteX4" fmla="*/ 301586 w 312738"/>
                    <a:gd name="connsiteY4" fmla="*/ 102313 h 294695"/>
                    <a:gd name="connsiteX5" fmla="*/ 305595 w 312738"/>
                    <a:gd name="connsiteY5" fmla="*/ 127372 h 294695"/>
                    <a:gd name="connsiteX6" fmla="*/ 296574 w 312738"/>
                    <a:gd name="connsiteY6" fmla="*/ 138398 h 294695"/>
                    <a:gd name="connsiteX7" fmla="*/ 287552 w 312738"/>
                    <a:gd name="connsiteY7" fmla="*/ 166464 h 294695"/>
                    <a:gd name="connsiteX8" fmla="*/ 301586 w 312738"/>
                    <a:gd name="connsiteY8" fmla="*/ 173481 h 294695"/>
                    <a:gd name="connsiteX9" fmla="*/ 220394 w 312738"/>
                    <a:gd name="connsiteY9" fmla="*/ 198540 h 294695"/>
                    <a:gd name="connsiteX10" fmla="*/ 222399 w 312738"/>
                    <a:gd name="connsiteY10" fmla="*/ 220592 h 294695"/>
                    <a:gd name="connsiteX11" fmla="*/ 202351 w 312738"/>
                    <a:gd name="connsiteY11" fmla="*/ 224602 h 294695"/>
                    <a:gd name="connsiteX12" fmla="*/ 186314 w 312738"/>
                    <a:gd name="connsiteY12" fmla="*/ 236630 h 294695"/>
                    <a:gd name="connsiteX13" fmla="*/ 183307 w 312738"/>
                    <a:gd name="connsiteY13" fmla="*/ 246654 h 294695"/>
                    <a:gd name="connsiteX14" fmla="*/ 173283 w 312738"/>
                    <a:gd name="connsiteY14" fmla="*/ 249661 h 294695"/>
                    <a:gd name="connsiteX15" fmla="*/ 149226 w 312738"/>
                    <a:gd name="connsiteY15" fmla="*/ 273718 h 294695"/>
                    <a:gd name="connsiteX16" fmla="*/ 134191 w 312738"/>
                    <a:gd name="connsiteY16" fmla="*/ 293765 h 294695"/>
                    <a:gd name="connsiteX17" fmla="*/ 125169 w 312738"/>
                    <a:gd name="connsiteY17" fmla="*/ 294767 h 294695"/>
                    <a:gd name="connsiteX18" fmla="*/ 117150 w 312738"/>
                    <a:gd name="connsiteY18" fmla="*/ 290758 h 294695"/>
                    <a:gd name="connsiteX19" fmla="*/ 88082 w 312738"/>
                    <a:gd name="connsiteY19" fmla="*/ 287751 h 294695"/>
                    <a:gd name="connsiteX20" fmla="*/ 83070 w 312738"/>
                    <a:gd name="connsiteY20" fmla="*/ 285746 h 294695"/>
                    <a:gd name="connsiteX21" fmla="*/ 83070 w 312738"/>
                    <a:gd name="connsiteY21" fmla="*/ 282739 h 294695"/>
                    <a:gd name="connsiteX22" fmla="*/ 73046 w 312738"/>
                    <a:gd name="connsiteY22" fmla="*/ 275722 h 294695"/>
                    <a:gd name="connsiteX23" fmla="*/ 56006 w 312738"/>
                    <a:gd name="connsiteY23" fmla="*/ 274720 h 294695"/>
                    <a:gd name="connsiteX24" fmla="*/ 33954 w 312738"/>
                    <a:gd name="connsiteY24" fmla="*/ 280734 h 294695"/>
                    <a:gd name="connsiteX25" fmla="*/ 16914 w 312738"/>
                    <a:gd name="connsiteY25" fmla="*/ 262692 h 294695"/>
                    <a:gd name="connsiteX26" fmla="*/ -127 w 312738"/>
                    <a:gd name="connsiteY26" fmla="*/ 237632 h 294695"/>
                    <a:gd name="connsiteX27" fmla="*/ 3883 w 312738"/>
                    <a:gd name="connsiteY27" fmla="*/ 141405 h 294695"/>
                    <a:gd name="connsiteX28" fmla="*/ 59013 w 312738"/>
                    <a:gd name="connsiteY28" fmla="*/ 141405 h 294695"/>
                    <a:gd name="connsiteX29" fmla="*/ 57008 w 312738"/>
                    <a:gd name="connsiteY29" fmla="*/ 131382 h 294695"/>
                    <a:gd name="connsiteX30" fmla="*/ 61018 w 312738"/>
                    <a:gd name="connsiteY30" fmla="*/ 120355 h 294695"/>
                    <a:gd name="connsiteX31" fmla="*/ 57008 w 312738"/>
                    <a:gd name="connsiteY31" fmla="*/ 106322 h 294695"/>
                    <a:gd name="connsiteX32" fmla="*/ 60015 w 312738"/>
                    <a:gd name="connsiteY32" fmla="*/ 91287 h 294695"/>
                    <a:gd name="connsiteX33" fmla="*/ 58011 w 312738"/>
                    <a:gd name="connsiteY33" fmla="*/ 82266 h 294695"/>
                    <a:gd name="connsiteX34" fmla="*/ 67032 w 312738"/>
                    <a:gd name="connsiteY34" fmla="*/ 82266 h 294695"/>
                    <a:gd name="connsiteX35" fmla="*/ 68035 w 312738"/>
                    <a:gd name="connsiteY35" fmla="*/ 92289 h 294695"/>
                    <a:gd name="connsiteX36" fmla="*/ 80063 w 312738"/>
                    <a:gd name="connsiteY36" fmla="*/ 91287 h 294695"/>
                    <a:gd name="connsiteX37" fmla="*/ 97103 w 312738"/>
                    <a:gd name="connsiteY37" fmla="*/ 94294 h 294695"/>
                    <a:gd name="connsiteX38" fmla="*/ 106124 w 312738"/>
                    <a:gd name="connsiteY38" fmla="*/ 107325 h 294695"/>
                    <a:gd name="connsiteX39" fmla="*/ 127174 w 312738"/>
                    <a:gd name="connsiteY39" fmla="*/ 112337 h 294695"/>
                    <a:gd name="connsiteX40" fmla="*/ 143212 w 312738"/>
                    <a:gd name="connsiteY40" fmla="*/ 102313 h 294695"/>
                    <a:gd name="connsiteX41" fmla="*/ 149226 w 312738"/>
                    <a:gd name="connsiteY41" fmla="*/ 118351 h 294695"/>
                    <a:gd name="connsiteX42" fmla="*/ 169273 w 312738"/>
                    <a:gd name="connsiteY42" fmla="*/ 122360 h 294695"/>
                    <a:gd name="connsiteX43" fmla="*/ 178295 w 312738"/>
                    <a:gd name="connsiteY43" fmla="*/ 135391 h 294695"/>
                    <a:gd name="connsiteX44" fmla="*/ 189321 w 312738"/>
                    <a:gd name="connsiteY44" fmla="*/ 152431 h 294695"/>
                    <a:gd name="connsiteX45" fmla="*/ 209368 w 312738"/>
                    <a:gd name="connsiteY45" fmla="*/ 152431 h 294695"/>
                    <a:gd name="connsiteX46" fmla="*/ 208366 w 312738"/>
                    <a:gd name="connsiteY46" fmla="*/ 119353 h 294695"/>
                    <a:gd name="connsiteX47" fmla="*/ 200346 w 312738"/>
                    <a:gd name="connsiteY47" fmla="*/ 125367 h 294695"/>
                    <a:gd name="connsiteX48" fmla="*/ 182304 w 312738"/>
                    <a:gd name="connsiteY48" fmla="*/ 113339 h 294695"/>
                    <a:gd name="connsiteX49" fmla="*/ 175287 w 312738"/>
                    <a:gd name="connsiteY49" fmla="*/ 108327 h 294695"/>
                    <a:gd name="connsiteX50" fmla="*/ 179297 w 312738"/>
                    <a:gd name="connsiteY50" fmla="*/ 77254 h 294695"/>
                    <a:gd name="connsiteX51" fmla="*/ 185311 w 312738"/>
                    <a:gd name="connsiteY51" fmla="*/ 42171 h 294695"/>
                    <a:gd name="connsiteX52" fmla="*/ 179297 w 312738"/>
                    <a:gd name="connsiteY52" fmla="*/ 28138 h 294695"/>
                    <a:gd name="connsiteX53" fmla="*/ 187316 w 312738"/>
                    <a:gd name="connsiteY53" fmla="*/ 9093 h 294695"/>
                    <a:gd name="connsiteX54" fmla="*/ 194333 w 312738"/>
                    <a:gd name="connsiteY54" fmla="*/ 6086 h 294695"/>
                    <a:gd name="connsiteX55" fmla="*/ 230417 w 312738"/>
                    <a:gd name="connsiteY55" fmla="*/ 72 h 294695"/>
                    <a:gd name="connsiteX56" fmla="*/ 240441 w 312738"/>
                    <a:gd name="connsiteY56" fmla="*/ 4081 h 294695"/>
                    <a:gd name="connsiteX57" fmla="*/ 251468 w 312738"/>
                    <a:gd name="connsiteY57" fmla="*/ 11098 h 294695"/>
                    <a:gd name="connsiteX58" fmla="*/ 262493 w 312738"/>
                    <a:gd name="connsiteY58" fmla="*/ 16109 h 294695"/>
                    <a:gd name="connsiteX59" fmla="*/ 278532 w 312738"/>
                    <a:gd name="connsiteY59" fmla="*/ 21121 h 2946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312738" h="294695">
                      <a:moveTo>
                        <a:pt x="293567" y="30143"/>
                      </a:moveTo>
                      <a:lnTo>
                        <a:pt x="305595" y="44176"/>
                      </a:lnTo>
                      <a:lnTo>
                        <a:pt x="312612" y="69235"/>
                      </a:lnTo>
                      <a:lnTo>
                        <a:pt x="307600" y="78256"/>
                      </a:lnTo>
                      <a:lnTo>
                        <a:pt x="301586" y="102313"/>
                      </a:lnTo>
                      <a:lnTo>
                        <a:pt x="305595" y="127372"/>
                      </a:lnTo>
                      <a:lnTo>
                        <a:pt x="296574" y="138398"/>
                      </a:lnTo>
                      <a:lnTo>
                        <a:pt x="287552" y="166464"/>
                      </a:lnTo>
                      <a:lnTo>
                        <a:pt x="301586" y="173481"/>
                      </a:lnTo>
                      <a:lnTo>
                        <a:pt x="220394" y="198540"/>
                      </a:lnTo>
                      <a:lnTo>
                        <a:pt x="222399" y="220592"/>
                      </a:lnTo>
                      <a:lnTo>
                        <a:pt x="202351" y="224602"/>
                      </a:lnTo>
                      <a:lnTo>
                        <a:pt x="186314" y="236630"/>
                      </a:lnTo>
                      <a:lnTo>
                        <a:pt x="183307" y="246654"/>
                      </a:lnTo>
                      <a:lnTo>
                        <a:pt x="173283" y="249661"/>
                      </a:lnTo>
                      <a:lnTo>
                        <a:pt x="149226" y="273718"/>
                      </a:lnTo>
                      <a:lnTo>
                        <a:pt x="134191" y="293765"/>
                      </a:lnTo>
                      <a:lnTo>
                        <a:pt x="125169" y="294767"/>
                      </a:lnTo>
                      <a:lnTo>
                        <a:pt x="117150" y="290758"/>
                      </a:lnTo>
                      <a:lnTo>
                        <a:pt x="88082" y="287751"/>
                      </a:lnTo>
                      <a:lnTo>
                        <a:pt x="83070" y="285746"/>
                      </a:lnTo>
                      <a:lnTo>
                        <a:pt x="83070" y="282739"/>
                      </a:lnTo>
                      <a:lnTo>
                        <a:pt x="73046" y="275722"/>
                      </a:lnTo>
                      <a:lnTo>
                        <a:pt x="56006" y="274720"/>
                      </a:lnTo>
                      <a:lnTo>
                        <a:pt x="33954" y="280734"/>
                      </a:lnTo>
                      <a:lnTo>
                        <a:pt x="16914" y="262692"/>
                      </a:lnTo>
                      <a:lnTo>
                        <a:pt x="-127" y="237632"/>
                      </a:lnTo>
                      <a:lnTo>
                        <a:pt x="3883" y="141405"/>
                      </a:lnTo>
                      <a:lnTo>
                        <a:pt x="59013" y="141405"/>
                      </a:lnTo>
                      <a:lnTo>
                        <a:pt x="57008" y="131382"/>
                      </a:lnTo>
                      <a:lnTo>
                        <a:pt x="61018" y="120355"/>
                      </a:lnTo>
                      <a:lnTo>
                        <a:pt x="57008" y="106322"/>
                      </a:lnTo>
                      <a:lnTo>
                        <a:pt x="60015" y="91287"/>
                      </a:lnTo>
                      <a:lnTo>
                        <a:pt x="58011" y="82266"/>
                      </a:lnTo>
                      <a:lnTo>
                        <a:pt x="67032" y="82266"/>
                      </a:lnTo>
                      <a:lnTo>
                        <a:pt x="68035" y="92289"/>
                      </a:lnTo>
                      <a:lnTo>
                        <a:pt x="80063" y="91287"/>
                      </a:lnTo>
                      <a:lnTo>
                        <a:pt x="97103" y="94294"/>
                      </a:lnTo>
                      <a:lnTo>
                        <a:pt x="106124" y="107325"/>
                      </a:lnTo>
                      <a:lnTo>
                        <a:pt x="127174" y="112337"/>
                      </a:lnTo>
                      <a:lnTo>
                        <a:pt x="143212" y="102313"/>
                      </a:lnTo>
                      <a:lnTo>
                        <a:pt x="149226" y="118351"/>
                      </a:lnTo>
                      <a:lnTo>
                        <a:pt x="169273" y="122360"/>
                      </a:lnTo>
                      <a:lnTo>
                        <a:pt x="178295" y="135391"/>
                      </a:lnTo>
                      <a:lnTo>
                        <a:pt x="189321" y="152431"/>
                      </a:lnTo>
                      <a:lnTo>
                        <a:pt x="209368" y="152431"/>
                      </a:lnTo>
                      <a:lnTo>
                        <a:pt x="208366" y="119353"/>
                      </a:lnTo>
                      <a:lnTo>
                        <a:pt x="200346" y="125367"/>
                      </a:lnTo>
                      <a:lnTo>
                        <a:pt x="182304" y="113339"/>
                      </a:lnTo>
                      <a:lnTo>
                        <a:pt x="175287" y="108327"/>
                      </a:lnTo>
                      <a:lnTo>
                        <a:pt x="179297" y="77254"/>
                      </a:lnTo>
                      <a:lnTo>
                        <a:pt x="185311" y="42171"/>
                      </a:lnTo>
                      <a:lnTo>
                        <a:pt x="179297" y="28138"/>
                      </a:lnTo>
                      <a:lnTo>
                        <a:pt x="187316" y="9093"/>
                      </a:lnTo>
                      <a:lnTo>
                        <a:pt x="194333" y="6086"/>
                      </a:lnTo>
                      <a:lnTo>
                        <a:pt x="230417" y="72"/>
                      </a:lnTo>
                      <a:lnTo>
                        <a:pt x="240441" y="4081"/>
                      </a:lnTo>
                      <a:lnTo>
                        <a:pt x="251468" y="11098"/>
                      </a:lnTo>
                      <a:lnTo>
                        <a:pt x="262493" y="16109"/>
                      </a:lnTo>
                      <a:lnTo>
                        <a:pt x="278532" y="21121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199" name="Freeform: Shape 198">
                  <a:extLst>
                    <a:ext uri="{FF2B5EF4-FFF2-40B4-BE49-F238E27FC236}">
                      <a16:creationId xmlns:a16="http://schemas.microsoft.com/office/drawing/2014/main" id="{F2EFE433-92AE-4E5D-B2FE-72F58A153788}"/>
                    </a:ext>
                  </a:extLst>
                </p:cNvPr>
                <p:cNvSpPr/>
                <p:nvPr/>
              </p:nvSpPr>
              <p:spPr>
                <a:xfrm>
                  <a:off x="5939398" y="4199883"/>
                  <a:ext cx="200473" cy="204482"/>
                </a:xfrm>
                <a:custGeom>
                  <a:avLst/>
                  <a:gdLst>
                    <a:gd name="connsiteX0" fmla="*/ 149225 w 200473"/>
                    <a:gd name="connsiteY0" fmla="*/ 203550 h 204482"/>
                    <a:gd name="connsiteX1" fmla="*/ 135192 w 200473"/>
                    <a:gd name="connsiteY1" fmla="*/ 200543 h 204482"/>
                    <a:gd name="connsiteX2" fmla="*/ 126171 w 200473"/>
                    <a:gd name="connsiteY2" fmla="*/ 204552 h 204482"/>
                    <a:gd name="connsiteX3" fmla="*/ 114142 w 200473"/>
                    <a:gd name="connsiteY3" fmla="*/ 199541 h 204482"/>
                    <a:gd name="connsiteX4" fmla="*/ 103116 w 200473"/>
                    <a:gd name="connsiteY4" fmla="*/ 198538 h 204482"/>
                    <a:gd name="connsiteX5" fmla="*/ 87078 w 200473"/>
                    <a:gd name="connsiteY5" fmla="*/ 185507 h 204482"/>
                    <a:gd name="connsiteX6" fmla="*/ 67031 w 200473"/>
                    <a:gd name="connsiteY6" fmla="*/ 180495 h 204482"/>
                    <a:gd name="connsiteX7" fmla="*/ 60015 w 200473"/>
                    <a:gd name="connsiteY7" fmla="*/ 161450 h 204482"/>
                    <a:gd name="connsiteX8" fmla="*/ 61017 w 200473"/>
                    <a:gd name="connsiteY8" fmla="*/ 150424 h 204482"/>
                    <a:gd name="connsiteX9" fmla="*/ 49991 w 200473"/>
                    <a:gd name="connsiteY9" fmla="*/ 147417 h 204482"/>
                    <a:gd name="connsiteX10" fmla="*/ 20922 w 200473"/>
                    <a:gd name="connsiteY10" fmla="*/ 114339 h 204482"/>
                    <a:gd name="connsiteX11" fmla="*/ 13906 w 200473"/>
                    <a:gd name="connsiteY11" fmla="*/ 96297 h 204482"/>
                    <a:gd name="connsiteX12" fmla="*/ 8894 w 200473"/>
                    <a:gd name="connsiteY12" fmla="*/ 91285 h 204482"/>
                    <a:gd name="connsiteX13" fmla="*/ -127 w 200473"/>
                    <a:gd name="connsiteY13" fmla="*/ 67228 h 204482"/>
                    <a:gd name="connsiteX14" fmla="*/ 28941 w 200473"/>
                    <a:gd name="connsiteY14" fmla="*/ 70235 h 204482"/>
                    <a:gd name="connsiteX15" fmla="*/ 36960 w 200473"/>
                    <a:gd name="connsiteY15" fmla="*/ 74245 h 204482"/>
                    <a:gd name="connsiteX16" fmla="*/ 45981 w 200473"/>
                    <a:gd name="connsiteY16" fmla="*/ 73242 h 204482"/>
                    <a:gd name="connsiteX17" fmla="*/ 61017 w 200473"/>
                    <a:gd name="connsiteY17" fmla="*/ 53195 h 204482"/>
                    <a:gd name="connsiteX18" fmla="*/ 85074 w 200473"/>
                    <a:gd name="connsiteY18" fmla="*/ 29138 h 204482"/>
                    <a:gd name="connsiteX19" fmla="*/ 95098 w 200473"/>
                    <a:gd name="connsiteY19" fmla="*/ 26131 h 204482"/>
                    <a:gd name="connsiteX20" fmla="*/ 98105 w 200473"/>
                    <a:gd name="connsiteY20" fmla="*/ 16107 h 204482"/>
                    <a:gd name="connsiteX21" fmla="*/ 114142 w 200473"/>
                    <a:gd name="connsiteY21" fmla="*/ 4079 h 204482"/>
                    <a:gd name="connsiteX22" fmla="*/ 134190 w 200473"/>
                    <a:gd name="connsiteY22" fmla="*/ 69 h 204482"/>
                    <a:gd name="connsiteX23" fmla="*/ 135192 w 200473"/>
                    <a:gd name="connsiteY23" fmla="*/ 11095 h 204482"/>
                    <a:gd name="connsiteX24" fmla="*/ 157244 w 200473"/>
                    <a:gd name="connsiteY24" fmla="*/ 10093 h 204482"/>
                    <a:gd name="connsiteX25" fmla="*/ 169272 w 200473"/>
                    <a:gd name="connsiteY25" fmla="*/ 17110 h 204482"/>
                    <a:gd name="connsiteX26" fmla="*/ 174284 w 200473"/>
                    <a:gd name="connsiteY26" fmla="*/ 24126 h 204482"/>
                    <a:gd name="connsiteX27" fmla="*/ 187315 w 200473"/>
                    <a:gd name="connsiteY27" fmla="*/ 26131 h 204482"/>
                    <a:gd name="connsiteX28" fmla="*/ 200346 w 200473"/>
                    <a:gd name="connsiteY28" fmla="*/ 36155 h 204482"/>
                    <a:gd name="connsiteX29" fmla="*/ 199343 w 200473"/>
                    <a:gd name="connsiteY29" fmla="*/ 74245 h 204482"/>
                    <a:gd name="connsiteX30" fmla="*/ 192327 w 200473"/>
                    <a:gd name="connsiteY30" fmla="*/ 95294 h 204482"/>
                    <a:gd name="connsiteX31" fmla="*/ 190322 w 200473"/>
                    <a:gd name="connsiteY31" fmla="*/ 118349 h 204482"/>
                    <a:gd name="connsiteX32" fmla="*/ 194332 w 200473"/>
                    <a:gd name="connsiteY32" fmla="*/ 127370 h 204482"/>
                    <a:gd name="connsiteX33" fmla="*/ 190322 w 200473"/>
                    <a:gd name="connsiteY33" fmla="*/ 144410 h 204482"/>
                    <a:gd name="connsiteX34" fmla="*/ 186313 w 200473"/>
                    <a:gd name="connsiteY34" fmla="*/ 147417 h 204482"/>
                    <a:gd name="connsiteX35" fmla="*/ 178294 w 200473"/>
                    <a:gd name="connsiteY35" fmla="*/ 169470 h 2044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473" h="204482">
                      <a:moveTo>
                        <a:pt x="149225" y="203550"/>
                      </a:moveTo>
                      <a:lnTo>
                        <a:pt x="135192" y="200543"/>
                      </a:lnTo>
                      <a:lnTo>
                        <a:pt x="126171" y="204552"/>
                      </a:lnTo>
                      <a:lnTo>
                        <a:pt x="114142" y="199541"/>
                      </a:lnTo>
                      <a:lnTo>
                        <a:pt x="103116" y="198538"/>
                      </a:lnTo>
                      <a:lnTo>
                        <a:pt x="87078" y="185507"/>
                      </a:lnTo>
                      <a:lnTo>
                        <a:pt x="67031" y="180495"/>
                      </a:lnTo>
                      <a:lnTo>
                        <a:pt x="60015" y="161450"/>
                      </a:lnTo>
                      <a:lnTo>
                        <a:pt x="61017" y="150424"/>
                      </a:lnTo>
                      <a:lnTo>
                        <a:pt x="49991" y="147417"/>
                      </a:lnTo>
                      <a:lnTo>
                        <a:pt x="20922" y="114339"/>
                      </a:lnTo>
                      <a:lnTo>
                        <a:pt x="13906" y="96297"/>
                      </a:lnTo>
                      <a:lnTo>
                        <a:pt x="8894" y="91285"/>
                      </a:lnTo>
                      <a:lnTo>
                        <a:pt x="-127" y="67228"/>
                      </a:lnTo>
                      <a:lnTo>
                        <a:pt x="28941" y="70235"/>
                      </a:lnTo>
                      <a:lnTo>
                        <a:pt x="36960" y="74245"/>
                      </a:lnTo>
                      <a:lnTo>
                        <a:pt x="45981" y="73242"/>
                      </a:lnTo>
                      <a:lnTo>
                        <a:pt x="61017" y="53195"/>
                      </a:lnTo>
                      <a:lnTo>
                        <a:pt x="85074" y="29138"/>
                      </a:lnTo>
                      <a:lnTo>
                        <a:pt x="95098" y="26131"/>
                      </a:lnTo>
                      <a:lnTo>
                        <a:pt x="98105" y="16107"/>
                      </a:lnTo>
                      <a:lnTo>
                        <a:pt x="114142" y="4079"/>
                      </a:lnTo>
                      <a:lnTo>
                        <a:pt x="134190" y="69"/>
                      </a:lnTo>
                      <a:lnTo>
                        <a:pt x="135192" y="11095"/>
                      </a:lnTo>
                      <a:lnTo>
                        <a:pt x="157244" y="10093"/>
                      </a:lnTo>
                      <a:lnTo>
                        <a:pt x="169272" y="17110"/>
                      </a:lnTo>
                      <a:lnTo>
                        <a:pt x="174284" y="24126"/>
                      </a:lnTo>
                      <a:lnTo>
                        <a:pt x="187315" y="26131"/>
                      </a:lnTo>
                      <a:lnTo>
                        <a:pt x="200346" y="36155"/>
                      </a:lnTo>
                      <a:lnTo>
                        <a:pt x="199343" y="74245"/>
                      </a:lnTo>
                      <a:lnTo>
                        <a:pt x="192327" y="95294"/>
                      </a:lnTo>
                      <a:lnTo>
                        <a:pt x="190322" y="118349"/>
                      </a:lnTo>
                      <a:lnTo>
                        <a:pt x="194332" y="127370"/>
                      </a:lnTo>
                      <a:lnTo>
                        <a:pt x="190322" y="144410"/>
                      </a:lnTo>
                      <a:lnTo>
                        <a:pt x="186313" y="147417"/>
                      </a:lnTo>
                      <a:lnTo>
                        <a:pt x="178294" y="169470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0" name="Freeform: Shape 199">
                  <a:extLst>
                    <a:ext uri="{FF2B5EF4-FFF2-40B4-BE49-F238E27FC236}">
                      <a16:creationId xmlns:a16="http://schemas.microsoft.com/office/drawing/2014/main" id="{4A6F2762-73AB-4C6F-ADB5-B0E645A024E1}"/>
                    </a:ext>
                  </a:extLst>
                </p:cNvPr>
                <p:cNvSpPr/>
                <p:nvPr/>
              </p:nvSpPr>
              <p:spPr>
                <a:xfrm>
                  <a:off x="4605248" y="3211550"/>
                  <a:ext cx="69163" cy="71168"/>
                </a:xfrm>
                <a:custGeom>
                  <a:avLst/>
                  <a:gdLst>
                    <a:gd name="connsiteX0" fmla="*/ 24949 w 69163"/>
                    <a:gd name="connsiteY0" fmla="*/ 70248 h 71168"/>
                    <a:gd name="connsiteX1" fmla="*/ 23947 w 69163"/>
                    <a:gd name="connsiteY1" fmla="*/ 71250 h 71168"/>
                    <a:gd name="connsiteX2" fmla="*/ 21942 w 69163"/>
                    <a:gd name="connsiteY2" fmla="*/ 71250 h 71168"/>
                    <a:gd name="connsiteX3" fmla="*/ 19937 w 69163"/>
                    <a:gd name="connsiteY3" fmla="*/ 68243 h 71168"/>
                    <a:gd name="connsiteX4" fmla="*/ 20940 w 69163"/>
                    <a:gd name="connsiteY4" fmla="*/ 67241 h 71168"/>
                    <a:gd name="connsiteX5" fmla="*/ 23947 w 69163"/>
                    <a:gd name="connsiteY5" fmla="*/ 65236 h 71168"/>
                    <a:gd name="connsiteX6" fmla="*/ 24949 w 69163"/>
                    <a:gd name="connsiteY6" fmla="*/ 66239 h 71168"/>
                    <a:gd name="connsiteX7" fmla="*/ 25952 w 69163"/>
                    <a:gd name="connsiteY7" fmla="*/ 68243 h 71168"/>
                    <a:gd name="connsiteX8" fmla="*/ 55020 w 69163"/>
                    <a:gd name="connsiteY8" fmla="*/ 62229 h 71168"/>
                    <a:gd name="connsiteX9" fmla="*/ 54018 w 69163"/>
                    <a:gd name="connsiteY9" fmla="*/ 62229 h 71168"/>
                    <a:gd name="connsiteX10" fmla="*/ 53016 w 69163"/>
                    <a:gd name="connsiteY10" fmla="*/ 60224 h 71168"/>
                    <a:gd name="connsiteX11" fmla="*/ 53016 w 69163"/>
                    <a:gd name="connsiteY11" fmla="*/ 58220 h 71168"/>
                    <a:gd name="connsiteX12" fmla="*/ 54018 w 69163"/>
                    <a:gd name="connsiteY12" fmla="*/ 56215 h 71168"/>
                    <a:gd name="connsiteX13" fmla="*/ 56023 w 69163"/>
                    <a:gd name="connsiteY13" fmla="*/ 56215 h 71168"/>
                    <a:gd name="connsiteX14" fmla="*/ 57025 w 69163"/>
                    <a:gd name="connsiteY14" fmla="*/ 58220 h 71168"/>
                    <a:gd name="connsiteX15" fmla="*/ 57025 w 69163"/>
                    <a:gd name="connsiteY15" fmla="*/ 61227 h 71168"/>
                    <a:gd name="connsiteX16" fmla="*/ 48004 w 69163"/>
                    <a:gd name="connsiteY16" fmla="*/ 66239 h 71168"/>
                    <a:gd name="connsiteX17" fmla="*/ 45999 w 69163"/>
                    <a:gd name="connsiteY17" fmla="*/ 69246 h 71168"/>
                    <a:gd name="connsiteX18" fmla="*/ 42992 w 69163"/>
                    <a:gd name="connsiteY18" fmla="*/ 68243 h 71168"/>
                    <a:gd name="connsiteX19" fmla="*/ 38983 w 69163"/>
                    <a:gd name="connsiteY19" fmla="*/ 63231 h 71168"/>
                    <a:gd name="connsiteX20" fmla="*/ 38983 w 69163"/>
                    <a:gd name="connsiteY20" fmla="*/ 61227 h 71168"/>
                    <a:gd name="connsiteX21" fmla="*/ 39985 w 69163"/>
                    <a:gd name="connsiteY21" fmla="*/ 59222 h 71168"/>
                    <a:gd name="connsiteX22" fmla="*/ 39985 w 69163"/>
                    <a:gd name="connsiteY22" fmla="*/ 56215 h 71168"/>
                    <a:gd name="connsiteX23" fmla="*/ 41990 w 69163"/>
                    <a:gd name="connsiteY23" fmla="*/ 56215 h 71168"/>
                    <a:gd name="connsiteX24" fmla="*/ 41990 w 69163"/>
                    <a:gd name="connsiteY24" fmla="*/ 58220 h 71168"/>
                    <a:gd name="connsiteX25" fmla="*/ 45999 w 69163"/>
                    <a:gd name="connsiteY25" fmla="*/ 62229 h 71168"/>
                    <a:gd name="connsiteX26" fmla="*/ 63039 w 69163"/>
                    <a:gd name="connsiteY26" fmla="*/ 28149 h 71168"/>
                    <a:gd name="connsiteX27" fmla="*/ 66046 w 69163"/>
                    <a:gd name="connsiteY27" fmla="*/ 29151 h 71168"/>
                    <a:gd name="connsiteX28" fmla="*/ 67049 w 69163"/>
                    <a:gd name="connsiteY28" fmla="*/ 29151 h 71168"/>
                    <a:gd name="connsiteX29" fmla="*/ 69054 w 69163"/>
                    <a:gd name="connsiteY29" fmla="*/ 30153 h 71168"/>
                    <a:gd name="connsiteX30" fmla="*/ 69054 w 69163"/>
                    <a:gd name="connsiteY30" fmla="*/ 33160 h 71168"/>
                    <a:gd name="connsiteX31" fmla="*/ 68051 w 69163"/>
                    <a:gd name="connsiteY31" fmla="*/ 35165 h 71168"/>
                    <a:gd name="connsiteX32" fmla="*/ 65044 w 69163"/>
                    <a:gd name="connsiteY32" fmla="*/ 36168 h 71168"/>
                    <a:gd name="connsiteX33" fmla="*/ 63039 w 69163"/>
                    <a:gd name="connsiteY33" fmla="*/ 36168 h 71168"/>
                    <a:gd name="connsiteX34" fmla="*/ 62037 w 69163"/>
                    <a:gd name="connsiteY34" fmla="*/ 35165 h 71168"/>
                    <a:gd name="connsiteX35" fmla="*/ 64042 w 69163"/>
                    <a:gd name="connsiteY35" fmla="*/ 31156 h 71168"/>
                    <a:gd name="connsiteX36" fmla="*/ 32968 w 69163"/>
                    <a:gd name="connsiteY36" fmla="*/ 17123 h 71168"/>
                    <a:gd name="connsiteX37" fmla="*/ 33971 w 69163"/>
                    <a:gd name="connsiteY37" fmla="*/ 18125 h 71168"/>
                    <a:gd name="connsiteX38" fmla="*/ 32968 w 69163"/>
                    <a:gd name="connsiteY38" fmla="*/ 19127 h 71168"/>
                    <a:gd name="connsiteX39" fmla="*/ 28959 w 69163"/>
                    <a:gd name="connsiteY39" fmla="*/ 18125 h 71168"/>
                    <a:gd name="connsiteX40" fmla="*/ 27956 w 69163"/>
                    <a:gd name="connsiteY40" fmla="*/ 18125 h 71168"/>
                    <a:gd name="connsiteX41" fmla="*/ 25952 w 69163"/>
                    <a:gd name="connsiteY41" fmla="*/ 21132 h 71168"/>
                    <a:gd name="connsiteX42" fmla="*/ 23947 w 69163"/>
                    <a:gd name="connsiteY42" fmla="*/ 17123 h 71168"/>
                    <a:gd name="connsiteX43" fmla="*/ 23947 w 69163"/>
                    <a:gd name="connsiteY43" fmla="*/ 16120 h 71168"/>
                    <a:gd name="connsiteX44" fmla="*/ 24949 w 69163"/>
                    <a:gd name="connsiteY44" fmla="*/ 15118 h 71168"/>
                    <a:gd name="connsiteX45" fmla="*/ 27956 w 69163"/>
                    <a:gd name="connsiteY45" fmla="*/ 16120 h 71168"/>
                    <a:gd name="connsiteX46" fmla="*/ 64042 w 69163"/>
                    <a:gd name="connsiteY46" fmla="*/ 16120 h 71168"/>
                    <a:gd name="connsiteX47" fmla="*/ 63039 w 69163"/>
                    <a:gd name="connsiteY47" fmla="*/ 17123 h 71168"/>
                    <a:gd name="connsiteX48" fmla="*/ 62037 w 69163"/>
                    <a:gd name="connsiteY48" fmla="*/ 15118 h 71168"/>
                    <a:gd name="connsiteX49" fmla="*/ 61034 w 69163"/>
                    <a:gd name="connsiteY49" fmla="*/ 12111 h 71168"/>
                    <a:gd name="connsiteX50" fmla="*/ 63039 w 69163"/>
                    <a:gd name="connsiteY50" fmla="*/ 11108 h 71168"/>
                    <a:gd name="connsiteX51" fmla="*/ 64042 w 69163"/>
                    <a:gd name="connsiteY51" fmla="*/ 11108 h 71168"/>
                    <a:gd name="connsiteX52" fmla="*/ 11919 w 69163"/>
                    <a:gd name="connsiteY52" fmla="*/ 11108 h 71168"/>
                    <a:gd name="connsiteX53" fmla="*/ 7909 w 69163"/>
                    <a:gd name="connsiteY53" fmla="*/ 12111 h 71168"/>
                    <a:gd name="connsiteX54" fmla="*/ 5904 w 69163"/>
                    <a:gd name="connsiteY54" fmla="*/ 11108 h 71168"/>
                    <a:gd name="connsiteX55" fmla="*/ 6907 w 69163"/>
                    <a:gd name="connsiteY55" fmla="*/ 9104 h 71168"/>
                    <a:gd name="connsiteX56" fmla="*/ 9914 w 69163"/>
                    <a:gd name="connsiteY56" fmla="*/ 8101 h 71168"/>
                    <a:gd name="connsiteX57" fmla="*/ 11919 w 69163"/>
                    <a:gd name="connsiteY57" fmla="*/ 10106 h 71168"/>
                    <a:gd name="connsiteX58" fmla="*/ 4902 w 69163"/>
                    <a:gd name="connsiteY58" fmla="*/ 7099 h 71168"/>
                    <a:gd name="connsiteX59" fmla="*/ 1895 w 69163"/>
                    <a:gd name="connsiteY59" fmla="*/ 8101 h 71168"/>
                    <a:gd name="connsiteX60" fmla="*/ 892 w 69163"/>
                    <a:gd name="connsiteY60" fmla="*/ 7099 h 71168"/>
                    <a:gd name="connsiteX61" fmla="*/ 892 w 69163"/>
                    <a:gd name="connsiteY61" fmla="*/ 5094 h 71168"/>
                    <a:gd name="connsiteX62" fmla="*/ -110 w 69163"/>
                    <a:gd name="connsiteY62" fmla="*/ 4092 h 71168"/>
                    <a:gd name="connsiteX63" fmla="*/ -110 w 69163"/>
                    <a:gd name="connsiteY63" fmla="*/ 3089 h 71168"/>
                    <a:gd name="connsiteX64" fmla="*/ 5904 w 69163"/>
                    <a:gd name="connsiteY64" fmla="*/ 82 h 71168"/>
                    <a:gd name="connsiteX65" fmla="*/ 8912 w 69163"/>
                    <a:gd name="connsiteY65" fmla="*/ 82 h 71168"/>
                    <a:gd name="connsiteX66" fmla="*/ 9914 w 69163"/>
                    <a:gd name="connsiteY66" fmla="*/ 3089 h 71168"/>
                    <a:gd name="connsiteX67" fmla="*/ 8912 w 69163"/>
                    <a:gd name="connsiteY67" fmla="*/ 4092 h 711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69163" h="71168">
                      <a:moveTo>
                        <a:pt x="24949" y="70248"/>
                      </a:moveTo>
                      <a:lnTo>
                        <a:pt x="23947" y="71250"/>
                      </a:lnTo>
                      <a:lnTo>
                        <a:pt x="21942" y="71250"/>
                      </a:lnTo>
                      <a:lnTo>
                        <a:pt x="19937" y="68243"/>
                      </a:lnTo>
                      <a:lnTo>
                        <a:pt x="20940" y="67241"/>
                      </a:lnTo>
                      <a:lnTo>
                        <a:pt x="23947" y="65236"/>
                      </a:lnTo>
                      <a:lnTo>
                        <a:pt x="24949" y="66239"/>
                      </a:lnTo>
                      <a:lnTo>
                        <a:pt x="25952" y="68243"/>
                      </a:lnTo>
                      <a:close/>
                      <a:moveTo>
                        <a:pt x="55020" y="62229"/>
                      </a:moveTo>
                      <a:lnTo>
                        <a:pt x="54018" y="62229"/>
                      </a:lnTo>
                      <a:lnTo>
                        <a:pt x="53016" y="60224"/>
                      </a:lnTo>
                      <a:lnTo>
                        <a:pt x="53016" y="58220"/>
                      </a:lnTo>
                      <a:lnTo>
                        <a:pt x="54018" y="56215"/>
                      </a:lnTo>
                      <a:lnTo>
                        <a:pt x="56023" y="56215"/>
                      </a:lnTo>
                      <a:lnTo>
                        <a:pt x="57025" y="58220"/>
                      </a:lnTo>
                      <a:lnTo>
                        <a:pt x="57025" y="61227"/>
                      </a:lnTo>
                      <a:close/>
                      <a:moveTo>
                        <a:pt x="48004" y="66239"/>
                      </a:moveTo>
                      <a:lnTo>
                        <a:pt x="45999" y="69246"/>
                      </a:lnTo>
                      <a:lnTo>
                        <a:pt x="42992" y="68243"/>
                      </a:lnTo>
                      <a:lnTo>
                        <a:pt x="38983" y="63231"/>
                      </a:lnTo>
                      <a:lnTo>
                        <a:pt x="38983" y="61227"/>
                      </a:lnTo>
                      <a:lnTo>
                        <a:pt x="39985" y="59222"/>
                      </a:lnTo>
                      <a:lnTo>
                        <a:pt x="39985" y="56215"/>
                      </a:lnTo>
                      <a:lnTo>
                        <a:pt x="41990" y="56215"/>
                      </a:lnTo>
                      <a:lnTo>
                        <a:pt x="41990" y="58220"/>
                      </a:lnTo>
                      <a:lnTo>
                        <a:pt x="45999" y="62229"/>
                      </a:lnTo>
                      <a:close/>
                      <a:moveTo>
                        <a:pt x="63039" y="28149"/>
                      </a:moveTo>
                      <a:lnTo>
                        <a:pt x="66046" y="29151"/>
                      </a:lnTo>
                      <a:lnTo>
                        <a:pt x="67049" y="29151"/>
                      </a:lnTo>
                      <a:lnTo>
                        <a:pt x="69054" y="30153"/>
                      </a:lnTo>
                      <a:lnTo>
                        <a:pt x="69054" y="33160"/>
                      </a:lnTo>
                      <a:lnTo>
                        <a:pt x="68051" y="35165"/>
                      </a:lnTo>
                      <a:lnTo>
                        <a:pt x="65044" y="36168"/>
                      </a:lnTo>
                      <a:lnTo>
                        <a:pt x="63039" y="36168"/>
                      </a:lnTo>
                      <a:lnTo>
                        <a:pt x="62037" y="35165"/>
                      </a:lnTo>
                      <a:lnTo>
                        <a:pt x="64042" y="31156"/>
                      </a:lnTo>
                      <a:close/>
                      <a:moveTo>
                        <a:pt x="32968" y="17123"/>
                      </a:moveTo>
                      <a:lnTo>
                        <a:pt x="33971" y="18125"/>
                      </a:lnTo>
                      <a:lnTo>
                        <a:pt x="32968" y="19127"/>
                      </a:lnTo>
                      <a:lnTo>
                        <a:pt x="28959" y="18125"/>
                      </a:lnTo>
                      <a:lnTo>
                        <a:pt x="27956" y="18125"/>
                      </a:lnTo>
                      <a:lnTo>
                        <a:pt x="25952" y="21132"/>
                      </a:lnTo>
                      <a:lnTo>
                        <a:pt x="23947" y="17123"/>
                      </a:lnTo>
                      <a:lnTo>
                        <a:pt x="23947" y="16120"/>
                      </a:lnTo>
                      <a:lnTo>
                        <a:pt x="24949" y="15118"/>
                      </a:lnTo>
                      <a:lnTo>
                        <a:pt x="27956" y="16120"/>
                      </a:lnTo>
                      <a:close/>
                      <a:moveTo>
                        <a:pt x="64042" y="16120"/>
                      </a:moveTo>
                      <a:lnTo>
                        <a:pt x="63039" y="17123"/>
                      </a:lnTo>
                      <a:lnTo>
                        <a:pt x="62037" y="15118"/>
                      </a:lnTo>
                      <a:lnTo>
                        <a:pt x="61034" y="12111"/>
                      </a:lnTo>
                      <a:lnTo>
                        <a:pt x="63039" y="11108"/>
                      </a:lnTo>
                      <a:lnTo>
                        <a:pt x="64042" y="11108"/>
                      </a:lnTo>
                      <a:close/>
                      <a:moveTo>
                        <a:pt x="11919" y="11108"/>
                      </a:moveTo>
                      <a:lnTo>
                        <a:pt x="7909" y="12111"/>
                      </a:lnTo>
                      <a:lnTo>
                        <a:pt x="5904" y="11108"/>
                      </a:lnTo>
                      <a:lnTo>
                        <a:pt x="6907" y="9104"/>
                      </a:lnTo>
                      <a:lnTo>
                        <a:pt x="9914" y="8101"/>
                      </a:lnTo>
                      <a:lnTo>
                        <a:pt x="11919" y="10106"/>
                      </a:lnTo>
                      <a:close/>
                      <a:moveTo>
                        <a:pt x="4902" y="7099"/>
                      </a:moveTo>
                      <a:lnTo>
                        <a:pt x="1895" y="8101"/>
                      </a:lnTo>
                      <a:lnTo>
                        <a:pt x="892" y="7099"/>
                      </a:lnTo>
                      <a:lnTo>
                        <a:pt x="892" y="5094"/>
                      </a:lnTo>
                      <a:lnTo>
                        <a:pt x="-110" y="4092"/>
                      </a:lnTo>
                      <a:lnTo>
                        <a:pt x="-110" y="3089"/>
                      </a:lnTo>
                      <a:lnTo>
                        <a:pt x="5904" y="82"/>
                      </a:lnTo>
                      <a:lnTo>
                        <a:pt x="8912" y="82"/>
                      </a:lnTo>
                      <a:lnTo>
                        <a:pt x="9914" y="3089"/>
                      </a:lnTo>
                      <a:lnTo>
                        <a:pt x="8912" y="4092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1" name="Freeform: Shape 200">
                  <a:extLst>
                    <a:ext uri="{FF2B5EF4-FFF2-40B4-BE49-F238E27FC236}">
                      <a16:creationId xmlns:a16="http://schemas.microsoft.com/office/drawing/2014/main" id="{A37EC695-7348-4ADB-8E5E-CAFFBB092C49}"/>
                    </a:ext>
                  </a:extLst>
                </p:cNvPr>
                <p:cNvSpPr/>
                <p:nvPr/>
              </p:nvSpPr>
              <p:spPr>
                <a:xfrm>
                  <a:off x="6420534" y="4074587"/>
                  <a:ext cx="34080" cy="30070"/>
                </a:xfrm>
                <a:custGeom>
                  <a:avLst/>
                  <a:gdLst>
                    <a:gd name="connsiteX0" fmla="*/ 13901 w 34080"/>
                    <a:gd name="connsiteY0" fmla="*/ 29141 h 30070"/>
                    <a:gd name="connsiteX1" fmla="*/ 10894 w 34080"/>
                    <a:gd name="connsiteY1" fmla="*/ 30143 h 30070"/>
                    <a:gd name="connsiteX2" fmla="*/ 9892 w 34080"/>
                    <a:gd name="connsiteY2" fmla="*/ 28138 h 30070"/>
                    <a:gd name="connsiteX3" fmla="*/ 9892 w 34080"/>
                    <a:gd name="connsiteY3" fmla="*/ 27136 h 30070"/>
                    <a:gd name="connsiteX4" fmla="*/ 11896 w 34080"/>
                    <a:gd name="connsiteY4" fmla="*/ 27136 h 30070"/>
                    <a:gd name="connsiteX5" fmla="*/ 31943 w 34080"/>
                    <a:gd name="connsiteY5" fmla="*/ 22124 h 30070"/>
                    <a:gd name="connsiteX6" fmla="*/ 33948 w 34080"/>
                    <a:gd name="connsiteY6" fmla="*/ 26134 h 30070"/>
                    <a:gd name="connsiteX7" fmla="*/ 33948 w 34080"/>
                    <a:gd name="connsiteY7" fmla="*/ 29141 h 30070"/>
                    <a:gd name="connsiteX8" fmla="*/ 32946 w 34080"/>
                    <a:gd name="connsiteY8" fmla="*/ 30143 h 30070"/>
                    <a:gd name="connsiteX9" fmla="*/ 31943 w 34080"/>
                    <a:gd name="connsiteY9" fmla="*/ 29141 h 30070"/>
                    <a:gd name="connsiteX10" fmla="*/ 29939 w 34080"/>
                    <a:gd name="connsiteY10" fmla="*/ 27136 h 30070"/>
                    <a:gd name="connsiteX11" fmla="*/ 24927 w 34080"/>
                    <a:gd name="connsiteY11" fmla="*/ 24129 h 30070"/>
                    <a:gd name="connsiteX12" fmla="*/ 26931 w 34080"/>
                    <a:gd name="connsiteY12" fmla="*/ 24129 h 30070"/>
                    <a:gd name="connsiteX13" fmla="*/ 27934 w 34080"/>
                    <a:gd name="connsiteY13" fmla="*/ 24129 h 30070"/>
                    <a:gd name="connsiteX14" fmla="*/ 29939 w 34080"/>
                    <a:gd name="connsiteY14" fmla="*/ 24129 h 30070"/>
                    <a:gd name="connsiteX15" fmla="*/ 29939 w 34080"/>
                    <a:gd name="connsiteY15" fmla="*/ 23127 h 30070"/>
                    <a:gd name="connsiteX16" fmla="*/ 30941 w 34080"/>
                    <a:gd name="connsiteY16" fmla="*/ 22124 h 30070"/>
                    <a:gd name="connsiteX17" fmla="*/ 5882 w 34080"/>
                    <a:gd name="connsiteY17" fmla="*/ 16110 h 30070"/>
                    <a:gd name="connsiteX18" fmla="*/ 5882 w 34080"/>
                    <a:gd name="connsiteY18" fmla="*/ 17112 h 30070"/>
                    <a:gd name="connsiteX19" fmla="*/ 1872 w 34080"/>
                    <a:gd name="connsiteY19" fmla="*/ 14105 h 30070"/>
                    <a:gd name="connsiteX20" fmla="*/ -132 w 34080"/>
                    <a:gd name="connsiteY20" fmla="*/ 12100 h 30070"/>
                    <a:gd name="connsiteX21" fmla="*/ 870 w 34080"/>
                    <a:gd name="connsiteY21" fmla="*/ 2077 h 30070"/>
                    <a:gd name="connsiteX22" fmla="*/ 1872 w 34080"/>
                    <a:gd name="connsiteY22" fmla="*/ 1074 h 30070"/>
                    <a:gd name="connsiteX23" fmla="*/ 2875 w 34080"/>
                    <a:gd name="connsiteY23" fmla="*/ 72 h 30070"/>
                    <a:gd name="connsiteX24" fmla="*/ 3877 w 34080"/>
                    <a:gd name="connsiteY24" fmla="*/ 1074 h 30070"/>
                    <a:gd name="connsiteX25" fmla="*/ 3877 w 34080"/>
                    <a:gd name="connsiteY25" fmla="*/ 8091 h 30070"/>
                    <a:gd name="connsiteX26" fmla="*/ 5882 w 34080"/>
                    <a:gd name="connsiteY26" fmla="*/ 12100 h 30070"/>
                    <a:gd name="connsiteX27" fmla="*/ 6884 w 34080"/>
                    <a:gd name="connsiteY27" fmla="*/ 15107 h 3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34080" h="30070">
                      <a:moveTo>
                        <a:pt x="13901" y="29141"/>
                      </a:moveTo>
                      <a:lnTo>
                        <a:pt x="10894" y="30143"/>
                      </a:lnTo>
                      <a:lnTo>
                        <a:pt x="9892" y="28138"/>
                      </a:lnTo>
                      <a:lnTo>
                        <a:pt x="9892" y="27136"/>
                      </a:lnTo>
                      <a:lnTo>
                        <a:pt x="11896" y="27136"/>
                      </a:lnTo>
                      <a:close/>
                      <a:moveTo>
                        <a:pt x="31943" y="22124"/>
                      </a:moveTo>
                      <a:lnTo>
                        <a:pt x="33948" y="26134"/>
                      </a:lnTo>
                      <a:lnTo>
                        <a:pt x="33948" y="29141"/>
                      </a:lnTo>
                      <a:lnTo>
                        <a:pt x="32946" y="30143"/>
                      </a:lnTo>
                      <a:lnTo>
                        <a:pt x="31943" y="29141"/>
                      </a:lnTo>
                      <a:lnTo>
                        <a:pt x="29939" y="27136"/>
                      </a:lnTo>
                      <a:lnTo>
                        <a:pt x="24927" y="24129"/>
                      </a:lnTo>
                      <a:lnTo>
                        <a:pt x="26931" y="24129"/>
                      </a:lnTo>
                      <a:lnTo>
                        <a:pt x="27934" y="24129"/>
                      </a:lnTo>
                      <a:lnTo>
                        <a:pt x="29939" y="24129"/>
                      </a:lnTo>
                      <a:lnTo>
                        <a:pt x="29939" y="23127"/>
                      </a:lnTo>
                      <a:lnTo>
                        <a:pt x="30941" y="22124"/>
                      </a:lnTo>
                      <a:close/>
                      <a:moveTo>
                        <a:pt x="5882" y="16110"/>
                      </a:moveTo>
                      <a:lnTo>
                        <a:pt x="5882" y="17112"/>
                      </a:lnTo>
                      <a:lnTo>
                        <a:pt x="1872" y="14105"/>
                      </a:lnTo>
                      <a:lnTo>
                        <a:pt x="-132" y="12100"/>
                      </a:lnTo>
                      <a:lnTo>
                        <a:pt x="870" y="2077"/>
                      </a:lnTo>
                      <a:lnTo>
                        <a:pt x="1872" y="1074"/>
                      </a:lnTo>
                      <a:lnTo>
                        <a:pt x="2875" y="72"/>
                      </a:lnTo>
                      <a:lnTo>
                        <a:pt x="3877" y="1074"/>
                      </a:lnTo>
                      <a:lnTo>
                        <a:pt x="3877" y="8091"/>
                      </a:lnTo>
                      <a:lnTo>
                        <a:pt x="5882" y="12100"/>
                      </a:lnTo>
                      <a:lnTo>
                        <a:pt x="6884" y="15107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2" name="Freeform: Shape 201">
                  <a:extLst>
                    <a:ext uri="{FF2B5EF4-FFF2-40B4-BE49-F238E27FC236}">
                      <a16:creationId xmlns:a16="http://schemas.microsoft.com/office/drawing/2014/main" id="{275E41B2-8B94-4D5D-A893-FCBC103ED18D}"/>
                    </a:ext>
                  </a:extLst>
                </p:cNvPr>
                <p:cNvSpPr/>
                <p:nvPr/>
              </p:nvSpPr>
              <p:spPr>
                <a:xfrm>
                  <a:off x="6775371" y="4335202"/>
                  <a:ext cx="13030" cy="16037"/>
                </a:xfrm>
                <a:custGeom>
                  <a:avLst/>
                  <a:gdLst>
                    <a:gd name="connsiteX0" fmla="*/ 7882 w 13030"/>
                    <a:gd name="connsiteY0" fmla="*/ 15104 h 16037"/>
                    <a:gd name="connsiteX1" fmla="*/ 5878 w 13030"/>
                    <a:gd name="connsiteY1" fmla="*/ 16107 h 16037"/>
                    <a:gd name="connsiteX2" fmla="*/ 1869 w 13030"/>
                    <a:gd name="connsiteY2" fmla="*/ 16107 h 16037"/>
                    <a:gd name="connsiteX3" fmla="*/ -136 w 13030"/>
                    <a:gd name="connsiteY3" fmla="*/ 14102 h 16037"/>
                    <a:gd name="connsiteX4" fmla="*/ 866 w 13030"/>
                    <a:gd name="connsiteY4" fmla="*/ 13100 h 16037"/>
                    <a:gd name="connsiteX5" fmla="*/ 866 w 13030"/>
                    <a:gd name="connsiteY5" fmla="*/ 11095 h 16037"/>
                    <a:gd name="connsiteX6" fmla="*/ 1869 w 13030"/>
                    <a:gd name="connsiteY6" fmla="*/ 7086 h 16037"/>
                    <a:gd name="connsiteX7" fmla="*/ 3873 w 13030"/>
                    <a:gd name="connsiteY7" fmla="*/ 6083 h 16037"/>
                    <a:gd name="connsiteX8" fmla="*/ 5878 w 13030"/>
                    <a:gd name="connsiteY8" fmla="*/ 5081 h 16037"/>
                    <a:gd name="connsiteX9" fmla="*/ 5878 w 13030"/>
                    <a:gd name="connsiteY9" fmla="*/ 2074 h 16037"/>
                    <a:gd name="connsiteX10" fmla="*/ 7882 w 13030"/>
                    <a:gd name="connsiteY10" fmla="*/ 1071 h 16037"/>
                    <a:gd name="connsiteX11" fmla="*/ 9887 w 13030"/>
                    <a:gd name="connsiteY11" fmla="*/ 69 h 16037"/>
                    <a:gd name="connsiteX12" fmla="*/ 11892 w 13030"/>
                    <a:gd name="connsiteY12" fmla="*/ 3076 h 16037"/>
                    <a:gd name="connsiteX13" fmla="*/ 12894 w 13030"/>
                    <a:gd name="connsiteY13" fmla="*/ 7086 h 16037"/>
                    <a:gd name="connsiteX14" fmla="*/ 12894 w 13030"/>
                    <a:gd name="connsiteY14" fmla="*/ 11095 h 16037"/>
                    <a:gd name="connsiteX15" fmla="*/ 10890 w 13030"/>
                    <a:gd name="connsiteY15" fmla="*/ 12097 h 16037"/>
                    <a:gd name="connsiteX16" fmla="*/ 9887 w 13030"/>
                    <a:gd name="connsiteY16" fmla="*/ 14102 h 160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3030" h="16037">
                      <a:moveTo>
                        <a:pt x="7882" y="15104"/>
                      </a:moveTo>
                      <a:lnTo>
                        <a:pt x="5878" y="16107"/>
                      </a:lnTo>
                      <a:lnTo>
                        <a:pt x="1869" y="16107"/>
                      </a:lnTo>
                      <a:lnTo>
                        <a:pt x="-136" y="14102"/>
                      </a:lnTo>
                      <a:lnTo>
                        <a:pt x="866" y="13100"/>
                      </a:lnTo>
                      <a:lnTo>
                        <a:pt x="866" y="11095"/>
                      </a:lnTo>
                      <a:lnTo>
                        <a:pt x="1869" y="7086"/>
                      </a:lnTo>
                      <a:lnTo>
                        <a:pt x="3873" y="6083"/>
                      </a:lnTo>
                      <a:lnTo>
                        <a:pt x="5878" y="5081"/>
                      </a:lnTo>
                      <a:lnTo>
                        <a:pt x="5878" y="2074"/>
                      </a:lnTo>
                      <a:lnTo>
                        <a:pt x="7882" y="1071"/>
                      </a:lnTo>
                      <a:lnTo>
                        <a:pt x="9887" y="69"/>
                      </a:lnTo>
                      <a:lnTo>
                        <a:pt x="11892" y="3076"/>
                      </a:lnTo>
                      <a:lnTo>
                        <a:pt x="12894" y="7086"/>
                      </a:lnTo>
                      <a:lnTo>
                        <a:pt x="12894" y="11095"/>
                      </a:lnTo>
                      <a:lnTo>
                        <a:pt x="10890" y="12097"/>
                      </a:lnTo>
                      <a:lnTo>
                        <a:pt x="9887" y="14102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3" name="Freeform: Shape 202">
                  <a:extLst>
                    <a:ext uri="{FF2B5EF4-FFF2-40B4-BE49-F238E27FC236}">
                      <a16:creationId xmlns:a16="http://schemas.microsoft.com/office/drawing/2014/main" id="{7609B860-146F-43AE-9377-DD423376EF1B}"/>
                    </a:ext>
                  </a:extLst>
                </p:cNvPr>
                <p:cNvSpPr/>
                <p:nvPr/>
              </p:nvSpPr>
              <p:spPr>
                <a:xfrm>
                  <a:off x="6750312" y="3869102"/>
                  <a:ext cx="5011" cy="6014"/>
                </a:xfrm>
                <a:custGeom>
                  <a:avLst/>
                  <a:gdLst>
                    <a:gd name="connsiteX0" fmla="*/ 4876 w 5011"/>
                    <a:gd name="connsiteY0" fmla="*/ 4084 h 6014"/>
                    <a:gd name="connsiteX1" fmla="*/ 4876 w 5011"/>
                    <a:gd name="connsiteY1" fmla="*/ 6089 h 6014"/>
                    <a:gd name="connsiteX2" fmla="*/ 2871 w 5011"/>
                    <a:gd name="connsiteY2" fmla="*/ 6089 h 6014"/>
                    <a:gd name="connsiteX3" fmla="*/ 2871 w 5011"/>
                    <a:gd name="connsiteY3" fmla="*/ 4084 h 6014"/>
                    <a:gd name="connsiteX4" fmla="*/ 867 w 5011"/>
                    <a:gd name="connsiteY4" fmla="*/ 3082 h 6014"/>
                    <a:gd name="connsiteX5" fmla="*/ -136 w 5011"/>
                    <a:gd name="connsiteY5" fmla="*/ 1077 h 6014"/>
                    <a:gd name="connsiteX6" fmla="*/ 1869 w 5011"/>
                    <a:gd name="connsiteY6" fmla="*/ 75 h 6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11" h="6014">
                      <a:moveTo>
                        <a:pt x="4876" y="4084"/>
                      </a:moveTo>
                      <a:lnTo>
                        <a:pt x="4876" y="6089"/>
                      </a:lnTo>
                      <a:lnTo>
                        <a:pt x="2871" y="6089"/>
                      </a:lnTo>
                      <a:lnTo>
                        <a:pt x="2871" y="4084"/>
                      </a:lnTo>
                      <a:lnTo>
                        <a:pt x="867" y="3082"/>
                      </a:lnTo>
                      <a:lnTo>
                        <a:pt x="-136" y="1077"/>
                      </a:lnTo>
                      <a:lnTo>
                        <a:pt x="1869" y="75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4" name="Freeform: Shape 203">
                  <a:extLst>
                    <a:ext uri="{FF2B5EF4-FFF2-40B4-BE49-F238E27FC236}">
                      <a16:creationId xmlns:a16="http://schemas.microsoft.com/office/drawing/2014/main" id="{443952EB-53D1-43F3-81D1-89DD387D8F8D}"/>
                    </a:ext>
                  </a:extLst>
                </p:cNvPr>
                <p:cNvSpPr/>
                <p:nvPr/>
              </p:nvSpPr>
              <p:spPr>
                <a:xfrm>
                  <a:off x="6579910" y="2937904"/>
                  <a:ext cx="6014" cy="13030"/>
                </a:xfrm>
                <a:custGeom>
                  <a:avLst/>
                  <a:gdLst>
                    <a:gd name="connsiteX0" fmla="*/ 5881 w 6014"/>
                    <a:gd name="connsiteY0" fmla="*/ 11112 h 13030"/>
                    <a:gd name="connsiteX1" fmla="*/ 4878 w 6014"/>
                    <a:gd name="connsiteY1" fmla="*/ 13117 h 13030"/>
                    <a:gd name="connsiteX2" fmla="*/ 3876 w 6014"/>
                    <a:gd name="connsiteY2" fmla="*/ 12115 h 13030"/>
                    <a:gd name="connsiteX3" fmla="*/ 1871 w 6014"/>
                    <a:gd name="connsiteY3" fmla="*/ 8105 h 13030"/>
                    <a:gd name="connsiteX4" fmla="*/ 1871 w 6014"/>
                    <a:gd name="connsiteY4" fmla="*/ 6100 h 13030"/>
                    <a:gd name="connsiteX5" fmla="*/ -134 w 6014"/>
                    <a:gd name="connsiteY5" fmla="*/ 1088 h 13030"/>
                    <a:gd name="connsiteX6" fmla="*/ 869 w 6014"/>
                    <a:gd name="connsiteY6" fmla="*/ 86 h 13030"/>
                    <a:gd name="connsiteX7" fmla="*/ 3876 w 6014"/>
                    <a:gd name="connsiteY7" fmla="*/ 86 h 13030"/>
                    <a:gd name="connsiteX8" fmla="*/ 2873 w 6014"/>
                    <a:gd name="connsiteY8" fmla="*/ 1088 h 13030"/>
                    <a:gd name="connsiteX9" fmla="*/ 4878 w 6014"/>
                    <a:gd name="connsiteY9" fmla="*/ 3093 h 130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014" h="13030">
                      <a:moveTo>
                        <a:pt x="5881" y="11112"/>
                      </a:moveTo>
                      <a:lnTo>
                        <a:pt x="4878" y="13117"/>
                      </a:lnTo>
                      <a:lnTo>
                        <a:pt x="3876" y="12115"/>
                      </a:lnTo>
                      <a:lnTo>
                        <a:pt x="1871" y="8105"/>
                      </a:lnTo>
                      <a:lnTo>
                        <a:pt x="1871" y="6100"/>
                      </a:lnTo>
                      <a:lnTo>
                        <a:pt x="-134" y="1088"/>
                      </a:lnTo>
                      <a:lnTo>
                        <a:pt x="869" y="86"/>
                      </a:lnTo>
                      <a:lnTo>
                        <a:pt x="3876" y="86"/>
                      </a:lnTo>
                      <a:lnTo>
                        <a:pt x="2873" y="1088"/>
                      </a:lnTo>
                      <a:lnTo>
                        <a:pt x="4878" y="3093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5" name="Freeform: Shape 204">
                  <a:extLst>
                    <a:ext uri="{FF2B5EF4-FFF2-40B4-BE49-F238E27FC236}">
                      <a16:creationId xmlns:a16="http://schemas.microsoft.com/office/drawing/2014/main" id="{8AB9CACD-4836-42F6-9374-D796209DE255}"/>
                    </a:ext>
                  </a:extLst>
                </p:cNvPr>
                <p:cNvSpPr/>
                <p:nvPr/>
              </p:nvSpPr>
              <p:spPr>
                <a:xfrm>
                  <a:off x="7231448" y="3603475"/>
                  <a:ext cx="3006" cy="30070"/>
                </a:xfrm>
                <a:custGeom>
                  <a:avLst/>
                  <a:gdLst>
                    <a:gd name="connsiteX0" fmla="*/ 861 w 3006"/>
                    <a:gd name="connsiteY0" fmla="*/ 30149 h 30070"/>
                    <a:gd name="connsiteX1" fmla="*/ -142 w 3006"/>
                    <a:gd name="connsiteY1" fmla="*/ 30149 h 30070"/>
                    <a:gd name="connsiteX2" fmla="*/ -142 w 3006"/>
                    <a:gd name="connsiteY2" fmla="*/ 28144 h 30070"/>
                    <a:gd name="connsiteX3" fmla="*/ 861 w 3006"/>
                    <a:gd name="connsiteY3" fmla="*/ 28144 h 30070"/>
                    <a:gd name="connsiteX4" fmla="*/ 1863 w 3006"/>
                    <a:gd name="connsiteY4" fmla="*/ 28144 h 30070"/>
                    <a:gd name="connsiteX5" fmla="*/ 1863 w 3006"/>
                    <a:gd name="connsiteY5" fmla="*/ 30149 h 30070"/>
                    <a:gd name="connsiteX6" fmla="*/ 2865 w 3006"/>
                    <a:gd name="connsiteY6" fmla="*/ 2082 h 30070"/>
                    <a:gd name="connsiteX7" fmla="*/ 1863 w 3006"/>
                    <a:gd name="connsiteY7" fmla="*/ 2082 h 30070"/>
                    <a:gd name="connsiteX8" fmla="*/ 1863 w 3006"/>
                    <a:gd name="connsiteY8" fmla="*/ 78 h 30070"/>
                    <a:gd name="connsiteX9" fmla="*/ 2865 w 3006"/>
                    <a:gd name="connsiteY9" fmla="*/ 78 h 3007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006" h="30070">
                      <a:moveTo>
                        <a:pt x="861" y="30149"/>
                      </a:moveTo>
                      <a:lnTo>
                        <a:pt x="-142" y="30149"/>
                      </a:lnTo>
                      <a:lnTo>
                        <a:pt x="-142" y="28144"/>
                      </a:lnTo>
                      <a:lnTo>
                        <a:pt x="861" y="28144"/>
                      </a:lnTo>
                      <a:lnTo>
                        <a:pt x="1863" y="28144"/>
                      </a:lnTo>
                      <a:lnTo>
                        <a:pt x="1863" y="30149"/>
                      </a:lnTo>
                      <a:close/>
                      <a:moveTo>
                        <a:pt x="2865" y="2082"/>
                      </a:moveTo>
                      <a:lnTo>
                        <a:pt x="1863" y="2082"/>
                      </a:lnTo>
                      <a:lnTo>
                        <a:pt x="1863" y="78"/>
                      </a:lnTo>
                      <a:lnTo>
                        <a:pt x="2865" y="78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6" name="Freeform: Shape 205">
                  <a:extLst>
                    <a:ext uri="{FF2B5EF4-FFF2-40B4-BE49-F238E27FC236}">
                      <a16:creationId xmlns:a16="http://schemas.microsoft.com/office/drawing/2014/main" id="{CC727F4F-3778-4B87-851E-46EEC171839D}"/>
                    </a:ext>
                  </a:extLst>
                </p:cNvPr>
                <p:cNvSpPr/>
                <p:nvPr/>
              </p:nvSpPr>
              <p:spPr>
                <a:xfrm>
                  <a:off x="8039355" y="3686672"/>
                  <a:ext cx="15035" cy="10023"/>
                </a:xfrm>
                <a:custGeom>
                  <a:avLst/>
                  <a:gdLst>
                    <a:gd name="connsiteX0" fmla="*/ 14884 w 15035"/>
                    <a:gd name="connsiteY0" fmla="*/ 6091 h 10023"/>
                    <a:gd name="connsiteX1" fmla="*/ 3857 w 15035"/>
                    <a:gd name="connsiteY1" fmla="*/ 10101 h 10023"/>
                    <a:gd name="connsiteX2" fmla="*/ -152 w 15035"/>
                    <a:gd name="connsiteY2" fmla="*/ 8096 h 10023"/>
                    <a:gd name="connsiteX3" fmla="*/ 1852 w 15035"/>
                    <a:gd name="connsiteY3" fmla="*/ 1079 h 10023"/>
                    <a:gd name="connsiteX4" fmla="*/ 3857 w 15035"/>
                    <a:gd name="connsiteY4" fmla="*/ 77 h 10023"/>
                    <a:gd name="connsiteX5" fmla="*/ 6864 w 15035"/>
                    <a:gd name="connsiteY5" fmla="*/ 77 h 10023"/>
                    <a:gd name="connsiteX6" fmla="*/ 10874 w 15035"/>
                    <a:gd name="connsiteY6" fmla="*/ 1079 h 10023"/>
                    <a:gd name="connsiteX7" fmla="*/ 12879 w 15035"/>
                    <a:gd name="connsiteY7" fmla="*/ 1079 h 10023"/>
                    <a:gd name="connsiteX8" fmla="*/ 12879 w 15035"/>
                    <a:gd name="connsiteY8" fmla="*/ 3084 h 1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5035" h="10023">
                      <a:moveTo>
                        <a:pt x="14884" y="6091"/>
                      </a:moveTo>
                      <a:lnTo>
                        <a:pt x="3857" y="10101"/>
                      </a:lnTo>
                      <a:lnTo>
                        <a:pt x="-152" y="8096"/>
                      </a:lnTo>
                      <a:lnTo>
                        <a:pt x="1852" y="1079"/>
                      </a:lnTo>
                      <a:lnTo>
                        <a:pt x="3857" y="77"/>
                      </a:lnTo>
                      <a:lnTo>
                        <a:pt x="6864" y="77"/>
                      </a:lnTo>
                      <a:lnTo>
                        <a:pt x="10874" y="1079"/>
                      </a:lnTo>
                      <a:lnTo>
                        <a:pt x="12879" y="1079"/>
                      </a:lnTo>
                      <a:lnTo>
                        <a:pt x="12879" y="3084"/>
                      </a:lnTo>
                      <a:close/>
                    </a:path>
                  </a:pathLst>
                </a:custGeom>
                <a:solidFill>
                  <a:srgbClr val="FCBBA1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7" name="Freeform: Shape 206">
                  <a:extLst>
                    <a:ext uri="{FF2B5EF4-FFF2-40B4-BE49-F238E27FC236}">
                      <a16:creationId xmlns:a16="http://schemas.microsoft.com/office/drawing/2014/main" id="{68FECCDF-D93F-4899-9B1B-CBCF854CA7BC}"/>
                    </a:ext>
                  </a:extLst>
                </p:cNvPr>
                <p:cNvSpPr/>
                <p:nvPr/>
              </p:nvSpPr>
              <p:spPr>
                <a:xfrm>
                  <a:off x="3641974" y="3195512"/>
                  <a:ext cx="6013" cy="22052"/>
                </a:xfrm>
                <a:custGeom>
                  <a:avLst/>
                  <a:gdLst>
                    <a:gd name="connsiteX0" fmla="*/ 4914 w 6013"/>
                    <a:gd name="connsiteY0" fmla="*/ 20130 h 22052"/>
                    <a:gd name="connsiteX1" fmla="*/ 3912 w 6013"/>
                    <a:gd name="connsiteY1" fmla="*/ 22135 h 22052"/>
                    <a:gd name="connsiteX2" fmla="*/ 904 w 6013"/>
                    <a:gd name="connsiteY2" fmla="*/ 21132 h 22052"/>
                    <a:gd name="connsiteX3" fmla="*/ -98 w 6013"/>
                    <a:gd name="connsiteY3" fmla="*/ 20130 h 22052"/>
                    <a:gd name="connsiteX4" fmla="*/ -98 w 6013"/>
                    <a:gd name="connsiteY4" fmla="*/ 19128 h 22052"/>
                    <a:gd name="connsiteX5" fmla="*/ 1907 w 6013"/>
                    <a:gd name="connsiteY5" fmla="*/ 17123 h 22052"/>
                    <a:gd name="connsiteX6" fmla="*/ 5916 w 6013"/>
                    <a:gd name="connsiteY6" fmla="*/ 19128 h 22052"/>
                    <a:gd name="connsiteX7" fmla="*/ 5916 w 6013"/>
                    <a:gd name="connsiteY7" fmla="*/ 20130 h 22052"/>
                    <a:gd name="connsiteX8" fmla="*/ 4914 w 6013"/>
                    <a:gd name="connsiteY8" fmla="*/ 4092 h 22052"/>
                    <a:gd name="connsiteX9" fmla="*/ 4914 w 6013"/>
                    <a:gd name="connsiteY9" fmla="*/ 5095 h 22052"/>
                    <a:gd name="connsiteX10" fmla="*/ 1907 w 6013"/>
                    <a:gd name="connsiteY10" fmla="*/ 4092 h 22052"/>
                    <a:gd name="connsiteX11" fmla="*/ 2909 w 6013"/>
                    <a:gd name="connsiteY11" fmla="*/ 83 h 22052"/>
                    <a:gd name="connsiteX12" fmla="*/ 4914 w 6013"/>
                    <a:gd name="connsiteY12" fmla="*/ 1085 h 220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013" h="22052">
                      <a:moveTo>
                        <a:pt x="4914" y="20130"/>
                      </a:moveTo>
                      <a:lnTo>
                        <a:pt x="3912" y="22135"/>
                      </a:lnTo>
                      <a:lnTo>
                        <a:pt x="904" y="21132"/>
                      </a:lnTo>
                      <a:lnTo>
                        <a:pt x="-98" y="20130"/>
                      </a:lnTo>
                      <a:lnTo>
                        <a:pt x="-98" y="19128"/>
                      </a:lnTo>
                      <a:lnTo>
                        <a:pt x="1907" y="17123"/>
                      </a:lnTo>
                      <a:lnTo>
                        <a:pt x="5916" y="19128"/>
                      </a:lnTo>
                      <a:lnTo>
                        <a:pt x="5916" y="20130"/>
                      </a:lnTo>
                      <a:close/>
                      <a:moveTo>
                        <a:pt x="4914" y="4092"/>
                      </a:moveTo>
                      <a:lnTo>
                        <a:pt x="4914" y="5095"/>
                      </a:lnTo>
                      <a:lnTo>
                        <a:pt x="1907" y="4092"/>
                      </a:lnTo>
                      <a:lnTo>
                        <a:pt x="2909" y="83"/>
                      </a:lnTo>
                      <a:lnTo>
                        <a:pt x="4914" y="1085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8" name="Freeform: Shape 207">
                  <a:extLst>
                    <a:ext uri="{FF2B5EF4-FFF2-40B4-BE49-F238E27FC236}">
                      <a16:creationId xmlns:a16="http://schemas.microsoft.com/office/drawing/2014/main" id="{13F72883-3B22-4C06-9FB9-EA69C11C75BF}"/>
                    </a:ext>
                  </a:extLst>
                </p:cNvPr>
                <p:cNvSpPr/>
                <p:nvPr/>
              </p:nvSpPr>
              <p:spPr>
                <a:xfrm>
                  <a:off x="3693094" y="3328827"/>
                  <a:ext cx="5011" cy="7016"/>
                </a:xfrm>
                <a:custGeom>
                  <a:avLst/>
                  <a:gdLst>
                    <a:gd name="connsiteX0" fmla="*/ 3911 w 5011"/>
                    <a:gd name="connsiteY0" fmla="*/ 7098 h 7016"/>
                    <a:gd name="connsiteX1" fmla="*/ 2909 w 5011"/>
                    <a:gd name="connsiteY1" fmla="*/ 7098 h 7016"/>
                    <a:gd name="connsiteX2" fmla="*/ -98 w 5011"/>
                    <a:gd name="connsiteY2" fmla="*/ 6096 h 7016"/>
                    <a:gd name="connsiteX3" fmla="*/ -98 w 5011"/>
                    <a:gd name="connsiteY3" fmla="*/ 5093 h 7016"/>
                    <a:gd name="connsiteX4" fmla="*/ -98 w 5011"/>
                    <a:gd name="connsiteY4" fmla="*/ 81 h 7016"/>
                    <a:gd name="connsiteX5" fmla="*/ 1906 w 5011"/>
                    <a:gd name="connsiteY5" fmla="*/ 81 h 7016"/>
                    <a:gd name="connsiteX6" fmla="*/ 4913 w 5011"/>
                    <a:gd name="connsiteY6" fmla="*/ 5093 h 7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5011" h="7016">
                      <a:moveTo>
                        <a:pt x="3911" y="7098"/>
                      </a:moveTo>
                      <a:lnTo>
                        <a:pt x="2909" y="7098"/>
                      </a:lnTo>
                      <a:lnTo>
                        <a:pt x="-98" y="6096"/>
                      </a:lnTo>
                      <a:lnTo>
                        <a:pt x="-98" y="5093"/>
                      </a:lnTo>
                      <a:lnTo>
                        <a:pt x="-98" y="81"/>
                      </a:lnTo>
                      <a:lnTo>
                        <a:pt x="1906" y="81"/>
                      </a:lnTo>
                      <a:lnTo>
                        <a:pt x="4913" y="5093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09" name="Freeform: Shape 208">
                  <a:extLst>
                    <a:ext uri="{FF2B5EF4-FFF2-40B4-BE49-F238E27FC236}">
                      <a16:creationId xmlns:a16="http://schemas.microsoft.com/office/drawing/2014/main" id="{4F88743B-9B4D-41D8-9AFE-E8A074E080FE}"/>
                    </a:ext>
                  </a:extLst>
                </p:cNvPr>
                <p:cNvSpPr/>
                <p:nvPr/>
              </p:nvSpPr>
              <p:spPr>
                <a:xfrm>
                  <a:off x="3648990" y="3258661"/>
                  <a:ext cx="6014" cy="12028"/>
                </a:xfrm>
                <a:custGeom>
                  <a:avLst/>
                  <a:gdLst>
                    <a:gd name="connsiteX0" fmla="*/ 4914 w 6014"/>
                    <a:gd name="connsiteY0" fmla="*/ 11108 h 12028"/>
                    <a:gd name="connsiteX1" fmla="*/ 1907 w 6014"/>
                    <a:gd name="connsiteY1" fmla="*/ 12111 h 12028"/>
                    <a:gd name="connsiteX2" fmla="*/ 1907 w 6014"/>
                    <a:gd name="connsiteY2" fmla="*/ 7099 h 12028"/>
                    <a:gd name="connsiteX3" fmla="*/ -98 w 6014"/>
                    <a:gd name="connsiteY3" fmla="*/ 3089 h 12028"/>
                    <a:gd name="connsiteX4" fmla="*/ 905 w 6014"/>
                    <a:gd name="connsiteY4" fmla="*/ 1085 h 12028"/>
                    <a:gd name="connsiteX5" fmla="*/ 905 w 6014"/>
                    <a:gd name="connsiteY5" fmla="*/ 82 h 12028"/>
                    <a:gd name="connsiteX6" fmla="*/ 4914 w 6014"/>
                    <a:gd name="connsiteY6" fmla="*/ 1085 h 12028"/>
                    <a:gd name="connsiteX7" fmla="*/ 5916 w 6014"/>
                    <a:gd name="connsiteY7" fmla="*/ 3089 h 12028"/>
                    <a:gd name="connsiteX8" fmla="*/ 5916 w 6014"/>
                    <a:gd name="connsiteY8" fmla="*/ 8101 h 1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6014" h="12028">
                      <a:moveTo>
                        <a:pt x="4914" y="11108"/>
                      </a:moveTo>
                      <a:lnTo>
                        <a:pt x="1907" y="12111"/>
                      </a:lnTo>
                      <a:lnTo>
                        <a:pt x="1907" y="7099"/>
                      </a:lnTo>
                      <a:lnTo>
                        <a:pt x="-98" y="3089"/>
                      </a:lnTo>
                      <a:lnTo>
                        <a:pt x="905" y="1085"/>
                      </a:lnTo>
                      <a:lnTo>
                        <a:pt x="905" y="82"/>
                      </a:lnTo>
                      <a:lnTo>
                        <a:pt x="4914" y="1085"/>
                      </a:lnTo>
                      <a:lnTo>
                        <a:pt x="5916" y="3089"/>
                      </a:lnTo>
                      <a:lnTo>
                        <a:pt x="5916" y="8101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0" name="Freeform: Shape 209">
                  <a:extLst>
                    <a:ext uri="{FF2B5EF4-FFF2-40B4-BE49-F238E27FC236}">
                      <a16:creationId xmlns:a16="http://schemas.microsoft.com/office/drawing/2014/main" id="{0AF2A644-C7C5-43FC-9D5F-BAE871FAD107}"/>
                    </a:ext>
                  </a:extLst>
                </p:cNvPr>
                <p:cNvSpPr/>
                <p:nvPr/>
              </p:nvSpPr>
              <p:spPr>
                <a:xfrm>
                  <a:off x="3634957" y="3360903"/>
                  <a:ext cx="5011" cy="7016"/>
                </a:xfrm>
                <a:custGeom>
                  <a:avLst/>
                  <a:gdLst>
                    <a:gd name="connsiteX0" fmla="*/ 905 w 5011"/>
                    <a:gd name="connsiteY0" fmla="*/ 7097 h 7016"/>
                    <a:gd name="connsiteX1" fmla="*/ -98 w 5011"/>
                    <a:gd name="connsiteY1" fmla="*/ 6095 h 7016"/>
                    <a:gd name="connsiteX2" fmla="*/ 905 w 5011"/>
                    <a:gd name="connsiteY2" fmla="*/ 4090 h 7016"/>
                    <a:gd name="connsiteX3" fmla="*/ 2909 w 5011"/>
                    <a:gd name="connsiteY3" fmla="*/ 81 h 7016"/>
                    <a:gd name="connsiteX4" fmla="*/ 4914 w 5011"/>
                    <a:gd name="connsiteY4" fmla="*/ 1083 h 7016"/>
                    <a:gd name="connsiteX5" fmla="*/ 2909 w 5011"/>
                    <a:gd name="connsiteY5" fmla="*/ 6095 h 7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11" h="7016">
                      <a:moveTo>
                        <a:pt x="905" y="7097"/>
                      </a:moveTo>
                      <a:lnTo>
                        <a:pt x="-98" y="6095"/>
                      </a:lnTo>
                      <a:lnTo>
                        <a:pt x="905" y="4090"/>
                      </a:lnTo>
                      <a:lnTo>
                        <a:pt x="2909" y="81"/>
                      </a:lnTo>
                      <a:lnTo>
                        <a:pt x="4914" y="1083"/>
                      </a:lnTo>
                      <a:lnTo>
                        <a:pt x="2909" y="6095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1" name="Freeform: Shape 210">
                  <a:extLst>
                    <a:ext uri="{FF2B5EF4-FFF2-40B4-BE49-F238E27FC236}">
                      <a16:creationId xmlns:a16="http://schemas.microsoft.com/office/drawing/2014/main" id="{6CA8C7BC-D150-4800-94D3-7F2A0E780BAD}"/>
                    </a:ext>
                  </a:extLst>
                </p:cNvPr>
                <p:cNvSpPr/>
                <p:nvPr/>
              </p:nvSpPr>
              <p:spPr>
                <a:xfrm>
                  <a:off x="3617917" y="3204533"/>
                  <a:ext cx="7016" cy="10023"/>
                </a:xfrm>
                <a:custGeom>
                  <a:avLst/>
                  <a:gdLst>
                    <a:gd name="connsiteX0" fmla="*/ 6919 w 7016"/>
                    <a:gd name="connsiteY0" fmla="*/ 9104 h 10023"/>
                    <a:gd name="connsiteX1" fmla="*/ 5917 w 7016"/>
                    <a:gd name="connsiteY1" fmla="*/ 10106 h 10023"/>
                    <a:gd name="connsiteX2" fmla="*/ 4914 w 7016"/>
                    <a:gd name="connsiteY2" fmla="*/ 9104 h 10023"/>
                    <a:gd name="connsiteX3" fmla="*/ 5917 w 7016"/>
                    <a:gd name="connsiteY3" fmla="*/ 7099 h 10023"/>
                    <a:gd name="connsiteX4" fmla="*/ 5917 w 7016"/>
                    <a:gd name="connsiteY4" fmla="*/ 7099 h 10023"/>
                    <a:gd name="connsiteX5" fmla="*/ 6919 w 7016"/>
                    <a:gd name="connsiteY5" fmla="*/ 8102 h 10023"/>
                    <a:gd name="connsiteX6" fmla="*/ 4914 w 7016"/>
                    <a:gd name="connsiteY6" fmla="*/ 6097 h 10023"/>
                    <a:gd name="connsiteX7" fmla="*/ 2910 w 7016"/>
                    <a:gd name="connsiteY7" fmla="*/ 4092 h 10023"/>
                    <a:gd name="connsiteX8" fmla="*/ 905 w 7016"/>
                    <a:gd name="connsiteY8" fmla="*/ 3090 h 10023"/>
                    <a:gd name="connsiteX9" fmla="*/ -97 w 7016"/>
                    <a:gd name="connsiteY9" fmla="*/ 2087 h 10023"/>
                    <a:gd name="connsiteX10" fmla="*/ -97 w 7016"/>
                    <a:gd name="connsiteY10" fmla="*/ 1085 h 10023"/>
                    <a:gd name="connsiteX11" fmla="*/ 905 w 7016"/>
                    <a:gd name="connsiteY11" fmla="*/ 83 h 10023"/>
                    <a:gd name="connsiteX12" fmla="*/ 2910 w 7016"/>
                    <a:gd name="connsiteY12" fmla="*/ 2087 h 10023"/>
                    <a:gd name="connsiteX13" fmla="*/ 3912 w 7016"/>
                    <a:gd name="connsiteY13" fmla="*/ 4092 h 10023"/>
                    <a:gd name="connsiteX14" fmla="*/ 4914 w 7016"/>
                    <a:gd name="connsiteY14" fmla="*/ 4092 h 100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7016" h="10023">
                      <a:moveTo>
                        <a:pt x="6919" y="9104"/>
                      </a:moveTo>
                      <a:lnTo>
                        <a:pt x="5917" y="10106"/>
                      </a:lnTo>
                      <a:lnTo>
                        <a:pt x="4914" y="9104"/>
                      </a:lnTo>
                      <a:lnTo>
                        <a:pt x="5917" y="7099"/>
                      </a:lnTo>
                      <a:lnTo>
                        <a:pt x="5917" y="7099"/>
                      </a:lnTo>
                      <a:lnTo>
                        <a:pt x="6919" y="8102"/>
                      </a:lnTo>
                      <a:close/>
                      <a:moveTo>
                        <a:pt x="4914" y="6097"/>
                      </a:moveTo>
                      <a:lnTo>
                        <a:pt x="2910" y="4092"/>
                      </a:lnTo>
                      <a:lnTo>
                        <a:pt x="905" y="3090"/>
                      </a:lnTo>
                      <a:lnTo>
                        <a:pt x="-97" y="2087"/>
                      </a:lnTo>
                      <a:lnTo>
                        <a:pt x="-97" y="1085"/>
                      </a:lnTo>
                      <a:lnTo>
                        <a:pt x="905" y="83"/>
                      </a:lnTo>
                      <a:lnTo>
                        <a:pt x="2910" y="2087"/>
                      </a:lnTo>
                      <a:lnTo>
                        <a:pt x="3912" y="4092"/>
                      </a:lnTo>
                      <a:lnTo>
                        <a:pt x="4914" y="4092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2" name="Freeform: Shape 211">
                  <a:extLst>
                    <a:ext uri="{FF2B5EF4-FFF2-40B4-BE49-F238E27FC236}">
                      <a16:creationId xmlns:a16="http://schemas.microsoft.com/office/drawing/2014/main" id="{2A09BA75-6BDF-4718-870C-B3873FF068DF}"/>
                    </a:ext>
                  </a:extLst>
                </p:cNvPr>
                <p:cNvSpPr/>
                <p:nvPr/>
              </p:nvSpPr>
              <p:spPr>
                <a:xfrm>
                  <a:off x="3657009" y="3304770"/>
                  <a:ext cx="5011" cy="12028"/>
                </a:xfrm>
                <a:custGeom>
                  <a:avLst/>
                  <a:gdLst>
                    <a:gd name="connsiteX0" fmla="*/ 3911 w 5011"/>
                    <a:gd name="connsiteY0" fmla="*/ 9103 h 12028"/>
                    <a:gd name="connsiteX1" fmla="*/ 1907 w 5011"/>
                    <a:gd name="connsiteY1" fmla="*/ 12110 h 12028"/>
                    <a:gd name="connsiteX2" fmla="*/ -98 w 5011"/>
                    <a:gd name="connsiteY2" fmla="*/ 10105 h 12028"/>
                    <a:gd name="connsiteX3" fmla="*/ -98 w 5011"/>
                    <a:gd name="connsiteY3" fmla="*/ 6096 h 12028"/>
                    <a:gd name="connsiteX4" fmla="*/ 1907 w 5011"/>
                    <a:gd name="connsiteY4" fmla="*/ 3089 h 12028"/>
                    <a:gd name="connsiteX5" fmla="*/ 2909 w 5011"/>
                    <a:gd name="connsiteY5" fmla="*/ 1084 h 12028"/>
                    <a:gd name="connsiteX6" fmla="*/ 3911 w 5011"/>
                    <a:gd name="connsiteY6" fmla="*/ 82 h 12028"/>
                    <a:gd name="connsiteX7" fmla="*/ 4914 w 5011"/>
                    <a:gd name="connsiteY7" fmla="*/ 3089 h 1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011" h="12028">
                      <a:moveTo>
                        <a:pt x="3911" y="9103"/>
                      </a:moveTo>
                      <a:lnTo>
                        <a:pt x="1907" y="12110"/>
                      </a:lnTo>
                      <a:lnTo>
                        <a:pt x="-98" y="10105"/>
                      </a:lnTo>
                      <a:lnTo>
                        <a:pt x="-98" y="6096"/>
                      </a:lnTo>
                      <a:lnTo>
                        <a:pt x="1907" y="3089"/>
                      </a:lnTo>
                      <a:lnTo>
                        <a:pt x="2909" y="1084"/>
                      </a:lnTo>
                      <a:lnTo>
                        <a:pt x="3911" y="82"/>
                      </a:lnTo>
                      <a:lnTo>
                        <a:pt x="4914" y="3089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3" name="Freeform: Shape 212">
                  <a:extLst>
                    <a:ext uri="{FF2B5EF4-FFF2-40B4-BE49-F238E27FC236}">
                      <a16:creationId xmlns:a16="http://schemas.microsoft.com/office/drawing/2014/main" id="{F992EED0-73E8-4CB0-9B5E-A241FF32EE7A}"/>
                    </a:ext>
                  </a:extLst>
                </p:cNvPr>
                <p:cNvSpPr/>
                <p:nvPr/>
              </p:nvSpPr>
              <p:spPr>
                <a:xfrm>
                  <a:off x="3649993" y="3326822"/>
                  <a:ext cx="4009" cy="7016"/>
                </a:xfrm>
                <a:custGeom>
                  <a:avLst/>
                  <a:gdLst>
                    <a:gd name="connsiteX0" fmla="*/ 2909 w 4009"/>
                    <a:gd name="connsiteY0" fmla="*/ 7098 h 7016"/>
                    <a:gd name="connsiteX1" fmla="*/ 1907 w 4009"/>
                    <a:gd name="connsiteY1" fmla="*/ 7098 h 7016"/>
                    <a:gd name="connsiteX2" fmla="*/ -98 w 4009"/>
                    <a:gd name="connsiteY2" fmla="*/ 5093 h 7016"/>
                    <a:gd name="connsiteX3" fmla="*/ -98 w 4009"/>
                    <a:gd name="connsiteY3" fmla="*/ 2086 h 7016"/>
                    <a:gd name="connsiteX4" fmla="*/ 1907 w 4009"/>
                    <a:gd name="connsiteY4" fmla="*/ 1084 h 7016"/>
                    <a:gd name="connsiteX5" fmla="*/ 2909 w 4009"/>
                    <a:gd name="connsiteY5" fmla="*/ 81 h 7016"/>
                    <a:gd name="connsiteX6" fmla="*/ 3912 w 4009"/>
                    <a:gd name="connsiteY6" fmla="*/ 81 h 7016"/>
                    <a:gd name="connsiteX7" fmla="*/ 3912 w 4009"/>
                    <a:gd name="connsiteY7" fmla="*/ 5093 h 7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009" h="7016">
                      <a:moveTo>
                        <a:pt x="2909" y="7098"/>
                      </a:moveTo>
                      <a:lnTo>
                        <a:pt x="1907" y="7098"/>
                      </a:lnTo>
                      <a:lnTo>
                        <a:pt x="-98" y="5093"/>
                      </a:lnTo>
                      <a:lnTo>
                        <a:pt x="-98" y="2086"/>
                      </a:lnTo>
                      <a:lnTo>
                        <a:pt x="1907" y="1084"/>
                      </a:lnTo>
                      <a:lnTo>
                        <a:pt x="2909" y="81"/>
                      </a:lnTo>
                      <a:lnTo>
                        <a:pt x="3912" y="81"/>
                      </a:lnTo>
                      <a:lnTo>
                        <a:pt x="3912" y="5093"/>
                      </a:lnTo>
                      <a:close/>
                    </a:path>
                  </a:pathLst>
                </a:custGeom>
                <a:solidFill>
                  <a:srgbClr val="FFF5F0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4" name="Freeform: Shape 213">
                  <a:extLst>
                    <a:ext uri="{FF2B5EF4-FFF2-40B4-BE49-F238E27FC236}">
                      <a16:creationId xmlns:a16="http://schemas.microsoft.com/office/drawing/2014/main" id="{4ACB267D-9FDE-4955-99CA-9CBBA2AF1B71}"/>
                    </a:ext>
                  </a:extLst>
                </p:cNvPr>
                <p:cNvSpPr/>
                <p:nvPr/>
              </p:nvSpPr>
              <p:spPr>
                <a:xfrm>
                  <a:off x="5307907" y="2443737"/>
                  <a:ext cx="7016" cy="6014"/>
                </a:xfrm>
                <a:custGeom>
                  <a:avLst/>
                  <a:gdLst>
                    <a:gd name="connsiteX0" fmla="*/ -118 w 7016"/>
                    <a:gd name="connsiteY0" fmla="*/ 1094 h 6014"/>
                    <a:gd name="connsiteX1" fmla="*/ 1887 w 7016"/>
                    <a:gd name="connsiteY1" fmla="*/ 92 h 6014"/>
                    <a:gd name="connsiteX2" fmla="*/ 3891 w 7016"/>
                    <a:gd name="connsiteY2" fmla="*/ 92 h 6014"/>
                    <a:gd name="connsiteX3" fmla="*/ 6898 w 7016"/>
                    <a:gd name="connsiteY3" fmla="*/ 1094 h 6014"/>
                    <a:gd name="connsiteX4" fmla="*/ 6898 w 7016"/>
                    <a:gd name="connsiteY4" fmla="*/ 3099 h 6014"/>
                    <a:gd name="connsiteX5" fmla="*/ 6898 w 7016"/>
                    <a:gd name="connsiteY5" fmla="*/ 4102 h 6014"/>
                    <a:gd name="connsiteX6" fmla="*/ 884 w 7016"/>
                    <a:gd name="connsiteY6" fmla="*/ 6106 h 6014"/>
                    <a:gd name="connsiteX7" fmla="*/ -118 w 7016"/>
                    <a:gd name="connsiteY7" fmla="*/ 5104 h 6014"/>
                    <a:gd name="connsiteX8" fmla="*/ -118 w 7016"/>
                    <a:gd name="connsiteY8" fmla="*/ 4102 h 6014"/>
                    <a:gd name="connsiteX9" fmla="*/ -118 w 7016"/>
                    <a:gd name="connsiteY9" fmla="*/ 3099 h 601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7016" h="6014">
                      <a:moveTo>
                        <a:pt x="-118" y="1094"/>
                      </a:moveTo>
                      <a:lnTo>
                        <a:pt x="1887" y="92"/>
                      </a:lnTo>
                      <a:lnTo>
                        <a:pt x="3891" y="92"/>
                      </a:lnTo>
                      <a:lnTo>
                        <a:pt x="6898" y="1094"/>
                      </a:lnTo>
                      <a:lnTo>
                        <a:pt x="6898" y="3099"/>
                      </a:lnTo>
                      <a:lnTo>
                        <a:pt x="6898" y="4102"/>
                      </a:lnTo>
                      <a:lnTo>
                        <a:pt x="884" y="6106"/>
                      </a:lnTo>
                      <a:lnTo>
                        <a:pt x="-118" y="5104"/>
                      </a:lnTo>
                      <a:lnTo>
                        <a:pt x="-118" y="4102"/>
                      </a:lnTo>
                      <a:lnTo>
                        <a:pt x="-118" y="3099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5" name="Freeform: Shape 214">
                  <a:extLst>
                    <a:ext uri="{FF2B5EF4-FFF2-40B4-BE49-F238E27FC236}">
                      <a16:creationId xmlns:a16="http://schemas.microsoft.com/office/drawing/2014/main" id="{01C73372-699F-48FE-9A19-4BEEB8F3175E}"/>
                    </a:ext>
                  </a:extLst>
                </p:cNvPr>
                <p:cNvSpPr/>
                <p:nvPr/>
              </p:nvSpPr>
              <p:spPr>
                <a:xfrm>
                  <a:off x="5497354" y="2305411"/>
                  <a:ext cx="4009" cy="7016"/>
                </a:xfrm>
                <a:custGeom>
                  <a:avLst/>
                  <a:gdLst>
                    <a:gd name="connsiteX0" fmla="*/ 2887 w 4009"/>
                    <a:gd name="connsiteY0" fmla="*/ 2099 h 7016"/>
                    <a:gd name="connsiteX1" fmla="*/ 1884 w 4009"/>
                    <a:gd name="connsiteY1" fmla="*/ 3101 h 7016"/>
                    <a:gd name="connsiteX2" fmla="*/ 3889 w 4009"/>
                    <a:gd name="connsiteY2" fmla="*/ 4103 h 7016"/>
                    <a:gd name="connsiteX3" fmla="*/ 3889 w 4009"/>
                    <a:gd name="connsiteY3" fmla="*/ 5106 h 7016"/>
                    <a:gd name="connsiteX4" fmla="*/ 2887 w 4009"/>
                    <a:gd name="connsiteY4" fmla="*/ 6108 h 7016"/>
                    <a:gd name="connsiteX5" fmla="*/ 1884 w 4009"/>
                    <a:gd name="connsiteY5" fmla="*/ 7110 h 7016"/>
                    <a:gd name="connsiteX6" fmla="*/ -121 w 4009"/>
                    <a:gd name="connsiteY6" fmla="*/ 6108 h 7016"/>
                    <a:gd name="connsiteX7" fmla="*/ 882 w 4009"/>
                    <a:gd name="connsiteY7" fmla="*/ 5106 h 7016"/>
                    <a:gd name="connsiteX8" fmla="*/ -121 w 4009"/>
                    <a:gd name="connsiteY8" fmla="*/ 3101 h 7016"/>
                    <a:gd name="connsiteX9" fmla="*/ 882 w 4009"/>
                    <a:gd name="connsiteY9" fmla="*/ 94 h 70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009" h="7016">
                      <a:moveTo>
                        <a:pt x="2887" y="2099"/>
                      </a:moveTo>
                      <a:lnTo>
                        <a:pt x="1884" y="3101"/>
                      </a:lnTo>
                      <a:lnTo>
                        <a:pt x="3889" y="4103"/>
                      </a:lnTo>
                      <a:lnTo>
                        <a:pt x="3889" y="5106"/>
                      </a:lnTo>
                      <a:lnTo>
                        <a:pt x="2887" y="6108"/>
                      </a:lnTo>
                      <a:lnTo>
                        <a:pt x="1884" y="7110"/>
                      </a:lnTo>
                      <a:lnTo>
                        <a:pt x="-121" y="6108"/>
                      </a:lnTo>
                      <a:lnTo>
                        <a:pt x="882" y="5106"/>
                      </a:lnTo>
                      <a:lnTo>
                        <a:pt x="-121" y="3101"/>
                      </a:lnTo>
                      <a:lnTo>
                        <a:pt x="882" y="94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6" name="Freeform: Shape 215">
                  <a:extLst>
                    <a:ext uri="{FF2B5EF4-FFF2-40B4-BE49-F238E27FC236}">
                      <a16:creationId xmlns:a16="http://schemas.microsoft.com/office/drawing/2014/main" id="{71C42114-A7EB-41E9-9625-4F62CF91B2FE}"/>
                    </a:ext>
                  </a:extLst>
                </p:cNvPr>
                <p:cNvSpPr/>
                <p:nvPr/>
              </p:nvSpPr>
              <p:spPr>
                <a:xfrm>
                  <a:off x="5633676" y="2643208"/>
                  <a:ext cx="5011" cy="5011"/>
                </a:xfrm>
                <a:custGeom>
                  <a:avLst/>
                  <a:gdLst>
                    <a:gd name="connsiteX0" fmla="*/ 4890 w 5011"/>
                    <a:gd name="connsiteY0" fmla="*/ 4099 h 5011"/>
                    <a:gd name="connsiteX1" fmla="*/ 4890 w 5011"/>
                    <a:gd name="connsiteY1" fmla="*/ 5102 h 5011"/>
                    <a:gd name="connsiteX2" fmla="*/ 1882 w 5011"/>
                    <a:gd name="connsiteY2" fmla="*/ 5102 h 5011"/>
                    <a:gd name="connsiteX3" fmla="*/ -122 w 5011"/>
                    <a:gd name="connsiteY3" fmla="*/ 4099 h 5011"/>
                    <a:gd name="connsiteX4" fmla="*/ -122 w 5011"/>
                    <a:gd name="connsiteY4" fmla="*/ 90 h 5011"/>
                    <a:gd name="connsiteX5" fmla="*/ 4890 w 5011"/>
                    <a:gd name="connsiteY5" fmla="*/ 3097 h 50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11" h="5011">
                      <a:moveTo>
                        <a:pt x="4890" y="4099"/>
                      </a:moveTo>
                      <a:lnTo>
                        <a:pt x="4890" y="5102"/>
                      </a:lnTo>
                      <a:lnTo>
                        <a:pt x="1882" y="5102"/>
                      </a:lnTo>
                      <a:lnTo>
                        <a:pt x="-122" y="4099"/>
                      </a:lnTo>
                      <a:lnTo>
                        <a:pt x="-122" y="90"/>
                      </a:lnTo>
                      <a:lnTo>
                        <a:pt x="4890" y="3097"/>
                      </a:lnTo>
                      <a:close/>
                    </a:path>
                  </a:pathLst>
                </a:custGeom>
                <a:solidFill>
                  <a:srgbClr val="FC9272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7" name="Freeform: Shape 216">
                  <a:extLst>
                    <a:ext uri="{FF2B5EF4-FFF2-40B4-BE49-F238E27FC236}">
                      <a16:creationId xmlns:a16="http://schemas.microsoft.com/office/drawing/2014/main" id="{4D2873EB-60B1-4FBD-B64D-69B321F81DD7}"/>
                    </a:ext>
                  </a:extLst>
                </p:cNvPr>
                <p:cNvSpPr/>
                <p:nvPr/>
              </p:nvSpPr>
              <p:spPr>
                <a:xfrm>
                  <a:off x="5451245" y="2409657"/>
                  <a:ext cx="2004" cy="1002"/>
                </a:xfrm>
                <a:custGeom>
                  <a:avLst/>
                  <a:gdLst>
                    <a:gd name="connsiteX0" fmla="*/ 1885 w 2004"/>
                    <a:gd name="connsiteY0" fmla="*/ 1095 h 1002"/>
                    <a:gd name="connsiteX1" fmla="*/ -120 w 2004"/>
                    <a:gd name="connsiteY1" fmla="*/ 1095 h 1002"/>
                    <a:gd name="connsiteX2" fmla="*/ -120 w 2004"/>
                    <a:gd name="connsiteY2" fmla="*/ 93 h 10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2004" h="1002">
                      <a:moveTo>
                        <a:pt x="1885" y="1095"/>
                      </a:moveTo>
                      <a:lnTo>
                        <a:pt x="-120" y="1095"/>
                      </a:lnTo>
                      <a:lnTo>
                        <a:pt x="-120" y="93"/>
                      </a:lnTo>
                      <a:close/>
                    </a:path>
                  </a:pathLst>
                </a:custGeom>
                <a:solidFill>
                  <a:srgbClr val="EF3B2C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8" name="Freeform: Shape 217">
                  <a:extLst>
                    <a:ext uri="{FF2B5EF4-FFF2-40B4-BE49-F238E27FC236}">
                      <a16:creationId xmlns:a16="http://schemas.microsoft.com/office/drawing/2014/main" id="{33BCA992-83EC-41F9-AE29-0016D9FC9C6F}"/>
                    </a:ext>
                  </a:extLst>
                </p:cNvPr>
                <p:cNvSpPr/>
                <p:nvPr/>
              </p:nvSpPr>
              <p:spPr>
                <a:xfrm>
                  <a:off x="5571529" y="2402640"/>
                  <a:ext cx="4009" cy="3007"/>
                </a:xfrm>
                <a:custGeom>
                  <a:avLst/>
                  <a:gdLst>
                    <a:gd name="connsiteX0" fmla="*/ -121 w 4009"/>
                    <a:gd name="connsiteY0" fmla="*/ 2097 h 3007"/>
                    <a:gd name="connsiteX1" fmla="*/ 1883 w 4009"/>
                    <a:gd name="connsiteY1" fmla="*/ 93 h 3007"/>
                    <a:gd name="connsiteX2" fmla="*/ 3888 w 4009"/>
                    <a:gd name="connsiteY2" fmla="*/ 1095 h 3007"/>
                    <a:gd name="connsiteX3" fmla="*/ 2886 w 4009"/>
                    <a:gd name="connsiteY3" fmla="*/ 3100 h 3007"/>
                    <a:gd name="connsiteX4" fmla="*/ 881 w 4009"/>
                    <a:gd name="connsiteY4" fmla="*/ 3100 h 3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4009" h="3007">
                      <a:moveTo>
                        <a:pt x="-121" y="2097"/>
                      </a:moveTo>
                      <a:lnTo>
                        <a:pt x="1883" y="93"/>
                      </a:lnTo>
                      <a:lnTo>
                        <a:pt x="3888" y="1095"/>
                      </a:lnTo>
                      <a:lnTo>
                        <a:pt x="2886" y="3100"/>
                      </a:lnTo>
                      <a:lnTo>
                        <a:pt x="881" y="3100"/>
                      </a:lnTo>
                      <a:close/>
                    </a:path>
                  </a:pathLst>
                </a:custGeom>
                <a:solidFill>
                  <a:srgbClr val="99000D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  <p:sp>
              <p:nvSpPr>
                <p:cNvPr id="219" name="Freeform: Shape 218">
                  <a:extLst>
                    <a:ext uri="{FF2B5EF4-FFF2-40B4-BE49-F238E27FC236}">
                      <a16:creationId xmlns:a16="http://schemas.microsoft.com/office/drawing/2014/main" id="{40BD10E0-6175-4033-ADA2-AFD165A5449C}"/>
                    </a:ext>
                  </a:extLst>
                </p:cNvPr>
                <p:cNvSpPr/>
                <p:nvPr/>
              </p:nvSpPr>
              <p:spPr>
                <a:xfrm>
                  <a:off x="5446233" y="3717745"/>
                  <a:ext cx="8018" cy="12028"/>
                </a:xfrm>
                <a:custGeom>
                  <a:avLst/>
                  <a:gdLst>
                    <a:gd name="connsiteX0" fmla="*/ 4892 w 8018"/>
                    <a:gd name="connsiteY0" fmla="*/ 76 h 12028"/>
                    <a:gd name="connsiteX1" fmla="*/ 7899 w 8018"/>
                    <a:gd name="connsiteY1" fmla="*/ 4086 h 12028"/>
                    <a:gd name="connsiteX2" fmla="*/ 5894 w 8018"/>
                    <a:gd name="connsiteY2" fmla="*/ 9098 h 12028"/>
                    <a:gd name="connsiteX3" fmla="*/ 1885 w 8018"/>
                    <a:gd name="connsiteY3" fmla="*/ 12105 h 12028"/>
                    <a:gd name="connsiteX4" fmla="*/ -120 w 8018"/>
                    <a:gd name="connsiteY4" fmla="*/ 7093 h 12028"/>
                    <a:gd name="connsiteX5" fmla="*/ 882 w 8018"/>
                    <a:gd name="connsiteY5" fmla="*/ 4086 h 1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18" h="12028">
                      <a:moveTo>
                        <a:pt x="4892" y="76"/>
                      </a:moveTo>
                      <a:lnTo>
                        <a:pt x="7899" y="4086"/>
                      </a:lnTo>
                      <a:lnTo>
                        <a:pt x="5894" y="9098"/>
                      </a:lnTo>
                      <a:lnTo>
                        <a:pt x="1885" y="12105"/>
                      </a:lnTo>
                      <a:lnTo>
                        <a:pt x="-120" y="7093"/>
                      </a:lnTo>
                      <a:lnTo>
                        <a:pt x="882" y="4086"/>
                      </a:lnTo>
                      <a:close/>
                    </a:path>
                  </a:pathLst>
                </a:custGeom>
                <a:solidFill>
                  <a:srgbClr val="FB6A4A"/>
                </a:solidFill>
                <a:ln w="3429" cap="flat">
                  <a:solidFill>
                    <a:srgbClr val="333333"/>
                  </a:solidFill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</p:grpSp>
        <p:grpSp>
          <p:nvGrpSpPr>
            <p:cNvPr id="220" name="Graphic 2">
              <a:extLst>
                <a:ext uri="{FF2B5EF4-FFF2-40B4-BE49-F238E27FC236}">
                  <a16:creationId xmlns:a16="http://schemas.microsoft.com/office/drawing/2014/main" id="{85D5AB06-5809-4D69-9DCF-D2CA5996D182}"/>
                </a:ext>
              </a:extLst>
            </p:cNvPr>
            <p:cNvGrpSpPr/>
            <p:nvPr/>
          </p:nvGrpSpPr>
          <p:grpSpPr>
            <a:xfrm>
              <a:off x="2150827" y="5819453"/>
              <a:ext cx="7875350" cy="508670"/>
              <a:chOff x="2150827" y="5819453"/>
              <a:chExt cx="7875350" cy="508670"/>
            </a:xfrm>
          </p:grpSpPr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100B7925-F452-4A4E-8417-12343EEED282}"/>
                  </a:ext>
                </a:extLst>
              </p:cNvPr>
              <p:cNvSpPr/>
              <p:nvPr/>
            </p:nvSpPr>
            <p:spPr>
              <a:xfrm>
                <a:off x="2513864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8B2AD335-46E9-4F88-8C47-B5C9FD8CBEA0}"/>
                  </a:ext>
                </a:extLst>
              </p:cNvPr>
              <p:cNvSpPr/>
              <p:nvPr/>
            </p:nvSpPr>
            <p:spPr>
              <a:xfrm>
                <a:off x="2956925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1E49796D-91A5-4C66-869B-93F9596ACDF6}"/>
                  </a:ext>
                </a:extLst>
              </p:cNvPr>
              <p:cNvSpPr/>
              <p:nvPr/>
            </p:nvSpPr>
            <p:spPr>
              <a:xfrm>
                <a:off x="3804923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5A1FD468-600D-4521-9E2C-EB27CE0B9965}"/>
                  </a:ext>
                </a:extLst>
              </p:cNvPr>
              <p:cNvSpPr/>
              <p:nvPr/>
            </p:nvSpPr>
            <p:spPr>
              <a:xfrm>
                <a:off x="4652922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5" name="Freeform: Shape 224">
                <a:extLst>
                  <a:ext uri="{FF2B5EF4-FFF2-40B4-BE49-F238E27FC236}">
                    <a16:creationId xmlns:a16="http://schemas.microsoft.com/office/drawing/2014/main" id="{3F463C54-5823-4B4F-982D-869D9DD09829}"/>
                  </a:ext>
                </a:extLst>
              </p:cNvPr>
              <p:cNvSpPr/>
              <p:nvPr/>
            </p:nvSpPr>
            <p:spPr>
              <a:xfrm>
                <a:off x="5500920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6" name="Freeform: Shape 225">
                <a:extLst>
                  <a:ext uri="{FF2B5EF4-FFF2-40B4-BE49-F238E27FC236}">
                    <a16:creationId xmlns:a16="http://schemas.microsoft.com/office/drawing/2014/main" id="{BA335B63-C63C-4DA9-BF91-B5DADF2E3EA9}"/>
                  </a:ext>
                </a:extLst>
              </p:cNvPr>
              <p:cNvSpPr/>
              <p:nvPr/>
            </p:nvSpPr>
            <p:spPr>
              <a:xfrm>
                <a:off x="6348919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7" name="Freeform: Shape 226">
                <a:extLst>
                  <a:ext uri="{FF2B5EF4-FFF2-40B4-BE49-F238E27FC236}">
                    <a16:creationId xmlns:a16="http://schemas.microsoft.com/office/drawing/2014/main" id="{E70F0871-672C-4F2E-9282-AF3983DD93EB}"/>
                  </a:ext>
                </a:extLst>
              </p:cNvPr>
              <p:cNvSpPr/>
              <p:nvPr/>
            </p:nvSpPr>
            <p:spPr>
              <a:xfrm>
                <a:off x="7196917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8" name="Freeform: Shape 227">
                <a:extLst>
                  <a:ext uri="{FF2B5EF4-FFF2-40B4-BE49-F238E27FC236}">
                    <a16:creationId xmlns:a16="http://schemas.microsoft.com/office/drawing/2014/main" id="{EF8A531E-F4B3-4E4C-8D46-8FDD06B83F6D}"/>
                  </a:ext>
                </a:extLst>
              </p:cNvPr>
              <p:cNvSpPr/>
              <p:nvPr/>
            </p:nvSpPr>
            <p:spPr>
              <a:xfrm>
                <a:off x="8044916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29" name="Freeform: Shape 228">
                <a:extLst>
                  <a:ext uri="{FF2B5EF4-FFF2-40B4-BE49-F238E27FC236}">
                    <a16:creationId xmlns:a16="http://schemas.microsoft.com/office/drawing/2014/main" id="{E165F0A8-A600-450F-B634-E9EF200B0B25}"/>
                  </a:ext>
                </a:extLst>
              </p:cNvPr>
              <p:cNvSpPr/>
              <p:nvPr/>
            </p:nvSpPr>
            <p:spPr>
              <a:xfrm>
                <a:off x="8892914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0" name="Freeform: Shape 229">
                <a:extLst>
                  <a:ext uri="{FF2B5EF4-FFF2-40B4-BE49-F238E27FC236}">
                    <a16:creationId xmlns:a16="http://schemas.microsoft.com/office/drawing/2014/main" id="{B3337C8B-CDA1-449A-95E2-E129EEA52A5E}"/>
                  </a:ext>
                </a:extLst>
              </p:cNvPr>
              <p:cNvSpPr/>
              <p:nvPr/>
            </p:nvSpPr>
            <p:spPr>
              <a:xfrm>
                <a:off x="9740913" y="6179522"/>
                <a:ext cx="11430" cy="34292"/>
              </a:xfrm>
              <a:custGeom>
                <a:avLst/>
                <a:gdLst>
                  <a:gd name="connsiteX0" fmla="*/ 0 w 11430"/>
                  <a:gd name="connsiteY0" fmla="*/ 34292 h 34292"/>
                  <a:gd name="connsiteX1" fmla="*/ 0 w 11430"/>
                  <a:gd name="connsiteY1" fmla="*/ 0 h 34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</a:cxnLst>
                <a:rect l="l" t="t" r="r" b="b"/>
                <a:pathLst>
                  <a:path w="11430" h="34292">
                    <a:moveTo>
                      <a:pt x="0" y="34292"/>
                    </a:moveTo>
                    <a:lnTo>
                      <a:pt x="0" y="0"/>
                    </a:lnTo>
                  </a:path>
                </a:pathLst>
              </a:custGeom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1" name="Freeform: Shape 230">
                <a:extLst>
                  <a:ext uri="{FF2B5EF4-FFF2-40B4-BE49-F238E27FC236}">
                    <a16:creationId xmlns:a16="http://schemas.microsoft.com/office/drawing/2014/main" id="{79D92771-BE68-4CAC-9B64-6DD14CEDAC7D}"/>
                  </a:ext>
                </a:extLst>
              </p:cNvPr>
              <p:cNvSpPr/>
              <p:nvPr/>
            </p:nvSpPr>
            <p:spPr>
              <a:xfrm>
                <a:off x="2242267" y="6213815"/>
                <a:ext cx="543194" cy="114308"/>
              </a:xfrm>
              <a:custGeom>
                <a:avLst/>
                <a:gdLst>
                  <a:gd name="connsiteX0" fmla="*/ 0 w 543194"/>
                  <a:gd name="connsiteY0" fmla="*/ 0 h 114308"/>
                  <a:gd name="connsiteX1" fmla="*/ 543195 w 543194"/>
                  <a:gd name="connsiteY1" fmla="*/ 0 h 114308"/>
                  <a:gd name="connsiteX2" fmla="*/ 543195 w 543194"/>
                  <a:gd name="connsiteY2" fmla="*/ 114308 h 114308"/>
                  <a:gd name="connsiteX3" fmla="*/ 0 w 543194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43194" h="114308">
                    <a:moveTo>
                      <a:pt x="0" y="0"/>
                    </a:moveTo>
                    <a:lnTo>
                      <a:pt x="543195" y="0"/>
                    </a:lnTo>
                    <a:lnTo>
                      <a:pt x="543195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EEEEEE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2" name="Freeform: Shape 231">
                <a:extLst>
                  <a:ext uri="{FF2B5EF4-FFF2-40B4-BE49-F238E27FC236}">
                    <a16:creationId xmlns:a16="http://schemas.microsoft.com/office/drawing/2014/main" id="{5EB0F478-2D70-4DA0-B483-48FADF9B684D}"/>
                  </a:ext>
                </a:extLst>
              </p:cNvPr>
              <p:cNvSpPr/>
              <p:nvPr/>
            </p:nvSpPr>
            <p:spPr>
              <a:xfrm>
                <a:off x="2956925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FFF5F0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3" name="Freeform: Shape 232">
                <a:extLst>
                  <a:ext uri="{FF2B5EF4-FFF2-40B4-BE49-F238E27FC236}">
                    <a16:creationId xmlns:a16="http://schemas.microsoft.com/office/drawing/2014/main" id="{1C39E51D-BDE0-4D11-A55A-4F34E45589C4}"/>
                  </a:ext>
                </a:extLst>
              </p:cNvPr>
              <p:cNvSpPr/>
              <p:nvPr/>
            </p:nvSpPr>
            <p:spPr>
              <a:xfrm>
                <a:off x="3804923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FEE0D2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4" name="Freeform: Shape 233">
                <a:extLst>
                  <a:ext uri="{FF2B5EF4-FFF2-40B4-BE49-F238E27FC236}">
                    <a16:creationId xmlns:a16="http://schemas.microsoft.com/office/drawing/2014/main" id="{3EA1FC03-C47A-46F2-A054-2B89E8164C0C}"/>
                  </a:ext>
                </a:extLst>
              </p:cNvPr>
              <p:cNvSpPr/>
              <p:nvPr/>
            </p:nvSpPr>
            <p:spPr>
              <a:xfrm>
                <a:off x="4652922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FCBBA1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5" name="Freeform: Shape 234">
                <a:extLst>
                  <a:ext uri="{FF2B5EF4-FFF2-40B4-BE49-F238E27FC236}">
                    <a16:creationId xmlns:a16="http://schemas.microsoft.com/office/drawing/2014/main" id="{7F8DA892-2117-47C4-BFDE-AAF3C200770B}"/>
                  </a:ext>
                </a:extLst>
              </p:cNvPr>
              <p:cNvSpPr/>
              <p:nvPr/>
            </p:nvSpPr>
            <p:spPr>
              <a:xfrm>
                <a:off x="5500920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FC9272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6" name="Freeform: Shape 235">
                <a:extLst>
                  <a:ext uri="{FF2B5EF4-FFF2-40B4-BE49-F238E27FC236}">
                    <a16:creationId xmlns:a16="http://schemas.microsoft.com/office/drawing/2014/main" id="{BFB9ADAF-DFFF-4CB6-829E-0B2DB386A92F}"/>
                  </a:ext>
                </a:extLst>
              </p:cNvPr>
              <p:cNvSpPr/>
              <p:nvPr/>
            </p:nvSpPr>
            <p:spPr>
              <a:xfrm>
                <a:off x="6348919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FB6A4A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7" name="Freeform: Shape 236">
                <a:extLst>
                  <a:ext uri="{FF2B5EF4-FFF2-40B4-BE49-F238E27FC236}">
                    <a16:creationId xmlns:a16="http://schemas.microsoft.com/office/drawing/2014/main" id="{7565F2B3-6A25-4624-A9CA-44F79E999E5F}"/>
                  </a:ext>
                </a:extLst>
              </p:cNvPr>
              <p:cNvSpPr/>
              <p:nvPr/>
            </p:nvSpPr>
            <p:spPr>
              <a:xfrm>
                <a:off x="7196917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EF3B2C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8" name="Freeform: Shape 237">
                <a:extLst>
                  <a:ext uri="{FF2B5EF4-FFF2-40B4-BE49-F238E27FC236}">
                    <a16:creationId xmlns:a16="http://schemas.microsoft.com/office/drawing/2014/main" id="{CC49264C-42A4-4140-A32D-345E9FA576A5}"/>
                  </a:ext>
                </a:extLst>
              </p:cNvPr>
              <p:cNvSpPr/>
              <p:nvPr/>
            </p:nvSpPr>
            <p:spPr>
              <a:xfrm>
                <a:off x="8044916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CB181D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9" name="Freeform: Shape 238">
                <a:extLst>
                  <a:ext uri="{FF2B5EF4-FFF2-40B4-BE49-F238E27FC236}">
                    <a16:creationId xmlns:a16="http://schemas.microsoft.com/office/drawing/2014/main" id="{0865B8B2-190D-4784-B516-9286ECC068DF}"/>
                  </a:ext>
                </a:extLst>
              </p:cNvPr>
              <p:cNvSpPr/>
              <p:nvPr/>
            </p:nvSpPr>
            <p:spPr>
              <a:xfrm>
                <a:off x="8892914" y="6213815"/>
                <a:ext cx="847998" cy="114308"/>
              </a:xfrm>
              <a:custGeom>
                <a:avLst/>
                <a:gdLst>
                  <a:gd name="connsiteX0" fmla="*/ 0 w 847998"/>
                  <a:gd name="connsiteY0" fmla="*/ 0 h 114308"/>
                  <a:gd name="connsiteX1" fmla="*/ 847999 w 847998"/>
                  <a:gd name="connsiteY1" fmla="*/ 0 h 114308"/>
                  <a:gd name="connsiteX2" fmla="*/ 847999 w 847998"/>
                  <a:gd name="connsiteY2" fmla="*/ 114308 h 114308"/>
                  <a:gd name="connsiteX3" fmla="*/ 0 w 847998"/>
                  <a:gd name="connsiteY3" fmla="*/ 114308 h 1143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7998" h="114308">
                    <a:moveTo>
                      <a:pt x="0" y="0"/>
                    </a:moveTo>
                    <a:lnTo>
                      <a:pt x="847999" y="0"/>
                    </a:lnTo>
                    <a:lnTo>
                      <a:pt x="847999" y="114308"/>
                    </a:lnTo>
                    <a:lnTo>
                      <a:pt x="0" y="114308"/>
                    </a:lnTo>
                    <a:close/>
                  </a:path>
                </a:pathLst>
              </a:custGeom>
              <a:solidFill>
                <a:srgbClr val="99000D"/>
              </a:solidFill>
              <a:ln w="3429" cap="flat">
                <a:solidFill>
                  <a:srgbClr val="333333"/>
                </a:solidFill>
                <a:prstDash val="solid"/>
                <a:miter/>
              </a:ln>
            </p:spPr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0" name="TextBox 239">
                <a:extLst>
                  <a:ext uri="{FF2B5EF4-FFF2-40B4-BE49-F238E27FC236}">
                    <a16:creationId xmlns:a16="http://schemas.microsoft.com/office/drawing/2014/main" id="{A9C13384-51AB-46E4-8BCE-B048D08721A4}"/>
                  </a:ext>
                </a:extLst>
              </p:cNvPr>
              <p:cNvSpPr txBox="1"/>
              <p:nvPr/>
            </p:nvSpPr>
            <p:spPr>
              <a:xfrm>
                <a:off x="2150827" y="5819453"/>
                <a:ext cx="742021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No data</a:t>
                </a:r>
              </a:p>
            </p:txBody>
          </p:sp>
          <p:sp>
            <p:nvSpPr>
              <p:cNvPr id="241" name="TextBox 240">
                <a:extLst>
                  <a:ext uri="{FF2B5EF4-FFF2-40B4-BE49-F238E27FC236}">
                    <a16:creationId xmlns:a16="http://schemas.microsoft.com/office/drawing/2014/main" id="{6763B929-AF04-4818-AF30-7A3997B72769}"/>
                  </a:ext>
                </a:extLst>
              </p:cNvPr>
              <p:cNvSpPr txBox="1"/>
              <p:nvPr/>
            </p:nvSpPr>
            <p:spPr>
              <a:xfrm>
                <a:off x="2832244" y="5819453"/>
                <a:ext cx="254390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Lato"/>
                    <a:cs typeface="Lato"/>
                    <a:sym typeface="Lato"/>
                    <a:rtl val="0"/>
                  </a:rPr>
                  <a:t>0</a:t>
                </a:r>
              </a:p>
            </p:txBody>
          </p:sp>
          <p:sp>
            <p:nvSpPr>
              <p:cNvPr id="242" name="TextBox 241">
                <a:extLst>
                  <a:ext uri="{FF2B5EF4-FFF2-40B4-BE49-F238E27FC236}">
                    <a16:creationId xmlns:a16="http://schemas.microsoft.com/office/drawing/2014/main" id="{657F4523-A3BC-4D0D-AAD4-58AB80FEFB2D}"/>
                  </a:ext>
                </a:extLst>
              </p:cNvPr>
              <p:cNvSpPr txBox="1"/>
              <p:nvPr/>
            </p:nvSpPr>
            <p:spPr>
              <a:xfrm>
                <a:off x="3562253" y="5819453"/>
                <a:ext cx="479112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0.01</a:t>
                </a:r>
              </a:p>
            </p:txBody>
          </p:sp>
          <p:sp>
            <p:nvSpPr>
              <p:cNvPr id="243" name="TextBox 242">
                <a:extLst>
                  <a:ext uri="{FF2B5EF4-FFF2-40B4-BE49-F238E27FC236}">
                    <a16:creationId xmlns:a16="http://schemas.microsoft.com/office/drawing/2014/main" id="{59A4B531-1EAE-4B5C-8109-A8A9B8E5846A}"/>
                  </a:ext>
                </a:extLst>
              </p:cNvPr>
              <p:cNvSpPr txBox="1"/>
              <p:nvPr/>
            </p:nvSpPr>
            <p:spPr>
              <a:xfrm>
                <a:off x="4518273" y="5819453"/>
                <a:ext cx="227953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1</a:t>
                </a:r>
              </a:p>
            </p:txBody>
          </p:sp>
          <p:sp>
            <p:nvSpPr>
              <p:cNvPr id="244" name="TextBox 243">
                <a:extLst>
                  <a:ext uri="{FF2B5EF4-FFF2-40B4-BE49-F238E27FC236}">
                    <a16:creationId xmlns:a16="http://schemas.microsoft.com/office/drawing/2014/main" id="{D03863B0-617B-4A28-92E6-D2771772AB02}"/>
                  </a:ext>
                </a:extLst>
              </p:cNvPr>
              <p:cNvSpPr txBox="1"/>
              <p:nvPr/>
            </p:nvSpPr>
            <p:spPr>
              <a:xfrm>
                <a:off x="5323063" y="5819453"/>
                <a:ext cx="338111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10</a:t>
                </a:r>
              </a:p>
            </p:txBody>
          </p:sp>
          <p:sp>
            <p:nvSpPr>
              <p:cNvPr id="245" name="TextBox 244">
                <a:extLst>
                  <a:ext uri="{FF2B5EF4-FFF2-40B4-BE49-F238E27FC236}">
                    <a16:creationId xmlns:a16="http://schemas.microsoft.com/office/drawing/2014/main" id="{DA6791FD-8E1F-4D5B-8111-329E201A3748}"/>
                  </a:ext>
                </a:extLst>
              </p:cNvPr>
              <p:cNvSpPr txBox="1"/>
              <p:nvPr/>
            </p:nvSpPr>
            <p:spPr>
              <a:xfrm>
                <a:off x="6171062" y="5819453"/>
                <a:ext cx="373361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50</a:t>
                </a:r>
              </a:p>
            </p:txBody>
          </p:sp>
          <p:sp>
            <p:nvSpPr>
              <p:cNvPr id="246" name="TextBox 245">
                <a:extLst>
                  <a:ext uri="{FF2B5EF4-FFF2-40B4-BE49-F238E27FC236}">
                    <a16:creationId xmlns:a16="http://schemas.microsoft.com/office/drawing/2014/main" id="{410A2001-FB2B-49CF-9E85-2961AE7C5959}"/>
                  </a:ext>
                </a:extLst>
              </p:cNvPr>
              <p:cNvSpPr txBox="1"/>
              <p:nvPr/>
            </p:nvSpPr>
            <p:spPr>
              <a:xfrm>
                <a:off x="6975851" y="5819453"/>
                <a:ext cx="448267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100</a:t>
                </a:r>
              </a:p>
            </p:txBody>
          </p:sp>
          <p:sp>
            <p:nvSpPr>
              <p:cNvPr id="247" name="TextBox 246">
                <a:extLst>
                  <a:ext uri="{FF2B5EF4-FFF2-40B4-BE49-F238E27FC236}">
                    <a16:creationId xmlns:a16="http://schemas.microsoft.com/office/drawing/2014/main" id="{D274B5A5-F360-4DC5-8AF6-C23F041A170E}"/>
                  </a:ext>
                </a:extLst>
              </p:cNvPr>
              <p:cNvSpPr txBox="1"/>
              <p:nvPr/>
            </p:nvSpPr>
            <p:spPr>
              <a:xfrm>
                <a:off x="7823850" y="5819453"/>
                <a:ext cx="483519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200</a:t>
                </a:r>
              </a:p>
            </p:txBody>
          </p:sp>
          <p:sp>
            <p:nvSpPr>
              <p:cNvPr id="248" name="TextBox 247">
                <a:extLst>
                  <a:ext uri="{FF2B5EF4-FFF2-40B4-BE49-F238E27FC236}">
                    <a16:creationId xmlns:a16="http://schemas.microsoft.com/office/drawing/2014/main" id="{9D946AB5-1AE7-420E-A22F-3EC805D264E2}"/>
                  </a:ext>
                </a:extLst>
              </p:cNvPr>
              <p:cNvSpPr txBox="1"/>
              <p:nvPr/>
            </p:nvSpPr>
            <p:spPr>
              <a:xfrm>
                <a:off x="8671848" y="5819453"/>
                <a:ext cx="480581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400</a:t>
                </a:r>
              </a:p>
            </p:txBody>
          </p:sp>
          <p:sp>
            <p:nvSpPr>
              <p:cNvPr id="249" name="TextBox 248">
                <a:extLst>
                  <a:ext uri="{FF2B5EF4-FFF2-40B4-BE49-F238E27FC236}">
                    <a16:creationId xmlns:a16="http://schemas.microsoft.com/office/drawing/2014/main" id="{C3ED11C9-1366-40F8-B0F2-78C4D7456252}"/>
                  </a:ext>
                </a:extLst>
              </p:cNvPr>
              <p:cNvSpPr txBox="1"/>
              <p:nvPr/>
            </p:nvSpPr>
            <p:spPr>
              <a:xfrm>
                <a:off x="9475095" y="5819453"/>
                <a:ext cx="551082" cy="2622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GB" sz="1260" spc="0" baseline="0%" dirty="0">
                    <a:latin typeface="Metropolitano" pitchFamily="2" charset="0"/>
                    <a:cs typeface="Lato"/>
                    <a:sym typeface="Lato"/>
                    <a:rtl val="0"/>
                  </a:rPr>
                  <a:t>&gt;600</a:t>
                </a:r>
              </a:p>
            </p:txBody>
          </p:sp>
        </p:grpSp>
      </p:grpSp>
      <p:grpSp>
        <p:nvGrpSpPr>
          <p:cNvPr id="6" name="Graphic 2">
            <a:extLst>
              <a:ext uri="{FF2B5EF4-FFF2-40B4-BE49-F238E27FC236}">
                <a16:creationId xmlns:a16="http://schemas.microsoft.com/office/drawing/2014/main" id="{85D5AB06-5809-4D69-9DCF-D2CA5996D182}"/>
              </a:ext>
            </a:extLst>
          </p:cNvPr>
          <p:cNvGrpSpPr/>
          <p:nvPr/>
        </p:nvGrpSpPr>
        <p:grpSpPr>
          <a:xfrm>
            <a:off x="1207901" y="4180856"/>
            <a:ext cx="1326344" cy="818099"/>
            <a:chOff x="9980961" y="171461"/>
            <a:chExt cx="696139" cy="397793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8B881E8B-5C92-4CBE-A850-22F129E80B01}"/>
                </a:ext>
              </a:extLst>
            </p:cNvPr>
            <p:cNvSpPr/>
            <p:nvPr/>
          </p:nvSpPr>
          <p:spPr>
            <a:xfrm>
              <a:off x="9980961" y="171461"/>
              <a:ext cx="696139" cy="357649"/>
            </a:xfrm>
            <a:custGeom>
              <a:avLst/>
              <a:gdLst>
                <a:gd name="connsiteX0" fmla="*/ 699 w 696139"/>
                <a:gd name="connsiteY0" fmla="*/ -23 h 357649"/>
                <a:gd name="connsiteX1" fmla="*/ 696839 w 696139"/>
                <a:gd name="connsiteY1" fmla="*/ -23 h 357649"/>
                <a:gd name="connsiteX2" fmla="*/ 696839 w 696139"/>
                <a:gd name="connsiteY2" fmla="*/ 357627 h 357649"/>
                <a:gd name="connsiteX3" fmla="*/ 699 w 696139"/>
                <a:gd name="connsiteY3" fmla="*/ 357627 h 357649"/>
                <a:gd name="connsiteX4" fmla="*/ 699 w 696139"/>
                <a:gd name="connsiteY4" fmla="*/ -23 h 3576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96139" h="357649">
                  <a:moveTo>
                    <a:pt x="699" y="-23"/>
                  </a:moveTo>
                  <a:lnTo>
                    <a:pt x="696839" y="-23"/>
                  </a:lnTo>
                  <a:lnTo>
                    <a:pt x="696839" y="357627"/>
                  </a:lnTo>
                  <a:lnTo>
                    <a:pt x="699" y="357627"/>
                  </a:lnTo>
                  <a:lnTo>
                    <a:pt x="699" y="-23"/>
                  </a:lnTo>
                  <a:close/>
                </a:path>
              </a:pathLst>
            </a:custGeom>
            <a:solidFill>
              <a:srgbClr val="002147"/>
            </a:solidFill>
            <a:ln w="3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 dirty="0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D76DBB39-ABE2-4AFF-ADAE-D5EE7590A5A5}"/>
                </a:ext>
              </a:extLst>
            </p:cNvPr>
            <p:cNvSpPr/>
            <p:nvPr/>
          </p:nvSpPr>
          <p:spPr>
            <a:xfrm>
              <a:off x="10013742" y="223141"/>
              <a:ext cx="624938" cy="257803"/>
            </a:xfrm>
            <a:custGeom>
              <a:avLst/>
              <a:gdLst>
                <a:gd name="connsiteX0" fmla="*/ 103766 w 624938"/>
                <a:gd name="connsiteY0" fmla="*/ 55203 h 257803"/>
                <a:gd name="connsiteX1" fmla="*/ 100053 w 624938"/>
                <a:gd name="connsiteY1" fmla="*/ 76784 h 257803"/>
                <a:gd name="connsiteX2" fmla="*/ 73202 w 624938"/>
                <a:gd name="connsiteY2" fmla="*/ 104629 h 257803"/>
                <a:gd name="connsiteX3" fmla="*/ 52185 w 624938"/>
                <a:gd name="connsiteY3" fmla="*/ 108508 h 257803"/>
                <a:gd name="connsiteX4" fmla="*/ 31201 w 624938"/>
                <a:gd name="connsiteY4" fmla="*/ 104629 h 257803"/>
                <a:gd name="connsiteX5" fmla="*/ 4417 w 624938"/>
                <a:gd name="connsiteY5" fmla="*/ 76784 h 257803"/>
                <a:gd name="connsiteX6" fmla="*/ 704 w 624938"/>
                <a:gd name="connsiteY6" fmla="*/ 55203 h 257803"/>
                <a:gd name="connsiteX7" fmla="*/ 4417 w 624938"/>
                <a:gd name="connsiteY7" fmla="*/ 33656 h 257803"/>
                <a:gd name="connsiteX8" fmla="*/ 14925 w 624938"/>
                <a:gd name="connsiteY8" fmla="*/ 16750 h 257803"/>
                <a:gd name="connsiteX9" fmla="*/ 31168 w 624938"/>
                <a:gd name="connsiteY9" fmla="*/ 5678 h 257803"/>
                <a:gd name="connsiteX10" fmla="*/ 52185 w 624938"/>
                <a:gd name="connsiteY10" fmla="*/ 1733 h 257803"/>
                <a:gd name="connsiteX11" fmla="*/ 73202 w 624938"/>
                <a:gd name="connsiteY11" fmla="*/ 5678 h 257803"/>
                <a:gd name="connsiteX12" fmla="*/ 89545 w 624938"/>
                <a:gd name="connsiteY12" fmla="*/ 16750 h 257803"/>
                <a:gd name="connsiteX13" fmla="*/ 100053 w 624938"/>
                <a:gd name="connsiteY13" fmla="*/ 33656 h 257803"/>
                <a:gd name="connsiteX14" fmla="*/ 103766 w 624938"/>
                <a:gd name="connsiteY14" fmla="*/ 55203 h 257803"/>
                <a:gd name="connsiteX15" fmla="*/ 89246 w 624938"/>
                <a:gd name="connsiteY15" fmla="*/ 55203 h 257803"/>
                <a:gd name="connsiteX16" fmla="*/ 86594 w 624938"/>
                <a:gd name="connsiteY16" fmla="*/ 37899 h 257803"/>
                <a:gd name="connsiteX17" fmla="*/ 79169 w 624938"/>
                <a:gd name="connsiteY17" fmla="*/ 25004 h 257803"/>
                <a:gd name="connsiteX18" fmla="*/ 67500 w 624938"/>
                <a:gd name="connsiteY18" fmla="*/ 16849 h 257803"/>
                <a:gd name="connsiteX19" fmla="*/ 52185 w 624938"/>
                <a:gd name="connsiteY19" fmla="*/ 13999 h 257803"/>
                <a:gd name="connsiteX20" fmla="*/ 36936 w 624938"/>
                <a:gd name="connsiteY20" fmla="*/ 16849 h 257803"/>
                <a:gd name="connsiteX21" fmla="*/ 25201 w 624938"/>
                <a:gd name="connsiteY21" fmla="*/ 25004 h 257803"/>
                <a:gd name="connsiteX22" fmla="*/ 17776 w 624938"/>
                <a:gd name="connsiteY22" fmla="*/ 37932 h 257803"/>
                <a:gd name="connsiteX23" fmla="*/ 15124 w 624938"/>
                <a:gd name="connsiteY23" fmla="*/ 55170 h 257803"/>
                <a:gd name="connsiteX24" fmla="*/ 17776 w 624938"/>
                <a:gd name="connsiteY24" fmla="*/ 72474 h 257803"/>
                <a:gd name="connsiteX25" fmla="*/ 25201 w 624938"/>
                <a:gd name="connsiteY25" fmla="*/ 85403 h 257803"/>
                <a:gd name="connsiteX26" fmla="*/ 36969 w 624938"/>
                <a:gd name="connsiteY26" fmla="*/ 93491 h 257803"/>
                <a:gd name="connsiteX27" fmla="*/ 52218 w 624938"/>
                <a:gd name="connsiteY27" fmla="*/ 96242 h 257803"/>
                <a:gd name="connsiteX28" fmla="*/ 67500 w 624938"/>
                <a:gd name="connsiteY28" fmla="*/ 93491 h 257803"/>
                <a:gd name="connsiteX29" fmla="*/ 79169 w 624938"/>
                <a:gd name="connsiteY29" fmla="*/ 85403 h 257803"/>
                <a:gd name="connsiteX30" fmla="*/ 86627 w 624938"/>
                <a:gd name="connsiteY30" fmla="*/ 72474 h 257803"/>
                <a:gd name="connsiteX31" fmla="*/ 89279 w 624938"/>
                <a:gd name="connsiteY31" fmla="*/ 55203 h 257803"/>
                <a:gd name="connsiteX32" fmla="*/ 176164 w 624938"/>
                <a:gd name="connsiteY32" fmla="*/ 33524 h 257803"/>
                <a:gd name="connsiteX33" fmla="*/ 176164 w 624938"/>
                <a:gd name="connsiteY33" fmla="*/ 107414 h 257803"/>
                <a:gd name="connsiteX34" fmla="*/ 168473 w 624938"/>
                <a:gd name="connsiteY34" fmla="*/ 107414 h 257803"/>
                <a:gd name="connsiteX35" fmla="*/ 164993 w 624938"/>
                <a:gd name="connsiteY35" fmla="*/ 104729 h 257803"/>
                <a:gd name="connsiteX36" fmla="*/ 163965 w 624938"/>
                <a:gd name="connsiteY36" fmla="*/ 96773 h 257803"/>
                <a:gd name="connsiteX37" fmla="*/ 153158 w 624938"/>
                <a:gd name="connsiteY37" fmla="*/ 105392 h 257803"/>
                <a:gd name="connsiteX38" fmla="*/ 139468 w 624938"/>
                <a:gd name="connsiteY38" fmla="*/ 108574 h 257803"/>
                <a:gd name="connsiteX39" fmla="*/ 128727 w 624938"/>
                <a:gd name="connsiteY39" fmla="*/ 106585 h 257803"/>
                <a:gd name="connsiteX40" fmla="*/ 121003 w 624938"/>
                <a:gd name="connsiteY40" fmla="*/ 100950 h 257803"/>
                <a:gd name="connsiteX41" fmla="*/ 116263 w 624938"/>
                <a:gd name="connsiteY41" fmla="*/ 92099 h 257803"/>
                <a:gd name="connsiteX42" fmla="*/ 114738 w 624938"/>
                <a:gd name="connsiteY42" fmla="*/ 80662 h 257803"/>
                <a:gd name="connsiteX43" fmla="*/ 114738 w 624938"/>
                <a:gd name="connsiteY43" fmla="*/ 33490 h 257803"/>
                <a:gd name="connsiteX44" fmla="*/ 127700 w 624938"/>
                <a:gd name="connsiteY44" fmla="*/ 33490 h 257803"/>
                <a:gd name="connsiteX45" fmla="*/ 127700 w 624938"/>
                <a:gd name="connsiteY45" fmla="*/ 80629 h 257803"/>
                <a:gd name="connsiteX46" fmla="*/ 131512 w 624938"/>
                <a:gd name="connsiteY46" fmla="*/ 93591 h 257803"/>
                <a:gd name="connsiteX47" fmla="*/ 143247 w 624938"/>
                <a:gd name="connsiteY47" fmla="*/ 98198 h 257803"/>
                <a:gd name="connsiteX48" fmla="*/ 153954 w 624938"/>
                <a:gd name="connsiteY48" fmla="*/ 95480 h 257803"/>
                <a:gd name="connsiteX49" fmla="*/ 163236 w 624938"/>
                <a:gd name="connsiteY49" fmla="*/ 87922 h 257803"/>
                <a:gd name="connsiteX50" fmla="*/ 163236 w 624938"/>
                <a:gd name="connsiteY50" fmla="*/ 33490 h 257803"/>
                <a:gd name="connsiteX51" fmla="*/ 176197 w 624938"/>
                <a:gd name="connsiteY51" fmla="*/ 33490 h 257803"/>
                <a:gd name="connsiteX52" fmla="*/ 204706 w 624938"/>
                <a:gd name="connsiteY52" fmla="*/ 48341 h 257803"/>
                <a:gd name="connsiteX53" fmla="*/ 213325 w 624938"/>
                <a:gd name="connsiteY53" fmla="*/ 36540 h 257803"/>
                <a:gd name="connsiteX54" fmla="*/ 225789 w 624938"/>
                <a:gd name="connsiteY54" fmla="*/ 32231 h 257803"/>
                <a:gd name="connsiteX55" fmla="*/ 230231 w 624938"/>
                <a:gd name="connsiteY55" fmla="*/ 32728 h 257803"/>
                <a:gd name="connsiteX56" fmla="*/ 234110 w 624938"/>
                <a:gd name="connsiteY56" fmla="*/ 34352 h 257803"/>
                <a:gd name="connsiteX57" fmla="*/ 233115 w 624938"/>
                <a:gd name="connsiteY57" fmla="*/ 44032 h 257803"/>
                <a:gd name="connsiteX58" fmla="*/ 230927 w 624938"/>
                <a:gd name="connsiteY58" fmla="*/ 45855 h 257803"/>
                <a:gd name="connsiteX59" fmla="*/ 227944 w 624938"/>
                <a:gd name="connsiteY59" fmla="*/ 45424 h 257803"/>
                <a:gd name="connsiteX60" fmla="*/ 217203 w 624938"/>
                <a:gd name="connsiteY60" fmla="*/ 46021 h 257803"/>
                <a:gd name="connsiteX61" fmla="*/ 212330 w 624938"/>
                <a:gd name="connsiteY61" fmla="*/ 49071 h 257803"/>
                <a:gd name="connsiteX62" fmla="*/ 208452 w 624938"/>
                <a:gd name="connsiteY62" fmla="*/ 54043 h 257803"/>
                <a:gd name="connsiteX63" fmla="*/ 205402 w 624938"/>
                <a:gd name="connsiteY63" fmla="*/ 60739 h 257803"/>
                <a:gd name="connsiteX64" fmla="*/ 205402 w 624938"/>
                <a:gd name="connsiteY64" fmla="*/ 107414 h 257803"/>
                <a:gd name="connsiteX65" fmla="*/ 192341 w 624938"/>
                <a:gd name="connsiteY65" fmla="*/ 107414 h 257803"/>
                <a:gd name="connsiteX66" fmla="*/ 192341 w 624938"/>
                <a:gd name="connsiteY66" fmla="*/ 33524 h 257803"/>
                <a:gd name="connsiteX67" fmla="*/ 199800 w 624938"/>
                <a:gd name="connsiteY67" fmla="*/ 33524 h 257803"/>
                <a:gd name="connsiteX68" fmla="*/ 202717 w 624938"/>
                <a:gd name="connsiteY68" fmla="*/ 34352 h 257803"/>
                <a:gd name="connsiteX69" fmla="*/ 203811 w 624938"/>
                <a:gd name="connsiteY69" fmla="*/ 37104 h 257803"/>
                <a:gd name="connsiteX70" fmla="*/ 204673 w 624938"/>
                <a:gd name="connsiteY70" fmla="*/ 48341 h 257803"/>
                <a:gd name="connsiteX71" fmla="*/ 407448 w 624938"/>
                <a:gd name="connsiteY71" fmla="*/ 2927 h 257803"/>
                <a:gd name="connsiteX72" fmla="*/ 374829 w 624938"/>
                <a:gd name="connsiteY72" fmla="*/ 107414 h 257803"/>
                <a:gd name="connsiteX73" fmla="*/ 362166 w 624938"/>
                <a:gd name="connsiteY73" fmla="*/ 107414 h 257803"/>
                <a:gd name="connsiteX74" fmla="*/ 335680 w 624938"/>
                <a:gd name="connsiteY74" fmla="*/ 27689 h 257803"/>
                <a:gd name="connsiteX75" fmla="*/ 334287 w 624938"/>
                <a:gd name="connsiteY75" fmla="*/ 22452 h 257803"/>
                <a:gd name="connsiteX76" fmla="*/ 332829 w 624938"/>
                <a:gd name="connsiteY76" fmla="*/ 27689 h 257803"/>
                <a:gd name="connsiteX77" fmla="*/ 306210 w 624938"/>
                <a:gd name="connsiteY77" fmla="*/ 107414 h 257803"/>
                <a:gd name="connsiteX78" fmla="*/ 293513 w 624938"/>
                <a:gd name="connsiteY78" fmla="*/ 107414 h 257803"/>
                <a:gd name="connsiteX79" fmla="*/ 260961 w 624938"/>
                <a:gd name="connsiteY79" fmla="*/ 2893 h 257803"/>
                <a:gd name="connsiteX80" fmla="*/ 272696 w 624938"/>
                <a:gd name="connsiteY80" fmla="*/ 2893 h 257803"/>
                <a:gd name="connsiteX81" fmla="*/ 275845 w 624938"/>
                <a:gd name="connsiteY81" fmla="*/ 3855 h 257803"/>
                <a:gd name="connsiteX82" fmla="*/ 277502 w 624938"/>
                <a:gd name="connsiteY82" fmla="*/ 6275 h 257803"/>
                <a:gd name="connsiteX83" fmla="*/ 299116 w 624938"/>
                <a:gd name="connsiteY83" fmla="*/ 78872 h 257803"/>
                <a:gd name="connsiteX84" fmla="*/ 300044 w 624938"/>
                <a:gd name="connsiteY84" fmla="*/ 83115 h 257803"/>
                <a:gd name="connsiteX85" fmla="*/ 301005 w 624938"/>
                <a:gd name="connsiteY85" fmla="*/ 87955 h 257803"/>
                <a:gd name="connsiteX86" fmla="*/ 302000 w 624938"/>
                <a:gd name="connsiteY86" fmla="*/ 83115 h 257803"/>
                <a:gd name="connsiteX87" fmla="*/ 303259 w 624938"/>
                <a:gd name="connsiteY87" fmla="*/ 78905 h 257803"/>
                <a:gd name="connsiteX88" fmla="*/ 327823 w 624938"/>
                <a:gd name="connsiteY88" fmla="*/ 6275 h 257803"/>
                <a:gd name="connsiteX89" fmla="*/ 329514 w 624938"/>
                <a:gd name="connsiteY89" fmla="*/ 3987 h 257803"/>
                <a:gd name="connsiteX90" fmla="*/ 332663 w 624938"/>
                <a:gd name="connsiteY90" fmla="*/ 2893 h 257803"/>
                <a:gd name="connsiteX91" fmla="*/ 336740 w 624938"/>
                <a:gd name="connsiteY91" fmla="*/ 2893 h 257803"/>
                <a:gd name="connsiteX92" fmla="*/ 339790 w 624938"/>
                <a:gd name="connsiteY92" fmla="*/ 3855 h 257803"/>
                <a:gd name="connsiteX93" fmla="*/ 341547 w 624938"/>
                <a:gd name="connsiteY93" fmla="*/ 6275 h 257803"/>
                <a:gd name="connsiteX94" fmla="*/ 366078 w 624938"/>
                <a:gd name="connsiteY94" fmla="*/ 78872 h 257803"/>
                <a:gd name="connsiteX95" fmla="*/ 368332 w 624938"/>
                <a:gd name="connsiteY95" fmla="*/ 87557 h 257803"/>
                <a:gd name="connsiteX96" fmla="*/ 370056 w 624938"/>
                <a:gd name="connsiteY96" fmla="*/ 78905 h 257803"/>
                <a:gd name="connsiteX97" fmla="*/ 391735 w 624938"/>
                <a:gd name="connsiteY97" fmla="*/ 6275 h 257803"/>
                <a:gd name="connsiteX98" fmla="*/ 393327 w 624938"/>
                <a:gd name="connsiteY98" fmla="*/ 3954 h 257803"/>
                <a:gd name="connsiteX99" fmla="*/ 396476 w 624938"/>
                <a:gd name="connsiteY99" fmla="*/ 2893 h 257803"/>
                <a:gd name="connsiteX100" fmla="*/ 407481 w 624938"/>
                <a:gd name="connsiteY100" fmla="*/ 2893 h 257803"/>
                <a:gd name="connsiteX101" fmla="*/ 438443 w 624938"/>
                <a:gd name="connsiteY101" fmla="*/ 32363 h 257803"/>
                <a:gd name="connsiteX102" fmla="*/ 453029 w 624938"/>
                <a:gd name="connsiteY102" fmla="*/ 35082 h 257803"/>
                <a:gd name="connsiteX103" fmla="*/ 471128 w 624938"/>
                <a:gd name="connsiteY103" fmla="*/ 54772 h 257803"/>
                <a:gd name="connsiteX104" fmla="*/ 473581 w 624938"/>
                <a:gd name="connsiteY104" fmla="*/ 70452 h 257803"/>
                <a:gd name="connsiteX105" fmla="*/ 471128 w 624938"/>
                <a:gd name="connsiteY105" fmla="*/ 86198 h 257803"/>
                <a:gd name="connsiteX106" fmla="*/ 453029 w 624938"/>
                <a:gd name="connsiteY106" fmla="*/ 105823 h 257803"/>
                <a:gd name="connsiteX107" fmla="*/ 438443 w 624938"/>
                <a:gd name="connsiteY107" fmla="*/ 108441 h 257803"/>
                <a:gd name="connsiteX108" fmla="*/ 423725 w 624938"/>
                <a:gd name="connsiteY108" fmla="*/ 105790 h 257803"/>
                <a:gd name="connsiteX109" fmla="*/ 412620 w 624938"/>
                <a:gd name="connsiteY109" fmla="*/ 98165 h 257803"/>
                <a:gd name="connsiteX110" fmla="*/ 405559 w 624938"/>
                <a:gd name="connsiteY110" fmla="*/ 86198 h 257803"/>
                <a:gd name="connsiteX111" fmla="*/ 403139 w 624938"/>
                <a:gd name="connsiteY111" fmla="*/ 70452 h 257803"/>
                <a:gd name="connsiteX112" fmla="*/ 405559 w 624938"/>
                <a:gd name="connsiteY112" fmla="*/ 54772 h 257803"/>
                <a:gd name="connsiteX113" fmla="*/ 412620 w 624938"/>
                <a:gd name="connsiteY113" fmla="*/ 42739 h 257803"/>
                <a:gd name="connsiteX114" fmla="*/ 423725 w 624938"/>
                <a:gd name="connsiteY114" fmla="*/ 35082 h 257803"/>
                <a:gd name="connsiteX115" fmla="*/ 438443 w 624938"/>
                <a:gd name="connsiteY115" fmla="*/ 32363 h 257803"/>
                <a:gd name="connsiteX116" fmla="*/ 438443 w 624938"/>
                <a:gd name="connsiteY116" fmla="*/ 98298 h 257803"/>
                <a:gd name="connsiteX117" fmla="*/ 454786 w 624938"/>
                <a:gd name="connsiteY117" fmla="*/ 91005 h 257803"/>
                <a:gd name="connsiteX118" fmla="*/ 460189 w 624938"/>
                <a:gd name="connsiteY118" fmla="*/ 70518 h 257803"/>
                <a:gd name="connsiteX119" fmla="*/ 454786 w 624938"/>
                <a:gd name="connsiteY119" fmla="*/ 49966 h 257803"/>
                <a:gd name="connsiteX120" fmla="*/ 438443 w 624938"/>
                <a:gd name="connsiteY120" fmla="*/ 42573 h 257803"/>
                <a:gd name="connsiteX121" fmla="*/ 428730 w 624938"/>
                <a:gd name="connsiteY121" fmla="*/ 44463 h 257803"/>
                <a:gd name="connsiteX122" fmla="*/ 421901 w 624938"/>
                <a:gd name="connsiteY122" fmla="*/ 49933 h 257803"/>
                <a:gd name="connsiteX123" fmla="*/ 417791 w 624938"/>
                <a:gd name="connsiteY123" fmla="*/ 58784 h 257803"/>
                <a:gd name="connsiteX124" fmla="*/ 416465 w 624938"/>
                <a:gd name="connsiteY124" fmla="*/ 70518 h 257803"/>
                <a:gd name="connsiteX125" fmla="*/ 421901 w 624938"/>
                <a:gd name="connsiteY125" fmla="*/ 91005 h 257803"/>
                <a:gd name="connsiteX126" fmla="*/ 438443 w 624938"/>
                <a:gd name="connsiteY126" fmla="*/ 98298 h 257803"/>
                <a:gd name="connsiteX127" fmla="*/ 498013 w 624938"/>
                <a:gd name="connsiteY127" fmla="*/ 48341 h 257803"/>
                <a:gd name="connsiteX128" fmla="*/ 506632 w 624938"/>
                <a:gd name="connsiteY128" fmla="*/ 36540 h 257803"/>
                <a:gd name="connsiteX129" fmla="*/ 519096 w 624938"/>
                <a:gd name="connsiteY129" fmla="*/ 32231 h 257803"/>
                <a:gd name="connsiteX130" fmla="*/ 523538 w 624938"/>
                <a:gd name="connsiteY130" fmla="*/ 32728 h 257803"/>
                <a:gd name="connsiteX131" fmla="*/ 527383 w 624938"/>
                <a:gd name="connsiteY131" fmla="*/ 34352 h 257803"/>
                <a:gd name="connsiteX132" fmla="*/ 526455 w 624938"/>
                <a:gd name="connsiteY132" fmla="*/ 44032 h 257803"/>
                <a:gd name="connsiteX133" fmla="*/ 524267 w 624938"/>
                <a:gd name="connsiteY133" fmla="*/ 45855 h 257803"/>
                <a:gd name="connsiteX134" fmla="*/ 521284 w 624938"/>
                <a:gd name="connsiteY134" fmla="*/ 45424 h 257803"/>
                <a:gd name="connsiteX135" fmla="*/ 510543 w 624938"/>
                <a:gd name="connsiteY135" fmla="*/ 46021 h 257803"/>
                <a:gd name="connsiteX136" fmla="*/ 505670 w 624938"/>
                <a:gd name="connsiteY136" fmla="*/ 49071 h 257803"/>
                <a:gd name="connsiteX137" fmla="*/ 501792 w 624938"/>
                <a:gd name="connsiteY137" fmla="*/ 54043 h 257803"/>
                <a:gd name="connsiteX138" fmla="*/ 498742 w 624938"/>
                <a:gd name="connsiteY138" fmla="*/ 60739 h 257803"/>
                <a:gd name="connsiteX139" fmla="*/ 498742 w 624938"/>
                <a:gd name="connsiteY139" fmla="*/ 107414 h 257803"/>
                <a:gd name="connsiteX140" fmla="*/ 485681 w 624938"/>
                <a:gd name="connsiteY140" fmla="*/ 107414 h 257803"/>
                <a:gd name="connsiteX141" fmla="*/ 485681 w 624938"/>
                <a:gd name="connsiteY141" fmla="*/ 33524 h 257803"/>
                <a:gd name="connsiteX142" fmla="*/ 493107 w 624938"/>
                <a:gd name="connsiteY142" fmla="*/ 33524 h 257803"/>
                <a:gd name="connsiteX143" fmla="*/ 496024 w 624938"/>
                <a:gd name="connsiteY143" fmla="*/ 34352 h 257803"/>
                <a:gd name="connsiteX144" fmla="*/ 497118 w 624938"/>
                <a:gd name="connsiteY144" fmla="*/ 37104 h 257803"/>
                <a:gd name="connsiteX145" fmla="*/ 498013 w 624938"/>
                <a:gd name="connsiteY145" fmla="*/ 48341 h 257803"/>
                <a:gd name="connsiteX146" fmla="*/ 547870 w 624938"/>
                <a:gd name="connsiteY146" fmla="*/ -24 h 257803"/>
                <a:gd name="connsiteX147" fmla="*/ 547870 w 624938"/>
                <a:gd name="connsiteY147" fmla="*/ 107414 h 257803"/>
                <a:gd name="connsiteX148" fmla="*/ 534875 w 624938"/>
                <a:gd name="connsiteY148" fmla="*/ 107414 h 257803"/>
                <a:gd name="connsiteX149" fmla="*/ 534875 w 624938"/>
                <a:gd name="connsiteY149" fmla="*/ 9 h 257803"/>
                <a:gd name="connsiteX150" fmla="*/ 547870 w 624938"/>
                <a:gd name="connsiteY150" fmla="*/ 9 h 257803"/>
                <a:gd name="connsiteX151" fmla="*/ 612677 w 624938"/>
                <a:gd name="connsiteY151" fmla="*/ 51126 h 257803"/>
                <a:gd name="connsiteX152" fmla="*/ 604787 w 624938"/>
                <a:gd name="connsiteY152" fmla="*/ 44330 h 257803"/>
                <a:gd name="connsiteX153" fmla="*/ 595306 w 624938"/>
                <a:gd name="connsiteY153" fmla="*/ 42341 h 257803"/>
                <a:gd name="connsiteX154" fmla="*/ 579494 w 624938"/>
                <a:gd name="connsiteY154" fmla="*/ 49734 h 257803"/>
                <a:gd name="connsiteX155" fmla="*/ 573925 w 624938"/>
                <a:gd name="connsiteY155" fmla="*/ 70717 h 257803"/>
                <a:gd name="connsiteX156" fmla="*/ 575185 w 624938"/>
                <a:gd name="connsiteY156" fmla="*/ 83115 h 257803"/>
                <a:gd name="connsiteX157" fmla="*/ 578831 w 624938"/>
                <a:gd name="connsiteY157" fmla="*/ 91602 h 257803"/>
                <a:gd name="connsiteX158" fmla="*/ 584732 w 624938"/>
                <a:gd name="connsiteY158" fmla="*/ 96408 h 257803"/>
                <a:gd name="connsiteX159" fmla="*/ 592688 w 624938"/>
                <a:gd name="connsiteY159" fmla="*/ 97933 h 257803"/>
                <a:gd name="connsiteX160" fmla="*/ 603826 w 624938"/>
                <a:gd name="connsiteY160" fmla="*/ 95016 h 257803"/>
                <a:gd name="connsiteX161" fmla="*/ 612677 w 624938"/>
                <a:gd name="connsiteY161" fmla="*/ 86762 h 257803"/>
                <a:gd name="connsiteX162" fmla="*/ 612677 w 624938"/>
                <a:gd name="connsiteY162" fmla="*/ 51126 h 257803"/>
                <a:gd name="connsiteX163" fmla="*/ 625638 w 624938"/>
                <a:gd name="connsiteY163" fmla="*/ -24 h 257803"/>
                <a:gd name="connsiteX164" fmla="*/ 625638 w 624938"/>
                <a:gd name="connsiteY164" fmla="*/ 107414 h 257803"/>
                <a:gd name="connsiteX165" fmla="*/ 617914 w 624938"/>
                <a:gd name="connsiteY165" fmla="*/ 107414 h 257803"/>
                <a:gd name="connsiteX166" fmla="*/ 614401 w 624938"/>
                <a:gd name="connsiteY166" fmla="*/ 104729 h 257803"/>
                <a:gd name="connsiteX167" fmla="*/ 613240 w 624938"/>
                <a:gd name="connsiteY167" fmla="*/ 95745 h 257803"/>
                <a:gd name="connsiteX168" fmla="*/ 602467 w 624938"/>
                <a:gd name="connsiteY168" fmla="*/ 104928 h 257803"/>
                <a:gd name="connsiteX169" fmla="*/ 588445 w 624938"/>
                <a:gd name="connsiteY169" fmla="*/ 108441 h 257803"/>
                <a:gd name="connsiteX170" fmla="*/ 568091 w 624938"/>
                <a:gd name="connsiteY170" fmla="*/ 98828 h 257803"/>
                <a:gd name="connsiteX171" fmla="*/ 562488 w 624938"/>
                <a:gd name="connsiteY171" fmla="*/ 86994 h 257803"/>
                <a:gd name="connsiteX172" fmla="*/ 562721 w 624938"/>
                <a:gd name="connsiteY172" fmla="*/ 55568 h 257803"/>
                <a:gd name="connsiteX173" fmla="*/ 568986 w 624938"/>
                <a:gd name="connsiteY173" fmla="*/ 43303 h 257803"/>
                <a:gd name="connsiteX174" fmla="*/ 592389 w 624938"/>
                <a:gd name="connsiteY174" fmla="*/ 32231 h 257803"/>
                <a:gd name="connsiteX175" fmla="*/ 612677 w 624938"/>
                <a:gd name="connsiteY175" fmla="*/ 40916 h 257803"/>
                <a:gd name="connsiteX176" fmla="*/ 612677 w 624938"/>
                <a:gd name="connsiteY176" fmla="*/ -24 h 257803"/>
                <a:gd name="connsiteX177" fmla="*/ 625638 w 624938"/>
                <a:gd name="connsiteY177" fmla="*/ -24 h 257803"/>
                <a:gd name="connsiteX178" fmla="*/ 122429 w 624938"/>
                <a:gd name="connsiteY178" fmla="*/ 182696 h 257803"/>
                <a:gd name="connsiteX179" fmla="*/ 122429 w 624938"/>
                <a:gd name="connsiteY179" fmla="*/ 256587 h 257803"/>
                <a:gd name="connsiteX180" fmla="*/ 109467 w 624938"/>
                <a:gd name="connsiteY180" fmla="*/ 256587 h 257803"/>
                <a:gd name="connsiteX181" fmla="*/ 109467 w 624938"/>
                <a:gd name="connsiteY181" fmla="*/ 182696 h 257803"/>
                <a:gd name="connsiteX182" fmla="*/ 122429 w 624938"/>
                <a:gd name="connsiteY182" fmla="*/ 182696 h 257803"/>
                <a:gd name="connsiteX183" fmla="*/ 125213 w 624938"/>
                <a:gd name="connsiteY183" fmla="*/ 159492 h 257803"/>
                <a:gd name="connsiteX184" fmla="*/ 124418 w 624938"/>
                <a:gd name="connsiteY184" fmla="*/ 163105 h 257803"/>
                <a:gd name="connsiteX185" fmla="*/ 122363 w 624938"/>
                <a:gd name="connsiteY185" fmla="*/ 166022 h 257803"/>
                <a:gd name="connsiteX186" fmla="*/ 119379 w 624938"/>
                <a:gd name="connsiteY186" fmla="*/ 167978 h 257803"/>
                <a:gd name="connsiteX187" fmla="*/ 112219 w 624938"/>
                <a:gd name="connsiteY187" fmla="*/ 167978 h 257803"/>
                <a:gd name="connsiteX188" fmla="*/ 107412 w 624938"/>
                <a:gd name="connsiteY188" fmla="*/ 163105 h 257803"/>
                <a:gd name="connsiteX189" fmla="*/ 107412 w 624938"/>
                <a:gd name="connsiteY189" fmla="*/ 155945 h 257803"/>
                <a:gd name="connsiteX190" fmla="*/ 109401 w 624938"/>
                <a:gd name="connsiteY190" fmla="*/ 152961 h 257803"/>
                <a:gd name="connsiteX191" fmla="*/ 112219 w 624938"/>
                <a:gd name="connsiteY191" fmla="*/ 150906 h 257803"/>
                <a:gd name="connsiteX192" fmla="*/ 119379 w 624938"/>
                <a:gd name="connsiteY192" fmla="*/ 150906 h 257803"/>
                <a:gd name="connsiteX193" fmla="*/ 122363 w 624938"/>
                <a:gd name="connsiteY193" fmla="*/ 152961 h 257803"/>
                <a:gd name="connsiteX194" fmla="*/ 124418 w 624938"/>
                <a:gd name="connsiteY194" fmla="*/ 155945 h 257803"/>
                <a:gd name="connsiteX195" fmla="*/ 125213 w 624938"/>
                <a:gd name="connsiteY195" fmla="*/ 159525 h 257803"/>
                <a:gd name="connsiteX196" fmla="*/ 151634 w 624938"/>
                <a:gd name="connsiteY196" fmla="*/ 193437 h 257803"/>
                <a:gd name="connsiteX197" fmla="*/ 156739 w 624938"/>
                <a:gd name="connsiteY197" fmla="*/ 188531 h 257803"/>
                <a:gd name="connsiteX198" fmla="*/ 168871 w 624938"/>
                <a:gd name="connsiteY198" fmla="*/ 182431 h 257803"/>
                <a:gd name="connsiteX199" fmla="*/ 186871 w 624938"/>
                <a:gd name="connsiteY199" fmla="*/ 183591 h 257803"/>
                <a:gd name="connsiteX200" fmla="*/ 194595 w 624938"/>
                <a:gd name="connsiteY200" fmla="*/ 189260 h 257803"/>
                <a:gd name="connsiteX201" fmla="*/ 199336 w 624938"/>
                <a:gd name="connsiteY201" fmla="*/ 198111 h 257803"/>
                <a:gd name="connsiteX202" fmla="*/ 200960 w 624938"/>
                <a:gd name="connsiteY202" fmla="*/ 209547 h 257803"/>
                <a:gd name="connsiteX203" fmla="*/ 200960 w 624938"/>
                <a:gd name="connsiteY203" fmla="*/ 256587 h 257803"/>
                <a:gd name="connsiteX204" fmla="*/ 187899 w 624938"/>
                <a:gd name="connsiteY204" fmla="*/ 256587 h 257803"/>
                <a:gd name="connsiteX205" fmla="*/ 187899 w 624938"/>
                <a:gd name="connsiteY205" fmla="*/ 209547 h 257803"/>
                <a:gd name="connsiteX206" fmla="*/ 184021 w 624938"/>
                <a:gd name="connsiteY206" fmla="*/ 196553 h 257803"/>
                <a:gd name="connsiteX207" fmla="*/ 172418 w 624938"/>
                <a:gd name="connsiteY207" fmla="*/ 191912 h 257803"/>
                <a:gd name="connsiteX208" fmla="*/ 161645 w 624938"/>
                <a:gd name="connsiteY208" fmla="*/ 194663 h 257803"/>
                <a:gd name="connsiteX209" fmla="*/ 152462 w 624938"/>
                <a:gd name="connsiteY209" fmla="*/ 202188 h 257803"/>
                <a:gd name="connsiteX210" fmla="*/ 152462 w 624938"/>
                <a:gd name="connsiteY210" fmla="*/ 256587 h 257803"/>
                <a:gd name="connsiteX211" fmla="*/ 139401 w 624938"/>
                <a:gd name="connsiteY211" fmla="*/ 256587 h 257803"/>
                <a:gd name="connsiteX212" fmla="*/ 139401 w 624938"/>
                <a:gd name="connsiteY212" fmla="*/ 182696 h 257803"/>
                <a:gd name="connsiteX213" fmla="*/ 147192 w 624938"/>
                <a:gd name="connsiteY213" fmla="*/ 182696 h 257803"/>
                <a:gd name="connsiteX214" fmla="*/ 150639 w 624938"/>
                <a:gd name="connsiteY214" fmla="*/ 185415 h 257803"/>
                <a:gd name="connsiteX215" fmla="*/ 151634 w 624938"/>
                <a:gd name="connsiteY215" fmla="*/ 193437 h 257803"/>
                <a:gd name="connsiteX216" fmla="*/ 342906 w 624938"/>
                <a:gd name="connsiteY216" fmla="*/ 204376 h 257803"/>
                <a:gd name="connsiteX217" fmla="*/ 339227 w 624938"/>
                <a:gd name="connsiteY217" fmla="*/ 225724 h 257803"/>
                <a:gd name="connsiteX218" fmla="*/ 328718 w 624938"/>
                <a:gd name="connsiteY218" fmla="*/ 242233 h 257803"/>
                <a:gd name="connsiteX219" fmla="*/ 312375 w 624938"/>
                <a:gd name="connsiteY219" fmla="*/ 252841 h 257803"/>
                <a:gd name="connsiteX220" fmla="*/ 291392 w 624938"/>
                <a:gd name="connsiteY220" fmla="*/ 256587 h 257803"/>
                <a:gd name="connsiteX221" fmla="*/ 252342 w 624938"/>
                <a:gd name="connsiteY221" fmla="*/ 256587 h 257803"/>
                <a:gd name="connsiteX222" fmla="*/ 252342 w 624938"/>
                <a:gd name="connsiteY222" fmla="*/ 152066 h 257803"/>
                <a:gd name="connsiteX223" fmla="*/ 291359 w 624938"/>
                <a:gd name="connsiteY223" fmla="*/ 152066 h 257803"/>
                <a:gd name="connsiteX224" fmla="*/ 312342 w 624938"/>
                <a:gd name="connsiteY224" fmla="*/ 155878 h 257803"/>
                <a:gd name="connsiteX225" fmla="*/ 339193 w 624938"/>
                <a:gd name="connsiteY225" fmla="*/ 182995 h 257803"/>
                <a:gd name="connsiteX226" fmla="*/ 342906 w 624938"/>
                <a:gd name="connsiteY226" fmla="*/ 204376 h 257803"/>
                <a:gd name="connsiteX227" fmla="*/ 328420 w 624938"/>
                <a:gd name="connsiteY227" fmla="*/ 204376 h 257803"/>
                <a:gd name="connsiteX228" fmla="*/ 325768 w 624938"/>
                <a:gd name="connsiteY228" fmla="*/ 187138 h 257803"/>
                <a:gd name="connsiteX229" fmla="*/ 318376 w 624938"/>
                <a:gd name="connsiteY229" fmla="*/ 174310 h 257803"/>
                <a:gd name="connsiteX230" fmla="*/ 306674 w 624938"/>
                <a:gd name="connsiteY230" fmla="*/ 166287 h 257803"/>
                <a:gd name="connsiteX231" fmla="*/ 291392 w 624938"/>
                <a:gd name="connsiteY231" fmla="*/ 163536 h 257803"/>
                <a:gd name="connsiteX232" fmla="*/ 266530 w 624938"/>
                <a:gd name="connsiteY232" fmla="*/ 163536 h 257803"/>
                <a:gd name="connsiteX233" fmla="*/ 266530 w 624938"/>
                <a:gd name="connsiteY233" fmla="*/ 245150 h 257803"/>
                <a:gd name="connsiteX234" fmla="*/ 291392 w 624938"/>
                <a:gd name="connsiteY234" fmla="*/ 245150 h 257803"/>
                <a:gd name="connsiteX235" fmla="*/ 306674 w 624938"/>
                <a:gd name="connsiteY235" fmla="*/ 242365 h 257803"/>
                <a:gd name="connsiteX236" fmla="*/ 318376 w 624938"/>
                <a:gd name="connsiteY236" fmla="*/ 234410 h 257803"/>
                <a:gd name="connsiteX237" fmla="*/ 325801 w 624938"/>
                <a:gd name="connsiteY237" fmla="*/ 221581 h 257803"/>
                <a:gd name="connsiteX238" fmla="*/ 328453 w 624938"/>
                <a:gd name="connsiteY238" fmla="*/ 204343 h 257803"/>
                <a:gd name="connsiteX239" fmla="*/ 394056 w 624938"/>
                <a:gd name="connsiteY239" fmla="*/ 223338 h 257803"/>
                <a:gd name="connsiteX240" fmla="*/ 378741 w 624938"/>
                <a:gd name="connsiteY240" fmla="*/ 224796 h 257803"/>
                <a:gd name="connsiteX241" fmla="*/ 368464 w 624938"/>
                <a:gd name="connsiteY241" fmla="*/ 227713 h 257803"/>
                <a:gd name="connsiteX242" fmla="*/ 362696 w 624938"/>
                <a:gd name="connsiteY242" fmla="*/ 232023 h 257803"/>
                <a:gd name="connsiteX243" fmla="*/ 360939 w 624938"/>
                <a:gd name="connsiteY243" fmla="*/ 237559 h 257803"/>
                <a:gd name="connsiteX244" fmla="*/ 361934 w 624938"/>
                <a:gd name="connsiteY244" fmla="*/ 242598 h 257803"/>
                <a:gd name="connsiteX245" fmla="*/ 364453 w 624938"/>
                <a:gd name="connsiteY245" fmla="*/ 246078 h 257803"/>
                <a:gd name="connsiteX246" fmla="*/ 368332 w 624938"/>
                <a:gd name="connsiteY246" fmla="*/ 248067 h 257803"/>
                <a:gd name="connsiteX247" fmla="*/ 373139 w 624938"/>
                <a:gd name="connsiteY247" fmla="*/ 248631 h 257803"/>
                <a:gd name="connsiteX248" fmla="*/ 384741 w 624938"/>
                <a:gd name="connsiteY248" fmla="*/ 245946 h 257803"/>
                <a:gd name="connsiteX249" fmla="*/ 394089 w 624938"/>
                <a:gd name="connsiteY249" fmla="*/ 238653 h 257803"/>
                <a:gd name="connsiteX250" fmla="*/ 394089 w 624938"/>
                <a:gd name="connsiteY250" fmla="*/ 223338 h 257803"/>
                <a:gd name="connsiteX251" fmla="*/ 352122 w 624938"/>
                <a:gd name="connsiteY251" fmla="*/ 193138 h 257803"/>
                <a:gd name="connsiteX252" fmla="*/ 365315 w 624938"/>
                <a:gd name="connsiteY252" fmla="*/ 184321 h 257803"/>
                <a:gd name="connsiteX253" fmla="*/ 380995 w 624938"/>
                <a:gd name="connsiteY253" fmla="*/ 181404 h 257803"/>
                <a:gd name="connsiteX254" fmla="*/ 392034 w 624938"/>
                <a:gd name="connsiteY254" fmla="*/ 183426 h 257803"/>
                <a:gd name="connsiteX255" fmla="*/ 405095 w 624938"/>
                <a:gd name="connsiteY255" fmla="*/ 197945 h 257803"/>
                <a:gd name="connsiteX256" fmla="*/ 406752 w 624938"/>
                <a:gd name="connsiteY256" fmla="*/ 209315 h 257803"/>
                <a:gd name="connsiteX257" fmla="*/ 406752 w 624938"/>
                <a:gd name="connsiteY257" fmla="*/ 256587 h 257803"/>
                <a:gd name="connsiteX258" fmla="*/ 400984 w 624938"/>
                <a:gd name="connsiteY258" fmla="*/ 256587 h 257803"/>
                <a:gd name="connsiteX259" fmla="*/ 398067 w 624938"/>
                <a:gd name="connsiteY259" fmla="*/ 255990 h 257803"/>
                <a:gd name="connsiteX260" fmla="*/ 396476 w 624938"/>
                <a:gd name="connsiteY260" fmla="*/ 253537 h 257803"/>
                <a:gd name="connsiteX261" fmla="*/ 395017 w 624938"/>
                <a:gd name="connsiteY261" fmla="*/ 246509 h 257803"/>
                <a:gd name="connsiteX262" fmla="*/ 389315 w 624938"/>
                <a:gd name="connsiteY262" fmla="*/ 251349 h 257803"/>
                <a:gd name="connsiteX263" fmla="*/ 376918 w 624938"/>
                <a:gd name="connsiteY263" fmla="*/ 256984 h 257803"/>
                <a:gd name="connsiteX264" fmla="*/ 369293 w 624938"/>
                <a:gd name="connsiteY264" fmla="*/ 257747 h 257803"/>
                <a:gd name="connsiteX265" fmla="*/ 361172 w 624938"/>
                <a:gd name="connsiteY265" fmla="*/ 256587 h 257803"/>
                <a:gd name="connsiteX266" fmla="*/ 350100 w 624938"/>
                <a:gd name="connsiteY266" fmla="*/ 246874 h 257803"/>
                <a:gd name="connsiteX267" fmla="*/ 348475 w 624938"/>
                <a:gd name="connsiteY267" fmla="*/ 238122 h 257803"/>
                <a:gd name="connsiteX268" fmla="*/ 350895 w 624938"/>
                <a:gd name="connsiteY268" fmla="*/ 229736 h 257803"/>
                <a:gd name="connsiteX269" fmla="*/ 358685 w 624938"/>
                <a:gd name="connsiteY269" fmla="*/ 222542 h 257803"/>
                <a:gd name="connsiteX270" fmla="*/ 372774 w 624938"/>
                <a:gd name="connsiteY270" fmla="*/ 217437 h 257803"/>
                <a:gd name="connsiteX271" fmla="*/ 394056 w 624938"/>
                <a:gd name="connsiteY271" fmla="*/ 215117 h 257803"/>
                <a:gd name="connsiteX272" fmla="*/ 394056 w 624938"/>
                <a:gd name="connsiteY272" fmla="*/ 209315 h 257803"/>
                <a:gd name="connsiteX273" fmla="*/ 390343 w 624938"/>
                <a:gd name="connsiteY273" fmla="*/ 196354 h 257803"/>
                <a:gd name="connsiteX274" fmla="*/ 379470 w 624938"/>
                <a:gd name="connsiteY274" fmla="*/ 191912 h 257803"/>
                <a:gd name="connsiteX275" fmla="*/ 371382 w 624938"/>
                <a:gd name="connsiteY275" fmla="*/ 193138 h 257803"/>
                <a:gd name="connsiteX276" fmla="*/ 365746 w 624938"/>
                <a:gd name="connsiteY276" fmla="*/ 195824 h 257803"/>
                <a:gd name="connsiteX277" fmla="*/ 361669 w 624938"/>
                <a:gd name="connsiteY277" fmla="*/ 198542 h 257803"/>
                <a:gd name="connsiteX278" fmla="*/ 358354 w 624938"/>
                <a:gd name="connsiteY278" fmla="*/ 199702 h 257803"/>
                <a:gd name="connsiteX279" fmla="*/ 356067 w 624938"/>
                <a:gd name="connsiteY279" fmla="*/ 199039 h 257803"/>
                <a:gd name="connsiteX280" fmla="*/ 354475 w 624938"/>
                <a:gd name="connsiteY280" fmla="*/ 197282 h 257803"/>
                <a:gd name="connsiteX281" fmla="*/ 352155 w 624938"/>
                <a:gd name="connsiteY281" fmla="*/ 193138 h 257803"/>
                <a:gd name="connsiteX282" fmla="*/ 443846 w 624938"/>
                <a:gd name="connsiteY282" fmla="*/ 257780 h 257803"/>
                <a:gd name="connsiteX283" fmla="*/ 430355 w 624938"/>
                <a:gd name="connsiteY283" fmla="*/ 252874 h 257803"/>
                <a:gd name="connsiteX284" fmla="*/ 425680 w 624938"/>
                <a:gd name="connsiteY284" fmla="*/ 238785 h 257803"/>
                <a:gd name="connsiteX285" fmla="*/ 425680 w 624938"/>
                <a:gd name="connsiteY285" fmla="*/ 193603 h 257803"/>
                <a:gd name="connsiteX286" fmla="*/ 416796 w 624938"/>
                <a:gd name="connsiteY286" fmla="*/ 193603 h 257803"/>
                <a:gd name="connsiteX287" fmla="*/ 414807 w 624938"/>
                <a:gd name="connsiteY287" fmla="*/ 192940 h 257803"/>
                <a:gd name="connsiteX288" fmla="*/ 414012 w 624938"/>
                <a:gd name="connsiteY288" fmla="*/ 190752 h 257803"/>
                <a:gd name="connsiteX289" fmla="*/ 414012 w 624938"/>
                <a:gd name="connsiteY289" fmla="*/ 185580 h 257803"/>
                <a:gd name="connsiteX290" fmla="*/ 426111 w 624938"/>
                <a:gd name="connsiteY290" fmla="*/ 184056 h 257803"/>
                <a:gd name="connsiteX291" fmla="*/ 429095 w 624938"/>
                <a:gd name="connsiteY291" fmla="*/ 161216 h 257803"/>
                <a:gd name="connsiteX292" fmla="*/ 430056 w 624938"/>
                <a:gd name="connsiteY292" fmla="*/ 159492 h 257803"/>
                <a:gd name="connsiteX293" fmla="*/ 432111 w 624938"/>
                <a:gd name="connsiteY293" fmla="*/ 158762 h 257803"/>
                <a:gd name="connsiteX294" fmla="*/ 438642 w 624938"/>
                <a:gd name="connsiteY294" fmla="*/ 158762 h 257803"/>
                <a:gd name="connsiteX295" fmla="*/ 438642 w 624938"/>
                <a:gd name="connsiteY295" fmla="*/ 184188 h 257803"/>
                <a:gd name="connsiteX296" fmla="*/ 459990 w 624938"/>
                <a:gd name="connsiteY296" fmla="*/ 184188 h 257803"/>
                <a:gd name="connsiteX297" fmla="*/ 459990 w 624938"/>
                <a:gd name="connsiteY297" fmla="*/ 193603 h 257803"/>
                <a:gd name="connsiteX298" fmla="*/ 438642 w 624938"/>
                <a:gd name="connsiteY298" fmla="*/ 193603 h 257803"/>
                <a:gd name="connsiteX299" fmla="*/ 438642 w 624938"/>
                <a:gd name="connsiteY299" fmla="*/ 237957 h 257803"/>
                <a:gd name="connsiteX300" fmla="*/ 440896 w 624938"/>
                <a:gd name="connsiteY300" fmla="*/ 244885 h 257803"/>
                <a:gd name="connsiteX301" fmla="*/ 446730 w 624938"/>
                <a:gd name="connsiteY301" fmla="*/ 247139 h 257803"/>
                <a:gd name="connsiteX302" fmla="*/ 452863 w 624938"/>
                <a:gd name="connsiteY302" fmla="*/ 245382 h 257803"/>
                <a:gd name="connsiteX303" fmla="*/ 454686 w 624938"/>
                <a:gd name="connsiteY303" fmla="*/ 244222 h 257803"/>
                <a:gd name="connsiteX304" fmla="*/ 456045 w 624938"/>
                <a:gd name="connsiteY304" fmla="*/ 243625 h 257803"/>
                <a:gd name="connsiteX305" fmla="*/ 457869 w 624938"/>
                <a:gd name="connsiteY305" fmla="*/ 244885 h 257803"/>
                <a:gd name="connsiteX306" fmla="*/ 461681 w 624938"/>
                <a:gd name="connsiteY306" fmla="*/ 251084 h 257803"/>
                <a:gd name="connsiteX307" fmla="*/ 453592 w 624938"/>
                <a:gd name="connsiteY307" fmla="*/ 256056 h 257803"/>
                <a:gd name="connsiteX308" fmla="*/ 443813 w 624938"/>
                <a:gd name="connsiteY308" fmla="*/ 257780 h 257803"/>
                <a:gd name="connsiteX309" fmla="*/ 509085 w 624938"/>
                <a:gd name="connsiteY309" fmla="*/ 223305 h 257803"/>
                <a:gd name="connsiteX310" fmla="*/ 493770 w 624938"/>
                <a:gd name="connsiteY310" fmla="*/ 224796 h 257803"/>
                <a:gd name="connsiteX311" fmla="*/ 483493 w 624938"/>
                <a:gd name="connsiteY311" fmla="*/ 227713 h 257803"/>
                <a:gd name="connsiteX312" fmla="*/ 477725 w 624938"/>
                <a:gd name="connsiteY312" fmla="*/ 232023 h 257803"/>
                <a:gd name="connsiteX313" fmla="*/ 475968 w 624938"/>
                <a:gd name="connsiteY313" fmla="*/ 237559 h 257803"/>
                <a:gd name="connsiteX314" fmla="*/ 476963 w 624938"/>
                <a:gd name="connsiteY314" fmla="*/ 242598 h 257803"/>
                <a:gd name="connsiteX315" fmla="*/ 479482 w 624938"/>
                <a:gd name="connsiteY315" fmla="*/ 246078 h 257803"/>
                <a:gd name="connsiteX316" fmla="*/ 483361 w 624938"/>
                <a:gd name="connsiteY316" fmla="*/ 248067 h 257803"/>
                <a:gd name="connsiteX317" fmla="*/ 488167 w 624938"/>
                <a:gd name="connsiteY317" fmla="*/ 248631 h 257803"/>
                <a:gd name="connsiteX318" fmla="*/ 499770 w 624938"/>
                <a:gd name="connsiteY318" fmla="*/ 245946 h 257803"/>
                <a:gd name="connsiteX319" fmla="*/ 509118 w 624938"/>
                <a:gd name="connsiteY319" fmla="*/ 238653 h 257803"/>
                <a:gd name="connsiteX320" fmla="*/ 509118 w 624938"/>
                <a:gd name="connsiteY320" fmla="*/ 223338 h 257803"/>
                <a:gd name="connsiteX321" fmla="*/ 467151 w 624938"/>
                <a:gd name="connsiteY321" fmla="*/ 193138 h 257803"/>
                <a:gd name="connsiteX322" fmla="*/ 480377 w 624938"/>
                <a:gd name="connsiteY322" fmla="*/ 184321 h 257803"/>
                <a:gd name="connsiteX323" fmla="*/ 496024 w 624938"/>
                <a:gd name="connsiteY323" fmla="*/ 181404 h 257803"/>
                <a:gd name="connsiteX324" fmla="*/ 507062 w 624938"/>
                <a:gd name="connsiteY324" fmla="*/ 183426 h 257803"/>
                <a:gd name="connsiteX325" fmla="*/ 520123 w 624938"/>
                <a:gd name="connsiteY325" fmla="*/ 197945 h 257803"/>
                <a:gd name="connsiteX326" fmla="*/ 521781 w 624938"/>
                <a:gd name="connsiteY326" fmla="*/ 209315 h 257803"/>
                <a:gd name="connsiteX327" fmla="*/ 521781 w 624938"/>
                <a:gd name="connsiteY327" fmla="*/ 256587 h 257803"/>
                <a:gd name="connsiteX328" fmla="*/ 516013 w 624938"/>
                <a:gd name="connsiteY328" fmla="*/ 256587 h 257803"/>
                <a:gd name="connsiteX329" fmla="*/ 513096 w 624938"/>
                <a:gd name="connsiteY329" fmla="*/ 255990 h 257803"/>
                <a:gd name="connsiteX330" fmla="*/ 511505 w 624938"/>
                <a:gd name="connsiteY330" fmla="*/ 253537 h 257803"/>
                <a:gd name="connsiteX331" fmla="*/ 510046 w 624938"/>
                <a:gd name="connsiteY331" fmla="*/ 246509 h 257803"/>
                <a:gd name="connsiteX332" fmla="*/ 504344 w 624938"/>
                <a:gd name="connsiteY332" fmla="*/ 251349 h 257803"/>
                <a:gd name="connsiteX333" fmla="*/ 491946 w 624938"/>
                <a:gd name="connsiteY333" fmla="*/ 256984 h 257803"/>
                <a:gd name="connsiteX334" fmla="*/ 484322 w 624938"/>
                <a:gd name="connsiteY334" fmla="*/ 257747 h 257803"/>
                <a:gd name="connsiteX335" fmla="*/ 476200 w 624938"/>
                <a:gd name="connsiteY335" fmla="*/ 256587 h 257803"/>
                <a:gd name="connsiteX336" fmla="*/ 465128 w 624938"/>
                <a:gd name="connsiteY336" fmla="*/ 246874 h 257803"/>
                <a:gd name="connsiteX337" fmla="*/ 463504 w 624938"/>
                <a:gd name="connsiteY337" fmla="*/ 238122 h 257803"/>
                <a:gd name="connsiteX338" fmla="*/ 465924 w 624938"/>
                <a:gd name="connsiteY338" fmla="*/ 229736 h 257803"/>
                <a:gd name="connsiteX339" fmla="*/ 473714 w 624938"/>
                <a:gd name="connsiteY339" fmla="*/ 222542 h 257803"/>
                <a:gd name="connsiteX340" fmla="*/ 487803 w 624938"/>
                <a:gd name="connsiteY340" fmla="*/ 217437 h 257803"/>
                <a:gd name="connsiteX341" fmla="*/ 509085 w 624938"/>
                <a:gd name="connsiteY341" fmla="*/ 215117 h 257803"/>
                <a:gd name="connsiteX342" fmla="*/ 509085 w 624938"/>
                <a:gd name="connsiteY342" fmla="*/ 209315 h 257803"/>
                <a:gd name="connsiteX343" fmla="*/ 505372 w 624938"/>
                <a:gd name="connsiteY343" fmla="*/ 196354 h 257803"/>
                <a:gd name="connsiteX344" fmla="*/ 494499 w 624938"/>
                <a:gd name="connsiteY344" fmla="*/ 191912 h 257803"/>
                <a:gd name="connsiteX345" fmla="*/ 486410 w 624938"/>
                <a:gd name="connsiteY345" fmla="*/ 193138 h 257803"/>
                <a:gd name="connsiteX346" fmla="*/ 480775 w 624938"/>
                <a:gd name="connsiteY346" fmla="*/ 195824 h 257803"/>
                <a:gd name="connsiteX347" fmla="*/ 476731 w 624938"/>
                <a:gd name="connsiteY347" fmla="*/ 198542 h 257803"/>
                <a:gd name="connsiteX348" fmla="*/ 473349 w 624938"/>
                <a:gd name="connsiteY348" fmla="*/ 199702 h 257803"/>
                <a:gd name="connsiteX349" fmla="*/ 471095 w 624938"/>
                <a:gd name="connsiteY349" fmla="*/ 199039 h 257803"/>
                <a:gd name="connsiteX350" fmla="*/ 469504 w 624938"/>
                <a:gd name="connsiteY350" fmla="*/ 197282 h 257803"/>
                <a:gd name="connsiteX351" fmla="*/ 467184 w 624938"/>
                <a:gd name="connsiteY351" fmla="*/ 193138 h 257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</a:cxnLst>
              <a:rect l="l" t="t" r="r" b="b"/>
              <a:pathLst>
                <a:path w="624938" h="257803">
                  <a:moveTo>
                    <a:pt x="103766" y="55203"/>
                  </a:moveTo>
                  <a:cubicBezTo>
                    <a:pt x="103766" y="63027"/>
                    <a:pt x="102506" y="70220"/>
                    <a:pt x="100053" y="76784"/>
                  </a:cubicBezTo>
                  <a:cubicBezTo>
                    <a:pt x="95484" y="89470"/>
                    <a:pt x="85714" y="99602"/>
                    <a:pt x="73202" y="104629"/>
                  </a:cubicBezTo>
                  <a:cubicBezTo>
                    <a:pt x="66903" y="107215"/>
                    <a:pt x="59876" y="108508"/>
                    <a:pt x="52185" y="108508"/>
                  </a:cubicBezTo>
                  <a:cubicBezTo>
                    <a:pt x="44528" y="108508"/>
                    <a:pt x="37533" y="107215"/>
                    <a:pt x="31201" y="104629"/>
                  </a:cubicBezTo>
                  <a:cubicBezTo>
                    <a:pt x="18726" y="99569"/>
                    <a:pt x="8989" y="89446"/>
                    <a:pt x="4417" y="76784"/>
                  </a:cubicBezTo>
                  <a:cubicBezTo>
                    <a:pt x="1880" y="69875"/>
                    <a:pt x="621" y="62563"/>
                    <a:pt x="704" y="55203"/>
                  </a:cubicBezTo>
                  <a:cubicBezTo>
                    <a:pt x="704" y="47380"/>
                    <a:pt x="1964" y="40187"/>
                    <a:pt x="4417" y="33656"/>
                  </a:cubicBezTo>
                  <a:cubicBezTo>
                    <a:pt x="6903" y="27126"/>
                    <a:pt x="10384" y="21490"/>
                    <a:pt x="14925" y="16750"/>
                  </a:cubicBezTo>
                  <a:cubicBezTo>
                    <a:pt x="19466" y="12010"/>
                    <a:pt x="24870" y="8297"/>
                    <a:pt x="31168" y="5678"/>
                  </a:cubicBezTo>
                  <a:cubicBezTo>
                    <a:pt x="37533" y="3026"/>
                    <a:pt x="44528" y="1733"/>
                    <a:pt x="52185" y="1733"/>
                  </a:cubicBezTo>
                  <a:cubicBezTo>
                    <a:pt x="59876" y="1733"/>
                    <a:pt x="66870" y="3059"/>
                    <a:pt x="73202" y="5678"/>
                  </a:cubicBezTo>
                  <a:cubicBezTo>
                    <a:pt x="79567" y="8330"/>
                    <a:pt x="85003" y="11976"/>
                    <a:pt x="89545" y="16750"/>
                  </a:cubicBezTo>
                  <a:cubicBezTo>
                    <a:pt x="94161" y="21612"/>
                    <a:pt x="97736" y="27365"/>
                    <a:pt x="100053" y="33656"/>
                  </a:cubicBezTo>
                  <a:cubicBezTo>
                    <a:pt x="102600" y="40551"/>
                    <a:pt x="103858" y="47854"/>
                    <a:pt x="103766" y="55203"/>
                  </a:cubicBezTo>
                  <a:close/>
                  <a:moveTo>
                    <a:pt x="89246" y="55203"/>
                  </a:moveTo>
                  <a:cubicBezTo>
                    <a:pt x="89246" y="48772"/>
                    <a:pt x="88384" y="43004"/>
                    <a:pt x="86594" y="37899"/>
                  </a:cubicBezTo>
                  <a:cubicBezTo>
                    <a:pt x="85040" y="33133"/>
                    <a:pt x="82511" y="28741"/>
                    <a:pt x="79169" y="25004"/>
                  </a:cubicBezTo>
                  <a:cubicBezTo>
                    <a:pt x="75939" y="21447"/>
                    <a:pt x="71951" y="18660"/>
                    <a:pt x="67500" y="16849"/>
                  </a:cubicBezTo>
                  <a:cubicBezTo>
                    <a:pt x="62634" y="14895"/>
                    <a:pt x="57428" y="13926"/>
                    <a:pt x="52185" y="13999"/>
                  </a:cubicBezTo>
                  <a:cubicBezTo>
                    <a:pt x="46616" y="13999"/>
                    <a:pt x="41544" y="14927"/>
                    <a:pt x="36936" y="16849"/>
                  </a:cubicBezTo>
                  <a:cubicBezTo>
                    <a:pt x="32472" y="18671"/>
                    <a:pt x="28465" y="21455"/>
                    <a:pt x="25201" y="25004"/>
                  </a:cubicBezTo>
                  <a:cubicBezTo>
                    <a:pt x="21855" y="28751"/>
                    <a:pt x="19326" y="33154"/>
                    <a:pt x="17776" y="37932"/>
                  </a:cubicBezTo>
                  <a:cubicBezTo>
                    <a:pt x="16019" y="43004"/>
                    <a:pt x="15124" y="48772"/>
                    <a:pt x="15124" y="55170"/>
                  </a:cubicBezTo>
                  <a:cubicBezTo>
                    <a:pt x="15124" y="61601"/>
                    <a:pt x="16019" y="67369"/>
                    <a:pt x="17776" y="72474"/>
                  </a:cubicBezTo>
                  <a:cubicBezTo>
                    <a:pt x="19349" y="77243"/>
                    <a:pt x="21875" y="81641"/>
                    <a:pt x="25201" y="85403"/>
                  </a:cubicBezTo>
                  <a:cubicBezTo>
                    <a:pt x="28491" y="88921"/>
                    <a:pt x="32506" y="91681"/>
                    <a:pt x="36969" y="93491"/>
                  </a:cubicBezTo>
                  <a:cubicBezTo>
                    <a:pt x="41544" y="95347"/>
                    <a:pt x="46583" y="96242"/>
                    <a:pt x="52218" y="96242"/>
                  </a:cubicBezTo>
                  <a:cubicBezTo>
                    <a:pt x="57854" y="96242"/>
                    <a:pt x="62959" y="95347"/>
                    <a:pt x="67500" y="93491"/>
                  </a:cubicBezTo>
                  <a:cubicBezTo>
                    <a:pt x="71938" y="91688"/>
                    <a:pt x="75923" y="88926"/>
                    <a:pt x="79169" y="85403"/>
                  </a:cubicBezTo>
                  <a:cubicBezTo>
                    <a:pt x="82507" y="81644"/>
                    <a:pt x="85044" y="77245"/>
                    <a:pt x="86627" y="72474"/>
                  </a:cubicBezTo>
                  <a:cubicBezTo>
                    <a:pt x="88384" y="67369"/>
                    <a:pt x="89279" y="61601"/>
                    <a:pt x="89279" y="55203"/>
                  </a:cubicBezTo>
                  <a:close/>
                  <a:moveTo>
                    <a:pt x="176164" y="33524"/>
                  </a:moveTo>
                  <a:lnTo>
                    <a:pt x="176164" y="107414"/>
                  </a:lnTo>
                  <a:lnTo>
                    <a:pt x="168473" y="107414"/>
                  </a:lnTo>
                  <a:cubicBezTo>
                    <a:pt x="166617" y="107414"/>
                    <a:pt x="165490" y="106519"/>
                    <a:pt x="164993" y="104729"/>
                  </a:cubicBezTo>
                  <a:lnTo>
                    <a:pt x="163965" y="96773"/>
                  </a:lnTo>
                  <a:cubicBezTo>
                    <a:pt x="160873" y="100233"/>
                    <a:pt x="157220" y="103147"/>
                    <a:pt x="153158" y="105392"/>
                  </a:cubicBezTo>
                  <a:cubicBezTo>
                    <a:pt x="149180" y="107513"/>
                    <a:pt x="144606" y="108574"/>
                    <a:pt x="139468" y="108574"/>
                  </a:cubicBezTo>
                  <a:cubicBezTo>
                    <a:pt x="135423" y="108574"/>
                    <a:pt x="131843" y="107911"/>
                    <a:pt x="128727" y="106585"/>
                  </a:cubicBezTo>
                  <a:cubicBezTo>
                    <a:pt x="125764" y="105307"/>
                    <a:pt x="123125" y="103381"/>
                    <a:pt x="121003" y="100950"/>
                  </a:cubicBezTo>
                  <a:cubicBezTo>
                    <a:pt x="118828" y="98359"/>
                    <a:pt x="117213" y="95345"/>
                    <a:pt x="116263" y="92099"/>
                  </a:cubicBezTo>
                  <a:cubicBezTo>
                    <a:pt x="115269" y="88651"/>
                    <a:pt x="114738" y="84806"/>
                    <a:pt x="114738" y="80662"/>
                  </a:cubicBezTo>
                  <a:lnTo>
                    <a:pt x="114738" y="33490"/>
                  </a:lnTo>
                  <a:lnTo>
                    <a:pt x="127700" y="33490"/>
                  </a:lnTo>
                  <a:lnTo>
                    <a:pt x="127700" y="80629"/>
                  </a:lnTo>
                  <a:cubicBezTo>
                    <a:pt x="127700" y="86198"/>
                    <a:pt x="128959" y="90541"/>
                    <a:pt x="131512" y="93591"/>
                  </a:cubicBezTo>
                  <a:cubicBezTo>
                    <a:pt x="134064" y="96673"/>
                    <a:pt x="138009" y="98198"/>
                    <a:pt x="143247" y="98198"/>
                  </a:cubicBezTo>
                  <a:cubicBezTo>
                    <a:pt x="147092" y="98198"/>
                    <a:pt x="150672" y="97303"/>
                    <a:pt x="153954" y="95480"/>
                  </a:cubicBezTo>
                  <a:cubicBezTo>
                    <a:pt x="157464" y="93520"/>
                    <a:pt x="160605" y="90962"/>
                    <a:pt x="163236" y="87922"/>
                  </a:cubicBezTo>
                  <a:lnTo>
                    <a:pt x="163236" y="33490"/>
                  </a:lnTo>
                  <a:lnTo>
                    <a:pt x="176197" y="33490"/>
                  </a:lnTo>
                  <a:close/>
                  <a:moveTo>
                    <a:pt x="204706" y="48341"/>
                  </a:moveTo>
                  <a:cubicBezTo>
                    <a:pt x="206659" y="43812"/>
                    <a:pt x="209605" y="39779"/>
                    <a:pt x="213325" y="36540"/>
                  </a:cubicBezTo>
                  <a:cubicBezTo>
                    <a:pt x="216818" y="33637"/>
                    <a:pt x="221249" y="32106"/>
                    <a:pt x="225789" y="32231"/>
                  </a:cubicBezTo>
                  <a:cubicBezTo>
                    <a:pt x="227347" y="32231"/>
                    <a:pt x="228839" y="32397"/>
                    <a:pt x="230231" y="32728"/>
                  </a:cubicBezTo>
                  <a:cubicBezTo>
                    <a:pt x="231690" y="33060"/>
                    <a:pt x="232982" y="33623"/>
                    <a:pt x="234110" y="34352"/>
                  </a:cubicBezTo>
                  <a:lnTo>
                    <a:pt x="233115" y="44032"/>
                  </a:lnTo>
                  <a:cubicBezTo>
                    <a:pt x="232817" y="45259"/>
                    <a:pt x="232121" y="45855"/>
                    <a:pt x="230927" y="45855"/>
                  </a:cubicBezTo>
                  <a:cubicBezTo>
                    <a:pt x="230264" y="45855"/>
                    <a:pt x="229270" y="45723"/>
                    <a:pt x="227944" y="45424"/>
                  </a:cubicBezTo>
                  <a:cubicBezTo>
                    <a:pt x="224374" y="44668"/>
                    <a:pt x="220667" y="44874"/>
                    <a:pt x="217203" y="46021"/>
                  </a:cubicBezTo>
                  <a:cubicBezTo>
                    <a:pt x="215413" y="46684"/>
                    <a:pt x="213789" y="47678"/>
                    <a:pt x="212330" y="49071"/>
                  </a:cubicBezTo>
                  <a:cubicBezTo>
                    <a:pt x="210938" y="50397"/>
                    <a:pt x="209645" y="52054"/>
                    <a:pt x="208452" y="54043"/>
                  </a:cubicBezTo>
                  <a:cubicBezTo>
                    <a:pt x="207358" y="55966"/>
                    <a:pt x="206330" y="58220"/>
                    <a:pt x="205402" y="60739"/>
                  </a:cubicBezTo>
                  <a:lnTo>
                    <a:pt x="205402" y="107414"/>
                  </a:lnTo>
                  <a:lnTo>
                    <a:pt x="192341" y="107414"/>
                  </a:lnTo>
                  <a:lnTo>
                    <a:pt x="192341" y="33524"/>
                  </a:lnTo>
                  <a:lnTo>
                    <a:pt x="199800" y="33524"/>
                  </a:lnTo>
                  <a:cubicBezTo>
                    <a:pt x="201192" y="33524"/>
                    <a:pt x="202187" y="33789"/>
                    <a:pt x="202717" y="34352"/>
                  </a:cubicBezTo>
                  <a:cubicBezTo>
                    <a:pt x="203247" y="34883"/>
                    <a:pt x="203612" y="35811"/>
                    <a:pt x="203811" y="37104"/>
                  </a:cubicBezTo>
                  <a:lnTo>
                    <a:pt x="204673" y="48341"/>
                  </a:lnTo>
                  <a:close/>
                  <a:moveTo>
                    <a:pt x="407448" y="2927"/>
                  </a:moveTo>
                  <a:lnTo>
                    <a:pt x="374829" y="107414"/>
                  </a:lnTo>
                  <a:lnTo>
                    <a:pt x="362166" y="107414"/>
                  </a:lnTo>
                  <a:lnTo>
                    <a:pt x="335680" y="27689"/>
                  </a:lnTo>
                  <a:cubicBezTo>
                    <a:pt x="335151" y="25961"/>
                    <a:pt x="334686" y="24214"/>
                    <a:pt x="334287" y="22452"/>
                  </a:cubicBezTo>
                  <a:cubicBezTo>
                    <a:pt x="333838" y="24208"/>
                    <a:pt x="333352" y="25954"/>
                    <a:pt x="332829" y="27689"/>
                  </a:cubicBezTo>
                  <a:lnTo>
                    <a:pt x="306210" y="107414"/>
                  </a:lnTo>
                  <a:lnTo>
                    <a:pt x="293513" y="107414"/>
                  </a:lnTo>
                  <a:lnTo>
                    <a:pt x="260961" y="2893"/>
                  </a:lnTo>
                  <a:lnTo>
                    <a:pt x="272696" y="2893"/>
                  </a:lnTo>
                  <a:cubicBezTo>
                    <a:pt x="273955" y="2893"/>
                    <a:pt x="275016" y="3225"/>
                    <a:pt x="275845" y="3855"/>
                  </a:cubicBezTo>
                  <a:cubicBezTo>
                    <a:pt x="276707" y="4518"/>
                    <a:pt x="277270" y="5280"/>
                    <a:pt x="277502" y="6275"/>
                  </a:cubicBezTo>
                  <a:lnTo>
                    <a:pt x="299116" y="78872"/>
                  </a:lnTo>
                  <a:cubicBezTo>
                    <a:pt x="299447" y="80198"/>
                    <a:pt x="299779" y="81624"/>
                    <a:pt x="300044" y="83115"/>
                  </a:cubicBezTo>
                  <a:cubicBezTo>
                    <a:pt x="300375" y="84640"/>
                    <a:pt x="300707" y="86231"/>
                    <a:pt x="301005" y="87955"/>
                  </a:cubicBezTo>
                  <a:lnTo>
                    <a:pt x="302000" y="83115"/>
                  </a:lnTo>
                  <a:cubicBezTo>
                    <a:pt x="302397" y="81557"/>
                    <a:pt x="302828" y="80132"/>
                    <a:pt x="303259" y="78905"/>
                  </a:cubicBezTo>
                  <a:lnTo>
                    <a:pt x="327823" y="6275"/>
                  </a:lnTo>
                  <a:cubicBezTo>
                    <a:pt x="328155" y="5446"/>
                    <a:pt x="328685" y="4684"/>
                    <a:pt x="329514" y="3987"/>
                  </a:cubicBezTo>
                  <a:cubicBezTo>
                    <a:pt x="330409" y="3258"/>
                    <a:pt x="331436" y="2893"/>
                    <a:pt x="332663" y="2893"/>
                  </a:cubicBezTo>
                  <a:lnTo>
                    <a:pt x="336740" y="2893"/>
                  </a:lnTo>
                  <a:cubicBezTo>
                    <a:pt x="338000" y="2893"/>
                    <a:pt x="339028" y="3225"/>
                    <a:pt x="339790" y="3855"/>
                  </a:cubicBezTo>
                  <a:cubicBezTo>
                    <a:pt x="340586" y="4518"/>
                    <a:pt x="341149" y="5280"/>
                    <a:pt x="341547" y="6275"/>
                  </a:cubicBezTo>
                  <a:lnTo>
                    <a:pt x="366078" y="78872"/>
                  </a:lnTo>
                  <a:cubicBezTo>
                    <a:pt x="366967" y="81730"/>
                    <a:pt x="367719" y="84628"/>
                    <a:pt x="368332" y="87557"/>
                  </a:cubicBezTo>
                  <a:cubicBezTo>
                    <a:pt x="368776" y="84649"/>
                    <a:pt x="369351" y="81762"/>
                    <a:pt x="370056" y="78905"/>
                  </a:cubicBezTo>
                  <a:lnTo>
                    <a:pt x="391735" y="6275"/>
                  </a:lnTo>
                  <a:cubicBezTo>
                    <a:pt x="391967" y="5380"/>
                    <a:pt x="392498" y="4617"/>
                    <a:pt x="393327" y="3954"/>
                  </a:cubicBezTo>
                  <a:cubicBezTo>
                    <a:pt x="394222" y="3258"/>
                    <a:pt x="395249" y="2893"/>
                    <a:pt x="396476" y="2893"/>
                  </a:cubicBezTo>
                  <a:lnTo>
                    <a:pt x="407481" y="2893"/>
                  </a:lnTo>
                  <a:close/>
                  <a:moveTo>
                    <a:pt x="438443" y="32363"/>
                  </a:moveTo>
                  <a:cubicBezTo>
                    <a:pt x="443846" y="32363"/>
                    <a:pt x="448719" y="33258"/>
                    <a:pt x="453029" y="35082"/>
                  </a:cubicBezTo>
                  <a:cubicBezTo>
                    <a:pt x="461707" y="38603"/>
                    <a:pt x="468349" y="45829"/>
                    <a:pt x="471128" y="54772"/>
                  </a:cubicBezTo>
                  <a:cubicBezTo>
                    <a:pt x="472786" y="59413"/>
                    <a:pt x="473581" y="64651"/>
                    <a:pt x="473581" y="70452"/>
                  </a:cubicBezTo>
                  <a:cubicBezTo>
                    <a:pt x="473581" y="76286"/>
                    <a:pt x="472753" y="81524"/>
                    <a:pt x="471128" y="86198"/>
                  </a:cubicBezTo>
                  <a:cubicBezTo>
                    <a:pt x="468332" y="95117"/>
                    <a:pt x="461692" y="102316"/>
                    <a:pt x="453029" y="105823"/>
                  </a:cubicBezTo>
                  <a:cubicBezTo>
                    <a:pt x="448719" y="107546"/>
                    <a:pt x="443846" y="108441"/>
                    <a:pt x="438443" y="108441"/>
                  </a:cubicBezTo>
                  <a:cubicBezTo>
                    <a:pt x="433007" y="108441"/>
                    <a:pt x="428100" y="107546"/>
                    <a:pt x="423725" y="105790"/>
                  </a:cubicBezTo>
                  <a:cubicBezTo>
                    <a:pt x="419512" y="104086"/>
                    <a:pt x="415723" y="101484"/>
                    <a:pt x="412620" y="98165"/>
                  </a:cubicBezTo>
                  <a:cubicBezTo>
                    <a:pt x="409570" y="94850"/>
                    <a:pt x="407216" y="90872"/>
                    <a:pt x="405559" y="86198"/>
                  </a:cubicBezTo>
                  <a:cubicBezTo>
                    <a:pt x="403934" y="81524"/>
                    <a:pt x="403139" y="76253"/>
                    <a:pt x="403139" y="70452"/>
                  </a:cubicBezTo>
                  <a:cubicBezTo>
                    <a:pt x="403139" y="64651"/>
                    <a:pt x="403934" y="59413"/>
                    <a:pt x="405559" y="54772"/>
                  </a:cubicBezTo>
                  <a:cubicBezTo>
                    <a:pt x="407216" y="50032"/>
                    <a:pt x="409537" y="46021"/>
                    <a:pt x="412620" y="42739"/>
                  </a:cubicBezTo>
                  <a:cubicBezTo>
                    <a:pt x="415702" y="39424"/>
                    <a:pt x="419382" y="36872"/>
                    <a:pt x="423725" y="35082"/>
                  </a:cubicBezTo>
                  <a:cubicBezTo>
                    <a:pt x="428100" y="33258"/>
                    <a:pt x="433007" y="32363"/>
                    <a:pt x="438443" y="32363"/>
                  </a:cubicBezTo>
                  <a:close/>
                  <a:moveTo>
                    <a:pt x="438443" y="98298"/>
                  </a:moveTo>
                  <a:cubicBezTo>
                    <a:pt x="445736" y="98298"/>
                    <a:pt x="451172" y="95878"/>
                    <a:pt x="454786" y="91005"/>
                  </a:cubicBezTo>
                  <a:cubicBezTo>
                    <a:pt x="458366" y="86099"/>
                    <a:pt x="460189" y="79270"/>
                    <a:pt x="460189" y="70518"/>
                  </a:cubicBezTo>
                  <a:cubicBezTo>
                    <a:pt x="460189" y="61701"/>
                    <a:pt x="458366" y="54872"/>
                    <a:pt x="454786" y="49966"/>
                  </a:cubicBezTo>
                  <a:cubicBezTo>
                    <a:pt x="451172" y="45026"/>
                    <a:pt x="445736" y="42573"/>
                    <a:pt x="438443" y="42573"/>
                  </a:cubicBezTo>
                  <a:cubicBezTo>
                    <a:pt x="434730" y="42573"/>
                    <a:pt x="431515" y="43236"/>
                    <a:pt x="428730" y="44463"/>
                  </a:cubicBezTo>
                  <a:cubicBezTo>
                    <a:pt x="426012" y="45756"/>
                    <a:pt x="423758" y="47579"/>
                    <a:pt x="421901" y="49933"/>
                  </a:cubicBezTo>
                  <a:cubicBezTo>
                    <a:pt x="420078" y="52319"/>
                    <a:pt x="418719" y="55270"/>
                    <a:pt x="417791" y="58784"/>
                  </a:cubicBezTo>
                  <a:cubicBezTo>
                    <a:pt x="416929" y="62231"/>
                    <a:pt x="416465" y="66143"/>
                    <a:pt x="416465" y="70518"/>
                  </a:cubicBezTo>
                  <a:cubicBezTo>
                    <a:pt x="416465" y="79270"/>
                    <a:pt x="418288" y="86099"/>
                    <a:pt x="421901" y="91005"/>
                  </a:cubicBezTo>
                  <a:cubicBezTo>
                    <a:pt x="425548" y="95878"/>
                    <a:pt x="431051" y="98298"/>
                    <a:pt x="438443" y="98298"/>
                  </a:cubicBezTo>
                  <a:close/>
                  <a:moveTo>
                    <a:pt x="498013" y="48341"/>
                  </a:moveTo>
                  <a:cubicBezTo>
                    <a:pt x="499966" y="43812"/>
                    <a:pt x="502912" y="39779"/>
                    <a:pt x="506632" y="36540"/>
                  </a:cubicBezTo>
                  <a:cubicBezTo>
                    <a:pt x="510125" y="33637"/>
                    <a:pt x="514556" y="32106"/>
                    <a:pt x="519096" y="32231"/>
                  </a:cubicBezTo>
                  <a:cubicBezTo>
                    <a:pt x="520654" y="32231"/>
                    <a:pt x="522112" y="32397"/>
                    <a:pt x="523538" y="32728"/>
                  </a:cubicBezTo>
                  <a:cubicBezTo>
                    <a:pt x="524996" y="33060"/>
                    <a:pt x="526289" y="33623"/>
                    <a:pt x="527383" y="34352"/>
                  </a:cubicBezTo>
                  <a:lnTo>
                    <a:pt x="526455" y="44032"/>
                  </a:lnTo>
                  <a:cubicBezTo>
                    <a:pt x="526157" y="45259"/>
                    <a:pt x="525427" y="45855"/>
                    <a:pt x="524267" y="45855"/>
                  </a:cubicBezTo>
                  <a:cubicBezTo>
                    <a:pt x="523604" y="45855"/>
                    <a:pt x="522610" y="45723"/>
                    <a:pt x="521284" y="45424"/>
                  </a:cubicBezTo>
                  <a:cubicBezTo>
                    <a:pt x="517714" y="44666"/>
                    <a:pt x="514007" y="44872"/>
                    <a:pt x="510543" y="46021"/>
                  </a:cubicBezTo>
                  <a:cubicBezTo>
                    <a:pt x="508753" y="46684"/>
                    <a:pt x="507129" y="47678"/>
                    <a:pt x="505670" y="49071"/>
                  </a:cubicBezTo>
                  <a:cubicBezTo>
                    <a:pt x="504245" y="50397"/>
                    <a:pt x="502952" y="52054"/>
                    <a:pt x="501792" y="54043"/>
                  </a:cubicBezTo>
                  <a:cubicBezTo>
                    <a:pt x="500588" y="56185"/>
                    <a:pt x="499567" y="58425"/>
                    <a:pt x="498742" y="60739"/>
                  </a:cubicBezTo>
                  <a:lnTo>
                    <a:pt x="498742" y="107414"/>
                  </a:lnTo>
                  <a:lnTo>
                    <a:pt x="485681" y="107414"/>
                  </a:lnTo>
                  <a:lnTo>
                    <a:pt x="485681" y="33524"/>
                  </a:lnTo>
                  <a:lnTo>
                    <a:pt x="493107" y="33524"/>
                  </a:lnTo>
                  <a:cubicBezTo>
                    <a:pt x="494532" y="33524"/>
                    <a:pt x="495493" y="33789"/>
                    <a:pt x="496024" y="34352"/>
                  </a:cubicBezTo>
                  <a:cubicBezTo>
                    <a:pt x="496587" y="34883"/>
                    <a:pt x="496952" y="35811"/>
                    <a:pt x="497118" y="37104"/>
                  </a:cubicBezTo>
                  <a:lnTo>
                    <a:pt x="498013" y="48341"/>
                  </a:lnTo>
                  <a:close/>
                  <a:moveTo>
                    <a:pt x="547870" y="-24"/>
                  </a:moveTo>
                  <a:lnTo>
                    <a:pt x="547870" y="107414"/>
                  </a:lnTo>
                  <a:lnTo>
                    <a:pt x="534875" y="107414"/>
                  </a:lnTo>
                  <a:lnTo>
                    <a:pt x="534875" y="9"/>
                  </a:lnTo>
                  <a:lnTo>
                    <a:pt x="547870" y="9"/>
                  </a:lnTo>
                  <a:close/>
                  <a:moveTo>
                    <a:pt x="612677" y="51126"/>
                  </a:moveTo>
                  <a:cubicBezTo>
                    <a:pt x="610672" y="48223"/>
                    <a:pt x="607955" y="45883"/>
                    <a:pt x="604787" y="44330"/>
                  </a:cubicBezTo>
                  <a:cubicBezTo>
                    <a:pt x="601812" y="42978"/>
                    <a:pt x="598575" y="42299"/>
                    <a:pt x="595306" y="42341"/>
                  </a:cubicBezTo>
                  <a:cubicBezTo>
                    <a:pt x="588445" y="42341"/>
                    <a:pt x="583174" y="44828"/>
                    <a:pt x="579494" y="49734"/>
                  </a:cubicBezTo>
                  <a:cubicBezTo>
                    <a:pt x="575781" y="54640"/>
                    <a:pt x="573925" y="61668"/>
                    <a:pt x="573925" y="70717"/>
                  </a:cubicBezTo>
                  <a:cubicBezTo>
                    <a:pt x="573925" y="75557"/>
                    <a:pt x="574356" y="79668"/>
                    <a:pt x="575185" y="83115"/>
                  </a:cubicBezTo>
                  <a:cubicBezTo>
                    <a:pt x="575843" y="86152"/>
                    <a:pt x="577081" y="89034"/>
                    <a:pt x="578831" y="91602"/>
                  </a:cubicBezTo>
                  <a:cubicBezTo>
                    <a:pt x="580332" y="93703"/>
                    <a:pt x="582370" y="95363"/>
                    <a:pt x="584732" y="96408"/>
                  </a:cubicBezTo>
                  <a:cubicBezTo>
                    <a:pt x="587052" y="97403"/>
                    <a:pt x="589704" y="97933"/>
                    <a:pt x="592688" y="97933"/>
                  </a:cubicBezTo>
                  <a:cubicBezTo>
                    <a:pt x="596964" y="97933"/>
                    <a:pt x="600677" y="96939"/>
                    <a:pt x="603826" y="95016"/>
                  </a:cubicBezTo>
                  <a:cubicBezTo>
                    <a:pt x="607277" y="92856"/>
                    <a:pt x="610282" y="90054"/>
                    <a:pt x="612677" y="86762"/>
                  </a:cubicBezTo>
                  <a:lnTo>
                    <a:pt x="612677" y="51126"/>
                  </a:lnTo>
                  <a:close/>
                  <a:moveTo>
                    <a:pt x="625638" y="-24"/>
                  </a:moveTo>
                  <a:lnTo>
                    <a:pt x="625638" y="107414"/>
                  </a:lnTo>
                  <a:lnTo>
                    <a:pt x="617914" y="107414"/>
                  </a:lnTo>
                  <a:cubicBezTo>
                    <a:pt x="616058" y="107414"/>
                    <a:pt x="614931" y="106519"/>
                    <a:pt x="614401" y="104729"/>
                  </a:cubicBezTo>
                  <a:lnTo>
                    <a:pt x="613240" y="95745"/>
                  </a:lnTo>
                  <a:cubicBezTo>
                    <a:pt x="610220" y="99419"/>
                    <a:pt x="606573" y="102528"/>
                    <a:pt x="602467" y="104928"/>
                  </a:cubicBezTo>
                  <a:cubicBezTo>
                    <a:pt x="598191" y="107331"/>
                    <a:pt x="593349" y="108544"/>
                    <a:pt x="588445" y="108441"/>
                  </a:cubicBezTo>
                  <a:cubicBezTo>
                    <a:pt x="580493" y="108774"/>
                    <a:pt x="572885" y="105181"/>
                    <a:pt x="568091" y="98828"/>
                  </a:cubicBezTo>
                  <a:cubicBezTo>
                    <a:pt x="565671" y="95646"/>
                    <a:pt x="563781" y="91701"/>
                    <a:pt x="562488" y="86994"/>
                  </a:cubicBezTo>
                  <a:cubicBezTo>
                    <a:pt x="559812" y="76679"/>
                    <a:pt x="559892" y="65842"/>
                    <a:pt x="562721" y="55568"/>
                  </a:cubicBezTo>
                  <a:cubicBezTo>
                    <a:pt x="564032" y="51127"/>
                    <a:pt x="566157" y="46968"/>
                    <a:pt x="568986" y="43303"/>
                  </a:cubicBezTo>
                  <a:cubicBezTo>
                    <a:pt x="574599" y="36121"/>
                    <a:pt x="583277" y="32016"/>
                    <a:pt x="592389" y="32231"/>
                  </a:cubicBezTo>
                  <a:cubicBezTo>
                    <a:pt x="600096" y="32023"/>
                    <a:pt x="607508" y="35196"/>
                    <a:pt x="612677" y="40916"/>
                  </a:cubicBezTo>
                  <a:lnTo>
                    <a:pt x="612677" y="-24"/>
                  </a:lnTo>
                  <a:lnTo>
                    <a:pt x="625638" y="-24"/>
                  </a:lnTo>
                  <a:close/>
                  <a:moveTo>
                    <a:pt x="122429" y="182696"/>
                  </a:moveTo>
                  <a:lnTo>
                    <a:pt x="122429" y="256587"/>
                  </a:lnTo>
                  <a:lnTo>
                    <a:pt x="109467" y="256587"/>
                  </a:lnTo>
                  <a:lnTo>
                    <a:pt x="109467" y="182696"/>
                  </a:lnTo>
                  <a:lnTo>
                    <a:pt x="122429" y="182696"/>
                  </a:lnTo>
                  <a:close/>
                  <a:moveTo>
                    <a:pt x="125213" y="159492"/>
                  </a:moveTo>
                  <a:cubicBezTo>
                    <a:pt x="125213" y="160785"/>
                    <a:pt x="124948" y="161978"/>
                    <a:pt x="124418" y="163105"/>
                  </a:cubicBezTo>
                  <a:cubicBezTo>
                    <a:pt x="123921" y="164166"/>
                    <a:pt x="123258" y="165127"/>
                    <a:pt x="122363" y="166022"/>
                  </a:cubicBezTo>
                  <a:cubicBezTo>
                    <a:pt x="121534" y="166851"/>
                    <a:pt x="120539" y="167481"/>
                    <a:pt x="119379" y="167978"/>
                  </a:cubicBezTo>
                  <a:cubicBezTo>
                    <a:pt x="117099" y="168987"/>
                    <a:pt x="114499" y="168987"/>
                    <a:pt x="112219" y="167978"/>
                  </a:cubicBezTo>
                  <a:cubicBezTo>
                    <a:pt x="110073" y="166998"/>
                    <a:pt x="108362" y="165264"/>
                    <a:pt x="107412" y="163105"/>
                  </a:cubicBezTo>
                  <a:cubicBezTo>
                    <a:pt x="106404" y="160825"/>
                    <a:pt x="106404" y="158225"/>
                    <a:pt x="107412" y="155945"/>
                  </a:cubicBezTo>
                  <a:cubicBezTo>
                    <a:pt x="107909" y="154784"/>
                    <a:pt x="108572" y="153790"/>
                    <a:pt x="109401" y="152961"/>
                  </a:cubicBezTo>
                  <a:cubicBezTo>
                    <a:pt x="110230" y="152066"/>
                    <a:pt x="111158" y="151403"/>
                    <a:pt x="112219" y="150906"/>
                  </a:cubicBezTo>
                  <a:cubicBezTo>
                    <a:pt x="114499" y="149897"/>
                    <a:pt x="117099" y="149897"/>
                    <a:pt x="119379" y="150906"/>
                  </a:cubicBezTo>
                  <a:cubicBezTo>
                    <a:pt x="120539" y="151403"/>
                    <a:pt x="121534" y="152066"/>
                    <a:pt x="122363" y="152961"/>
                  </a:cubicBezTo>
                  <a:cubicBezTo>
                    <a:pt x="123258" y="153790"/>
                    <a:pt x="123921" y="154784"/>
                    <a:pt x="124418" y="155945"/>
                  </a:cubicBezTo>
                  <a:cubicBezTo>
                    <a:pt x="124948" y="157072"/>
                    <a:pt x="125213" y="158265"/>
                    <a:pt x="125213" y="159525"/>
                  </a:cubicBezTo>
                  <a:close/>
                  <a:moveTo>
                    <a:pt x="151634" y="193437"/>
                  </a:moveTo>
                  <a:cubicBezTo>
                    <a:pt x="153258" y="191647"/>
                    <a:pt x="154948" y="189989"/>
                    <a:pt x="156739" y="188531"/>
                  </a:cubicBezTo>
                  <a:cubicBezTo>
                    <a:pt x="160311" y="185670"/>
                    <a:pt x="164444" y="183592"/>
                    <a:pt x="168871" y="182431"/>
                  </a:cubicBezTo>
                  <a:cubicBezTo>
                    <a:pt x="174847" y="180943"/>
                    <a:pt x="181137" y="181348"/>
                    <a:pt x="186871" y="183591"/>
                  </a:cubicBezTo>
                  <a:cubicBezTo>
                    <a:pt x="189988" y="184917"/>
                    <a:pt x="192573" y="186807"/>
                    <a:pt x="194595" y="189260"/>
                  </a:cubicBezTo>
                  <a:cubicBezTo>
                    <a:pt x="196684" y="191713"/>
                    <a:pt x="198275" y="194630"/>
                    <a:pt x="199336" y="198111"/>
                  </a:cubicBezTo>
                  <a:cubicBezTo>
                    <a:pt x="200396" y="201558"/>
                    <a:pt x="200960" y="205371"/>
                    <a:pt x="200960" y="209547"/>
                  </a:cubicBezTo>
                  <a:lnTo>
                    <a:pt x="200960" y="256587"/>
                  </a:lnTo>
                  <a:lnTo>
                    <a:pt x="187899" y="256587"/>
                  </a:lnTo>
                  <a:lnTo>
                    <a:pt x="187899" y="209547"/>
                  </a:lnTo>
                  <a:cubicBezTo>
                    <a:pt x="187899" y="203945"/>
                    <a:pt x="186573" y="199603"/>
                    <a:pt x="184021" y="196553"/>
                  </a:cubicBezTo>
                  <a:cubicBezTo>
                    <a:pt x="181501" y="193470"/>
                    <a:pt x="177623" y="191912"/>
                    <a:pt x="172418" y="191912"/>
                  </a:cubicBezTo>
                  <a:cubicBezTo>
                    <a:pt x="168606" y="191912"/>
                    <a:pt x="164993" y="192807"/>
                    <a:pt x="161645" y="194663"/>
                  </a:cubicBezTo>
                  <a:cubicBezTo>
                    <a:pt x="158330" y="196520"/>
                    <a:pt x="155280" y="199006"/>
                    <a:pt x="152462" y="202188"/>
                  </a:cubicBezTo>
                  <a:lnTo>
                    <a:pt x="152462" y="256587"/>
                  </a:lnTo>
                  <a:lnTo>
                    <a:pt x="139401" y="256587"/>
                  </a:lnTo>
                  <a:lnTo>
                    <a:pt x="139401" y="182696"/>
                  </a:lnTo>
                  <a:lnTo>
                    <a:pt x="147192" y="182696"/>
                  </a:lnTo>
                  <a:cubicBezTo>
                    <a:pt x="149048" y="182696"/>
                    <a:pt x="150175" y="183625"/>
                    <a:pt x="150639" y="185415"/>
                  </a:cubicBezTo>
                  <a:lnTo>
                    <a:pt x="151634" y="193437"/>
                  </a:lnTo>
                  <a:close/>
                  <a:moveTo>
                    <a:pt x="342906" y="204376"/>
                  </a:moveTo>
                  <a:cubicBezTo>
                    <a:pt x="342906" y="212199"/>
                    <a:pt x="341680" y="219293"/>
                    <a:pt x="339227" y="225724"/>
                  </a:cubicBezTo>
                  <a:cubicBezTo>
                    <a:pt x="336910" y="231898"/>
                    <a:pt x="333331" y="237521"/>
                    <a:pt x="328718" y="242233"/>
                  </a:cubicBezTo>
                  <a:cubicBezTo>
                    <a:pt x="324177" y="246774"/>
                    <a:pt x="318773" y="250355"/>
                    <a:pt x="312375" y="252841"/>
                  </a:cubicBezTo>
                  <a:cubicBezTo>
                    <a:pt x="306077" y="255360"/>
                    <a:pt x="299049" y="256587"/>
                    <a:pt x="291392" y="256587"/>
                  </a:cubicBezTo>
                  <a:lnTo>
                    <a:pt x="252342" y="256587"/>
                  </a:lnTo>
                  <a:lnTo>
                    <a:pt x="252342" y="152066"/>
                  </a:lnTo>
                  <a:lnTo>
                    <a:pt x="291359" y="152066"/>
                  </a:lnTo>
                  <a:cubicBezTo>
                    <a:pt x="299016" y="152066"/>
                    <a:pt x="306011" y="153359"/>
                    <a:pt x="312342" y="155878"/>
                  </a:cubicBezTo>
                  <a:cubicBezTo>
                    <a:pt x="324815" y="160574"/>
                    <a:pt x="334620" y="170476"/>
                    <a:pt x="339193" y="182995"/>
                  </a:cubicBezTo>
                  <a:cubicBezTo>
                    <a:pt x="341746" y="189830"/>
                    <a:pt x="343005" y="197080"/>
                    <a:pt x="342906" y="204376"/>
                  </a:cubicBezTo>
                  <a:close/>
                  <a:moveTo>
                    <a:pt x="328420" y="204376"/>
                  </a:moveTo>
                  <a:cubicBezTo>
                    <a:pt x="328420" y="197945"/>
                    <a:pt x="327558" y="192210"/>
                    <a:pt x="325768" y="187138"/>
                  </a:cubicBezTo>
                  <a:cubicBezTo>
                    <a:pt x="324212" y="182399"/>
                    <a:pt x="321696" y="178032"/>
                    <a:pt x="318376" y="174310"/>
                  </a:cubicBezTo>
                  <a:cubicBezTo>
                    <a:pt x="315131" y="170786"/>
                    <a:pt x="311130" y="168044"/>
                    <a:pt x="306674" y="166287"/>
                  </a:cubicBezTo>
                  <a:cubicBezTo>
                    <a:pt x="301805" y="164394"/>
                    <a:pt x="296615" y="163460"/>
                    <a:pt x="291392" y="163536"/>
                  </a:cubicBezTo>
                  <a:lnTo>
                    <a:pt x="266530" y="163536"/>
                  </a:lnTo>
                  <a:lnTo>
                    <a:pt x="266530" y="245150"/>
                  </a:lnTo>
                  <a:lnTo>
                    <a:pt x="291392" y="245150"/>
                  </a:lnTo>
                  <a:cubicBezTo>
                    <a:pt x="297027" y="245150"/>
                    <a:pt x="302132" y="244222"/>
                    <a:pt x="306674" y="242365"/>
                  </a:cubicBezTo>
                  <a:cubicBezTo>
                    <a:pt x="311117" y="240615"/>
                    <a:pt x="315114" y="237898"/>
                    <a:pt x="318376" y="234410"/>
                  </a:cubicBezTo>
                  <a:cubicBezTo>
                    <a:pt x="321708" y="230690"/>
                    <a:pt x="324236" y="226323"/>
                    <a:pt x="325801" y="221581"/>
                  </a:cubicBezTo>
                  <a:cubicBezTo>
                    <a:pt x="327558" y="216509"/>
                    <a:pt x="328453" y="210774"/>
                    <a:pt x="328453" y="204343"/>
                  </a:cubicBezTo>
                  <a:close/>
                  <a:moveTo>
                    <a:pt x="394056" y="223338"/>
                  </a:moveTo>
                  <a:cubicBezTo>
                    <a:pt x="388089" y="223537"/>
                    <a:pt x="382984" y="224001"/>
                    <a:pt x="378741" y="224796"/>
                  </a:cubicBezTo>
                  <a:cubicBezTo>
                    <a:pt x="374564" y="225526"/>
                    <a:pt x="371116" y="226487"/>
                    <a:pt x="368464" y="227713"/>
                  </a:cubicBezTo>
                  <a:cubicBezTo>
                    <a:pt x="365812" y="228907"/>
                    <a:pt x="363923" y="230365"/>
                    <a:pt x="362696" y="232023"/>
                  </a:cubicBezTo>
                  <a:cubicBezTo>
                    <a:pt x="361536" y="233680"/>
                    <a:pt x="360939" y="235504"/>
                    <a:pt x="360939" y="237559"/>
                  </a:cubicBezTo>
                  <a:cubicBezTo>
                    <a:pt x="360939" y="239481"/>
                    <a:pt x="361271" y="241205"/>
                    <a:pt x="361934" y="242598"/>
                  </a:cubicBezTo>
                  <a:cubicBezTo>
                    <a:pt x="362510" y="243927"/>
                    <a:pt x="363370" y="245115"/>
                    <a:pt x="364453" y="246078"/>
                  </a:cubicBezTo>
                  <a:cubicBezTo>
                    <a:pt x="365580" y="246973"/>
                    <a:pt x="366873" y="247603"/>
                    <a:pt x="368332" y="248067"/>
                  </a:cubicBezTo>
                  <a:cubicBezTo>
                    <a:pt x="369824" y="248432"/>
                    <a:pt x="371448" y="248631"/>
                    <a:pt x="373139" y="248631"/>
                  </a:cubicBezTo>
                  <a:cubicBezTo>
                    <a:pt x="377170" y="248719"/>
                    <a:pt x="381158" y="247796"/>
                    <a:pt x="384741" y="245946"/>
                  </a:cubicBezTo>
                  <a:cubicBezTo>
                    <a:pt x="388205" y="243997"/>
                    <a:pt x="391356" y="241539"/>
                    <a:pt x="394089" y="238653"/>
                  </a:cubicBezTo>
                  <a:lnTo>
                    <a:pt x="394089" y="223338"/>
                  </a:lnTo>
                  <a:close/>
                  <a:moveTo>
                    <a:pt x="352122" y="193138"/>
                  </a:moveTo>
                  <a:cubicBezTo>
                    <a:pt x="355922" y="189391"/>
                    <a:pt x="360399" y="186399"/>
                    <a:pt x="365315" y="184321"/>
                  </a:cubicBezTo>
                  <a:cubicBezTo>
                    <a:pt x="370056" y="182365"/>
                    <a:pt x="375260" y="181404"/>
                    <a:pt x="380995" y="181404"/>
                  </a:cubicBezTo>
                  <a:cubicBezTo>
                    <a:pt x="385139" y="181404"/>
                    <a:pt x="388818" y="182067"/>
                    <a:pt x="392034" y="183426"/>
                  </a:cubicBezTo>
                  <a:cubicBezTo>
                    <a:pt x="398364" y="186034"/>
                    <a:pt x="403168" y="191375"/>
                    <a:pt x="405095" y="197945"/>
                  </a:cubicBezTo>
                  <a:cubicBezTo>
                    <a:pt x="406189" y="201393"/>
                    <a:pt x="406752" y="205205"/>
                    <a:pt x="406752" y="209315"/>
                  </a:cubicBezTo>
                  <a:lnTo>
                    <a:pt x="406752" y="256587"/>
                  </a:lnTo>
                  <a:lnTo>
                    <a:pt x="400984" y="256587"/>
                  </a:lnTo>
                  <a:cubicBezTo>
                    <a:pt x="399977" y="256637"/>
                    <a:pt x="398973" y="256432"/>
                    <a:pt x="398067" y="255990"/>
                  </a:cubicBezTo>
                  <a:cubicBezTo>
                    <a:pt x="397404" y="255559"/>
                    <a:pt x="396874" y="254730"/>
                    <a:pt x="396476" y="253537"/>
                  </a:cubicBezTo>
                  <a:lnTo>
                    <a:pt x="395017" y="246509"/>
                  </a:lnTo>
                  <a:cubicBezTo>
                    <a:pt x="393061" y="248332"/>
                    <a:pt x="391172" y="249924"/>
                    <a:pt x="389315" y="251349"/>
                  </a:cubicBezTo>
                  <a:cubicBezTo>
                    <a:pt x="385644" y="254111"/>
                    <a:pt x="381412" y="256035"/>
                    <a:pt x="376918" y="256984"/>
                  </a:cubicBezTo>
                  <a:cubicBezTo>
                    <a:pt x="374630" y="257482"/>
                    <a:pt x="372078" y="257747"/>
                    <a:pt x="369293" y="257747"/>
                  </a:cubicBezTo>
                  <a:cubicBezTo>
                    <a:pt x="366409" y="257747"/>
                    <a:pt x="363691" y="257349"/>
                    <a:pt x="361172" y="256587"/>
                  </a:cubicBezTo>
                  <a:cubicBezTo>
                    <a:pt x="356245" y="255111"/>
                    <a:pt x="352204" y="251566"/>
                    <a:pt x="350100" y="246874"/>
                  </a:cubicBezTo>
                  <a:cubicBezTo>
                    <a:pt x="348968" y="244098"/>
                    <a:pt x="348415" y="241120"/>
                    <a:pt x="348475" y="238122"/>
                  </a:cubicBezTo>
                  <a:cubicBezTo>
                    <a:pt x="348475" y="235205"/>
                    <a:pt x="349304" y="232421"/>
                    <a:pt x="350895" y="229736"/>
                  </a:cubicBezTo>
                  <a:cubicBezTo>
                    <a:pt x="352833" y="226710"/>
                    <a:pt x="355516" y="224233"/>
                    <a:pt x="358685" y="222542"/>
                  </a:cubicBezTo>
                  <a:cubicBezTo>
                    <a:pt x="362299" y="220454"/>
                    <a:pt x="366973" y="218730"/>
                    <a:pt x="372774" y="217437"/>
                  </a:cubicBezTo>
                  <a:cubicBezTo>
                    <a:pt x="378575" y="216078"/>
                    <a:pt x="385669" y="215282"/>
                    <a:pt x="394056" y="215117"/>
                  </a:cubicBezTo>
                  <a:lnTo>
                    <a:pt x="394056" y="209315"/>
                  </a:lnTo>
                  <a:cubicBezTo>
                    <a:pt x="394056" y="203581"/>
                    <a:pt x="392829" y="199271"/>
                    <a:pt x="390343" y="196354"/>
                  </a:cubicBezTo>
                  <a:cubicBezTo>
                    <a:pt x="387857" y="193371"/>
                    <a:pt x="384244" y="191912"/>
                    <a:pt x="379470" y="191912"/>
                  </a:cubicBezTo>
                  <a:cubicBezTo>
                    <a:pt x="376255" y="191912"/>
                    <a:pt x="373569" y="192310"/>
                    <a:pt x="371382" y="193138"/>
                  </a:cubicBezTo>
                  <a:cubicBezTo>
                    <a:pt x="369260" y="193901"/>
                    <a:pt x="367404" y="194796"/>
                    <a:pt x="365746" y="195824"/>
                  </a:cubicBezTo>
                  <a:lnTo>
                    <a:pt x="361669" y="198542"/>
                  </a:lnTo>
                  <a:cubicBezTo>
                    <a:pt x="360575" y="199304"/>
                    <a:pt x="359448" y="199702"/>
                    <a:pt x="358354" y="199702"/>
                  </a:cubicBezTo>
                  <a:cubicBezTo>
                    <a:pt x="357459" y="199702"/>
                    <a:pt x="356696" y="199470"/>
                    <a:pt x="356067" y="199039"/>
                  </a:cubicBezTo>
                  <a:cubicBezTo>
                    <a:pt x="355440" y="198549"/>
                    <a:pt x="354901" y="197954"/>
                    <a:pt x="354475" y="197282"/>
                  </a:cubicBezTo>
                  <a:lnTo>
                    <a:pt x="352155" y="193138"/>
                  </a:lnTo>
                  <a:close/>
                  <a:moveTo>
                    <a:pt x="443846" y="257780"/>
                  </a:moveTo>
                  <a:cubicBezTo>
                    <a:pt x="438012" y="257780"/>
                    <a:pt x="433504" y="256123"/>
                    <a:pt x="430355" y="252874"/>
                  </a:cubicBezTo>
                  <a:cubicBezTo>
                    <a:pt x="427238" y="249625"/>
                    <a:pt x="425680" y="244918"/>
                    <a:pt x="425680" y="238785"/>
                  </a:cubicBezTo>
                  <a:lnTo>
                    <a:pt x="425680" y="193603"/>
                  </a:lnTo>
                  <a:lnTo>
                    <a:pt x="416796" y="193603"/>
                  </a:lnTo>
                  <a:cubicBezTo>
                    <a:pt x="416075" y="193629"/>
                    <a:pt x="415368" y="193394"/>
                    <a:pt x="414807" y="192940"/>
                  </a:cubicBezTo>
                  <a:cubicBezTo>
                    <a:pt x="414277" y="192475"/>
                    <a:pt x="414012" y="191746"/>
                    <a:pt x="414012" y="190752"/>
                  </a:cubicBezTo>
                  <a:lnTo>
                    <a:pt x="414012" y="185580"/>
                  </a:lnTo>
                  <a:lnTo>
                    <a:pt x="426111" y="184056"/>
                  </a:lnTo>
                  <a:lnTo>
                    <a:pt x="429095" y="161216"/>
                  </a:lnTo>
                  <a:cubicBezTo>
                    <a:pt x="429261" y="160486"/>
                    <a:pt x="429559" y="159890"/>
                    <a:pt x="430056" y="159492"/>
                  </a:cubicBezTo>
                  <a:cubicBezTo>
                    <a:pt x="430621" y="158992"/>
                    <a:pt x="431358" y="158731"/>
                    <a:pt x="432111" y="158762"/>
                  </a:cubicBezTo>
                  <a:lnTo>
                    <a:pt x="438642" y="158762"/>
                  </a:lnTo>
                  <a:lnTo>
                    <a:pt x="438642" y="184188"/>
                  </a:lnTo>
                  <a:lnTo>
                    <a:pt x="459990" y="184188"/>
                  </a:lnTo>
                  <a:lnTo>
                    <a:pt x="459990" y="193603"/>
                  </a:lnTo>
                  <a:lnTo>
                    <a:pt x="438642" y="193603"/>
                  </a:lnTo>
                  <a:lnTo>
                    <a:pt x="438642" y="237957"/>
                  </a:lnTo>
                  <a:cubicBezTo>
                    <a:pt x="438642" y="241073"/>
                    <a:pt x="439371" y="243360"/>
                    <a:pt x="440896" y="244885"/>
                  </a:cubicBezTo>
                  <a:cubicBezTo>
                    <a:pt x="442388" y="246377"/>
                    <a:pt x="444344" y="247139"/>
                    <a:pt x="446730" y="247139"/>
                  </a:cubicBezTo>
                  <a:cubicBezTo>
                    <a:pt x="448906" y="247194"/>
                    <a:pt x="451047" y="246581"/>
                    <a:pt x="452863" y="245382"/>
                  </a:cubicBezTo>
                  <a:lnTo>
                    <a:pt x="454686" y="244222"/>
                  </a:lnTo>
                  <a:cubicBezTo>
                    <a:pt x="455217" y="243824"/>
                    <a:pt x="455681" y="243625"/>
                    <a:pt x="456045" y="243625"/>
                  </a:cubicBezTo>
                  <a:cubicBezTo>
                    <a:pt x="456708" y="243625"/>
                    <a:pt x="457371" y="244056"/>
                    <a:pt x="457869" y="244885"/>
                  </a:cubicBezTo>
                  <a:lnTo>
                    <a:pt x="461681" y="251084"/>
                  </a:lnTo>
                  <a:cubicBezTo>
                    <a:pt x="459332" y="253249"/>
                    <a:pt x="456585" y="254937"/>
                    <a:pt x="453592" y="256056"/>
                  </a:cubicBezTo>
                  <a:cubicBezTo>
                    <a:pt x="450410" y="257216"/>
                    <a:pt x="447161" y="257780"/>
                    <a:pt x="443813" y="257780"/>
                  </a:cubicBezTo>
                  <a:close/>
                  <a:moveTo>
                    <a:pt x="509085" y="223305"/>
                  </a:moveTo>
                  <a:cubicBezTo>
                    <a:pt x="503118" y="223537"/>
                    <a:pt x="498013" y="224001"/>
                    <a:pt x="493770" y="224796"/>
                  </a:cubicBezTo>
                  <a:cubicBezTo>
                    <a:pt x="489593" y="225526"/>
                    <a:pt x="486145" y="226487"/>
                    <a:pt x="483493" y="227713"/>
                  </a:cubicBezTo>
                  <a:cubicBezTo>
                    <a:pt x="480841" y="228907"/>
                    <a:pt x="478952" y="230365"/>
                    <a:pt x="477725" y="232023"/>
                  </a:cubicBezTo>
                  <a:cubicBezTo>
                    <a:pt x="476565" y="233680"/>
                    <a:pt x="475968" y="235504"/>
                    <a:pt x="475968" y="237559"/>
                  </a:cubicBezTo>
                  <a:cubicBezTo>
                    <a:pt x="475968" y="239481"/>
                    <a:pt x="476300" y="241205"/>
                    <a:pt x="476963" y="242598"/>
                  </a:cubicBezTo>
                  <a:cubicBezTo>
                    <a:pt x="477559" y="243990"/>
                    <a:pt x="478421" y="245150"/>
                    <a:pt x="479482" y="246078"/>
                  </a:cubicBezTo>
                  <a:cubicBezTo>
                    <a:pt x="480609" y="246973"/>
                    <a:pt x="481902" y="247603"/>
                    <a:pt x="483361" y="248067"/>
                  </a:cubicBezTo>
                  <a:cubicBezTo>
                    <a:pt x="484852" y="248432"/>
                    <a:pt x="486477" y="248631"/>
                    <a:pt x="488167" y="248631"/>
                  </a:cubicBezTo>
                  <a:cubicBezTo>
                    <a:pt x="492198" y="248716"/>
                    <a:pt x="496186" y="247793"/>
                    <a:pt x="499770" y="245946"/>
                  </a:cubicBezTo>
                  <a:cubicBezTo>
                    <a:pt x="503231" y="243994"/>
                    <a:pt x="506382" y="241536"/>
                    <a:pt x="509118" y="238653"/>
                  </a:cubicBezTo>
                  <a:lnTo>
                    <a:pt x="509118" y="223338"/>
                  </a:lnTo>
                  <a:close/>
                  <a:moveTo>
                    <a:pt x="467151" y="193138"/>
                  </a:moveTo>
                  <a:cubicBezTo>
                    <a:pt x="470960" y="189387"/>
                    <a:pt x="475449" y="186395"/>
                    <a:pt x="480377" y="184321"/>
                  </a:cubicBezTo>
                  <a:cubicBezTo>
                    <a:pt x="485084" y="182365"/>
                    <a:pt x="490322" y="181404"/>
                    <a:pt x="496024" y="181404"/>
                  </a:cubicBezTo>
                  <a:cubicBezTo>
                    <a:pt x="500167" y="181404"/>
                    <a:pt x="503847" y="182067"/>
                    <a:pt x="507062" y="183426"/>
                  </a:cubicBezTo>
                  <a:cubicBezTo>
                    <a:pt x="513393" y="186034"/>
                    <a:pt x="518197" y="191375"/>
                    <a:pt x="520123" y="197945"/>
                  </a:cubicBezTo>
                  <a:cubicBezTo>
                    <a:pt x="521217" y="201393"/>
                    <a:pt x="521781" y="205205"/>
                    <a:pt x="521781" y="209315"/>
                  </a:cubicBezTo>
                  <a:lnTo>
                    <a:pt x="521781" y="256587"/>
                  </a:lnTo>
                  <a:lnTo>
                    <a:pt x="516013" y="256587"/>
                  </a:lnTo>
                  <a:cubicBezTo>
                    <a:pt x="515006" y="256637"/>
                    <a:pt x="514002" y="256432"/>
                    <a:pt x="513096" y="255990"/>
                  </a:cubicBezTo>
                  <a:cubicBezTo>
                    <a:pt x="512433" y="255559"/>
                    <a:pt x="511902" y="254730"/>
                    <a:pt x="511505" y="253537"/>
                  </a:cubicBezTo>
                  <a:lnTo>
                    <a:pt x="510046" y="246509"/>
                  </a:lnTo>
                  <a:cubicBezTo>
                    <a:pt x="508090" y="248332"/>
                    <a:pt x="506201" y="249924"/>
                    <a:pt x="504344" y="251349"/>
                  </a:cubicBezTo>
                  <a:cubicBezTo>
                    <a:pt x="500673" y="254111"/>
                    <a:pt x="496441" y="256035"/>
                    <a:pt x="491946" y="256984"/>
                  </a:cubicBezTo>
                  <a:cubicBezTo>
                    <a:pt x="489659" y="257482"/>
                    <a:pt x="487106" y="257747"/>
                    <a:pt x="484322" y="257747"/>
                  </a:cubicBezTo>
                  <a:cubicBezTo>
                    <a:pt x="481438" y="257747"/>
                    <a:pt x="478720" y="257349"/>
                    <a:pt x="476200" y="256587"/>
                  </a:cubicBezTo>
                  <a:cubicBezTo>
                    <a:pt x="471272" y="255115"/>
                    <a:pt x="467229" y="251569"/>
                    <a:pt x="465128" y="246874"/>
                  </a:cubicBezTo>
                  <a:cubicBezTo>
                    <a:pt x="463995" y="244098"/>
                    <a:pt x="463442" y="241120"/>
                    <a:pt x="463504" y="238122"/>
                  </a:cubicBezTo>
                  <a:cubicBezTo>
                    <a:pt x="463504" y="235205"/>
                    <a:pt x="464333" y="232421"/>
                    <a:pt x="465924" y="229736"/>
                  </a:cubicBezTo>
                  <a:cubicBezTo>
                    <a:pt x="467862" y="226710"/>
                    <a:pt x="470544" y="224233"/>
                    <a:pt x="473714" y="222542"/>
                  </a:cubicBezTo>
                  <a:cubicBezTo>
                    <a:pt x="477327" y="220454"/>
                    <a:pt x="482001" y="218730"/>
                    <a:pt x="487803" y="217437"/>
                  </a:cubicBezTo>
                  <a:cubicBezTo>
                    <a:pt x="493571" y="216078"/>
                    <a:pt x="500698" y="215282"/>
                    <a:pt x="509085" y="215117"/>
                  </a:cubicBezTo>
                  <a:lnTo>
                    <a:pt x="509085" y="209315"/>
                  </a:lnTo>
                  <a:cubicBezTo>
                    <a:pt x="509085" y="203581"/>
                    <a:pt x="507858" y="199271"/>
                    <a:pt x="505372" y="196354"/>
                  </a:cubicBezTo>
                  <a:cubicBezTo>
                    <a:pt x="502886" y="193371"/>
                    <a:pt x="499272" y="191912"/>
                    <a:pt x="494499" y="191912"/>
                  </a:cubicBezTo>
                  <a:cubicBezTo>
                    <a:pt x="491283" y="191912"/>
                    <a:pt x="488598" y="192310"/>
                    <a:pt x="486410" y="193138"/>
                  </a:cubicBezTo>
                  <a:cubicBezTo>
                    <a:pt x="484289" y="193901"/>
                    <a:pt x="482432" y="194796"/>
                    <a:pt x="480775" y="195824"/>
                  </a:cubicBezTo>
                  <a:cubicBezTo>
                    <a:pt x="479250" y="196818"/>
                    <a:pt x="477891" y="197713"/>
                    <a:pt x="476731" y="198542"/>
                  </a:cubicBezTo>
                  <a:cubicBezTo>
                    <a:pt x="475604" y="199304"/>
                    <a:pt x="474477" y="199702"/>
                    <a:pt x="473349" y="199702"/>
                  </a:cubicBezTo>
                  <a:cubicBezTo>
                    <a:pt x="472488" y="199702"/>
                    <a:pt x="471725" y="199470"/>
                    <a:pt x="471095" y="199039"/>
                  </a:cubicBezTo>
                  <a:cubicBezTo>
                    <a:pt x="470465" y="198575"/>
                    <a:pt x="469935" y="197978"/>
                    <a:pt x="469504" y="197282"/>
                  </a:cubicBezTo>
                  <a:lnTo>
                    <a:pt x="467184" y="193138"/>
                  </a:lnTo>
                  <a:close/>
                </a:path>
              </a:pathLst>
            </a:custGeom>
            <a:solidFill>
              <a:srgbClr val="FFFFFF"/>
            </a:solidFill>
            <a:ln w="3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25F5F244-31A5-40CD-B505-A7D72215E99D}"/>
                </a:ext>
              </a:extLst>
            </p:cNvPr>
            <p:cNvSpPr/>
            <p:nvPr/>
          </p:nvSpPr>
          <p:spPr>
            <a:xfrm>
              <a:off x="9980961" y="525465"/>
              <a:ext cx="696139" cy="43790"/>
            </a:xfrm>
            <a:custGeom>
              <a:avLst/>
              <a:gdLst>
                <a:gd name="connsiteX0" fmla="*/ 699 w 696139"/>
                <a:gd name="connsiteY0" fmla="*/ -66 h 43790"/>
                <a:gd name="connsiteX1" fmla="*/ 696839 w 696139"/>
                <a:gd name="connsiteY1" fmla="*/ -66 h 43790"/>
                <a:gd name="connsiteX2" fmla="*/ 696839 w 696139"/>
                <a:gd name="connsiteY2" fmla="*/ 43725 h 43790"/>
                <a:gd name="connsiteX3" fmla="*/ 699 w 696139"/>
                <a:gd name="connsiteY3" fmla="*/ 43725 h 43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96139" h="43790">
                  <a:moveTo>
                    <a:pt x="699" y="-66"/>
                  </a:moveTo>
                  <a:lnTo>
                    <a:pt x="696839" y="-66"/>
                  </a:lnTo>
                  <a:lnTo>
                    <a:pt x="696839" y="43725"/>
                  </a:lnTo>
                  <a:lnTo>
                    <a:pt x="699" y="43725"/>
                  </a:lnTo>
                  <a:close/>
                </a:path>
              </a:pathLst>
            </a:custGeom>
            <a:solidFill>
              <a:srgbClr val="D42B21"/>
            </a:solidFill>
            <a:ln w="33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C8951190-3C7A-433E-B5C5-E9D0FBE4AEFB}"/>
              </a:ext>
            </a:extLst>
          </p:cNvPr>
          <p:cNvSpPr txBox="1"/>
          <p:nvPr/>
        </p:nvSpPr>
        <p:spPr>
          <a:xfrm>
            <a:off x="544898" y="144567"/>
            <a:ext cx="110981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spc="0" baseline="0%" dirty="0">
                <a:latin typeface="Metropolitano" pitchFamily="2" charset="0"/>
                <a:sym typeface="Georgia"/>
                <a:rtl val="0"/>
              </a:rPr>
              <a:t>total confirmed </a:t>
            </a:r>
            <a:r>
              <a:rPr lang="en-GB" sz="2400" b="1" spc="0" baseline="0%" dirty="0">
                <a:latin typeface="Metropolitano" pitchFamily="2" charset="0"/>
                <a:sym typeface="Georgia"/>
                <a:rtl val="0"/>
              </a:rPr>
              <a:t>COVID-19 </a:t>
            </a:r>
            <a:r>
              <a:rPr lang="en-GB" sz="2400" b="1" spc="0" baseline="0%" dirty="0">
                <a:solidFill>
                  <a:schemeClr val="accent4"/>
                </a:solidFill>
                <a:latin typeface="Metropolitano" pitchFamily="2" charset="0"/>
                <a:sym typeface="Georgia"/>
                <a:rtl val="0"/>
              </a:rPr>
              <a:t>deaths</a:t>
            </a:r>
            <a:r>
              <a:rPr lang="en-GB" sz="2400" spc="0" baseline="0%" dirty="0">
                <a:latin typeface="Metropolitano" pitchFamily="2" charset="0"/>
                <a:sym typeface="Georgia"/>
                <a:rtl val="0"/>
              </a:rPr>
              <a:t> per million people, 25 August 2020</a:t>
            </a:r>
          </a:p>
        </p:txBody>
      </p:sp>
      <p:grpSp>
        <p:nvGrpSpPr>
          <p:cNvPr id="250" name="Graphic 2">
            <a:extLst>
              <a:ext uri="{FF2B5EF4-FFF2-40B4-BE49-F238E27FC236}">
                <a16:creationId xmlns:a16="http://schemas.microsoft.com/office/drawing/2014/main" id="{85D5AB06-5809-4D69-9DCF-D2CA5996D182}"/>
              </a:ext>
            </a:extLst>
          </p:cNvPr>
          <p:cNvGrpSpPr/>
          <p:nvPr/>
        </p:nvGrpSpPr>
        <p:grpSpPr>
          <a:xfrm>
            <a:off x="349153" y="6417929"/>
            <a:ext cx="11489686" cy="272382"/>
            <a:chOff x="1213496" y="6453638"/>
            <a:chExt cx="9705834" cy="272382"/>
          </a:xfrm>
          <a:solidFill>
            <a:srgbClr val="777777"/>
          </a:solidFill>
        </p:grpSpPr>
        <p:sp>
          <p:nvSpPr>
            <p:cNvPr id="251" name="TextBox 250">
              <a:extLst>
                <a:ext uri="{FF2B5EF4-FFF2-40B4-BE49-F238E27FC236}">
                  <a16:creationId xmlns:a16="http://schemas.microsoft.com/office/drawing/2014/main" id="{6E36E5F6-48B5-4432-AD09-42D2D2E67960}"/>
                </a:ext>
              </a:extLst>
            </p:cNvPr>
            <p:cNvSpPr txBox="1"/>
            <p:nvPr/>
          </p:nvSpPr>
          <p:spPr>
            <a:xfrm>
              <a:off x="1213496" y="6453638"/>
              <a:ext cx="6047797" cy="2723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l"/>
              <a:r>
                <a:rPr lang="en-GB" sz="1170" spc="0" baseline="0%" dirty="0">
                  <a:solidFill>
                    <a:srgbClr val="777777"/>
                  </a:solidFill>
                  <a:latin typeface="Metropolitano" pitchFamily="2" charset="0"/>
                  <a:cs typeface="Lato"/>
                  <a:sym typeface="Lato"/>
                  <a:rtl val="0"/>
                </a:rPr>
                <a:t>European CDC – Situation Update Worldwide </a:t>
              </a:r>
              <a:r>
                <a:rPr lang="en-GB" sz="1170" spc="0" baseline="0%" dirty="0">
                  <a:solidFill>
                    <a:srgbClr val="777777"/>
                  </a:solidFill>
                  <a:latin typeface="Metropolitano" pitchFamily="2" charset="0"/>
                  <a:cs typeface="Lato"/>
                  <a:sym typeface="Lato"/>
                  <a:hlinkClick r:id="rId4"/>
                  <a:rtl val="0"/>
                </a:rPr>
                <a:t>via Wikimedia Commons</a:t>
              </a:r>
              <a:r>
                <a:rPr lang="en-GB" sz="1170" spc="0" baseline="0%" dirty="0">
                  <a:solidFill>
                    <a:srgbClr val="777777"/>
                  </a:solidFill>
                  <a:latin typeface="Metropolitano" pitchFamily="2" charset="0"/>
                  <a:cs typeface="Lato"/>
                  <a:sym typeface="Lato"/>
                  <a:rtl val="0"/>
                </a:rPr>
                <a:t> – Updated 25 August</a:t>
              </a:r>
            </a:p>
          </p:txBody>
        </p:sp>
        <p:sp>
          <p:nvSpPr>
            <p:cNvPr id="252" name="TextBox 251">
              <a:extLst>
                <a:ext uri="{FF2B5EF4-FFF2-40B4-BE49-F238E27FC236}">
                  <a16:creationId xmlns:a16="http://schemas.microsoft.com/office/drawing/2014/main" id="{CF1DDB3B-D3A3-418D-AFF2-F91F7227C7BA}"/>
                </a:ext>
              </a:extLst>
            </p:cNvPr>
            <p:cNvSpPr txBox="1"/>
            <p:nvPr/>
          </p:nvSpPr>
          <p:spPr>
            <a:xfrm>
              <a:off x="7915068" y="6453638"/>
              <a:ext cx="3004262" cy="2723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GB" sz="1170" spc="0" baseline="0%" dirty="0">
                  <a:solidFill>
                    <a:srgbClr val="777777"/>
                  </a:solidFill>
                  <a:latin typeface="Metropolitano" pitchFamily="2" charset="0"/>
                  <a:cs typeface="Lato"/>
                  <a:sym typeface="Lato"/>
                  <a:rtl val="0"/>
                </a:rPr>
                <a:t>OurWorldInData.org/coronavirus • </a:t>
              </a:r>
              <a:r>
                <a:rPr lang="en-GB" sz="1170" spc="0" baseline="0%" dirty="0">
                  <a:solidFill>
                    <a:srgbClr val="777777"/>
                  </a:solidFill>
                  <a:latin typeface="Metropolitano" pitchFamily="2" charset="0"/>
                  <a:cs typeface="Lato"/>
                  <a:sym typeface="Lato"/>
                  <a:hlinkClick r:id="rId5"/>
                  <a:rtl val="0"/>
                </a:rPr>
                <a:t>CC BY 4.0</a:t>
              </a:r>
              <a:endParaRPr lang="en-GB" sz="1170" spc="0" baseline="0%" dirty="0">
                <a:solidFill>
                  <a:srgbClr val="777777"/>
                </a:solidFill>
                <a:latin typeface="Metropolitano" pitchFamily="2" charset="0"/>
                <a:cs typeface="Lato"/>
                <a:sym typeface="Lato"/>
                <a:rtl val="0"/>
              </a:endParaRPr>
            </a:p>
          </p:txBody>
        </p:sp>
      </p:grpSp>
      <p:pic>
        <p:nvPicPr>
          <p:cNvPr id="259" name="Audio 258">
            <a:hlinkClick r:id="" action="ppaction://media"/>
            <a:extLst>
              <a:ext uri="{FF2B5EF4-FFF2-40B4-BE49-F238E27FC236}">
                <a16:creationId xmlns:a16="http://schemas.microsoft.com/office/drawing/2014/main" id="{9B777061-E767-4EFF-B89B-C8055B6A9E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42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656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116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270E02-7079-460A-BC98-66E961A52E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FE5B80C-B724-4783-BD1F-1A7AC28A5447}"/>
              </a:ext>
            </a:extLst>
          </p:cNvPr>
          <p:cNvSpPr txBox="1"/>
          <p:nvPr/>
        </p:nvSpPr>
        <p:spPr>
          <a:xfrm>
            <a:off x="9791700" y="6611779"/>
            <a:ext cx="2400300" cy="246221"/>
          </a:xfrm>
          <a:prstGeom prst="rect">
            <a:avLst/>
          </a:prstGeom>
          <a:solidFill>
            <a:schemeClr val="bg1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photo by Mori</a:t>
            </a:r>
            <a:r>
              <a:rPr lang="en-GB" sz="1000" dirty="0"/>
              <a:t> via Flickr, </a:t>
            </a:r>
            <a:r>
              <a:rPr lang="en-GB" sz="1000" dirty="0">
                <a:hlinkClick r:id="rId6"/>
              </a:rPr>
              <a:t>CC BY 2.0</a:t>
            </a:r>
            <a:endParaRPr lang="en-GB" sz="1000" dirty="0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B57F772F-2015-4B4C-A00F-514429E58B45}"/>
              </a:ext>
            </a:extLst>
          </p:cNvPr>
          <p:cNvSpPr/>
          <p:nvPr/>
        </p:nvSpPr>
        <p:spPr>
          <a:xfrm>
            <a:off x="-499734" y="4635796"/>
            <a:ext cx="8006319" cy="1754326"/>
          </a:xfrm>
          <a:prstGeom prst="roundRect">
            <a:avLst>
              <a:gd name="adj" fmla="val 20303"/>
            </a:avLst>
          </a:prstGeom>
          <a:solidFill>
            <a:schemeClr val="bg1">
              <a:alpha val="8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09FE3BE-BA1D-487F-AE5D-51CA28BFAB44}"/>
              </a:ext>
            </a:extLst>
          </p:cNvPr>
          <p:cNvSpPr txBox="1"/>
          <p:nvPr/>
        </p:nvSpPr>
        <p:spPr>
          <a:xfrm>
            <a:off x="265815" y="4635796"/>
            <a:ext cx="724077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/>
              <a:t>challenges of wide </a:t>
            </a:r>
            <a:r>
              <a:rPr lang="en-GB" sz="5400" b="1" dirty="0">
                <a:solidFill>
                  <a:schemeClr val="accent4"/>
                </a:solidFill>
              </a:rPr>
              <a:t>face mask</a:t>
            </a:r>
            <a:r>
              <a:rPr lang="en-GB" sz="5400" dirty="0"/>
              <a:t> adoption</a:t>
            </a: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97496FAE-FF94-4686-93AF-5C76782970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856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78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27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9D76EC84-5025-4F1A-BBF0-39118B2037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86000" y="737191"/>
            <a:ext cx="7620000" cy="381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43F4D4F-1F9D-4F2A-AC6D-EE6CAE6B5C9B}"/>
              </a:ext>
            </a:extLst>
          </p:cNvPr>
          <p:cNvSpPr txBox="1"/>
          <p:nvPr/>
        </p:nvSpPr>
        <p:spPr>
          <a:xfrm>
            <a:off x="1954618" y="4093535"/>
            <a:ext cx="82827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/>
              <a:t>citizen science &amp; civic hacking network</a:t>
            </a:r>
            <a:br>
              <a:rPr lang="en-GB" sz="3200" dirty="0"/>
            </a:br>
            <a:r>
              <a:rPr lang="en-GB" sz="3200" dirty="0">
                <a:hlinkClick r:id="rId6"/>
              </a:rPr>
              <a:t>https://g</a:t>
            </a:r>
            <a:r>
              <a:rPr lang="en-GB" sz="3200" dirty="0">
                <a:latin typeface="Source Code Pro" panose="020B0509030403020204" pitchFamily="49" charset="0"/>
                <a:ea typeface="Source Code Pro" panose="020B0509030403020204" pitchFamily="49" charset="0"/>
                <a:hlinkClick r:id="rId6"/>
              </a:rPr>
              <a:t>0</a:t>
            </a:r>
            <a:r>
              <a:rPr lang="en-GB" sz="3200" dirty="0">
                <a:hlinkClick r:id="rId6"/>
              </a:rPr>
              <a:t>v.asia/</a:t>
            </a:r>
            <a:endParaRPr lang="en-GB" sz="32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B9F85A9F-9A50-4F47-B003-62B6FA3868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44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41"/>
    </mc:Choice>
    <mc:Fallback xmlns:p="http://schemas.openxmlformats.org/presentationml/2006/main" xmlns:r="http://schemas.openxmlformats.org/officeDocument/2006/relationships" xmlns:a="http://schemas.openxmlformats.org/drawingml/2006/main" xmlns="">
      <p:transition spd="slow" advTm="115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BCA67CC-65A4-4516-9B84-C777CEE0D8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E91B8012-3658-475F-AC9B-FD3CC5775422}"/>
              </a:ext>
            </a:extLst>
          </p:cNvPr>
          <p:cNvSpPr/>
          <p:nvPr/>
        </p:nvSpPr>
        <p:spPr>
          <a:xfrm>
            <a:off x="-712380" y="233916"/>
            <a:ext cx="8420986" cy="1569660"/>
          </a:xfrm>
          <a:prstGeom prst="roundRect">
            <a:avLst>
              <a:gd name="adj" fmla="val 23441"/>
            </a:avLst>
          </a:prstGeom>
          <a:solidFill>
            <a:schemeClr val="bg1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740801F-89C1-4AF2-B963-2C5E72A16CD6}"/>
              </a:ext>
            </a:extLst>
          </p:cNvPr>
          <p:cNvSpPr txBox="1"/>
          <p:nvPr/>
        </p:nvSpPr>
        <p:spPr>
          <a:xfrm>
            <a:off x="116959" y="295471"/>
            <a:ext cx="746405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citizen science face mask </a:t>
            </a:r>
            <a:r>
              <a:rPr lang="en-GB" sz="4400" dirty="0">
                <a:solidFill>
                  <a:schemeClr val="accent4"/>
                </a:solidFill>
              </a:rPr>
              <a:t>mapping platform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00B9496-8BE3-4DC1-913A-3EF450392D2B}"/>
              </a:ext>
            </a:extLst>
          </p:cNvPr>
          <p:cNvSpPr/>
          <p:nvPr/>
        </p:nvSpPr>
        <p:spPr>
          <a:xfrm>
            <a:off x="9620291" y="1002428"/>
            <a:ext cx="1028025" cy="1341682"/>
          </a:xfrm>
          <a:prstGeom prst="ellipse">
            <a:avLst/>
          </a:prstGeom>
          <a:noFill/>
          <a:ln w="88900">
            <a:solidFill>
              <a:srgbClr val="FF0000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31C30563-77C2-4D17-8BA3-714DBC6045A5}"/>
              </a:ext>
            </a:extLst>
          </p:cNvPr>
          <p:cNvSpPr/>
          <p:nvPr/>
        </p:nvSpPr>
        <p:spPr>
          <a:xfrm rot="18369752">
            <a:off x="8139964" y="2565104"/>
            <a:ext cx="1956389" cy="845288"/>
          </a:xfrm>
          <a:prstGeom prst="rightArrow">
            <a:avLst>
              <a:gd name="adj1" fmla="val 37421"/>
              <a:gd name="adj2" fmla="val 564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A80E0B-DB48-4FEA-BC95-E34269095F4C}"/>
              </a:ext>
            </a:extLst>
          </p:cNvPr>
          <p:cNvGrpSpPr/>
          <p:nvPr/>
        </p:nvGrpSpPr>
        <p:grpSpPr>
          <a:xfrm>
            <a:off x="6290172" y="3575758"/>
            <a:ext cx="3530009" cy="1216307"/>
            <a:chOff x="5975498" y="3057981"/>
            <a:chExt cx="3530009" cy="1216307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914C1B87-B137-4E32-82F8-08C0010C0F0D}"/>
                </a:ext>
              </a:extLst>
            </p:cNvPr>
            <p:cNvSpPr/>
            <p:nvPr/>
          </p:nvSpPr>
          <p:spPr>
            <a:xfrm>
              <a:off x="5975498" y="3057981"/>
              <a:ext cx="3530009" cy="1216307"/>
            </a:xfrm>
            <a:prstGeom prst="roundRect">
              <a:avLst/>
            </a:prstGeom>
            <a:solidFill>
              <a:schemeClr val="bg1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04519490-121A-4541-8BB5-D0A1A5FE418D}"/>
                </a:ext>
              </a:extLst>
            </p:cNvPr>
            <p:cNvSpPr txBox="1"/>
            <p:nvPr/>
          </p:nvSpPr>
          <p:spPr>
            <a:xfrm>
              <a:off x="6074734" y="3117327"/>
              <a:ext cx="340950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200" dirty="0"/>
                <a:t>crowdsourced stock levels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5F5EA992-575C-4E69-B068-9EEC13B3225C}"/>
              </a:ext>
            </a:extLst>
          </p:cNvPr>
          <p:cNvSpPr txBox="1"/>
          <p:nvPr/>
        </p:nvSpPr>
        <p:spPr>
          <a:xfrm>
            <a:off x="8468287" y="6457890"/>
            <a:ext cx="31366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6"/>
              </a:rPr>
              <a:t>mask map</a:t>
            </a:r>
            <a:r>
              <a:rPr lang="en-GB" sz="1000" dirty="0"/>
              <a:t> by </a:t>
            </a:r>
            <a:r>
              <a:rPr lang="en-GB" sz="1000" dirty="0">
                <a:hlinkClick r:id="rId7"/>
              </a:rPr>
              <a:t>kiang</a:t>
            </a:r>
            <a:r>
              <a:rPr lang="en-GB" sz="1000" dirty="0"/>
              <a:t> via </a:t>
            </a:r>
            <a:r>
              <a:rPr lang="en-GB" sz="1000" dirty="0">
                <a:hlinkClick r:id="rId8"/>
              </a:rPr>
              <a:t>Taiwan National Health Insurance Administration</a:t>
            </a:r>
            <a:r>
              <a:rPr lang="en-GB" sz="1000" dirty="0"/>
              <a:t>, fair use</a:t>
            </a:r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AABE57BC-9B3C-4764-974F-61B76B64136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597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1230"/>
    </mc:Choice>
    <mc:Fallback xmlns:p="http://schemas.openxmlformats.org/presentationml/2006/main" xmlns:r="http://schemas.openxmlformats.org/officeDocument/2006/relationships" xmlns:a="http://schemas.openxmlformats.org/drawingml/2006/main" xmlns="">
      <p:transition advTm="312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%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6" grpId="0" animBg="1"/>
      <p:bldP spid="7" grpId="0" animBg="1"/>
    </p:bldLst>
  </p:timing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2.5|8.8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2.6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11.7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8.4|2.5|3.7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2.1|7.4|9.5|14.1"/>
</p:tagLst>
</file>

<file path=ppt/theme/theme1.xml><?xml version="1.0" encoding="utf-8"?>
<a:theme xmlns:a="http://purl.oclc.org/ooxml/drawingml/main" name="Office Theme">
  <a:themeElements>
    <a:clrScheme name="dark 1">
      <a:dk1>
        <a:srgbClr val="F2F2F2"/>
      </a:dk1>
      <a:lt1>
        <a:srgbClr val="1C1C1C"/>
      </a:lt1>
      <a:dk2>
        <a:srgbClr val="E8E8E8"/>
      </a:dk2>
      <a:lt2>
        <a:srgbClr val="1C1C1C"/>
      </a:lt2>
      <a:accent1>
        <a:srgbClr val="BDD7EE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8EAADB"/>
      </a:hlink>
      <a:folHlink>
        <a:srgbClr val="954F72"/>
      </a:folHlink>
    </a:clrScheme>
    <a:fontScheme name="Custom 1">
      <a:majorFont>
        <a:latin typeface="Metropolitano"/>
        <a:ea typeface=""/>
        <a:cs typeface=""/>
      </a:majorFont>
      <a:minorFont>
        <a:latin typeface="Metropolitan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7614</TotalTime>
  <Words>513</Words>
  <Application>Microsoft Office PowerPoint</Application>
  <PresentationFormat>Widescreen</PresentationFormat>
  <Paragraphs>74</Paragraphs>
  <Slides>15</Slides>
  <Notes>7</Notes>
  <HiddenSlides>0</HiddenSlides>
  <MMClips>14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Source Code Pro</vt:lpstr>
      <vt:lpstr>Calibri</vt:lpstr>
      <vt:lpstr>Arial</vt:lpstr>
      <vt:lpstr>Lato</vt:lpstr>
      <vt:lpstr>Metropolitano</vt:lpstr>
      <vt:lpstr>Office Theme</vt:lpstr>
      <vt:lpstr>Global Perspectives on  Citizen Science and 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Global Perspectives on Citizen Science and Open Science</dc:title>
  <dc:creator>Pen-Yuan Hsing</dc:creator>
  <dc:description>Shared under the Creative Commons Attribution-ShareAlike 4.0 International license.</dc:description>
  <cp:lastModifiedBy>Pen-Yuan Hsing</cp:lastModifiedBy>
  <cp:revision>608</cp:revision>
  <dcterms:created xsi:type="dcterms:W3CDTF">2017-11-29T13:53:04Z</dcterms:created>
  <dcterms:modified xsi:type="dcterms:W3CDTF">2020-09-06T23:13:28Z</dcterms:modified>
</cp:coreProperties>
</file>

<file path=docProps/custom.xml><?xml version="1.0" encoding="utf-8"?>
<Properties xmlns="http://purl.oclc.org/ooxml/officeDocument/customProperties" xmlns:vt="http://purl.oclc.org/ooxml/officeDocument/docPropsVTypes">
  <property fmtid="{D5CDD505-2E9C-101B-9397-08002B2CF9AE}" pid="2" name="License">
    <vt:lpwstr>Creative Commons Attribution-ShareAlike 4.0 International</vt:lpwstr>
  </property>
  <property fmtid="{D5CDD505-2E9C-101B-9397-08002B2CF9AE}" pid="3" name="Language">
    <vt:lpwstr>English</vt:lpwstr>
  </property>
</Properties>
</file>