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3"/>
  </p:notesMasterIdLst>
  <p:sldIdLst>
    <p:sldId id="302" r:id="rId3"/>
    <p:sldId id="348" r:id="rId4"/>
    <p:sldId id="344" r:id="rId5"/>
    <p:sldId id="343" r:id="rId6"/>
    <p:sldId id="303" r:id="rId7"/>
    <p:sldId id="332" r:id="rId8"/>
    <p:sldId id="301" r:id="rId9"/>
    <p:sldId id="345" r:id="rId10"/>
    <p:sldId id="333" r:id="rId11"/>
    <p:sldId id="304" r:id="rId12"/>
    <p:sldId id="334" r:id="rId13"/>
    <p:sldId id="335" r:id="rId14"/>
    <p:sldId id="337" r:id="rId15"/>
    <p:sldId id="338" r:id="rId16"/>
    <p:sldId id="339" r:id="rId17"/>
    <p:sldId id="340" r:id="rId18"/>
    <p:sldId id="341" r:id="rId19"/>
    <p:sldId id="346" r:id="rId20"/>
    <p:sldId id="307" r:id="rId21"/>
    <p:sldId id="290" r:id="rId22"/>
  </p:sldIdLst>
  <p:sldSz cx="9144000" cy="6858000" type="screen4x3"/>
  <p:notesSz cx="7315200" cy="96012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FF9933"/>
    <a:srgbClr val="CC6600"/>
    <a:srgbClr val="FFCC66"/>
    <a:srgbClr val="996633"/>
    <a:srgbClr val="CC9900"/>
    <a:srgbClr val="663300"/>
    <a:srgbClr val="669900"/>
    <a:srgbClr val="FFCC0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9E61A-A3F5-44D6-86AA-FA4E9887BF08}" v="3492" dt="2018-05-08T07:21:56.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5" autoAdjust="0"/>
    <p:restoredTop sz="85258" autoAdjust="0"/>
  </p:normalViewPr>
  <p:slideViewPr>
    <p:cSldViewPr>
      <p:cViewPr varScale="1">
        <p:scale>
          <a:sx n="59" d="100"/>
          <a:sy n="59" d="100"/>
        </p:scale>
        <p:origin x="1128" y="3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i Toli" userId="0178a1e1-def7-41d1-95c3-f75d80147c1e" providerId="ADAL" clId="{63CF7BD2-F87B-4918-B76F-F4E8106F5836}"/>
    <pc:docChg chg="addSld modSld">
      <pc:chgData name="Eleni Toli" userId="0178a1e1-def7-41d1-95c3-f75d80147c1e" providerId="ADAL" clId="{63CF7BD2-F87B-4918-B76F-F4E8106F5836}" dt="2018-05-03T21:11:15.664" v="1"/>
      <pc:docMkLst>
        <pc:docMk/>
      </pc:docMkLst>
      <pc:sldChg chg="add">
        <pc:chgData name="Eleni Toli" userId="0178a1e1-def7-41d1-95c3-f75d80147c1e" providerId="ADAL" clId="{63CF7BD2-F87B-4918-B76F-F4E8106F5836}" dt="2018-05-03T21:11:08.019" v="0"/>
        <pc:sldMkLst>
          <pc:docMk/>
          <pc:sldMk cId="1008972252" sldId="332"/>
        </pc:sldMkLst>
      </pc:sldChg>
      <pc:sldChg chg="add">
        <pc:chgData name="Eleni Toli" userId="0178a1e1-def7-41d1-95c3-f75d80147c1e" providerId="ADAL" clId="{63CF7BD2-F87B-4918-B76F-F4E8106F5836}" dt="2018-05-03T21:11:15.664" v="1"/>
        <pc:sldMkLst>
          <pc:docMk/>
          <pc:sldMk cId="1974777756" sldId="333"/>
        </pc:sldMkLst>
      </pc:sldChg>
    </pc:docChg>
  </pc:docChgLst>
  <pc:docChgLst>
    <pc:chgData name="Maria Boile" userId="S::mboile@imis.athena-innovation.gr::60d51be0-9e63-474d-9bc0-0ac840a2f3c4" providerId="AD" clId="Web-{45886161-EF3D-49FE-8861-9CBCE8229F41}"/>
    <pc:docChg chg="modSld">
      <pc:chgData name="Maria Boile" userId="S::mboile@imis.athena-innovation.gr::60d51be0-9e63-474d-9bc0-0ac840a2f3c4" providerId="AD" clId="Web-{45886161-EF3D-49FE-8861-9CBCE8229F41}" dt="2018-05-04T13:36:29.526" v="0"/>
      <pc:docMkLst>
        <pc:docMk/>
      </pc:docMkLst>
      <pc:sldChg chg="modSp">
        <pc:chgData name="Maria Boile" userId="S::mboile@imis.athena-innovation.gr::60d51be0-9e63-474d-9bc0-0ac840a2f3c4" providerId="AD" clId="Web-{45886161-EF3D-49FE-8861-9CBCE8229F41}" dt="2018-05-04T13:36:29.526" v="0"/>
        <pc:sldMkLst>
          <pc:docMk/>
          <pc:sldMk cId="2935837638" sldId="302"/>
        </pc:sldMkLst>
        <pc:spChg chg="mod">
          <ac:chgData name="Maria Boile" userId="S::mboile@imis.athena-innovation.gr::60d51be0-9e63-474d-9bc0-0ac840a2f3c4" providerId="AD" clId="Web-{45886161-EF3D-49FE-8861-9CBCE8229F41}" dt="2018-05-04T13:36:29.526" v="0"/>
          <ac:spMkLst>
            <pc:docMk/>
            <pc:sldMk cId="2935837638" sldId="302"/>
            <ac:spMk id="2" creationId="{00000000-0000-0000-0000-000000000000}"/>
          </ac:spMkLst>
        </pc:spChg>
      </pc:sldChg>
    </pc:docChg>
  </pc:docChgLst>
  <pc:docChgLst>
    <pc:chgData name="Eleni Toli" userId="0178a1e1-def7-41d1-95c3-f75d80147c1e" providerId="ADAL" clId="{3C29E61A-A3F5-44D6-86AA-FA4E9887BF08}"/>
    <pc:docChg chg="undo custSel addSld delSld modSld sldOrd">
      <pc:chgData name="Eleni Toli" userId="0178a1e1-def7-41d1-95c3-f75d80147c1e" providerId="ADAL" clId="{3C29E61A-A3F5-44D6-86AA-FA4E9887BF08}" dt="2018-05-08T07:21:56.658" v="3463" actId="108"/>
      <pc:docMkLst>
        <pc:docMk/>
      </pc:docMkLst>
      <pc:sldChg chg="ord">
        <pc:chgData name="Eleni Toli" userId="0178a1e1-def7-41d1-95c3-f75d80147c1e" providerId="ADAL" clId="{3C29E61A-A3F5-44D6-86AA-FA4E9887BF08}" dt="2018-05-06T14:40:32.405" v="2028" actId="2696"/>
        <pc:sldMkLst>
          <pc:docMk/>
          <pc:sldMk cId="872470160" sldId="301"/>
        </pc:sldMkLst>
      </pc:sldChg>
      <pc:sldChg chg="modSp">
        <pc:chgData name="Eleni Toli" userId="0178a1e1-def7-41d1-95c3-f75d80147c1e" providerId="ADAL" clId="{3C29E61A-A3F5-44D6-86AA-FA4E9887BF08}" dt="2018-05-06T16:16:21.489" v="2627" actId="6549"/>
        <pc:sldMkLst>
          <pc:docMk/>
          <pc:sldMk cId="3568162932" sldId="303"/>
        </pc:sldMkLst>
        <pc:spChg chg="mod">
          <ac:chgData name="Eleni Toli" userId="0178a1e1-def7-41d1-95c3-f75d80147c1e" providerId="ADAL" clId="{3C29E61A-A3F5-44D6-86AA-FA4E9887BF08}" dt="2018-05-06T16:16:21.489" v="2627" actId="6549"/>
          <ac:spMkLst>
            <pc:docMk/>
            <pc:sldMk cId="3568162932" sldId="303"/>
            <ac:spMk id="32" creationId="{C70DA08C-65AD-4159-989F-524F025C7138}"/>
          </ac:spMkLst>
        </pc:spChg>
      </pc:sldChg>
      <pc:sldChg chg="delSp modSp modNotesTx">
        <pc:chgData name="Eleni Toli" userId="0178a1e1-def7-41d1-95c3-f75d80147c1e" providerId="ADAL" clId="{3C29E61A-A3F5-44D6-86AA-FA4E9887BF08}" dt="2018-05-08T07:21:56.658" v="3463" actId="108"/>
        <pc:sldMkLst>
          <pc:docMk/>
          <pc:sldMk cId="2298214127" sldId="307"/>
        </pc:sldMkLst>
        <pc:spChg chg="del mod">
          <ac:chgData name="Eleni Toli" userId="0178a1e1-def7-41d1-95c3-f75d80147c1e" providerId="ADAL" clId="{3C29E61A-A3F5-44D6-86AA-FA4E9887BF08}" dt="2018-05-07T22:24:33.508" v="2641" actId="478"/>
          <ac:spMkLst>
            <pc:docMk/>
            <pc:sldMk cId="2298214127" sldId="307"/>
            <ac:spMk id="12" creationId="{00000000-0000-0000-0000-000000000000}"/>
          </ac:spMkLst>
        </pc:spChg>
        <pc:spChg chg="del">
          <ac:chgData name="Eleni Toli" userId="0178a1e1-def7-41d1-95c3-f75d80147c1e" providerId="ADAL" clId="{3C29E61A-A3F5-44D6-86AA-FA4E9887BF08}" dt="2018-05-07T22:24:52.726" v="2645" actId="478"/>
          <ac:spMkLst>
            <pc:docMk/>
            <pc:sldMk cId="2298214127" sldId="307"/>
            <ac:spMk id="13" creationId="{00000000-0000-0000-0000-000000000000}"/>
          </ac:spMkLst>
        </pc:spChg>
        <pc:spChg chg="mod">
          <ac:chgData name="Eleni Toli" userId="0178a1e1-def7-41d1-95c3-f75d80147c1e" providerId="ADAL" clId="{3C29E61A-A3F5-44D6-86AA-FA4E9887BF08}" dt="2018-05-08T07:21:56.658" v="3463" actId="108"/>
          <ac:spMkLst>
            <pc:docMk/>
            <pc:sldMk cId="2298214127" sldId="307"/>
            <ac:spMk id="16" creationId="{00000000-0000-0000-0000-000000000000}"/>
          </ac:spMkLst>
        </pc:spChg>
        <pc:spChg chg="del mod">
          <ac:chgData name="Eleni Toli" userId="0178a1e1-def7-41d1-95c3-f75d80147c1e" providerId="ADAL" clId="{3C29E61A-A3F5-44D6-86AA-FA4E9887BF08}" dt="2018-05-07T22:24:36.988" v="2642" actId="478"/>
          <ac:spMkLst>
            <pc:docMk/>
            <pc:sldMk cId="2298214127" sldId="307"/>
            <ac:spMk id="20" creationId="{00000000-0000-0000-0000-000000000000}"/>
          </ac:spMkLst>
        </pc:spChg>
        <pc:spChg chg="del">
          <ac:chgData name="Eleni Toli" userId="0178a1e1-def7-41d1-95c3-f75d80147c1e" providerId="ADAL" clId="{3C29E61A-A3F5-44D6-86AA-FA4E9887BF08}" dt="2018-05-07T22:24:41.471" v="2643" actId="478"/>
          <ac:spMkLst>
            <pc:docMk/>
            <pc:sldMk cId="2298214127" sldId="307"/>
            <ac:spMk id="25" creationId="{00000000-0000-0000-0000-000000000000}"/>
          </ac:spMkLst>
        </pc:spChg>
      </pc:sldChg>
      <pc:sldChg chg="addSp delSp modSp">
        <pc:chgData name="Eleni Toli" userId="0178a1e1-def7-41d1-95c3-f75d80147c1e" providerId="ADAL" clId="{3C29E61A-A3F5-44D6-86AA-FA4E9887BF08}" dt="2018-05-06T15:49:57.279" v="2450" actId="1036"/>
        <pc:sldMkLst>
          <pc:docMk/>
          <pc:sldMk cId="1008972252" sldId="332"/>
        </pc:sldMkLst>
        <pc:spChg chg="mod">
          <ac:chgData name="Eleni Toli" userId="0178a1e1-def7-41d1-95c3-f75d80147c1e" providerId="ADAL" clId="{3C29E61A-A3F5-44D6-86AA-FA4E9887BF08}" dt="2018-05-06T14:23:49.685" v="1814" actId="20577"/>
          <ac:spMkLst>
            <pc:docMk/>
            <pc:sldMk cId="1008972252" sldId="332"/>
            <ac:spMk id="2" creationId="{00000000-0000-0000-0000-000000000000}"/>
          </ac:spMkLst>
        </pc:spChg>
        <pc:spChg chg="add del mod">
          <ac:chgData name="Eleni Toli" userId="0178a1e1-def7-41d1-95c3-f75d80147c1e" providerId="ADAL" clId="{3C29E61A-A3F5-44D6-86AA-FA4E9887BF08}" dt="2018-05-06T14:33:52.035" v="1926" actId="478"/>
          <ac:spMkLst>
            <pc:docMk/>
            <pc:sldMk cId="1008972252" sldId="332"/>
            <ac:spMk id="8" creationId="{3E7439FF-5359-428A-825A-5D7BAE1AF5BD}"/>
          </ac:spMkLst>
        </pc:spChg>
        <pc:spChg chg="add mod">
          <ac:chgData name="Eleni Toli" userId="0178a1e1-def7-41d1-95c3-f75d80147c1e" providerId="ADAL" clId="{3C29E61A-A3F5-44D6-86AA-FA4E9887BF08}" dt="2018-05-06T14:38:47.419" v="1981" actId="1035"/>
          <ac:spMkLst>
            <pc:docMk/>
            <pc:sldMk cId="1008972252" sldId="332"/>
            <ac:spMk id="9" creationId="{0876B8E6-D27E-4758-AFDD-9D51740460F3}"/>
          </ac:spMkLst>
        </pc:spChg>
        <pc:spChg chg="mod">
          <ac:chgData name="Eleni Toli" userId="0178a1e1-def7-41d1-95c3-f75d80147c1e" providerId="ADAL" clId="{3C29E61A-A3F5-44D6-86AA-FA4E9887BF08}" dt="2018-05-06T14:38:27.538" v="1971" actId="1036"/>
          <ac:spMkLst>
            <pc:docMk/>
            <pc:sldMk cId="1008972252" sldId="332"/>
            <ac:spMk id="32" creationId="{00000000-0000-0000-0000-000000000000}"/>
          </ac:spMkLst>
        </pc:spChg>
        <pc:picChg chg="add mod">
          <ac:chgData name="Eleni Toli" userId="0178a1e1-def7-41d1-95c3-f75d80147c1e" providerId="ADAL" clId="{3C29E61A-A3F5-44D6-86AA-FA4E9887BF08}" dt="2018-05-06T15:49:57.279" v="2450" actId="1036"/>
          <ac:picMkLst>
            <pc:docMk/>
            <pc:sldMk cId="1008972252" sldId="332"/>
            <ac:picMk id="7" creationId="{AB0F03D6-182C-4392-91C4-B640C13BDCA1}"/>
          </ac:picMkLst>
        </pc:picChg>
        <pc:picChg chg="del">
          <ac:chgData name="Eleni Toli" userId="0178a1e1-def7-41d1-95c3-f75d80147c1e" providerId="ADAL" clId="{3C29E61A-A3F5-44D6-86AA-FA4E9887BF08}" dt="2018-05-06T14:23:13.332" v="1785" actId="478"/>
          <ac:picMkLst>
            <pc:docMk/>
            <pc:sldMk cId="1008972252" sldId="332"/>
            <ac:picMk id="30" creationId="{00000000-0000-0000-0000-000000000000}"/>
          </ac:picMkLst>
        </pc:picChg>
      </pc:sldChg>
      <pc:sldChg chg="modNotesTx">
        <pc:chgData name="Eleni Toli" userId="0178a1e1-def7-41d1-95c3-f75d80147c1e" providerId="ADAL" clId="{3C29E61A-A3F5-44D6-86AA-FA4E9887BF08}" dt="2018-05-06T14:26:38.832" v="1824" actId="20577"/>
        <pc:sldMkLst>
          <pc:docMk/>
          <pc:sldMk cId="1974777756" sldId="333"/>
        </pc:sldMkLst>
      </pc:sldChg>
      <pc:sldChg chg="modSp">
        <pc:chgData name="Eleni Toli" userId="0178a1e1-def7-41d1-95c3-f75d80147c1e" providerId="ADAL" clId="{3C29E61A-A3F5-44D6-86AA-FA4E9887BF08}" dt="2018-05-06T15:12:05.215" v="2393" actId="1076"/>
        <pc:sldMkLst>
          <pc:docMk/>
          <pc:sldMk cId="1543401791" sldId="334"/>
        </pc:sldMkLst>
        <pc:spChg chg="mod">
          <ac:chgData name="Eleni Toli" userId="0178a1e1-def7-41d1-95c3-f75d80147c1e" providerId="ADAL" clId="{3C29E61A-A3F5-44D6-86AA-FA4E9887BF08}" dt="2018-05-06T15:12:05.215" v="2393" actId="1076"/>
          <ac:spMkLst>
            <pc:docMk/>
            <pc:sldMk cId="1543401791" sldId="334"/>
            <ac:spMk id="2" creationId="{00000000-0000-0000-0000-000000000000}"/>
          </ac:spMkLst>
        </pc:spChg>
      </pc:sldChg>
      <pc:sldChg chg="modSp">
        <pc:chgData name="Eleni Toli" userId="0178a1e1-def7-41d1-95c3-f75d80147c1e" providerId="ADAL" clId="{3C29E61A-A3F5-44D6-86AA-FA4E9887BF08}" dt="2018-05-06T15:12:14.630" v="2394" actId="1076"/>
        <pc:sldMkLst>
          <pc:docMk/>
          <pc:sldMk cId="2407167698" sldId="338"/>
        </pc:sldMkLst>
        <pc:spChg chg="mod">
          <ac:chgData name="Eleni Toli" userId="0178a1e1-def7-41d1-95c3-f75d80147c1e" providerId="ADAL" clId="{3C29E61A-A3F5-44D6-86AA-FA4E9887BF08}" dt="2018-05-06T15:12:14.630" v="2394" actId="1076"/>
          <ac:spMkLst>
            <pc:docMk/>
            <pc:sldMk cId="2407167698" sldId="338"/>
            <ac:spMk id="2" creationId="{00000000-0000-0000-0000-000000000000}"/>
          </ac:spMkLst>
        </pc:spChg>
      </pc:sldChg>
      <pc:sldChg chg="modSp">
        <pc:chgData name="Eleni Toli" userId="0178a1e1-def7-41d1-95c3-f75d80147c1e" providerId="ADAL" clId="{3C29E61A-A3F5-44D6-86AA-FA4E9887BF08}" dt="2018-05-06T15:47:15.644" v="2445" actId="14100"/>
        <pc:sldMkLst>
          <pc:docMk/>
          <pc:sldMk cId="3356535037" sldId="339"/>
        </pc:sldMkLst>
        <pc:spChg chg="mod">
          <ac:chgData name="Eleni Toli" userId="0178a1e1-def7-41d1-95c3-f75d80147c1e" providerId="ADAL" clId="{3C29E61A-A3F5-44D6-86AA-FA4E9887BF08}" dt="2018-05-06T15:12:38.689" v="2419" actId="1076"/>
          <ac:spMkLst>
            <pc:docMk/>
            <pc:sldMk cId="3356535037" sldId="339"/>
            <ac:spMk id="2" creationId="{00000000-0000-0000-0000-000000000000}"/>
          </ac:spMkLst>
        </pc:spChg>
        <pc:spChg chg="mod">
          <ac:chgData name="Eleni Toli" userId="0178a1e1-def7-41d1-95c3-f75d80147c1e" providerId="ADAL" clId="{3C29E61A-A3F5-44D6-86AA-FA4E9887BF08}" dt="2018-05-06T15:47:15.644" v="2445" actId="14100"/>
          <ac:spMkLst>
            <pc:docMk/>
            <pc:sldMk cId="3356535037" sldId="339"/>
            <ac:spMk id="13" creationId="{00000000-0000-0000-0000-000000000000}"/>
          </ac:spMkLst>
        </pc:spChg>
      </pc:sldChg>
      <pc:sldChg chg="addSp delSp modSp">
        <pc:chgData name="Eleni Toli" userId="0178a1e1-def7-41d1-95c3-f75d80147c1e" providerId="ADAL" clId="{3C29E61A-A3F5-44D6-86AA-FA4E9887BF08}" dt="2018-05-06T15:46:36.766" v="2440" actId="255"/>
        <pc:sldMkLst>
          <pc:docMk/>
          <pc:sldMk cId="2201844460" sldId="340"/>
        </pc:sldMkLst>
        <pc:spChg chg="mod">
          <ac:chgData name="Eleni Toli" userId="0178a1e1-def7-41d1-95c3-f75d80147c1e" providerId="ADAL" clId="{3C29E61A-A3F5-44D6-86AA-FA4E9887BF08}" dt="2018-05-06T15:12:45.546" v="2420" actId="1076"/>
          <ac:spMkLst>
            <pc:docMk/>
            <pc:sldMk cId="2201844460" sldId="340"/>
            <ac:spMk id="2" creationId="{00000000-0000-0000-0000-000000000000}"/>
          </ac:spMkLst>
        </pc:spChg>
        <pc:spChg chg="mod">
          <ac:chgData name="Eleni Toli" userId="0178a1e1-def7-41d1-95c3-f75d80147c1e" providerId="ADAL" clId="{3C29E61A-A3F5-44D6-86AA-FA4E9887BF08}" dt="2018-05-06T15:34:11.355" v="2422" actId="20577"/>
          <ac:spMkLst>
            <pc:docMk/>
            <pc:sldMk cId="2201844460" sldId="340"/>
            <ac:spMk id="12" creationId="{9C2E87CA-97D3-459E-AC4C-1D70F75DFE10}"/>
          </ac:spMkLst>
        </pc:spChg>
        <pc:spChg chg="mod">
          <ac:chgData name="Eleni Toli" userId="0178a1e1-def7-41d1-95c3-f75d80147c1e" providerId="ADAL" clId="{3C29E61A-A3F5-44D6-86AA-FA4E9887BF08}" dt="2018-05-06T15:46:36.766" v="2440" actId="255"/>
          <ac:spMkLst>
            <pc:docMk/>
            <pc:sldMk cId="2201844460" sldId="340"/>
            <ac:spMk id="13" creationId="{00000000-0000-0000-0000-000000000000}"/>
          </ac:spMkLst>
        </pc:spChg>
        <pc:picChg chg="add mod modCrop">
          <ac:chgData name="Eleni Toli" userId="0178a1e1-def7-41d1-95c3-f75d80147c1e" providerId="ADAL" clId="{3C29E61A-A3F5-44D6-86AA-FA4E9887BF08}" dt="2018-05-06T15:34:46.157" v="2429" actId="1076"/>
          <ac:picMkLst>
            <pc:docMk/>
            <pc:sldMk cId="2201844460" sldId="340"/>
            <ac:picMk id="1026" creationId="{6B1F795C-F7D1-43E3-A22D-18BBC19B395E}"/>
          </ac:picMkLst>
        </pc:picChg>
        <pc:picChg chg="del">
          <ac:chgData name="Eleni Toli" userId="0178a1e1-def7-41d1-95c3-f75d80147c1e" providerId="ADAL" clId="{3C29E61A-A3F5-44D6-86AA-FA4E9887BF08}" dt="2018-05-06T15:34:39.013" v="2427" actId="478"/>
          <ac:picMkLst>
            <pc:docMk/>
            <pc:sldMk cId="2201844460" sldId="340"/>
            <ac:picMk id="1030" creationId="{00000000-0000-0000-0000-000000000000}"/>
          </ac:picMkLst>
        </pc:picChg>
      </pc:sldChg>
      <pc:sldChg chg="modSp">
        <pc:chgData name="Eleni Toli" userId="0178a1e1-def7-41d1-95c3-f75d80147c1e" providerId="ADAL" clId="{3C29E61A-A3F5-44D6-86AA-FA4E9887BF08}" dt="2018-05-06T15:48:37.461" v="2448" actId="1076"/>
        <pc:sldMkLst>
          <pc:docMk/>
          <pc:sldMk cId="3927629167" sldId="341"/>
        </pc:sldMkLst>
        <pc:spChg chg="mod">
          <ac:chgData name="Eleni Toli" userId="0178a1e1-def7-41d1-95c3-f75d80147c1e" providerId="ADAL" clId="{3C29E61A-A3F5-44D6-86AA-FA4E9887BF08}" dt="2018-05-06T15:12:49.298" v="2421" actId="1076"/>
          <ac:spMkLst>
            <pc:docMk/>
            <pc:sldMk cId="3927629167" sldId="341"/>
            <ac:spMk id="2" creationId="{00000000-0000-0000-0000-000000000000}"/>
          </ac:spMkLst>
        </pc:spChg>
        <pc:spChg chg="mod">
          <ac:chgData name="Eleni Toli" userId="0178a1e1-def7-41d1-95c3-f75d80147c1e" providerId="ADAL" clId="{3C29E61A-A3F5-44D6-86AA-FA4E9887BF08}" dt="2018-05-06T15:48:37.461" v="2448" actId="1076"/>
          <ac:spMkLst>
            <pc:docMk/>
            <pc:sldMk cId="3927629167" sldId="341"/>
            <ac:spMk id="13" creationId="{00000000-0000-0000-0000-000000000000}"/>
          </ac:spMkLst>
        </pc:spChg>
      </pc:sldChg>
      <pc:sldChg chg="addSp delSp modSp add">
        <pc:chgData name="Eleni Toli" userId="0178a1e1-def7-41d1-95c3-f75d80147c1e" providerId="ADAL" clId="{3C29E61A-A3F5-44D6-86AA-FA4E9887BF08}" dt="2018-05-06T14:19:47.040" v="1771" actId="1036"/>
        <pc:sldMkLst>
          <pc:docMk/>
          <pc:sldMk cId="2493264892" sldId="343"/>
        </pc:sldMkLst>
        <pc:spChg chg="mod">
          <ac:chgData name="Eleni Toli" userId="0178a1e1-def7-41d1-95c3-f75d80147c1e" providerId="ADAL" clId="{3C29E61A-A3F5-44D6-86AA-FA4E9887BF08}" dt="2018-05-06T14:02:14.220" v="1299" actId="20577"/>
          <ac:spMkLst>
            <pc:docMk/>
            <pc:sldMk cId="2493264892" sldId="343"/>
            <ac:spMk id="2" creationId="{5DB9A930-4864-4F8F-933C-368DC6C71F47}"/>
          </ac:spMkLst>
        </pc:spChg>
        <pc:spChg chg="del">
          <ac:chgData name="Eleni Toli" userId="0178a1e1-def7-41d1-95c3-f75d80147c1e" providerId="ADAL" clId="{3C29E61A-A3F5-44D6-86AA-FA4E9887BF08}" dt="2018-05-06T12:27:55.135" v="49" actId="478"/>
          <ac:spMkLst>
            <pc:docMk/>
            <pc:sldMk cId="2493264892" sldId="343"/>
            <ac:spMk id="3" creationId="{48A4AD15-9942-424F-93E6-3B8CF88A8815}"/>
          </ac:spMkLst>
        </pc:spChg>
        <pc:spChg chg="add mod">
          <ac:chgData name="Eleni Toli" userId="0178a1e1-def7-41d1-95c3-f75d80147c1e" providerId="ADAL" clId="{3C29E61A-A3F5-44D6-86AA-FA4E9887BF08}" dt="2018-05-06T14:19:47.040" v="1771" actId="1036"/>
          <ac:spMkLst>
            <pc:docMk/>
            <pc:sldMk cId="2493264892" sldId="343"/>
            <ac:spMk id="6" creationId="{7AEA7FA3-4678-43C5-8BB9-AD8194E92AE0}"/>
          </ac:spMkLst>
        </pc:spChg>
        <pc:spChg chg="add del mod">
          <ac:chgData name="Eleni Toli" userId="0178a1e1-def7-41d1-95c3-f75d80147c1e" providerId="ADAL" clId="{3C29E61A-A3F5-44D6-86AA-FA4E9887BF08}" dt="2018-05-06T12:27:32.205" v="47" actId="1076"/>
          <ac:spMkLst>
            <pc:docMk/>
            <pc:sldMk cId="2493264892" sldId="343"/>
            <ac:spMk id="8" creationId="{7E9F3974-19C9-4FF3-9348-EC78D80FC18D}"/>
          </ac:spMkLst>
        </pc:spChg>
        <pc:spChg chg="add del mod">
          <ac:chgData name="Eleni Toli" userId="0178a1e1-def7-41d1-95c3-f75d80147c1e" providerId="ADAL" clId="{3C29E61A-A3F5-44D6-86AA-FA4E9887BF08}" dt="2018-05-06T12:27:32.205" v="47" actId="1076"/>
          <ac:spMkLst>
            <pc:docMk/>
            <pc:sldMk cId="2493264892" sldId="343"/>
            <ac:spMk id="9" creationId="{55EB1B17-B287-413F-8394-9B3825CECDAA}"/>
          </ac:spMkLst>
        </pc:spChg>
        <pc:spChg chg="add del mod">
          <ac:chgData name="Eleni Toli" userId="0178a1e1-def7-41d1-95c3-f75d80147c1e" providerId="ADAL" clId="{3C29E61A-A3F5-44D6-86AA-FA4E9887BF08}" dt="2018-05-06T12:27:32.205" v="47" actId="1076"/>
          <ac:spMkLst>
            <pc:docMk/>
            <pc:sldMk cId="2493264892" sldId="343"/>
            <ac:spMk id="10" creationId="{E6B730A8-6B2B-4C9F-8069-FEFF39E85240}"/>
          </ac:spMkLst>
        </pc:spChg>
        <pc:spChg chg="add del mod">
          <ac:chgData name="Eleni Toli" userId="0178a1e1-def7-41d1-95c3-f75d80147c1e" providerId="ADAL" clId="{3C29E61A-A3F5-44D6-86AA-FA4E9887BF08}" dt="2018-05-06T12:27:32.205" v="47" actId="1076"/>
          <ac:spMkLst>
            <pc:docMk/>
            <pc:sldMk cId="2493264892" sldId="343"/>
            <ac:spMk id="11" creationId="{856D770E-56FE-44FD-B818-DD0DABAA291A}"/>
          </ac:spMkLst>
        </pc:spChg>
        <pc:spChg chg="add del mod">
          <ac:chgData name="Eleni Toli" userId="0178a1e1-def7-41d1-95c3-f75d80147c1e" providerId="ADAL" clId="{3C29E61A-A3F5-44D6-86AA-FA4E9887BF08}" dt="2018-05-06T12:27:32.205" v="47" actId="1076"/>
          <ac:spMkLst>
            <pc:docMk/>
            <pc:sldMk cId="2493264892" sldId="343"/>
            <ac:spMk id="12" creationId="{0147652D-441B-439D-BDCE-4781B97808D2}"/>
          </ac:spMkLst>
        </pc:spChg>
        <pc:spChg chg="add del mod">
          <ac:chgData name="Eleni Toli" userId="0178a1e1-def7-41d1-95c3-f75d80147c1e" providerId="ADAL" clId="{3C29E61A-A3F5-44D6-86AA-FA4E9887BF08}" dt="2018-05-06T12:27:32.205" v="47" actId="1076"/>
          <ac:spMkLst>
            <pc:docMk/>
            <pc:sldMk cId="2493264892" sldId="343"/>
            <ac:spMk id="13" creationId="{C31B94A7-615A-4D0A-8689-1EF724394463}"/>
          </ac:spMkLst>
        </pc:spChg>
        <pc:spChg chg="add del mod">
          <ac:chgData name="Eleni Toli" userId="0178a1e1-def7-41d1-95c3-f75d80147c1e" providerId="ADAL" clId="{3C29E61A-A3F5-44D6-86AA-FA4E9887BF08}" dt="2018-05-06T12:27:32.205" v="47" actId="1076"/>
          <ac:spMkLst>
            <pc:docMk/>
            <pc:sldMk cId="2493264892" sldId="343"/>
            <ac:spMk id="14" creationId="{AF472128-B2A6-4867-9C43-278FCE2AE5C0}"/>
          </ac:spMkLst>
        </pc:spChg>
        <pc:spChg chg="add del mod">
          <ac:chgData name="Eleni Toli" userId="0178a1e1-def7-41d1-95c3-f75d80147c1e" providerId="ADAL" clId="{3C29E61A-A3F5-44D6-86AA-FA4E9887BF08}" dt="2018-05-06T12:27:32.205" v="47" actId="1076"/>
          <ac:spMkLst>
            <pc:docMk/>
            <pc:sldMk cId="2493264892" sldId="343"/>
            <ac:spMk id="15" creationId="{582462BD-B436-4E25-B4D9-8BA1DBD6B025}"/>
          </ac:spMkLst>
        </pc:spChg>
        <pc:spChg chg="add del mod">
          <ac:chgData name="Eleni Toli" userId="0178a1e1-def7-41d1-95c3-f75d80147c1e" providerId="ADAL" clId="{3C29E61A-A3F5-44D6-86AA-FA4E9887BF08}" dt="2018-05-06T12:27:32.205" v="47" actId="1076"/>
          <ac:spMkLst>
            <pc:docMk/>
            <pc:sldMk cId="2493264892" sldId="343"/>
            <ac:spMk id="16" creationId="{437B6DA4-4E9D-4ADD-9750-5E8769FB19AC}"/>
          </ac:spMkLst>
        </pc:spChg>
        <pc:spChg chg="add del mod">
          <ac:chgData name="Eleni Toli" userId="0178a1e1-def7-41d1-95c3-f75d80147c1e" providerId="ADAL" clId="{3C29E61A-A3F5-44D6-86AA-FA4E9887BF08}" dt="2018-05-06T12:27:32.205" v="47" actId="1076"/>
          <ac:spMkLst>
            <pc:docMk/>
            <pc:sldMk cId="2493264892" sldId="343"/>
            <ac:spMk id="17" creationId="{ADBE0B3E-3E1A-48AF-804E-F0FA457B2AE0}"/>
          </ac:spMkLst>
        </pc:spChg>
        <pc:spChg chg="add del mod">
          <ac:chgData name="Eleni Toli" userId="0178a1e1-def7-41d1-95c3-f75d80147c1e" providerId="ADAL" clId="{3C29E61A-A3F5-44D6-86AA-FA4E9887BF08}" dt="2018-05-06T12:27:32.205" v="47" actId="1076"/>
          <ac:spMkLst>
            <pc:docMk/>
            <pc:sldMk cId="2493264892" sldId="343"/>
            <ac:spMk id="18" creationId="{8516C666-9B5F-49C3-99E0-53EF662E2583}"/>
          </ac:spMkLst>
        </pc:spChg>
        <pc:spChg chg="add del mod">
          <ac:chgData name="Eleni Toli" userId="0178a1e1-def7-41d1-95c3-f75d80147c1e" providerId="ADAL" clId="{3C29E61A-A3F5-44D6-86AA-FA4E9887BF08}" dt="2018-05-06T12:27:32.205" v="47" actId="1076"/>
          <ac:spMkLst>
            <pc:docMk/>
            <pc:sldMk cId="2493264892" sldId="343"/>
            <ac:spMk id="19" creationId="{4E1A1F1D-A516-45D3-AD29-FFE9BE240328}"/>
          </ac:spMkLst>
        </pc:spChg>
        <pc:spChg chg="add del mod">
          <ac:chgData name="Eleni Toli" userId="0178a1e1-def7-41d1-95c3-f75d80147c1e" providerId="ADAL" clId="{3C29E61A-A3F5-44D6-86AA-FA4E9887BF08}" dt="2018-05-06T12:27:32.205" v="47" actId="1076"/>
          <ac:spMkLst>
            <pc:docMk/>
            <pc:sldMk cId="2493264892" sldId="343"/>
            <ac:spMk id="20" creationId="{A61E8274-5398-44EB-B0F6-B87799EAA756}"/>
          </ac:spMkLst>
        </pc:spChg>
        <pc:spChg chg="add del mod">
          <ac:chgData name="Eleni Toli" userId="0178a1e1-def7-41d1-95c3-f75d80147c1e" providerId="ADAL" clId="{3C29E61A-A3F5-44D6-86AA-FA4E9887BF08}" dt="2018-05-06T12:27:32.205" v="47" actId="1076"/>
          <ac:spMkLst>
            <pc:docMk/>
            <pc:sldMk cId="2493264892" sldId="343"/>
            <ac:spMk id="21" creationId="{82EAB485-CFAA-4392-9085-5940926A92F3}"/>
          </ac:spMkLst>
        </pc:spChg>
        <pc:spChg chg="add del mod">
          <ac:chgData name="Eleni Toli" userId="0178a1e1-def7-41d1-95c3-f75d80147c1e" providerId="ADAL" clId="{3C29E61A-A3F5-44D6-86AA-FA4E9887BF08}" dt="2018-05-06T12:27:32.205" v="47" actId="1076"/>
          <ac:spMkLst>
            <pc:docMk/>
            <pc:sldMk cId="2493264892" sldId="343"/>
            <ac:spMk id="22" creationId="{E0877EE8-CF2B-45C2-8454-225CAE7F881A}"/>
          </ac:spMkLst>
        </pc:spChg>
        <pc:spChg chg="add del mod">
          <ac:chgData name="Eleni Toli" userId="0178a1e1-def7-41d1-95c3-f75d80147c1e" providerId="ADAL" clId="{3C29E61A-A3F5-44D6-86AA-FA4E9887BF08}" dt="2018-05-06T12:27:32.205" v="47" actId="1076"/>
          <ac:spMkLst>
            <pc:docMk/>
            <pc:sldMk cId="2493264892" sldId="343"/>
            <ac:spMk id="23" creationId="{2544DC28-FA3E-43DD-B857-7851DBCB7931}"/>
          </ac:spMkLst>
        </pc:spChg>
        <pc:spChg chg="add del mod">
          <ac:chgData name="Eleni Toli" userId="0178a1e1-def7-41d1-95c3-f75d80147c1e" providerId="ADAL" clId="{3C29E61A-A3F5-44D6-86AA-FA4E9887BF08}" dt="2018-05-06T12:27:32.205" v="47" actId="1076"/>
          <ac:spMkLst>
            <pc:docMk/>
            <pc:sldMk cId="2493264892" sldId="343"/>
            <ac:spMk id="26" creationId="{74036F81-B7F3-41BC-A27E-21779F9E2592}"/>
          </ac:spMkLst>
        </pc:spChg>
        <pc:picChg chg="add del mod">
          <ac:chgData name="Eleni Toli" userId="0178a1e1-def7-41d1-95c3-f75d80147c1e" providerId="ADAL" clId="{3C29E61A-A3F5-44D6-86AA-FA4E9887BF08}" dt="2018-05-06T12:27:32.205" v="47" actId="1076"/>
          <ac:picMkLst>
            <pc:docMk/>
            <pc:sldMk cId="2493264892" sldId="343"/>
            <ac:picMk id="6" creationId="{E1E4A5F5-C369-4386-AF01-7BE7255CCDFF}"/>
          </ac:picMkLst>
        </pc:picChg>
        <pc:picChg chg="add del mod">
          <ac:chgData name="Eleni Toli" userId="0178a1e1-def7-41d1-95c3-f75d80147c1e" providerId="ADAL" clId="{3C29E61A-A3F5-44D6-86AA-FA4E9887BF08}" dt="2018-05-06T12:27:32.205" v="47" actId="1076"/>
          <ac:picMkLst>
            <pc:docMk/>
            <pc:sldMk cId="2493264892" sldId="343"/>
            <ac:picMk id="7" creationId="{104855D6-525A-42A2-B963-2960528EDBD0}"/>
          </ac:picMkLst>
        </pc:picChg>
        <pc:picChg chg="add del mod">
          <ac:chgData name="Eleni Toli" userId="0178a1e1-def7-41d1-95c3-f75d80147c1e" providerId="ADAL" clId="{3C29E61A-A3F5-44D6-86AA-FA4E9887BF08}" dt="2018-05-06T12:27:32.205" v="47" actId="1076"/>
          <ac:picMkLst>
            <pc:docMk/>
            <pc:sldMk cId="2493264892" sldId="343"/>
            <ac:picMk id="24" creationId="{9836D530-8B0F-4E29-99C3-73B3E6C07333}"/>
          </ac:picMkLst>
        </pc:picChg>
        <pc:picChg chg="add del mod">
          <ac:chgData name="Eleni Toli" userId="0178a1e1-def7-41d1-95c3-f75d80147c1e" providerId="ADAL" clId="{3C29E61A-A3F5-44D6-86AA-FA4E9887BF08}" dt="2018-05-06T12:27:32.205" v="47" actId="1076"/>
          <ac:picMkLst>
            <pc:docMk/>
            <pc:sldMk cId="2493264892" sldId="343"/>
            <ac:picMk id="25" creationId="{8739DCEC-C672-47DB-BE9C-A496ADFD5E13}"/>
          </ac:picMkLst>
        </pc:picChg>
        <pc:picChg chg="mod">
          <ac:chgData name="Eleni Toli" userId="0178a1e1-def7-41d1-95c3-f75d80147c1e" providerId="ADAL" clId="{3C29E61A-A3F5-44D6-86AA-FA4E9887BF08}" dt="2018-05-06T14:05:57.847" v="1329" actId="1076"/>
          <ac:picMkLst>
            <pc:docMk/>
            <pc:sldMk cId="2493264892" sldId="343"/>
            <ac:picMk id="27" creationId="{BF421ACB-E820-4269-A47D-68A2BB5CFC0D}"/>
          </ac:picMkLst>
        </pc:picChg>
      </pc:sldChg>
      <pc:sldChg chg="addSp delSp modSp add modNotesTx">
        <pc:chgData name="Eleni Toli" userId="0178a1e1-def7-41d1-95c3-f75d80147c1e" providerId="ADAL" clId="{3C29E61A-A3F5-44D6-86AA-FA4E9887BF08}" dt="2018-05-06T14:19:02.362" v="1766" actId="1037"/>
        <pc:sldMkLst>
          <pc:docMk/>
          <pc:sldMk cId="560406005" sldId="344"/>
        </pc:sldMkLst>
        <pc:spChg chg="del">
          <ac:chgData name="Eleni Toli" userId="0178a1e1-def7-41d1-95c3-f75d80147c1e" providerId="ADAL" clId="{3C29E61A-A3F5-44D6-86AA-FA4E9887BF08}" dt="2018-05-06T12:30:07.965" v="135" actId="20577"/>
          <ac:spMkLst>
            <pc:docMk/>
            <pc:sldMk cId="560406005" sldId="344"/>
            <ac:spMk id="2" creationId="{797C6C98-A207-42DA-B3EB-1F7644FC487B}"/>
          </ac:spMkLst>
        </pc:spChg>
        <pc:spChg chg="del">
          <ac:chgData name="Eleni Toli" userId="0178a1e1-def7-41d1-95c3-f75d80147c1e" providerId="ADAL" clId="{3C29E61A-A3F5-44D6-86AA-FA4E9887BF08}" dt="2018-05-06T12:57:00.449" v="142" actId="478"/>
          <ac:spMkLst>
            <pc:docMk/>
            <pc:sldMk cId="560406005" sldId="344"/>
            <ac:spMk id="3" creationId="{60BD2EF3-A715-4BDF-842F-B08A33CFEFB2}"/>
          </ac:spMkLst>
        </pc:spChg>
        <pc:spChg chg="add mod">
          <ac:chgData name="Eleni Toli" userId="0178a1e1-def7-41d1-95c3-f75d80147c1e" providerId="ADAL" clId="{3C29E61A-A3F5-44D6-86AA-FA4E9887BF08}" dt="2018-05-06T13:39:49.228" v="736" actId="1035"/>
          <ac:spMkLst>
            <pc:docMk/>
            <pc:sldMk cId="560406005" sldId="344"/>
            <ac:spMk id="7" creationId="{F61301C3-038B-4D1B-9D48-4E98117AC843}"/>
          </ac:spMkLst>
        </pc:spChg>
        <pc:spChg chg="add mod">
          <ac:chgData name="Eleni Toli" userId="0178a1e1-def7-41d1-95c3-f75d80147c1e" providerId="ADAL" clId="{3C29E61A-A3F5-44D6-86AA-FA4E9887BF08}" dt="2018-05-06T12:57:10.164" v="143" actId="20577"/>
          <ac:spMkLst>
            <pc:docMk/>
            <pc:sldMk cId="560406005" sldId="344"/>
            <ac:spMk id="8" creationId="{1B96E3FA-B49B-4442-A392-F55AA132BC65}"/>
          </ac:spMkLst>
        </pc:spChg>
        <pc:spChg chg="add del mod">
          <ac:chgData name="Eleni Toli" userId="0178a1e1-def7-41d1-95c3-f75d80147c1e" providerId="ADAL" clId="{3C29E61A-A3F5-44D6-86AA-FA4E9887BF08}" dt="2018-05-06T13:35:42.639" v="713" actId="478"/>
          <ac:spMkLst>
            <pc:docMk/>
            <pc:sldMk cId="560406005" sldId="344"/>
            <ac:spMk id="11" creationId="{726240E8-5DC7-4E7F-BF74-F672C411AACB}"/>
          </ac:spMkLst>
        </pc:spChg>
        <pc:spChg chg="add mod">
          <ac:chgData name="Eleni Toli" userId="0178a1e1-def7-41d1-95c3-f75d80147c1e" providerId="ADAL" clId="{3C29E61A-A3F5-44D6-86AA-FA4E9887BF08}" dt="2018-05-06T14:15:19.479" v="1598" actId="1076"/>
          <ac:spMkLst>
            <pc:docMk/>
            <pc:sldMk cId="560406005" sldId="344"/>
            <ac:spMk id="12" creationId="{D68EED19-2048-4FA2-8A6C-48A7A1D7349B}"/>
          </ac:spMkLst>
        </pc:spChg>
        <pc:spChg chg="add mod">
          <ac:chgData name="Eleni Toli" userId="0178a1e1-def7-41d1-95c3-f75d80147c1e" providerId="ADAL" clId="{3C29E61A-A3F5-44D6-86AA-FA4E9887BF08}" dt="2018-05-06T14:12:32.619" v="1363" actId="14100"/>
          <ac:spMkLst>
            <pc:docMk/>
            <pc:sldMk cId="560406005" sldId="344"/>
            <ac:spMk id="14" creationId="{10F7D699-4CEE-47AA-899F-A66A8D29F3C8}"/>
          </ac:spMkLst>
        </pc:spChg>
        <pc:spChg chg="add mod">
          <ac:chgData name="Eleni Toli" userId="0178a1e1-def7-41d1-95c3-f75d80147c1e" providerId="ADAL" clId="{3C29E61A-A3F5-44D6-86AA-FA4E9887BF08}" dt="2018-05-06T14:16:34.617" v="1618" actId="1076"/>
          <ac:spMkLst>
            <pc:docMk/>
            <pc:sldMk cId="560406005" sldId="344"/>
            <ac:spMk id="18" creationId="{CFC3BEE1-C3DB-42D3-B0ED-08C1D68CB506}"/>
          </ac:spMkLst>
        </pc:spChg>
        <pc:graphicFrameChg chg="add mod">
          <ac:chgData name="Eleni Toli" userId="0178a1e1-def7-41d1-95c3-f75d80147c1e" providerId="ADAL" clId="{3C29E61A-A3F5-44D6-86AA-FA4E9887BF08}" dt="2018-05-06T14:10:03.440" v="1333" actId="14100"/>
          <ac:graphicFrameMkLst>
            <pc:docMk/>
            <pc:sldMk cId="560406005" sldId="344"/>
            <ac:graphicFrameMk id="6" creationId="{E6AB17C9-D44A-4A87-B939-E13375D435AD}"/>
          </ac:graphicFrameMkLst>
        </pc:graphicFrameChg>
        <pc:cxnChg chg="add mod">
          <ac:chgData name="Eleni Toli" userId="0178a1e1-def7-41d1-95c3-f75d80147c1e" providerId="ADAL" clId="{3C29E61A-A3F5-44D6-86AA-FA4E9887BF08}" dt="2018-05-06T13:40:05.701" v="741" actId="1038"/>
          <ac:cxnSpMkLst>
            <pc:docMk/>
            <pc:sldMk cId="560406005" sldId="344"/>
            <ac:cxnSpMk id="9" creationId="{3346AECF-6808-4242-8152-21DF2762885F}"/>
          </ac:cxnSpMkLst>
        </pc:cxnChg>
        <pc:cxnChg chg="add mod">
          <ac:chgData name="Eleni Toli" userId="0178a1e1-def7-41d1-95c3-f75d80147c1e" providerId="ADAL" clId="{3C29E61A-A3F5-44D6-86AA-FA4E9887BF08}" dt="2018-05-06T14:11:23.641" v="1347" actId="14100"/>
          <ac:cxnSpMkLst>
            <pc:docMk/>
            <pc:sldMk cId="560406005" sldId="344"/>
            <ac:cxnSpMk id="10" creationId="{653FEC30-F1C9-4AC9-8B3C-74473F6B16FA}"/>
          </ac:cxnSpMkLst>
        </pc:cxnChg>
        <pc:cxnChg chg="add del mod">
          <ac:chgData name="Eleni Toli" userId="0178a1e1-def7-41d1-95c3-f75d80147c1e" providerId="ADAL" clId="{3C29E61A-A3F5-44D6-86AA-FA4E9887BF08}" dt="2018-05-06T14:17:28.425" v="1690" actId="478"/>
          <ac:cxnSpMkLst>
            <pc:docMk/>
            <pc:sldMk cId="560406005" sldId="344"/>
            <ac:cxnSpMk id="13" creationId="{E134D2DB-9631-47B3-8EAE-80B07BC56DBF}"/>
          </ac:cxnSpMkLst>
        </pc:cxnChg>
        <pc:cxnChg chg="add mod">
          <ac:chgData name="Eleni Toli" userId="0178a1e1-def7-41d1-95c3-f75d80147c1e" providerId="ADAL" clId="{3C29E61A-A3F5-44D6-86AA-FA4E9887BF08}" dt="2018-05-06T14:12:56.550" v="1435" actId="14100"/>
          <ac:cxnSpMkLst>
            <pc:docMk/>
            <pc:sldMk cId="560406005" sldId="344"/>
            <ac:cxnSpMk id="15" creationId="{02BED7D1-FEFD-4651-8497-9D679308C1EA}"/>
          </ac:cxnSpMkLst>
        </pc:cxnChg>
        <pc:cxnChg chg="add mod">
          <ac:chgData name="Eleni Toli" userId="0178a1e1-def7-41d1-95c3-f75d80147c1e" providerId="ADAL" clId="{3C29E61A-A3F5-44D6-86AA-FA4E9887BF08}" dt="2018-05-06T14:15:13.439" v="1597" actId="1038"/>
          <ac:cxnSpMkLst>
            <pc:docMk/>
            <pc:sldMk cId="560406005" sldId="344"/>
            <ac:cxnSpMk id="16" creationId="{E29F161D-0C04-4BD5-890C-5E9B48BB140F}"/>
          </ac:cxnSpMkLst>
        </pc:cxnChg>
        <pc:cxnChg chg="add mod">
          <ac:chgData name="Eleni Toli" userId="0178a1e1-def7-41d1-95c3-f75d80147c1e" providerId="ADAL" clId="{3C29E61A-A3F5-44D6-86AA-FA4E9887BF08}" dt="2018-05-06T14:15:09.323" v="1596" actId="1037"/>
          <ac:cxnSpMkLst>
            <pc:docMk/>
            <pc:sldMk cId="560406005" sldId="344"/>
            <ac:cxnSpMk id="17" creationId="{EA60B5B0-F897-48B9-9008-247A10ADB10A}"/>
          </ac:cxnSpMkLst>
        </pc:cxnChg>
        <pc:cxnChg chg="add mod">
          <ac:chgData name="Eleni Toli" userId="0178a1e1-def7-41d1-95c3-f75d80147c1e" providerId="ADAL" clId="{3C29E61A-A3F5-44D6-86AA-FA4E9887BF08}" dt="2018-05-06T14:19:02.362" v="1766" actId="1037"/>
          <ac:cxnSpMkLst>
            <pc:docMk/>
            <pc:sldMk cId="560406005" sldId="344"/>
            <ac:cxnSpMk id="19" creationId="{702D4679-14F3-41E3-8C68-82307CD34809}"/>
          </ac:cxnSpMkLst>
        </pc:cxnChg>
        <pc:cxnChg chg="add mod">
          <ac:chgData name="Eleni Toli" userId="0178a1e1-def7-41d1-95c3-f75d80147c1e" providerId="ADAL" clId="{3C29E61A-A3F5-44D6-86AA-FA4E9887BF08}" dt="2018-05-06T14:18:53.453" v="1765" actId="1035"/>
          <ac:cxnSpMkLst>
            <pc:docMk/>
            <pc:sldMk cId="560406005" sldId="344"/>
            <ac:cxnSpMk id="20" creationId="{36576394-B77C-4614-9946-374B832EBD9A}"/>
          </ac:cxnSpMkLst>
        </pc:cxnChg>
      </pc:sldChg>
      <pc:sldChg chg="modSp add modNotesTx">
        <pc:chgData name="Eleni Toli" userId="0178a1e1-def7-41d1-95c3-f75d80147c1e" providerId="ADAL" clId="{3C29E61A-A3F5-44D6-86AA-FA4E9887BF08}" dt="2018-05-06T15:09:30.597" v="2389" actId="12"/>
        <pc:sldMkLst>
          <pc:docMk/>
          <pc:sldMk cId="835957910" sldId="345"/>
        </pc:sldMkLst>
        <pc:spChg chg="mod">
          <ac:chgData name="Eleni Toli" userId="0178a1e1-def7-41d1-95c3-f75d80147c1e" providerId="ADAL" clId="{3C29E61A-A3F5-44D6-86AA-FA4E9887BF08}" dt="2018-05-06T14:39:43.584" v="2026" actId="20577"/>
          <ac:spMkLst>
            <pc:docMk/>
            <pc:sldMk cId="835957910" sldId="345"/>
            <ac:spMk id="2" creationId="{81C4BF46-0797-4882-BA13-BF74C702AA86}"/>
          </ac:spMkLst>
        </pc:spChg>
        <pc:spChg chg="mod">
          <ac:chgData name="Eleni Toli" userId="0178a1e1-def7-41d1-95c3-f75d80147c1e" providerId="ADAL" clId="{3C29E61A-A3F5-44D6-86AA-FA4E9887BF08}" dt="2018-05-06T15:09:30.597" v="2389" actId="12"/>
          <ac:spMkLst>
            <pc:docMk/>
            <pc:sldMk cId="835957910" sldId="345"/>
            <ac:spMk id="3" creationId="{63DCD4DB-2392-4522-AAC2-50BC50BEDAED}"/>
          </ac:spMkLst>
        </pc:spChg>
      </pc:sldChg>
      <pc:sldChg chg="addSp delSp modSp add">
        <pc:chgData name="Eleni Toli" userId="0178a1e1-def7-41d1-95c3-f75d80147c1e" providerId="ADAL" clId="{3C29E61A-A3F5-44D6-86AA-FA4E9887BF08}" dt="2018-05-08T07:21:27.876" v="3445" actId="948"/>
        <pc:sldMkLst>
          <pc:docMk/>
          <pc:sldMk cId="1404121927" sldId="346"/>
        </pc:sldMkLst>
        <pc:spChg chg="mod">
          <ac:chgData name="Eleni Toli" userId="0178a1e1-def7-41d1-95c3-f75d80147c1e" providerId="ADAL" clId="{3C29E61A-A3F5-44D6-86AA-FA4E9887BF08}" dt="2018-05-06T15:58:22.058" v="2493" actId="20577"/>
          <ac:spMkLst>
            <pc:docMk/>
            <pc:sldMk cId="1404121927" sldId="346"/>
            <ac:spMk id="2" creationId="{FDEF2E6C-4B5F-48E4-8D7B-8E2ACED6C532}"/>
          </ac:spMkLst>
        </pc:spChg>
        <pc:spChg chg="add del mod">
          <ac:chgData name="Eleni Toli" userId="0178a1e1-def7-41d1-95c3-f75d80147c1e" providerId="ADAL" clId="{3C29E61A-A3F5-44D6-86AA-FA4E9887BF08}" dt="2018-05-06T16:06:18.348" v="2621" actId="6549"/>
          <ac:spMkLst>
            <pc:docMk/>
            <pc:sldMk cId="1404121927" sldId="346"/>
            <ac:spMk id="3" creationId="{6A718D01-0235-4899-AFC6-E3DC7EC722D8}"/>
          </ac:spMkLst>
        </pc:spChg>
        <pc:spChg chg="add mod">
          <ac:chgData name="Eleni Toli" userId="0178a1e1-def7-41d1-95c3-f75d80147c1e" providerId="ADAL" clId="{3C29E61A-A3F5-44D6-86AA-FA4E9887BF08}" dt="2018-05-08T07:21:27.876" v="3445" actId="948"/>
          <ac:spMkLst>
            <pc:docMk/>
            <pc:sldMk cId="1404121927" sldId="346"/>
            <ac:spMk id="6" creationId="{EF2281D1-9E20-44E2-98E7-18BD9915B5B5}"/>
          </ac:spMkLst>
        </pc:spChg>
        <pc:spChg chg="add del mod">
          <ac:chgData name="Eleni Toli" userId="0178a1e1-def7-41d1-95c3-f75d80147c1e" providerId="ADAL" clId="{3C29E61A-A3F5-44D6-86AA-FA4E9887BF08}" dt="2018-05-06T15:59:04.886" v="2504" actId="6549"/>
          <ac:spMkLst>
            <pc:docMk/>
            <pc:sldMk cId="1404121927" sldId="346"/>
            <ac:spMk id="6" creationId="{67316D7E-1668-40C1-AD20-DEF9493D384B}"/>
          </ac:spMkLst>
        </pc:spChg>
        <pc:spChg chg="add del">
          <ac:chgData name="Eleni Toli" userId="0178a1e1-def7-41d1-95c3-f75d80147c1e" providerId="ADAL" clId="{3C29E61A-A3F5-44D6-86AA-FA4E9887BF08}" dt="2018-05-06T15:59:25.861" v="2509" actId="478"/>
          <ac:spMkLst>
            <pc:docMk/>
            <pc:sldMk cId="1404121927" sldId="346"/>
            <ac:spMk id="7" creationId="{009180C6-25AD-4528-8AF4-F573E2647199}"/>
          </ac:spMkLst>
        </pc:spChg>
        <pc:spChg chg="add del">
          <ac:chgData name="Eleni Toli" userId="0178a1e1-def7-41d1-95c3-f75d80147c1e" providerId="ADAL" clId="{3C29E61A-A3F5-44D6-86AA-FA4E9887BF08}" dt="2018-05-06T16:03:08.028" v="2550" actId="6549"/>
          <ac:spMkLst>
            <pc:docMk/>
            <pc:sldMk cId="1404121927" sldId="346"/>
            <ac:spMk id="9" creationId="{053F9F66-AB37-4B61-9881-EAD49269F7A7}"/>
          </ac:spMkLst>
        </pc:spChg>
        <pc:spChg chg="add del">
          <ac:chgData name="Eleni Toli" userId="0178a1e1-def7-41d1-95c3-f75d80147c1e" providerId="ADAL" clId="{3C29E61A-A3F5-44D6-86AA-FA4E9887BF08}" dt="2018-05-06T16:03:08.028" v="2550" actId="6549"/>
          <ac:spMkLst>
            <pc:docMk/>
            <pc:sldMk cId="1404121927" sldId="346"/>
            <ac:spMk id="10" creationId="{E28AE05C-464A-470D-90A4-108AF07DE583}"/>
          </ac:spMkLst>
        </pc:spChg>
        <pc:spChg chg="add mod">
          <ac:chgData name="Eleni Toli" userId="0178a1e1-def7-41d1-95c3-f75d80147c1e" providerId="ADAL" clId="{3C29E61A-A3F5-44D6-86AA-FA4E9887BF08}" dt="2018-05-06T16:03:40.258" v="2605" actId="164"/>
          <ac:spMkLst>
            <pc:docMk/>
            <pc:sldMk cId="1404121927" sldId="346"/>
            <ac:spMk id="16" creationId="{1F34522D-E7E5-4519-A2E1-BD91E5012AAF}"/>
          </ac:spMkLst>
        </pc:spChg>
        <pc:spChg chg="add mod">
          <ac:chgData name="Eleni Toli" userId="0178a1e1-def7-41d1-95c3-f75d80147c1e" providerId="ADAL" clId="{3C29E61A-A3F5-44D6-86AA-FA4E9887BF08}" dt="2018-05-06T16:03:40.258" v="2605" actId="164"/>
          <ac:spMkLst>
            <pc:docMk/>
            <pc:sldMk cId="1404121927" sldId="346"/>
            <ac:spMk id="17" creationId="{943F498B-0B2D-43DF-BBE2-B938EAF4F3F0}"/>
          </ac:spMkLst>
        </pc:spChg>
        <pc:spChg chg="add mod">
          <ac:chgData name="Eleni Toli" userId="0178a1e1-def7-41d1-95c3-f75d80147c1e" providerId="ADAL" clId="{3C29E61A-A3F5-44D6-86AA-FA4E9887BF08}" dt="2018-05-06T16:04:20.281" v="2611" actId="164"/>
          <ac:spMkLst>
            <pc:docMk/>
            <pc:sldMk cId="1404121927" sldId="346"/>
            <ac:spMk id="24" creationId="{9AC4A2C5-894B-450A-A8A4-551BA3027E23}"/>
          </ac:spMkLst>
        </pc:spChg>
        <pc:spChg chg="add mod">
          <ac:chgData name="Eleni Toli" userId="0178a1e1-def7-41d1-95c3-f75d80147c1e" providerId="ADAL" clId="{3C29E61A-A3F5-44D6-86AA-FA4E9887BF08}" dt="2018-05-06T16:04:20.281" v="2611" actId="164"/>
          <ac:spMkLst>
            <pc:docMk/>
            <pc:sldMk cId="1404121927" sldId="346"/>
            <ac:spMk id="25" creationId="{9F653DA5-82A2-467D-9349-246B9B834AEE}"/>
          </ac:spMkLst>
        </pc:spChg>
        <pc:spChg chg="add mod">
          <ac:chgData name="Eleni Toli" userId="0178a1e1-def7-41d1-95c3-f75d80147c1e" providerId="ADAL" clId="{3C29E61A-A3F5-44D6-86AA-FA4E9887BF08}" dt="2018-05-06T16:05:46.803" v="2617" actId="164"/>
          <ac:spMkLst>
            <pc:docMk/>
            <pc:sldMk cId="1404121927" sldId="346"/>
            <ac:spMk id="29" creationId="{31C7B9D5-041D-46BA-A5DD-3E7528AE01AD}"/>
          </ac:spMkLst>
        </pc:spChg>
        <pc:spChg chg="add mod">
          <ac:chgData name="Eleni Toli" userId="0178a1e1-def7-41d1-95c3-f75d80147c1e" providerId="ADAL" clId="{3C29E61A-A3F5-44D6-86AA-FA4E9887BF08}" dt="2018-05-06T16:05:46.803" v="2617" actId="164"/>
          <ac:spMkLst>
            <pc:docMk/>
            <pc:sldMk cId="1404121927" sldId="346"/>
            <ac:spMk id="30" creationId="{C41FC6EA-4B39-4561-8D86-CDD71C3E8841}"/>
          </ac:spMkLst>
        </pc:spChg>
        <pc:grpChg chg="add mod">
          <ac:chgData name="Eleni Toli" userId="0178a1e1-def7-41d1-95c3-f75d80147c1e" providerId="ADAL" clId="{3C29E61A-A3F5-44D6-86AA-FA4E9887BF08}" dt="2018-05-06T16:03:58.402" v="2609" actId="1076"/>
          <ac:grpSpMkLst>
            <pc:docMk/>
            <pc:sldMk cId="1404121927" sldId="346"/>
            <ac:grpSpMk id="23" creationId="{1DB32A4F-189D-41A3-84AC-10863B3BAB43}"/>
          </ac:grpSpMkLst>
        </pc:grpChg>
        <pc:grpChg chg="add mod">
          <ac:chgData name="Eleni Toli" userId="0178a1e1-def7-41d1-95c3-f75d80147c1e" providerId="ADAL" clId="{3C29E61A-A3F5-44D6-86AA-FA4E9887BF08}" dt="2018-05-06T16:04:29.892" v="2613" actId="1076"/>
          <ac:grpSpMkLst>
            <pc:docMk/>
            <pc:sldMk cId="1404121927" sldId="346"/>
            <ac:grpSpMk id="28" creationId="{AEB318A7-A376-4312-8F26-D7CE49C4E6CE}"/>
          </ac:grpSpMkLst>
        </pc:grpChg>
        <pc:grpChg chg="add mod">
          <ac:chgData name="Eleni Toli" userId="0178a1e1-def7-41d1-95c3-f75d80147c1e" providerId="ADAL" clId="{3C29E61A-A3F5-44D6-86AA-FA4E9887BF08}" dt="2018-05-06T16:16:59.586" v="2629" actId="14100"/>
          <ac:grpSpMkLst>
            <pc:docMk/>
            <pc:sldMk cId="1404121927" sldId="346"/>
            <ac:grpSpMk id="32" creationId="{5DCEA23A-6CF6-4BF7-B15F-830170A0D0FE}"/>
          </ac:grpSpMkLst>
        </pc:grpChg>
        <pc:picChg chg="add mod">
          <ac:chgData name="Eleni Toli" userId="0178a1e1-def7-41d1-95c3-f75d80147c1e" providerId="ADAL" clId="{3C29E61A-A3F5-44D6-86AA-FA4E9887BF08}" dt="2018-05-06T16:02:24.331" v="2548" actId="1076"/>
          <ac:picMkLst>
            <pc:docMk/>
            <pc:sldMk cId="1404121927" sldId="346"/>
            <ac:picMk id="8" creationId="{17A2CE36-8657-4724-9A6A-DD7537A06256}"/>
          </ac:picMkLst>
        </pc:picChg>
        <pc:picChg chg="add del">
          <ac:chgData name="Eleni Toli" userId="0178a1e1-def7-41d1-95c3-f75d80147c1e" providerId="ADAL" clId="{3C29E61A-A3F5-44D6-86AA-FA4E9887BF08}" dt="2018-05-06T16:03:08.028" v="2550" actId="6549"/>
          <ac:picMkLst>
            <pc:docMk/>
            <pc:sldMk cId="1404121927" sldId="346"/>
            <ac:picMk id="11" creationId="{58800BE1-9DA1-4780-A369-09B1D52C023D}"/>
          </ac:picMkLst>
        </pc:picChg>
        <pc:picChg chg="add del">
          <ac:chgData name="Eleni Toli" userId="0178a1e1-def7-41d1-95c3-f75d80147c1e" providerId="ADAL" clId="{3C29E61A-A3F5-44D6-86AA-FA4E9887BF08}" dt="2018-05-06T16:03:08.028" v="2550" actId="6549"/>
          <ac:picMkLst>
            <pc:docMk/>
            <pc:sldMk cId="1404121927" sldId="346"/>
            <ac:picMk id="12" creationId="{56EA41A4-443F-4449-88E1-18E037BE68F9}"/>
          </ac:picMkLst>
        </pc:picChg>
        <pc:picChg chg="add del">
          <ac:chgData name="Eleni Toli" userId="0178a1e1-def7-41d1-95c3-f75d80147c1e" providerId="ADAL" clId="{3C29E61A-A3F5-44D6-86AA-FA4E9887BF08}" dt="2018-05-06T16:03:08.028" v="2550" actId="6549"/>
          <ac:picMkLst>
            <pc:docMk/>
            <pc:sldMk cId="1404121927" sldId="346"/>
            <ac:picMk id="13" creationId="{ECBBFC3D-F37D-4C8F-A04A-682EF5C2E77C}"/>
          </ac:picMkLst>
        </pc:picChg>
        <pc:picChg chg="add del">
          <ac:chgData name="Eleni Toli" userId="0178a1e1-def7-41d1-95c3-f75d80147c1e" providerId="ADAL" clId="{3C29E61A-A3F5-44D6-86AA-FA4E9887BF08}" dt="2018-05-06T16:03:08.028" v="2550" actId="6549"/>
          <ac:picMkLst>
            <pc:docMk/>
            <pc:sldMk cId="1404121927" sldId="346"/>
            <ac:picMk id="14" creationId="{128C00F9-DDFB-410F-A28B-6B35103FCE88}"/>
          </ac:picMkLst>
        </pc:picChg>
        <pc:picChg chg="add del">
          <ac:chgData name="Eleni Toli" userId="0178a1e1-def7-41d1-95c3-f75d80147c1e" providerId="ADAL" clId="{3C29E61A-A3F5-44D6-86AA-FA4E9887BF08}" dt="2018-05-06T16:03:08.028" v="2550" actId="6549"/>
          <ac:picMkLst>
            <pc:docMk/>
            <pc:sldMk cId="1404121927" sldId="346"/>
            <ac:picMk id="15" creationId="{6F5E47FC-3E2E-4F8E-9221-995A5DBB6733}"/>
          </ac:picMkLst>
        </pc:picChg>
        <pc:picChg chg="add mod">
          <ac:chgData name="Eleni Toli" userId="0178a1e1-def7-41d1-95c3-f75d80147c1e" providerId="ADAL" clId="{3C29E61A-A3F5-44D6-86AA-FA4E9887BF08}" dt="2018-05-06T16:03:40.258" v="2605" actId="164"/>
          <ac:picMkLst>
            <pc:docMk/>
            <pc:sldMk cId="1404121927" sldId="346"/>
            <ac:picMk id="18" creationId="{5FD554F0-C14B-4FA7-B6CA-6FB6FF9FC901}"/>
          </ac:picMkLst>
        </pc:picChg>
        <pc:picChg chg="add mod">
          <ac:chgData name="Eleni Toli" userId="0178a1e1-def7-41d1-95c3-f75d80147c1e" providerId="ADAL" clId="{3C29E61A-A3F5-44D6-86AA-FA4E9887BF08}" dt="2018-05-06T16:03:40.258" v="2605" actId="164"/>
          <ac:picMkLst>
            <pc:docMk/>
            <pc:sldMk cId="1404121927" sldId="346"/>
            <ac:picMk id="19" creationId="{386E06AB-7CF2-4746-B8B7-8265D426579A}"/>
          </ac:picMkLst>
        </pc:picChg>
        <pc:picChg chg="add mod">
          <ac:chgData name="Eleni Toli" userId="0178a1e1-def7-41d1-95c3-f75d80147c1e" providerId="ADAL" clId="{3C29E61A-A3F5-44D6-86AA-FA4E9887BF08}" dt="2018-05-06T16:03:40.258" v="2605" actId="164"/>
          <ac:picMkLst>
            <pc:docMk/>
            <pc:sldMk cId="1404121927" sldId="346"/>
            <ac:picMk id="20" creationId="{F938E23D-C837-43DF-BCFA-60DCFBAD4CAB}"/>
          </ac:picMkLst>
        </pc:picChg>
        <pc:picChg chg="add mod">
          <ac:chgData name="Eleni Toli" userId="0178a1e1-def7-41d1-95c3-f75d80147c1e" providerId="ADAL" clId="{3C29E61A-A3F5-44D6-86AA-FA4E9887BF08}" dt="2018-05-06T16:03:40.258" v="2605" actId="164"/>
          <ac:picMkLst>
            <pc:docMk/>
            <pc:sldMk cId="1404121927" sldId="346"/>
            <ac:picMk id="21" creationId="{3237B80D-3E34-49C4-9D25-D06947CEF96B}"/>
          </ac:picMkLst>
        </pc:picChg>
        <pc:picChg chg="add mod">
          <ac:chgData name="Eleni Toli" userId="0178a1e1-def7-41d1-95c3-f75d80147c1e" providerId="ADAL" clId="{3C29E61A-A3F5-44D6-86AA-FA4E9887BF08}" dt="2018-05-06T16:03:40.258" v="2605" actId="164"/>
          <ac:picMkLst>
            <pc:docMk/>
            <pc:sldMk cId="1404121927" sldId="346"/>
            <ac:picMk id="22" creationId="{97943E9F-1519-43D7-AB9C-5C79251B4FC6}"/>
          </ac:picMkLst>
        </pc:picChg>
        <pc:picChg chg="add mod">
          <ac:chgData name="Eleni Toli" userId="0178a1e1-def7-41d1-95c3-f75d80147c1e" providerId="ADAL" clId="{3C29E61A-A3F5-44D6-86AA-FA4E9887BF08}" dt="2018-05-06T16:04:20.281" v="2611" actId="164"/>
          <ac:picMkLst>
            <pc:docMk/>
            <pc:sldMk cId="1404121927" sldId="346"/>
            <ac:picMk id="26" creationId="{B1018563-4DDE-4445-AA20-266701A34B22}"/>
          </ac:picMkLst>
        </pc:picChg>
        <pc:picChg chg="add mod">
          <ac:chgData name="Eleni Toli" userId="0178a1e1-def7-41d1-95c3-f75d80147c1e" providerId="ADAL" clId="{3C29E61A-A3F5-44D6-86AA-FA4E9887BF08}" dt="2018-05-06T16:04:20.281" v="2611" actId="164"/>
          <ac:picMkLst>
            <pc:docMk/>
            <pc:sldMk cId="1404121927" sldId="346"/>
            <ac:picMk id="27" creationId="{4C1FBCA2-5346-4B71-8BC3-395ABC163F8B}"/>
          </ac:picMkLst>
        </pc:picChg>
        <pc:picChg chg="add mod">
          <ac:chgData name="Eleni Toli" userId="0178a1e1-def7-41d1-95c3-f75d80147c1e" providerId="ADAL" clId="{3C29E61A-A3F5-44D6-86AA-FA4E9887BF08}" dt="2018-05-06T16:05:46.803" v="2617" actId="164"/>
          <ac:picMkLst>
            <pc:docMk/>
            <pc:sldMk cId="1404121927" sldId="346"/>
            <ac:picMk id="31" creationId="{EBB5963B-3953-48A2-B48F-45295F5B674E}"/>
          </ac:picMkLst>
        </pc:picChg>
      </pc:sldChg>
      <pc:sldChg chg="addSp delSp modSp add del modNotesTx">
        <pc:chgData name="Eleni Toli" userId="0178a1e1-def7-41d1-95c3-f75d80147c1e" providerId="ADAL" clId="{3C29E61A-A3F5-44D6-86AA-FA4E9887BF08}" dt="2018-05-07T23:14:02.415" v="3218" actId="2696"/>
        <pc:sldMkLst>
          <pc:docMk/>
          <pc:sldMk cId="4210710034" sldId="347"/>
        </pc:sldMkLst>
        <pc:spChg chg="del">
          <ac:chgData name="Eleni Toli" userId="0178a1e1-def7-41d1-95c3-f75d80147c1e" providerId="ADAL" clId="{3C29E61A-A3F5-44D6-86AA-FA4E9887BF08}" dt="2018-05-07T22:31:23.891" v="2768" actId="478"/>
          <ac:spMkLst>
            <pc:docMk/>
            <pc:sldMk cId="4210710034" sldId="347"/>
            <ac:spMk id="3" creationId="{B8D025A9-EBCF-4710-9E0D-2CF5700D3820}"/>
          </ac:spMkLst>
        </pc:spChg>
        <pc:spChg chg="add mod">
          <ac:chgData name="Eleni Toli" userId="0178a1e1-def7-41d1-95c3-f75d80147c1e" providerId="ADAL" clId="{3C29E61A-A3F5-44D6-86AA-FA4E9887BF08}" dt="2018-05-07T22:39:00.006" v="2814" actId="1076"/>
          <ac:spMkLst>
            <pc:docMk/>
            <pc:sldMk cId="4210710034" sldId="347"/>
            <ac:spMk id="6" creationId="{268CD13F-608B-454F-830A-5BFCADDD2159}"/>
          </ac:spMkLst>
        </pc:spChg>
        <pc:spChg chg="add mod">
          <ac:chgData name="Eleni Toli" userId="0178a1e1-def7-41d1-95c3-f75d80147c1e" providerId="ADAL" clId="{3C29E61A-A3F5-44D6-86AA-FA4E9887BF08}" dt="2018-05-07T22:37:21.470" v="2802" actId="1076"/>
          <ac:spMkLst>
            <pc:docMk/>
            <pc:sldMk cId="4210710034" sldId="347"/>
            <ac:spMk id="7" creationId="{428D24A3-C137-4617-8F4D-BB87CC6C45B1}"/>
          </ac:spMkLst>
        </pc:spChg>
        <pc:spChg chg="add">
          <ac:chgData name="Eleni Toli" userId="0178a1e1-def7-41d1-95c3-f75d80147c1e" providerId="ADAL" clId="{3C29E61A-A3F5-44D6-86AA-FA4E9887BF08}" dt="2018-05-07T22:31:28.870" v="2769" actId="2696"/>
          <ac:spMkLst>
            <pc:docMk/>
            <pc:sldMk cId="4210710034" sldId="347"/>
            <ac:spMk id="8" creationId="{69385730-E1A6-4790-9329-C192A03FBE72}"/>
          </ac:spMkLst>
        </pc:spChg>
        <pc:spChg chg="add mod">
          <ac:chgData name="Eleni Toli" userId="0178a1e1-def7-41d1-95c3-f75d80147c1e" providerId="ADAL" clId="{3C29E61A-A3F5-44D6-86AA-FA4E9887BF08}" dt="2018-05-07T22:38:50.009" v="2812" actId="14100"/>
          <ac:spMkLst>
            <pc:docMk/>
            <pc:sldMk cId="4210710034" sldId="347"/>
            <ac:spMk id="9" creationId="{45B22D29-EF44-4699-BF4A-D7CC09FC5FFF}"/>
          </ac:spMkLst>
        </pc:spChg>
        <pc:spChg chg="add mod">
          <ac:chgData name="Eleni Toli" userId="0178a1e1-def7-41d1-95c3-f75d80147c1e" providerId="ADAL" clId="{3C29E61A-A3F5-44D6-86AA-FA4E9887BF08}" dt="2018-05-07T22:38:30.869" v="2808" actId="1076"/>
          <ac:spMkLst>
            <pc:docMk/>
            <pc:sldMk cId="4210710034" sldId="347"/>
            <ac:spMk id="10" creationId="{76851B9A-FA61-4378-9602-F733D232E9EF}"/>
          </ac:spMkLst>
        </pc:spChg>
        <pc:spChg chg="add">
          <ac:chgData name="Eleni Toli" userId="0178a1e1-def7-41d1-95c3-f75d80147c1e" providerId="ADAL" clId="{3C29E61A-A3F5-44D6-86AA-FA4E9887BF08}" dt="2018-05-07T22:31:28.870" v="2769" actId="2696"/>
          <ac:spMkLst>
            <pc:docMk/>
            <pc:sldMk cId="4210710034" sldId="347"/>
            <ac:spMk id="11" creationId="{EEBDF412-B7D6-4F41-A1D2-4FA5B499F92E}"/>
          </ac:spMkLst>
        </pc:spChg>
        <pc:spChg chg="add">
          <ac:chgData name="Eleni Toli" userId="0178a1e1-def7-41d1-95c3-f75d80147c1e" providerId="ADAL" clId="{3C29E61A-A3F5-44D6-86AA-FA4E9887BF08}" dt="2018-05-07T22:31:28.870" v="2769" actId="2696"/>
          <ac:spMkLst>
            <pc:docMk/>
            <pc:sldMk cId="4210710034" sldId="347"/>
            <ac:spMk id="12" creationId="{8C9EA326-A818-4DCF-8AD0-A092D38149F8}"/>
          </ac:spMkLst>
        </pc:spChg>
        <pc:spChg chg="add mod">
          <ac:chgData name="Eleni Toli" userId="0178a1e1-def7-41d1-95c3-f75d80147c1e" providerId="ADAL" clId="{3C29E61A-A3F5-44D6-86AA-FA4E9887BF08}" dt="2018-05-07T22:36:02.620" v="2788" actId="1076"/>
          <ac:spMkLst>
            <pc:docMk/>
            <pc:sldMk cId="4210710034" sldId="347"/>
            <ac:spMk id="13" creationId="{B29641CF-F261-482B-86FD-D506811DC911}"/>
          </ac:spMkLst>
        </pc:spChg>
        <pc:spChg chg="add mod">
          <ac:chgData name="Eleni Toli" userId="0178a1e1-def7-41d1-95c3-f75d80147c1e" providerId="ADAL" clId="{3C29E61A-A3F5-44D6-86AA-FA4E9887BF08}" dt="2018-05-07T22:37:07.721" v="2800" actId="1076"/>
          <ac:spMkLst>
            <pc:docMk/>
            <pc:sldMk cId="4210710034" sldId="347"/>
            <ac:spMk id="14" creationId="{91428FDD-887F-4CA9-A683-DD9059F074E4}"/>
          </ac:spMkLst>
        </pc:spChg>
        <pc:spChg chg="add mod">
          <ac:chgData name="Eleni Toli" userId="0178a1e1-def7-41d1-95c3-f75d80147c1e" providerId="ADAL" clId="{3C29E61A-A3F5-44D6-86AA-FA4E9887BF08}" dt="2018-05-07T22:39:25.447" v="2820" actId="1076"/>
          <ac:spMkLst>
            <pc:docMk/>
            <pc:sldMk cId="4210710034" sldId="347"/>
            <ac:spMk id="15" creationId="{B4AEFCCA-BD9B-4211-9726-2FF4E364F6D8}"/>
          </ac:spMkLst>
        </pc:spChg>
        <pc:spChg chg="add mod">
          <ac:chgData name="Eleni Toli" userId="0178a1e1-def7-41d1-95c3-f75d80147c1e" providerId="ADAL" clId="{3C29E61A-A3F5-44D6-86AA-FA4E9887BF08}" dt="2018-05-07T22:36:06.795" v="2789" actId="1076"/>
          <ac:spMkLst>
            <pc:docMk/>
            <pc:sldMk cId="4210710034" sldId="347"/>
            <ac:spMk id="16" creationId="{7158B94B-2ED7-4F34-BAA2-88453C64D5CE}"/>
          </ac:spMkLst>
        </pc:spChg>
        <pc:spChg chg="add mod">
          <ac:chgData name="Eleni Toli" userId="0178a1e1-def7-41d1-95c3-f75d80147c1e" providerId="ADAL" clId="{3C29E61A-A3F5-44D6-86AA-FA4E9887BF08}" dt="2018-05-07T22:39:05.553" v="2816" actId="1076"/>
          <ac:spMkLst>
            <pc:docMk/>
            <pc:sldMk cId="4210710034" sldId="347"/>
            <ac:spMk id="17" creationId="{2140B624-003E-441F-86CA-657120F13DFD}"/>
          </ac:spMkLst>
        </pc:spChg>
        <pc:spChg chg="add mod">
          <ac:chgData name="Eleni Toli" userId="0178a1e1-def7-41d1-95c3-f75d80147c1e" providerId="ADAL" clId="{3C29E61A-A3F5-44D6-86AA-FA4E9887BF08}" dt="2018-05-07T22:47:57.656" v="2884" actId="1076"/>
          <ac:spMkLst>
            <pc:docMk/>
            <pc:sldMk cId="4210710034" sldId="347"/>
            <ac:spMk id="18" creationId="{2D70F8B1-58D0-4CF5-9C7B-D76463D64057}"/>
          </ac:spMkLst>
        </pc:spChg>
        <pc:spChg chg="add mod">
          <ac:chgData name="Eleni Toli" userId="0178a1e1-def7-41d1-95c3-f75d80147c1e" providerId="ADAL" clId="{3C29E61A-A3F5-44D6-86AA-FA4E9887BF08}" dt="2018-05-07T22:38:39.299" v="2809" actId="1076"/>
          <ac:spMkLst>
            <pc:docMk/>
            <pc:sldMk cId="4210710034" sldId="347"/>
            <ac:spMk id="19" creationId="{590B681D-2E21-4330-9380-F59580D119E5}"/>
          </ac:spMkLst>
        </pc:spChg>
        <pc:spChg chg="add mod">
          <ac:chgData name="Eleni Toli" userId="0178a1e1-def7-41d1-95c3-f75d80147c1e" providerId="ADAL" clId="{3C29E61A-A3F5-44D6-86AA-FA4E9887BF08}" dt="2018-05-07T22:46:28.273" v="2881" actId="1076"/>
          <ac:spMkLst>
            <pc:docMk/>
            <pc:sldMk cId="4210710034" sldId="347"/>
            <ac:spMk id="20" creationId="{DD0249FC-5F93-46E8-9153-0723C056C114}"/>
          </ac:spMkLst>
        </pc:spChg>
        <pc:spChg chg="add mod">
          <ac:chgData name="Eleni Toli" userId="0178a1e1-def7-41d1-95c3-f75d80147c1e" providerId="ADAL" clId="{3C29E61A-A3F5-44D6-86AA-FA4E9887BF08}" dt="2018-05-07T22:39:20.842" v="2819" actId="1076"/>
          <ac:spMkLst>
            <pc:docMk/>
            <pc:sldMk cId="4210710034" sldId="347"/>
            <ac:spMk id="21" creationId="{4F5B35D5-FDAB-423F-9BED-2F317C912265}"/>
          </ac:spMkLst>
        </pc:spChg>
        <pc:spChg chg="add">
          <ac:chgData name="Eleni Toli" userId="0178a1e1-def7-41d1-95c3-f75d80147c1e" providerId="ADAL" clId="{3C29E61A-A3F5-44D6-86AA-FA4E9887BF08}" dt="2018-05-07T22:31:28.870" v="2769" actId="2696"/>
          <ac:spMkLst>
            <pc:docMk/>
            <pc:sldMk cId="4210710034" sldId="347"/>
            <ac:spMk id="22" creationId="{7414D7AE-9BAB-4443-A21E-91D8E6F1DCD7}"/>
          </ac:spMkLst>
        </pc:spChg>
        <pc:spChg chg="add">
          <ac:chgData name="Eleni Toli" userId="0178a1e1-def7-41d1-95c3-f75d80147c1e" providerId="ADAL" clId="{3C29E61A-A3F5-44D6-86AA-FA4E9887BF08}" dt="2018-05-07T22:31:28.870" v="2769" actId="2696"/>
          <ac:spMkLst>
            <pc:docMk/>
            <pc:sldMk cId="4210710034" sldId="347"/>
            <ac:spMk id="23" creationId="{6AB95BA2-9486-445B-994D-7B5A36FDE5EB}"/>
          </ac:spMkLst>
        </pc:spChg>
        <pc:spChg chg="add">
          <ac:chgData name="Eleni Toli" userId="0178a1e1-def7-41d1-95c3-f75d80147c1e" providerId="ADAL" clId="{3C29E61A-A3F5-44D6-86AA-FA4E9887BF08}" dt="2018-05-07T22:31:28.870" v="2769" actId="2696"/>
          <ac:spMkLst>
            <pc:docMk/>
            <pc:sldMk cId="4210710034" sldId="347"/>
            <ac:spMk id="24" creationId="{3B47C485-4942-44E0-ADC6-87961241411B}"/>
          </ac:spMkLst>
        </pc:spChg>
        <pc:spChg chg="add mod">
          <ac:chgData name="Eleni Toli" userId="0178a1e1-def7-41d1-95c3-f75d80147c1e" providerId="ADAL" clId="{3C29E61A-A3F5-44D6-86AA-FA4E9887BF08}" dt="2018-05-07T22:38:54.883" v="2813" actId="1076"/>
          <ac:spMkLst>
            <pc:docMk/>
            <pc:sldMk cId="4210710034" sldId="347"/>
            <ac:spMk id="25" creationId="{B011F04B-DAFF-40A6-9F7C-26BBAF2FD880}"/>
          </ac:spMkLst>
        </pc:spChg>
        <pc:spChg chg="add">
          <ac:chgData name="Eleni Toli" userId="0178a1e1-def7-41d1-95c3-f75d80147c1e" providerId="ADAL" clId="{3C29E61A-A3F5-44D6-86AA-FA4E9887BF08}" dt="2018-05-07T22:31:28.870" v="2769" actId="2696"/>
          <ac:spMkLst>
            <pc:docMk/>
            <pc:sldMk cId="4210710034" sldId="347"/>
            <ac:spMk id="26" creationId="{9C90AAEA-A199-4E9B-98A0-60DC4FDE809B}"/>
          </ac:spMkLst>
        </pc:spChg>
        <pc:spChg chg="add">
          <ac:chgData name="Eleni Toli" userId="0178a1e1-def7-41d1-95c3-f75d80147c1e" providerId="ADAL" clId="{3C29E61A-A3F5-44D6-86AA-FA4E9887BF08}" dt="2018-05-07T22:31:28.870" v="2769" actId="2696"/>
          <ac:spMkLst>
            <pc:docMk/>
            <pc:sldMk cId="4210710034" sldId="347"/>
            <ac:spMk id="27" creationId="{2A0B7B92-DCBF-49DF-A65C-717C13378F2E}"/>
          </ac:spMkLst>
        </pc:spChg>
        <pc:spChg chg="add mod">
          <ac:chgData name="Eleni Toli" userId="0178a1e1-def7-41d1-95c3-f75d80147c1e" providerId="ADAL" clId="{3C29E61A-A3F5-44D6-86AA-FA4E9887BF08}" dt="2018-05-07T22:37:15.179" v="2801" actId="1076"/>
          <ac:spMkLst>
            <pc:docMk/>
            <pc:sldMk cId="4210710034" sldId="347"/>
            <ac:spMk id="28" creationId="{8DD51624-7FFB-4E9C-AAB8-805BA0CAA408}"/>
          </ac:spMkLst>
        </pc:spChg>
        <pc:spChg chg="add mod">
          <ac:chgData name="Eleni Toli" userId="0178a1e1-def7-41d1-95c3-f75d80147c1e" providerId="ADAL" clId="{3C29E61A-A3F5-44D6-86AA-FA4E9887BF08}" dt="2018-05-07T22:56:46.460" v="2921" actId="1076"/>
          <ac:spMkLst>
            <pc:docMk/>
            <pc:sldMk cId="4210710034" sldId="347"/>
            <ac:spMk id="29" creationId="{9DEA4180-8A58-437D-BC30-5B2DE93D0D60}"/>
          </ac:spMkLst>
        </pc:spChg>
        <pc:spChg chg="add">
          <ac:chgData name="Eleni Toli" userId="0178a1e1-def7-41d1-95c3-f75d80147c1e" providerId="ADAL" clId="{3C29E61A-A3F5-44D6-86AA-FA4E9887BF08}" dt="2018-05-07T22:31:28.870" v="2769" actId="2696"/>
          <ac:spMkLst>
            <pc:docMk/>
            <pc:sldMk cId="4210710034" sldId="347"/>
            <ac:spMk id="30" creationId="{6AFC304E-2D8E-4715-94AB-CF17A3482F07}"/>
          </ac:spMkLst>
        </pc:spChg>
      </pc:sldChg>
      <pc:sldChg chg="addSp delSp modSp add modNotesTx">
        <pc:chgData name="Eleni Toli" userId="0178a1e1-def7-41d1-95c3-f75d80147c1e" providerId="ADAL" clId="{3C29E61A-A3F5-44D6-86AA-FA4E9887BF08}" dt="2018-05-07T23:22:49.343" v="3368" actId="207"/>
        <pc:sldMkLst>
          <pc:docMk/>
          <pc:sldMk cId="1739085082" sldId="348"/>
        </pc:sldMkLst>
        <pc:spChg chg="mod">
          <ac:chgData name="Eleni Toli" userId="0178a1e1-def7-41d1-95c3-f75d80147c1e" providerId="ADAL" clId="{3C29E61A-A3F5-44D6-86AA-FA4E9887BF08}" dt="2018-05-07T23:13:59.511" v="3217" actId="20577"/>
          <ac:spMkLst>
            <pc:docMk/>
            <pc:sldMk cId="1739085082" sldId="348"/>
            <ac:spMk id="2" creationId="{7F468586-AEAE-4BC1-8383-4394D900C962}"/>
          </ac:spMkLst>
        </pc:spChg>
        <pc:spChg chg="del">
          <ac:chgData name="Eleni Toli" userId="0178a1e1-def7-41d1-95c3-f75d80147c1e" providerId="ADAL" clId="{3C29E61A-A3F5-44D6-86AA-FA4E9887BF08}" dt="2018-05-07T22:40:20.639" v="2822" actId="478"/>
          <ac:spMkLst>
            <pc:docMk/>
            <pc:sldMk cId="1739085082" sldId="348"/>
            <ac:spMk id="6" creationId="{268CD13F-608B-454F-830A-5BFCADDD2159}"/>
          </ac:spMkLst>
        </pc:spChg>
        <pc:spChg chg="del">
          <ac:chgData name="Eleni Toli" userId="0178a1e1-def7-41d1-95c3-f75d80147c1e" providerId="ADAL" clId="{3C29E61A-A3F5-44D6-86AA-FA4E9887BF08}" dt="2018-05-07T22:40:36.528" v="2826" actId="478"/>
          <ac:spMkLst>
            <pc:docMk/>
            <pc:sldMk cId="1739085082" sldId="348"/>
            <ac:spMk id="7" creationId="{428D24A3-C137-4617-8F4D-BB87CC6C45B1}"/>
          </ac:spMkLst>
        </pc:spChg>
        <pc:spChg chg="del">
          <ac:chgData name="Eleni Toli" userId="0178a1e1-def7-41d1-95c3-f75d80147c1e" providerId="ADAL" clId="{3C29E61A-A3F5-44D6-86AA-FA4E9887BF08}" dt="2018-05-07T22:40:20.639" v="2822" actId="478"/>
          <ac:spMkLst>
            <pc:docMk/>
            <pc:sldMk cId="1739085082" sldId="348"/>
            <ac:spMk id="8" creationId="{69385730-E1A6-4790-9329-C192A03FBE72}"/>
          </ac:spMkLst>
        </pc:spChg>
        <pc:spChg chg="del">
          <ac:chgData name="Eleni Toli" userId="0178a1e1-def7-41d1-95c3-f75d80147c1e" providerId="ADAL" clId="{3C29E61A-A3F5-44D6-86AA-FA4E9887BF08}" dt="2018-05-07T22:40:20.639" v="2822" actId="478"/>
          <ac:spMkLst>
            <pc:docMk/>
            <pc:sldMk cId="1739085082" sldId="348"/>
            <ac:spMk id="9" creationId="{45B22D29-EF44-4699-BF4A-D7CC09FC5FFF}"/>
          </ac:spMkLst>
        </pc:spChg>
        <pc:spChg chg="del">
          <ac:chgData name="Eleni Toli" userId="0178a1e1-def7-41d1-95c3-f75d80147c1e" providerId="ADAL" clId="{3C29E61A-A3F5-44D6-86AA-FA4E9887BF08}" dt="2018-05-07T22:40:20.639" v="2822" actId="478"/>
          <ac:spMkLst>
            <pc:docMk/>
            <pc:sldMk cId="1739085082" sldId="348"/>
            <ac:spMk id="10" creationId="{76851B9A-FA61-4378-9602-F733D232E9EF}"/>
          </ac:spMkLst>
        </pc:spChg>
        <pc:spChg chg="del">
          <ac:chgData name="Eleni Toli" userId="0178a1e1-def7-41d1-95c3-f75d80147c1e" providerId="ADAL" clId="{3C29E61A-A3F5-44D6-86AA-FA4E9887BF08}" dt="2018-05-07T22:40:20.639" v="2822" actId="478"/>
          <ac:spMkLst>
            <pc:docMk/>
            <pc:sldMk cId="1739085082" sldId="348"/>
            <ac:spMk id="11" creationId="{EEBDF412-B7D6-4F41-A1D2-4FA5B499F92E}"/>
          </ac:spMkLst>
        </pc:spChg>
        <pc:spChg chg="del">
          <ac:chgData name="Eleni Toli" userId="0178a1e1-def7-41d1-95c3-f75d80147c1e" providerId="ADAL" clId="{3C29E61A-A3F5-44D6-86AA-FA4E9887BF08}" dt="2018-05-07T22:40:20.639" v="2822" actId="478"/>
          <ac:spMkLst>
            <pc:docMk/>
            <pc:sldMk cId="1739085082" sldId="348"/>
            <ac:spMk id="12" creationId="{8C9EA326-A818-4DCF-8AD0-A092D38149F8}"/>
          </ac:spMkLst>
        </pc:spChg>
        <pc:spChg chg="del">
          <ac:chgData name="Eleni Toli" userId="0178a1e1-def7-41d1-95c3-f75d80147c1e" providerId="ADAL" clId="{3C29E61A-A3F5-44D6-86AA-FA4E9887BF08}" dt="2018-05-07T22:40:20.639" v="2822" actId="478"/>
          <ac:spMkLst>
            <pc:docMk/>
            <pc:sldMk cId="1739085082" sldId="348"/>
            <ac:spMk id="13" creationId="{B29641CF-F261-482B-86FD-D506811DC911}"/>
          </ac:spMkLst>
        </pc:spChg>
        <pc:spChg chg="del">
          <ac:chgData name="Eleni Toli" userId="0178a1e1-def7-41d1-95c3-f75d80147c1e" providerId="ADAL" clId="{3C29E61A-A3F5-44D6-86AA-FA4E9887BF08}" dt="2018-05-07T22:40:32.545" v="2825" actId="478"/>
          <ac:spMkLst>
            <pc:docMk/>
            <pc:sldMk cId="1739085082" sldId="348"/>
            <ac:spMk id="14" creationId="{91428FDD-887F-4CA9-A683-DD9059F074E4}"/>
          </ac:spMkLst>
        </pc:spChg>
        <pc:spChg chg="del">
          <ac:chgData name="Eleni Toli" userId="0178a1e1-def7-41d1-95c3-f75d80147c1e" providerId="ADAL" clId="{3C29E61A-A3F5-44D6-86AA-FA4E9887BF08}" dt="2018-05-07T22:40:20.639" v="2822" actId="478"/>
          <ac:spMkLst>
            <pc:docMk/>
            <pc:sldMk cId="1739085082" sldId="348"/>
            <ac:spMk id="15" creationId="{B4AEFCCA-BD9B-4211-9726-2FF4E364F6D8}"/>
          </ac:spMkLst>
        </pc:spChg>
        <pc:spChg chg="del">
          <ac:chgData name="Eleni Toli" userId="0178a1e1-def7-41d1-95c3-f75d80147c1e" providerId="ADAL" clId="{3C29E61A-A3F5-44D6-86AA-FA4E9887BF08}" dt="2018-05-07T22:40:20.639" v="2822" actId="478"/>
          <ac:spMkLst>
            <pc:docMk/>
            <pc:sldMk cId="1739085082" sldId="348"/>
            <ac:spMk id="16" creationId="{7158B94B-2ED7-4F34-BAA2-88453C64D5CE}"/>
          </ac:spMkLst>
        </pc:spChg>
        <pc:spChg chg="del">
          <ac:chgData name="Eleni Toli" userId="0178a1e1-def7-41d1-95c3-f75d80147c1e" providerId="ADAL" clId="{3C29E61A-A3F5-44D6-86AA-FA4E9887BF08}" dt="2018-05-07T22:40:20.639" v="2822" actId="478"/>
          <ac:spMkLst>
            <pc:docMk/>
            <pc:sldMk cId="1739085082" sldId="348"/>
            <ac:spMk id="17" creationId="{2140B624-003E-441F-86CA-657120F13DFD}"/>
          </ac:spMkLst>
        </pc:spChg>
        <pc:spChg chg="del">
          <ac:chgData name="Eleni Toli" userId="0178a1e1-def7-41d1-95c3-f75d80147c1e" providerId="ADAL" clId="{3C29E61A-A3F5-44D6-86AA-FA4E9887BF08}" dt="2018-05-07T22:40:20.639" v="2822" actId="478"/>
          <ac:spMkLst>
            <pc:docMk/>
            <pc:sldMk cId="1739085082" sldId="348"/>
            <ac:spMk id="18" creationId="{2D70F8B1-58D0-4CF5-9C7B-D76463D64057}"/>
          </ac:spMkLst>
        </pc:spChg>
        <pc:spChg chg="del">
          <ac:chgData name="Eleni Toli" userId="0178a1e1-def7-41d1-95c3-f75d80147c1e" providerId="ADAL" clId="{3C29E61A-A3F5-44D6-86AA-FA4E9887BF08}" dt="2018-05-07T22:40:20.639" v="2822" actId="478"/>
          <ac:spMkLst>
            <pc:docMk/>
            <pc:sldMk cId="1739085082" sldId="348"/>
            <ac:spMk id="19" creationId="{590B681D-2E21-4330-9380-F59580D119E5}"/>
          </ac:spMkLst>
        </pc:spChg>
        <pc:spChg chg="del">
          <ac:chgData name="Eleni Toli" userId="0178a1e1-def7-41d1-95c3-f75d80147c1e" providerId="ADAL" clId="{3C29E61A-A3F5-44D6-86AA-FA4E9887BF08}" dt="2018-05-07T22:40:20.639" v="2822" actId="478"/>
          <ac:spMkLst>
            <pc:docMk/>
            <pc:sldMk cId="1739085082" sldId="348"/>
            <ac:spMk id="20" creationId="{DD0249FC-5F93-46E8-9153-0723C056C114}"/>
          </ac:spMkLst>
        </pc:spChg>
        <pc:spChg chg="del">
          <ac:chgData name="Eleni Toli" userId="0178a1e1-def7-41d1-95c3-f75d80147c1e" providerId="ADAL" clId="{3C29E61A-A3F5-44D6-86AA-FA4E9887BF08}" dt="2018-05-07T22:40:20.639" v="2822" actId="478"/>
          <ac:spMkLst>
            <pc:docMk/>
            <pc:sldMk cId="1739085082" sldId="348"/>
            <ac:spMk id="21" creationId="{4F5B35D5-FDAB-423F-9BED-2F317C912265}"/>
          </ac:spMkLst>
        </pc:spChg>
        <pc:spChg chg="del">
          <ac:chgData name="Eleni Toli" userId="0178a1e1-def7-41d1-95c3-f75d80147c1e" providerId="ADAL" clId="{3C29E61A-A3F5-44D6-86AA-FA4E9887BF08}" dt="2018-05-07T22:40:23.858" v="2823" actId="478"/>
          <ac:spMkLst>
            <pc:docMk/>
            <pc:sldMk cId="1739085082" sldId="348"/>
            <ac:spMk id="22" creationId="{7414D7AE-9BAB-4443-A21E-91D8E6F1DCD7}"/>
          </ac:spMkLst>
        </pc:spChg>
        <pc:spChg chg="del">
          <ac:chgData name="Eleni Toli" userId="0178a1e1-def7-41d1-95c3-f75d80147c1e" providerId="ADAL" clId="{3C29E61A-A3F5-44D6-86AA-FA4E9887BF08}" dt="2018-05-07T22:40:29.198" v="2824" actId="478"/>
          <ac:spMkLst>
            <pc:docMk/>
            <pc:sldMk cId="1739085082" sldId="348"/>
            <ac:spMk id="23" creationId="{6AB95BA2-9486-445B-994D-7B5A36FDE5EB}"/>
          </ac:spMkLst>
        </pc:spChg>
        <pc:spChg chg="del">
          <ac:chgData name="Eleni Toli" userId="0178a1e1-def7-41d1-95c3-f75d80147c1e" providerId="ADAL" clId="{3C29E61A-A3F5-44D6-86AA-FA4E9887BF08}" dt="2018-05-07T22:40:20.639" v="2822" actId="478"/>
          <ac:spMkLst>
            <pc:docMk/>
            <pc:sldMk cId="1739085082" sldId="348"/>
            <ac:spMk id="24" creationId="{3B47C485-4942-44E0-ADC6-87961241411B}"/>
          </ac:spMkLst>
        </pc:spChg>
        <pc:spChg chg="del">
          <ac:chgData name="Eleni Toli" userId="0178a1e1-def7-41d1-95c3-f75d80147c1e" providerId="ADAL" clId="{3C29E61A-A3F5-44D6-86AA-FA4E9887BF08}" dt="2018-05-07T22:40:20.639" v="2822" actId="478"/>
          <ac:spMkLst>
            <pc:docMk/>
            <pc:sldMk cId="1739085082" sldId="348"/>
            <ac:spMk id="25" creationId="{B011F04B-DAFF-40A6-9F7C-26BBAF2FD880}"/>
          </ac:spMkLst>
        </pc:spChg>
        <pc:spChg chg="del">
          <ac:chgData name="Eleni Toli" userId="0178a1e1-def7-41d1-95c3-f75d80147c1e" providerId="ADAL" clId="{3C29E61A-A3F5-44D6-86AA-FA4E9887BF08}" dt="2018-05-07T22:40:20.639" v="2822" actId="478"/>
          <ac:spMkLst>
            <pc:docMk/>
            <pc:sldMk cId="1739085082" sldId="348"/>
            <ac:spMk id="26" creationId="{9C90AAEA-A199-4E9B-98A0-60DC4FDE809B}"/>
          </ac:spMkLst>
        </pc:spChg>
        <pc:spChg chg="del">
          <ac:chgData name="Eleni Toli" userId="0178a1e1-def7-41d1-95c3-f75d80147c1e" providerId="ADAL" clId="{3C29E61A-A3F5-44D6-86AA-FA4E9887BF08}" dt="2018-05-07T22:40:20.639" v="2822" actId="478"/>
          <ac:spMkLst>
            <pc:docMk/>
            <pc:sldMk cId="1739085082" sldId="348"/>
            <ac:spMk id="27" creationId="{2A0B7B92-DCBF-49DF-A65C-717C13378F2E}"/>
          </ac:spMkLst>
        </pc:spChg>
        <pc:spChg chg="del">
          <ac:chgData name="Eleni Toli" userId="0178a1e1-def7-41d1-95c3-f75d80147c1e" providerId="ADAL" clId="{3C29E61A-A3F5-44D6-86AA-FA4E9887BF08}" dt="2018-05-07T22:40:20.639" v="2822" actId="478"/>
          <ac:spMkLst>
            <pc:docMk/>
            <pc:sldMk cId="1739085082" sldId="348"/>
            <ac:spMk id="28" creationId="{8DD51624-7FFB-4E9C-AAB8-805BA0CAA408}"/>
          </ac:spMkLst>
        </pc:spChg>
        <pc:spChg chg="del">
          <ac:chgData name="Eleni Toli" userId="0178a1e1-def7-41d1-95c3-f75d80147c1e" providerId="ADAL" clId="{3C29E61A-A3F5-44D6-86AA-FA4E9887BF08}" dt="2018-05-07T22:40:20.639" v="2822" actId="478"/>
          <ac:spMkLst>
            <pc:docMk/>
            <pc:sldMk cId="1739085082" sldId="348"/>
            <ac:spMk id="29" creationId="{9DEA4180-8A58-437D-BC30-5B2DE93D0D60}"/>
          </ac:spMkLst>
        </pc:spChg>
        <pc:spChg chg="del">
          <ac:chgData name="Eleni Toli" userId="0178a1e1-def7-41d1-95c3-f75d80147c1e" providerId="ADAL" clId="{3C29E61A-A3F5-44D6-86AA-FA4E9887BF08}" dt="2018-05-07T22:40:20.639" v="2822" actId="478"/>
          <ac:spMkLst>
            <pc:docMk/>
            <pc:sldMk cId="1739085082" sldId="348"/>
            <ac:spMk id="30" creationId="{6AFC304E-2D8E-4715-94AB-CF17A3482F07}"/>
          </ac:spMkLst>
        </pc:spChg>
        <pc:spChg chg="add mod">
          <ac:chgData name="Eleni Toli" userId="0178a1e1-def7-41d1-95c3-f75d80147c1e" providerId="ADAL" clId="{3C29E61A-A3F5-44D6-86AA-FA4E9887BF08}" dt="2018-05-07T23:12:57.716" v="3168" actId="1076"/>
          <ac:spMkLst>
            <pc:docMk/>
            <pc:sldMk cId="1739085082" sldId="348"/>
            <ac:spMk id="31" creationId="{28349F4D-9C8A-4EEF-A438-E6908EFCFEB0}"/>
          </ac:spMkLst>
        </pc:spChg>
        <pc:spChg chg="add mod">
          <ac:chgData name="Eleni Toli" userId="0178a1e1-def7-41d1-95c3-f75d80147c1e" providerId="ADAL" clId="{3C29E61A-A3F5-44D6-86AA-FA4E9887BF08}" dt="2018-05-07T23:13:24.025" v="3172" actId="1076"/>
          <ac:spMkLst>
            <pc:docMk/>
            <pc:sldMk cId="1739085082" sldId="348"/>
            <ac:spMk id="32" creationId="{C8BE5174-C689-4B54-BAD3-A9E1BD964859}"/>
          </ac:spMkLst>
        </pc:spChg>
        <pc:spChg chg="add mod">
          <ac:chgData name="Eleni Toli" userId="0178a1e1-def7-41d1-95c3-f75d80147c1e" providerId="ADAL" clId="{3C29E61A-A3F5-44D6-86AA-FA4E9887BF08}" dt="2018-05-07T23:13:15.442" v="3171" actId="1076"/>
          <ac:spMkLst>
            <pc:docMk/>
            <pc:sldMk cId="1739085082" sldId="348"/>
            <ac:spMk id="33" creationId="{6857B573-8F24-4703-83F9-61DAFC7CE9A0}"/>
          </ac:spMkLst>
        </pc:spChg>
        <pc:spChg chg="add mod">
          <ac:chgData name="Eleni Toli" userId="0178a1e1-def7-41d1-95c3-f75d80147c1e" providerId="ADAL" clId="{3C29E61A-A3F5-44D6-86AA-FA4E9887BF08}" dt="2018-05-07T23:13:09.708" v="3170" actId="1076"/>
          <ac:spMkLst>
            <pc:docMk/>
            <pc:sldMk cId="1739085082" sldId="348"/>
            <ac:spMk id="34" creationId="{D5637F6E-81FC-4C42-9A7E-98435AEC74C8}"/>
          </ac:spMkLst>
        </pc:spChg>
        <pc:graphicFrameChg chg="add mod">
          <ac:chgData name="Eleni Toli" userId="0178a1e1-def7-41d1-95c3-f75d80147c1e" providerId="ADAL" clId="{3C29E61A-A3F5-44D6-86AA-FA4E9887BF08}" dt="2018-05-07T23:22:49.343" v="3368" actId="207"/>
          <ac:graphicFrameMkLst>
            <pc:docMk/>
            <pc:sldMk cId="1739085082" sldId="348"/>
            <ac:graphicFrameMk id="3" creationId="{F3195C5B-016F-4C7F-ABA6-B62513AF65A5}"/>
          </ac:graphicFrameMkLst>
        </pc:graphicFrameChg>
      </pc:sldChg>
    </pc:docChg>
  </pc:docChgLst>
  <pc:docChgLst>
    <pc:chgData name="Maria Boile" userId="S::mboile@imis.athena-innovation.gr::60d51be0-9e63-474d-9bc0-0ac840a2f3c4" providerId="AD" clId="Web-{BFCD9F87-BFC8-4778-BDAE-813EDB503D94}"/>
    <pc:docChg chg="modSld">
      <pc:chgData name="Maria Boile" userId="S::mboile@imis.athena-innovation.gr::60d51be0-9e63-474d-9bc0-0ac840a2f3c4" providerId="AD" clId="Web-{BFCD9F87-BFC8-4778-BDAE-813EDB503D94}" dt="2018-05-04T13:31:15.210" v="11"/>
      <pc:docMkLst>
        <pc:docMk/>
      </pc:docMkLst>
      <pc:sldChg chg="modSp">
        <pc:chgData name="Maria Boile" userId="S::mboile@imis.athena-innovation.gr::60d51be0-9e63-474d-9bc0-0ac840a2f3c4" providerId="AD" clId="Web-{BFCD9F87-BFC8-4778-BDAE-813EDB503D94}" dt="2018-05-04T13:31:15.210" v="11"/>
        <pc:sldMkLst>
          <pc:docMk/>
          <pc:sldMk cId="2935837638" sldId="302"/>
        </pc:sldMkLst>
        <pc:spChg chg="mod">
          <ac:chgData name="Maria Boile" userId="S::mboile@imis.athena-innovation.gr::60d51be0-9e63-474d-9bc0-0ac840a2f3c4" providerId="AD" clId="Web-{BFCD9F87-BFC8-4778-BDAE-813EDB503D94}" dt="2018-05-04T13:31:15.210" v="11"/>
          <ac:spMkLst>
            <pc:docMk/>
            <pc:sldMk cId="2935837638" sldId="302"/>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CCBBF-CD32-4FCE-AE5F-10C9A2C4B44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086FA94D-88CD-4366-8440-82F598E2ABEB}">
      <dgm:prSet phldrT="[Text]"/>
      <dgm:spPr/>
      <dgm:t>
        <a:bodyPr/>
        <a:lstStyle/>
        <a:p>
          <a:r>
            <a:rPr lang="de-DE" dirty="0">
              <a:solidFill>
                <a:schemeClr val="bg2">
                  <a:lumMod val="75000"/>
                </a:schemeClr>
              </a:solidFill>
            </a:rPr>
            <a:t>Open Data</a:t>
          </a:r>
          <a:endParaRPr lang="el-GR" dirty="0">
            <a:solidFill>
              <a:schemeClr val="bg2">
                <a:lumMod val="75000"/>
              </a:schemeClr>
            </a:solidFill>
          </a:endParaRPr>
        </a:p>
      </dgm:t>
    </dgm:pt>
    <dgm:pt modelId="{5C909817-D067-4338-A14E-6EF0E2584368}" type="parTrans" cxnId="{8FF6EF37-4BA9-4562-8AC4-E26C4B0BA255}">
      <dgm:prSet/>
      <dgm:spPr/>
      <dgm:t>
        <a:bodyPr/>
        <a:lstStyle/>
        <a:p>
          <a:endParaRPr lang="el-GR"/>
        </a:p>
      </dgm:t>
    </dgm:pt>
    <dgm:pt modelId="{4B4F8DAB-2F0E-4DA9-8820-CEF1BECC26E0}" type="sibTrans" cxnId="{8FF6EF37-4BA9-4562-8AC4-E26C4B0BA255}">
      <dgm:prSet/>
      <dgm:spPr/>
      <dgm:t>
        <a:bodyPr/>
        <a:lstStyle/>
        <a:p>
          <a:endParaRPr lang="el-GR"/>
        </a:p>
      </dgm:t>
    </dgm:pt>
    <dgm:pt modelId="{E1F037DD-0710-4B7C-A0C5-9E628488C69E}">
      <dgm:prSet phldrT="[Text]" custT="1"/>
      <dgm:spPr/>
      <dgm:t>
        <a:bodyPr/>
        <a:lstStyle/>
        <a:p>
          <a:pPr algn="l"/>
          <a:endParaRPr lang="en-US" sz="1600" dirty="0">
            <a:solidFill>
              <a:schemeClr val="accent1">
                <a:lumMod val="25000"/>
              </a:schemeClr>
            </a:solidFill>
          </a:endParaRPr>
        </a:p>
        <a:p>
          <a:pPr algn="l"/>
          <a:endParaRPr lang="en-US" sz="1600" dirty="0">
            <a:solidFill>
              <a:schemeClr val="accent1">
                <a:lumMod val="25000"/>
              </a:schemeClr>
            </a:solidFill>
          </a:endParaRPr>
        </a:p>
        <a:p>
          <a:pPr algn="l"/>
          <a:endParaRPr lang="en-US" sz="1600" dirty="0">
            <a:solidFill>
              <a:schemeClr val="accent1">
                <a:lumMod val="25000"/>
              </a:schemeClr>
            </a:solidFill>
          </a:endParaRPr>
        </a:p>
        <a:p>
          <a:pPr algn="l"/>
          <a:endParaRPr lang="en-US" sz="1600" dirty="0">
            <a:solidFill>
              <a:schemeClr val="bg1"/>
            </a:solidFill>
          </a:endParaRPr>
        </a:p>
        <a:p>
          <a:pPr algn="l"/>
          <a:r>
            <a:rPr lang="en-US" sz="1600" dirty="0">
              <a:solidFill>
                <a:schemeClr val="bg1">
                  <a:lumMod val="50000"/>
                </a:schemeClr>
              </a:solidFill>
            </a:rPr>
            <a:t>Preservation of competitive advantages</a:t>
          </a:r>
        </a:p>
        <a:p>
          <a:pPr algn="l"/>
          <a:r>
            <a:rPr lang="en-US" sz="1600" dirty="0">
              <a:solidFill>
                <a:schemeClr val="bg1">
                  <a:lumMod val="50000"/>
                </a:schemeClr>
              </a:solidFill>
            </a:rPr>
            <a:t>Provisioning of data sharing  Infrastructures / Resources </a:t>
          </a:r>
        </a:p>
        <a:p>
          <a:pPr algn="l"/>
          <a:r>
            <a:rPr lang="en-US" sz="1600" dirty="0">
              <a:solidFill>
                <a:schemeClr val="bg1">
                  <a:lumMod val="50000"/>
                </a:schemeClr>
              </a:solidFill>
            </a:rPr>
            <a:t>Presence of quality data</a:t>
          </a:r>
        </a:p>
        <a:p>
          <a:pPr algn="l"/>
          <a:r>
            <a:rPr lang="en-US" sz="1600" dirty="0">
              <a:solidFill>
                <a:schemeClr val="bg1">
                  <a:lumMod val="50000"/>
                </a:schemeClr>
              </a:solidFill>
            </a:rPr>
            <a:t>Lifting interoperability barriers</a:t>
          </a:r>
        </a:p>
        <a:p>
          <a:pPr algn="l"/>
          <a:r>
            <a:rPr lang="en-US" sz="1600" dirty="0">
              <a:solidFill>
                <a:schemeClr val="bg1">
                  <a:lumMod val="50000"/>
                </a:schemeClr>
              </a:solidFill>
            </a:rPr>
            <a:t>IPR Clearance / Licensing</a:t>
          </a:r>
        </a:p>
        <a:p>
          <a:pPr algn="l"/>
          <a:r>
            <a:rPr lang="en-US" sz="1600" dirty="0">
              <a:solidFill>
                <a:schemeClr val="bg1">
                  <a:lumMod val="50000"/>
                </a:schemeClr>
              </a:solidFill>
            </a:rPr>
            <a:t>Validation / Trustworthiness</a:t>
          </a:r>
        </a:p>
        <a:p>
          <a:pPr algn="l"/>
          <a:r>
            <a:rPr lang="en-US" sz="1600" dirty="0">
              <a:solidFill>
                <a:schemeClr val="bg1">
                  <a:lumMod val="50000"/>
                </a:schemeClr>
              </a:solidFill>
            </a:rPr>
            <a:t>Motivating open data sharing</a:t>
          </a:r>
          <a:endParaRPr lang="el-GR" sz="1600" dirty="0">
            <a:solidFill>
              <a:schemeClr val="bg1">
                <a:lumMod val="50000"/>
              </a:schemeClr>
            </a:solidFill>
          </a:endParaRPr>
        </a:p>
      </dgm:t>
    </dgm:pt>
    <dgm:pt modelId="{3697BDA7-75F4-440A-9D80-7B8BF4D44F9E}" type="parTrans" cxnId="{12EAE69F-13CE-478A-9339-AA45F007E7A2}">
      <dgm:prSet/>
      <dgm:spPr/>
      <dgm:t>
        <a:bodyPr/>
        <a:lstStyle/>
        <a:p>
          <a:endParaRPr lang="el-GR"/>
        </a:p>
      </dgm:t>
    </dgm:pt>
    <dgm:pt modelId="{1D84ED88-61AC-4D2E-8236-95B145B52A20}" type="sibTrans" cxnId="{12EAE69F-13CE-478A-9339-AA45F007E7A2}">
      <dgm:prSet/>
      <dgm:spPr/>
      <dgm:t>
        <a:bodyPr/>
        <a:lstStyle/>
        <a:p>
          <a:endParaRPr lang="el-GR"/>
        </a:p>
      </dgm:t>
    </dgm:pt>
    <dgm:pt modelId="{75685B99-C043-465C-B685-5C994E822024}">
      <dgm:prSet phldrT="[Text]" custT="1"/>
      <dgm:spPr/>
      <dgm:t>
        <a:bodyPr/>
        <a:lstStyle/>
        <a:p>
          <a:pPr algn="r"/>
          <a:endParaRPr lang="en-US" sz="1600" dirty="0">
            <a:solidFill>
              <a:schemeClr val="bg1"/>
            </a:solidFill>
          </a:endParaRPr>
        </a:p>
        <a:p>
          <a:pPr algn="r"/>
          <a:endParaRPr lang="en-US" sz="1600" dirty="0">
            <a:solidFill>
              <a:schemeClr val="bg1"/>
            </a:solidFill>
          </a:endParaRPr>
        </a:p>
        <a:p>
          <a:pPr algn="r"/>
          <a:endParaRPr lang="en-US" sz="1600" dirty="0">
            <a:solidFill>
              <a:schemeClr val="bg1"/>
            </a:solidFill>
          </a:endParaRPr>
        </a:p>
        <a:p>
          <a:pPr algn="r"/>
          <a:r>
            <a:rPr lang="en-US" sz="1600" dirty="0">
              <a:solidFill>
                <a:schemeClr val="bg1">
                  <a:lumMod val="50000"/>
                </a:schemeClr>
              </a:solidFill>
            </a:rPr>
            <a:t>Research trustworthiness</a:t>
          </a:r>
        </a:p>
        <a:p>
          <a:pPr algn="r"/>
          <a:r>
            <a:rPr lang="en-US" sz="1600" dirty="0">
              <a:solidFill>
                <a:schemeClr val="bg1">
                  <a:lumMod val="50000"/>
                </a:schemeClr>
              </a:solidFill>
            </a:rPr>
            <a:t>(Cross discipline) Research facilitation</a:t>
          </a:r>
        </a:p>
        <a:p>
          <a:pPr algn="r"/>
          <a:r>
            <a:rPr lang="en-US" sz="1600" dirty="0">
              <a:solidFill>
                <a:schemeClr val="bg1">
                  <a:lumMod val="50000"/>
                </a:schemeClr>
              </a:solidFill>
            </a:rPr>
            <a:t>New business model / New business Opportunities</a:t>
          </a:r>
          <a:endParaRPr lang="el-GR" sz="3300" dirty="0">
            <a:solidFill>
              <a:schemeClr val="bg1">
                <a:lumMod val="50000"/>
              </a:schemeClr>
            </a:solidFill>
          </a:endParaRPr>
        </a:p>
      </dgm:t>
    </dgm:pt>
    <dgm:pt modelId="{0BE3FEF2-3E0D-4ECF-AE6B-3B4AD4CE241F}" type="parTrans" cxnId="{F7CDA65B-145A-4520-AFAC-65EE1DD23A42}">
      <dgm:prSet/>
      <dgm:spPr/>
      <dgm:t>
        <a:bodyPr/>
        <a:lstStyle/>
        <a:p>
          <a:endParaRPr lang="el-GR"/>
        </a:p>
      </dgm:t>
    </dgm:pt>
    <dgm:pt modelId="{FA3BED48-D130-4F0D-8EA4-8EAFD954D3B8}" type="sibTrans" cxnId="{F7CDA65B-145A-4520-AFAC-65EE1DD23A42}">
      <dgm:prSet/>
      <dgm:spPr/>
      <dgm:t>
        <a:bodyPr/>
        <a:lstStyle/>
        <a:p>
          <a:endParaRPr lang="el-GR"/>
        </a:p>
      </dgm:t>
    </dgm:pt>
    <dgm:pt modelId="{9E91BA04-72A9-42D4-AB7F-006A88358C06}">
      <dgm:prSet phldrT="[Text]" custT="1"/>
      <dgm:spPr/>
      <dgm:t>
        <a:bodyPr anchor="t"/>
        <a:lstStyle/>
        <a:p>
          <a:pPr algn="l"/>
          <a:r>
            <a:rPr lang="en-US" sz="1600" dirty="0">
              <a:solidFill>
                <a:schemeClr val="bg1">
                  <a:lumMod val="50000"/>
                </a:schemeClr>
              </a:solidFill>
            </a:rPr>
            <a:t>Sharing of funded research data</a:t>
          </a:r>
        </a:p>
        <a:p>
          <a:pPr algn="l"/>
          <a:r>
            <a:rPr lang="en-US" sz="1600" dirty="0">
              <a:solidFill>
                <a:schemeClr val="bg1">
                  <a:lumMod val="50000"/>
                </a:schemeClr>
              </a:solidFill>
            </a:rPr>
            <a:t>Traceability</a:t>
          </a:r>
        </a:p>
        <a:p>
          <a:pPr algn="l"/>
          <a:r>
            <a:rPr lang="en-US" sz="1600" dirty="0">
              <a:solidFill>
                <a:schemeClr val="bg1">
                  <a:lumMod val="50000"/>
                </a:schemeClr>
              </a:solidFill>
            </a:rPr>
            <a:t>Research Validation</a:t>
          </a:r>
        </a:p>
        <a:p>
          <a:pPr algn="l"/>
          <a:r>
            <a:rPr lang="en-US" sz="1600" dirty="0">
              <a:solidFill>
                <a:schemeClr val="bg1">
                  <a:lumMod val="50000"/>
                </a:schemeClr>
              </a:solidFill>
            </a:rPr>
            <a:t>(Long term) Preservation</a:t>
          </a:r>
        </a:p>
        <a:p>
          <a:pPr algn="l"/>
          <a:r>
            <a:rPr lang="en-US" sz="1600" dirty="0">
              <a:solidFill>
                <a:schemeClr val="bg1">
                  <a:lumMod val="50000"/>
                </a:schemeClr>
              </a:solidFill>
            </a:rPr>
            <a:t>Machine readability</a:t>
          </a:r>
          <a:endParaRPr lang="el-GR" sz="1600" dirty="0">
            <a:solidFill>
              <a:schemeClr val="bg1">
                <a:lumMod val="50000"/>
              </a:schemeClr>
            </a:solidFill>
          </a:endParaRPr>
        </a:p>
      </dgm:t>
    </dgm:pt>
    <dgm:pt modelId="{C052745E-E404-4D20-B223-60AC6A22D97F}" type="parTrans" cxnId="{37541FE0-7835-440F-9E4C-FEB06CE5D453}">
      <dgm:prSet/>
      <dgm:spPr/>
      <dgm:t>
        <a:bodyPr/>
        <a:lstStyle/>
        <a:p>
          <a:endParaRPr lang="el-GR"/>
        </a:p>
      </dgm:t>
    </dgm:pt>
    <dgm:pt modelId="{6B88ECC7-FA33-4B5F-96B0-D65342E76A77}" type="sibTrans" cxnId="{37541FE0-7835-440F-9E4C-FEB06CE5D453}">
      <dgm:prSet/>
      <dgm:spPr/>
      <dgm:t>
        <a:bodyPr/>
        <a:lstStyle/>
        <a:p>
          <a:endParaRPr lang="el-GR"/>
        </a:p>
      </dgm:t>
    </dgm:pt>
    <dgm:pt modelId="{80ED076B-7E53-4E69-89D6-3382EAF36F59}">
      <dgm:prSet phldrT="[Text]" custT="1"/>
      <dgm:spPr/>
      <dgm:t>
        <a:bodyPr/>
        <a:lstStyle/>
        <a:p>
          <a:pPr algn="r"/>
          <a:r>
            <a:rPr lang="en-US" sz="1600" dirty="0">
              <a:solidFill>
                <a:schemeClr val="bg1">
                  <a:lumMod val="50000"/>
                </a:schemeClr>
              </a:solidFill>
            </a:rPr>
            <a:t>Better / New products &amp; Services</a:t>
          </a:r>
        </a:p>
        <a:p>
          <a:pPr algn="r"/>
          <a:r>
            <a:rPr lang="en-US" sz="1600" dirty="0">
              <a:solidFill>
                <a:schemeClr val="bg1">
                  <a:lumMod val="50000"/>
                </a:schemeClr>
              </a:solidFill>
            </a:rPr>
            <a:t>Improved Science</a:t>
          </a:r>
        </a:p>
        <a:p>
          <a:pPr algn="r"/>
          <a:r>
            <a:rPr lang="en-US" sz="1600" dirty="0">
              <a:solidFill>
                <a:schemeClr val="bg1">
                  <a:lumMod val="50000"/>
                </a:schemeClr>
              </a:solidFill>
            </a:rPr>
            <a:t>Economy Growth</a:t>
          </a:r>
        </a:p>
        <a:p>
          <a:pPr algn="r"/>
          <a:r>
            <a:rPr lang="en-US" sz="1600" dirty="0">
              <a:solidFill>
                <a:schemeClr val="bg1">
                  <a:lumMod val="50000"/>
                </a:schemeClr>
              </a:solidFill>
            </a:rPr>
            <a:t>Informed Society</a:t>
          </a:r>
        </a:p>
        <a:p>
          <a:pPr algn="ctr"/>
          <a:endParaRPr lang="el-GR" sz="1600" dirty="0"/>
        </a:p>
      </dgm:t>
    </dgm:pt>
    <dgm:pt modelId="{4980CF6E-AD23-43AF-9FE0-5FCE2DE94338}" type="parTrans" cxnId="{E820E8CE-4B0A-45BF-9785-52308F967F78}">
      <dgm:prSet/>
      <dgm:spPr/>
      <dgm:t>
        <a:bodyPr/>
        <a:lstStyle/>
        <a:p>
          <a:endParaRPr lang="el-GR"/>
        </a:p>
      </dgm:t>
    </dgm:pt>
    <dgm:pt modelId="{3B1D9247-2C41-403D-8E77-59C956434C43}" type="sibTrans" cxnId="{E820E8CE-4B0A-45BF-9785-52308F967F78}">
      <dgm:prSet/>
      <dgm:spPr/>
      <dgm:t>
        <a:bodyPr/>
        <a:lstStyle/>
        <a:p>
          <a:endParaRPr lang="el-GR"/>
        </a:p>
      </dgm:t>
    </dgm:pt>
    <dgm:pt modelId="{0D6D9A35-EC29-4ACF-8E71-55F3443980AE}" type="pres">
      <dgm:prSet presAssocID="{CBACCBBF-CD32-4FCE-AE5F-10C9A2C4B442}" presName="diagram" presStyleCnt="0">
        <dgm:presLayoutVars>
          <dgm:chMax val="1"/>
          <dgm:dir/>
          <dgm:animLvl val="ctr"/>
          <dgm:resizeHandles val="exact"/>
        </dgm:presLayoutVars>
      </dgm:prSet>
      <dgm:spPr/>
    </dgm:pt>
    <dgm:pt modelId="{A1E70963-DD15-4962-8465-8D031747CE05}" type="pres">
      <dgm:prSet presAssocID="{CBACCBBF-CD32-4FCE-AE5F-10C9A2C4B442}" presName="matrix" presStyleCnt="0"/>
      <dgm:spPr/>
    </dgm:pt>
    <dgm:pt modelId="{2297C73B-8953-4687-87F2-5947E75D3D9A}" type="pres">
      <dgm:prSet presAssocID="{CBACCBBF-CD32-4FCE-AE5F-10C9A2C4B442}" presName="tile1" presStyleLbl="node1" presStyleIdx="0" presStyleCnt="4" custScaleY="101238" custLinFactNeighborX="0" custLinFactNeighborY="599"/>
      <dgm:spPr/>
    </dgm:pt>
    <dgm:pt modelId="{2C668640-22EE-44C5-BA04-00E59285EFD5}" type="pres">
      <dgm:prSet presAssocID="{CBACCBBF-CD32-4FCE-AE5F-10C9A2C4B442}" presName="tile1text" presStyleLbl="node1" presStyleIdx="0" presStyleCnt="4">
        <dgm:presLayoutVars>
          <dgm:chMax val="0"/>
          <dgm:chPref val="0"/>
          <dgm:bulletEnabled val="1"/>
        </dgm:presLayoutVars>
      </dgm:prSet>
      <dgm:spPr/>
    </dgm:pt>
    <dgm:pt modelId="{7410CB40-C9F9-4295-BFE0-5AB75C1C4036}" type="pres">
      <dgm:prSet presAssocID="{CBACCBBF-CD32-4FCE-AE5F-10C9A2C4B442}" presName="tile2" presStyleLbl="node1" presStyleIdx="1" presStyleCnt="4"/>
      <dgm:spPr/>
    </dgm:pt>
    <dgm:pt modelId="{052E31FC-8EA4-41A3-81F8-BA8765E7C759}" type="pres">
      <dgm:prSet presAssocID="{CBACCBBF-CD32-4FCE-AE5F-10C9A2C4B442}" presName="tile2text" presStyleLbl="node1" presStyleIdx="1" presStyleCnt="4">
        <dgm:presLayoutVars>
          <dgm:chMax val="0"/>
          <dgm:chPref val="0"/>
          <dgm:bulletEnabled val="1"/>
        </dgm:presLayoutVars>
      </dgm:prSet>
      <dgm:spPr/>
    </dgm:pt>
    <dgm:pt modelId="{68494C21-6E43-43CD-ACD9-B0B8CDA1CAE9}" type="pres">
      <dgm:prSet presAssocID="{CBACCBBF-CD32-4FCE-AE5F-10C9A2C4B442}" presName="tile3" presStyleLbl="node1" presStyleIdx="2" presStyleCnt="4" custLinFactNeighborY="3912"/>
      <dgm:spPr/>
    </dgm:pt>
    <dgm:pt modelId="{F876D0D4-3F87-42B2-A700-EBD9D73D1236}" type="pres">
      <dgm:prSet presAssocID="{CBACCBBF-CD32-4FCE-AE5F-10C9A2C4B442}" presName="tile3text" presStyleLbl="node1" presStyleIdx="2" presStyleCnt="4">
        <dgm:presLayoutVars>
          <dgm:chMax val="0"/>
          <dgm:chPref val="0"/>
          <dgm:bulletEnabled val="1"/>
        </dgm:presLayoutVars>
      </dgm:prSet>
      <dgm:spPr/>
    </dgm:pt>
    <dgm:pt modelId="{BAFF3D78-F0F6-4E69-AE80-F87CACB07992}" type="pres">
      <dgm:prSet presAssocID="{CBACCBBF-CD32-4FCE-AE5F-10C9A2C4B442}" presName="tile4" presStyleLbl="node1" presStyleIdx="3" presStyleCnt="4" custLinFactNeighborY="0"/>
      <dgm:spPr/>
    </dgm:pt>
    <dgm:pt modelId="{056B7C39-99A5-40E0-ADB7-A5E9151AC287}" type="pres">
      <dgm:prSet presAssocID="{CBACCBBF-CD32-4FCE-AE5F-10C9A2C4B442}" presName="tile4text" presStyleLbl="node1" presStyleIdx="3" presStyleCnt="4">
        <dgm:presLayoutVars>
          <dgm:chMax val="0"/>
          <dgm:chPref val="0"/>
          <dgm:bulletEnabled val="1"/>
        </dgm:presLayoutVars>
      </dgm:prSet>
      <dgm:spPr/>
    </dgm:pt>
    <dgm:pt modelId="{81E4B911-BDBF-488C-AACC-84C60451D1CA}" type="pres">
      <dgm:prSet presAssocID="{CBACCBBF-CD32-4FCE-AE5F-10C9A2C4B442}" presName="centerTile" presStyleLbl="fgShp" presStyleIdx="0" presStyleCnt="1" custScaleX="94076" custLinFactNeighborX="396" custLinFactNeighborY="-6692">
        <dgm:presLayoutVars>
          <dgm:chMax val="0"/>
          <dgm:chPref val="0"/>
        </dgm:presLayoutVars>
      </dgm:prSet>
      <dgm:spPr/>
    </dgm:pt>
  </dgm:ptLst>
  <dgm:cxnLst>
    <dgm:cxn modelId="{91F2E110-32DC-4E79-B51D-7134D4A3B964}" type="presOf" srcId="{086FA94D-88CD-4366-8440-82F598E2ABEB}" destId="{81E4B911-BDBF-488C-AACC-84C60451D1CA}" srcOrd="0" destOrd="0" presId="urn:microsoft.com/office/officeart/2005/8/layout/matrix1"/>
    <dgm:cxn modelId="{4F906B11-F9BE-46A3-8F0F-7513D945CB8E}" type="presOf" srcId="{9E91BA04-72A9-42D4-AB7F-006A88358C06}" destId="{68494C21-6E43-43CD-ACD9-B0B8CDA1CAE9}" srcOrd="0" destOrd="0" presId="urn:microsoft.com/office/officeart/2005/8/layout/matrix1"/>
    <dgm:cxn modelId="{8924A811-06B9-4DE1-92A7-F01120FFD62C}" type="presOf" srcId="{CBACCBBF-CD32-4FCE-AE5F-10C9A2C4B442}" destId="{0D6D9A35-EC29-4ACF-8E71-55F3443980AE}" srcOrd="0" destOrd="0" presId="urn:microsoft.com/office/officeart/2005/8/layout/matrix1"/>
    <dgm:cxn modelId="{8FF6EF37-4BA9-4562-8AC4-E26C4B0BA255}" srcId="{CBACCBBF-CD32-4FCE-AE5F-10C9A2C4B442}" destId="{086FA94D-88CD-4366-8440-82F598E2ABEB}" srcOrd="0" destOrd="0" parTransId="{5C909817-D067-4338-A14E-6EF0E2584368}" sibTransId="{4B4F8DAB-2F0E-4DA9-8820-CEF1BECC26E0}"/>
    <dgm:cxn modelId="{F7CDA65B-145A-4520-AFAC-65EE1DD23A42}" srcId="{086FA94D-88CD-4366-8440-82F598E2ABEB}" destId="{75685B99-C043-465C-B685-5C994E822024}" srcOrd="1" destOrd="0" parTransId="{0BE3FEF2-3E0D-4ECF-AE6B-3B4AD4CE241F}" sibTransId="{FA3BED48-D130-4F0D-8EA4-8EAFD954D3B8}"/>
    <dgm:cxn modelId="{7F1E4B50-2270-4811-B7AE-65D92BB7217A}" type="presOf" srcId="{80ED076B-7E53-4E69-89D6-3382EAF36F59}" destId="{BAFF3D78-F0F6-4E69-AE80-F87CACB07992}" srcOrd="0" destOrd="0" presId="urn:microsoft.com/office/officeart/2005/8/layout/matrix1"/>
    <dgm:cxn modelId="{059D8658-4B11-4211-936C-9F922C74046C}" type="presOf" srcId="{9E91BA04-72A9-42D4-AB7F-006A88358C06}" destId="{F876D0D4-3F87-42B2-A700-EBD9D73D1236}" srcOrd="1" destOrd="0" presId="urn:microsoft.com/office/officeart/2005/8/layout/matrix1"/>
    <dgm:cxn modelId="{2C3EC97E-6A86-4597-9E0B-0FB821B92B4C}" type="presOf" srcId="{80ED076B-7E53-4E69-89D6-3382EAF36F59}" destId="{056B7C39-99A5-40E0-ADB7-A5E9151AC287}" srcOrd="1" destOrd="0" presId="urn:microsoft.com/office/officeart/2005/8/layout/matrix1"/>
    <dgm:cxn modelId="{8E148E96-1012-4DEB-A0A9-5995A3041F81}" type="presOf" srcId="{E1F037DD-0710-4B7C-A0C5-9E628488C69E}" destId="{2C668640-22EE-44C5-BA04-00E59285EFD5}" srcOrd="1" destOrd="0" presId="urn:microsoft.com/office/officeart/2005/8/layout/matrix1"/>
    <dgm:cxn modelId="{12EAE69F-13CE-478A-9339-AA45F007E7A2}" srcId="{086FA94D-88CD-4366-8440-82F598E2ABEB}" destId="{E1F037DD-0710-4B7C-A0C5-9E628488C69E}" srcOrd="0" destOrd="0" parTransId="{3697BDA7-75F4-440A-9D80-7B8BF4D44F9E}" sibTransId="{1D84ED88-61AC-4D2E-8236-95B145B52A20}"/>
    <dgm:cxn modelId="{192873CB-9CC1-429E-88AD-9B51A4982AEC}" type="presOf" srcId="{E1F037DD-0710-4B7C-A0C5-9E628488C69E}" destId="{2297C73B-8953-4687-87F2-5947E75D3D9A}" srcOrd="0" destOrd="0" presId="urn:microsoft.com/office/officeart/2005/8/layout/matrix1"/>
    <dgm:cxn modelId="{E820E8CE-4B0A-45BF-9785-52308F967F78}" srcId="{086FA94D-88CD-4366-8440-82F598E2ABEB}" destId="{80ED076B-7E53-4E69-89D6-3382EAF36F59}" srcOrd="3" destOrd="0" parTransId="{4980CF6E-AD23-43AF-9FE0-5FCE2DE94338}" sibTransId="{3B1D9247-2C41-403D-8E77-59C956434C43}"/>
    <dgm:cxn modelId="{0F4847DC-E77C-4DD8-BC53-E3382095E7D5}" type="presOf" srcId="{75685B99-C043-465C-B685-5C994E822024}" destId="{052E31FC-8EA4-41A3-81F8-BA8765E7C759}" srcOrd="1" destOrd="0" presId="urn:microsoft.com/office/officeart/2005/8/layout/matrix1"/>
    <dgm:cxn modelId="{37541FE0-7835-440F-9E4C-FEB06CE5D453}" srcId="{086FA94D-88CD-4366-8440-82F598E2ABEB}" destId="{9E91BA04-72A9-42D4-AB7F-006A88358C06}" srcOrd="2" destOrd="0" parTransId="{C052745E-E404-4D20-B223-60AC6A22D97F}" sibTransId="{6B88ECC7-FA33-4B5F-96B0-D65342E76A77}"/>
    <dgm:cxn modelId="{3EA8A8E5-BD3A-4ECB-9D55-50312B54419C}" type="presOf" srcId="{75685B99-C043-465C-B685-5C994E822024}" destId="{7410CB40-C9F9-4295-BFE0-5AB75C1C4036}" srcOrd="0" destOrd="0" presId="urn:microsoft.com/office/officeart/2005/8/layout/matrix1"/>
    <dgm:cxn modelId="{CB3AB952-2F9F-4571-A0A0-AF9903F02A82}" type="presParOf" srcId="{0D6D9A35-EC29-4ACF-8E71-55F3443980AE}" destId="{A1E70963-DD15-4962-8465-8D031747CE05}" srcOrd="0" destOrd="0" presId="urn:microsoft.com/office/officeart/2005/8/layout/matrix1"/>
    <dgm:cxn modelId="{9ACAE950-6894-43F0-A9D6-A0650522BB71}" type="presParOf" srcId="{A1E70963-DD15-4962-8465-8D031747CE05}" destId="{2297C73B-8953-4687-87F2-5947E75D3D9A}" srcOrd="0" destOrd="0" presId="urn:microsoft.com/office/officeart/2005/8/layout/matrix1"/>
    <dgm:cxn modelId="{D0B127B1-CED3-4203-80E1-0463892851FC}" type="presParOf" srcId="{A1E70963-DD15-4962-8465-8D031747CE05}" destId="{2C668640-22EE-44C5-BA04-00E59285EFD5}" srcOrd="1" destOrd="0" presId="urn:microsoft.com/office/officeart/2005/8/layout/matrix1"/>
    <dgm:cxn modelId="{CBD7FE9A-5369-4D82-B668-2E24F21FDA3B}" type="presParOf" srcId="{A1E70963-DD15-4962-8465-8D031747CE05}" destId="{7410CB40-C9F9-4295-BFE0-5AB75C1C4036}" srcOrd="2" destOrd="0" presId="urn:microsoft.com/office/officeart/2005/8/layout/matrix1"/>
    <dgm:cxn modelId="{81223D97-DACC-4137-9FD0-D47A7A9E3883}" type="presParOf" srcId="{A1E70963-DD15-4962-8465-8D031747CE05}" destId="{052E31FC-8EA4-41A3-81F8-BA8765E7C759}" srcOrd="3" destOrd="0" presId="urn:microsoft.com/office/officeart/2005/8/layout/matrix1"/>
    <dgm:cxn modelId="{B9A4D921-EE3B-4951-BF12-5990A8892E59}" type="presParOf" srcId="{A1E70963-DD15-4962-8465-8D031747CE05}" destId="{68494C21-6E43-43CD-ACD9-B0B8CDA1CAE9}" srcOrd="4" destOrd="0" presId="urn:microsoft.com/office/officeart/2005/8/layout/matrix1"/>
    <dgm:cxn modelId="{32DB1B70-8E56-4206-8040-90CCF51393EA}" type="presParOf" srcId="{A1E70963-DD15-4962-8465-8D031747CE05}" destId="{F876D0D4-3F87-42B2-A700-EBD9D73D1236}" srcOrd="5" destOrd="0" presId="urn:microsoft.com/office/officeart/2005/8/layout/matrix1"/>
    <dgm:cxn modelId="{6DAF16F7-3B8C-4AB6-B8B8-DE26E0F47BB4}" type="presParOf" srcId="{A1E70963-DD15-4962-8465-8D031747CE05}" destId="{BAFF3D78-F0F6-4E69-AE80-F87CACB07992}" srcOrd="6" destOrd="0" presId="urn:microsoft.com/office/officeart/2005/8/layout/matrix1"/>
    <dgm:cxn modelId="{CA5D6AFD-565B-4761-978F-2B6442F0AD36}" type="presParOf" srcId="{A1E70963-DD15-4962-8465-8D031747CE05}" destId="{056B7C39-99A5-40E0-ADB7-A5E9151AC287}" srcOrd="7" destOrd="0" presId="urn:microsoft.com/office/officeart/2005/8/layout/matrix1"/>
    <dgm:cxn modelId="{B126D28C-2D03-4588-B434-F05C8B3F1755}" type="presParOf" srcId="{0D6D9A35-EC29-4ACF-8E71-55F3443980AE}" destId="{81E4B911-BDBF-488C-AACC-84C60451D1C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B383E0-118D-4ADC-83B1-5ED76B76525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8269FD3-91E5-43DE-99BC-B8863DA35331}">
      <dgm:prSet phldrT="[Text]" custT="1"/>
      <dgm:spPr/>
      <dgm:t>
        <a:bodyPr/>
        <a:lstStyle/>
        <a:p>
          <a:pPr>
            <a:lnSpc>
              <a:spcPts val="2300"/>
            </a:lnSpc>
          </a:pPr>
          <a:r>
            <a:rPr lang="en-GB" altLang="en-US" sz="1800" dirty="0">
              <a:solidFill>
                <a:schemeClr val="bg1">
                  <a:lumMod val="50000"/>
                </a:schemeClr>
              </a:solidFill>
            </a:rPr>
            <a:t>“Since the 1900s, some </a:t>
          </a:r>
          <a:r>
            <a:rPr lang="en-GB" altLang="en-US" sz="1800" b="1" dirty="0">
              <a:solidFill>
                <a:schemeClr val="bg1">
                  <a:lumMod val="50000"/>
                </a:schemeClr>
              </a:solidFill>
            </a:rPr>
            <a:t>75 per cent of crop diversity has been lost </a:t>
          </a:r>
          <a:r>
            <a:rPr lang="en-GB" altLang="en-US" sz="1800" dirty="0">
              <a:solidFill>
                <a:schemeClr val="bg1">
                  <a:lumMod val="50000"/>
                </a:schemeClr>
              </a:solidFill>
            </a:rPr>
            <a:t>from farmers’ fields. Better use of </a:t>
          </a:r>
          <a:r>
            <a:rPr lang="en-GB" altLang="en-US" sz="1800" b="1" dirty="0">
              <a:solidFill>
                <a:schemeClr val="bg1">
                  <a:lumMod val="50000"/>
                </a:schemeClr>
              </a:solidFill>
            </a:rPr>
            <a:t>agricultural biodiversity </a:t>
          </a:r>
          <a:r>
            <a:rPr lang="en-GB" altLang="en-US" sz="1800" dirty="0">
              <a:solidFill>
                <a:schemeClr val="bg1">
                  <a:lumMod val="50000"/>
                </a:schemeClr>
              </a:solidFill>
            </a:rPr>
            <a:t>can contribute to more </a:t>
          </a:r>
          <a:r>
            <a:rPr lang="en-GB" altLang="en-US" sz="1800" b="1" dirty="0">
              <a:solidFill>
                <a:schemeClr val="bg1">
                  <a:lumMod val="50000"/>
                </a:schemeClr>
              </a:solidFill>
            </a:rPr>
            <a:t>nutritious diets</a:t>
          </a:r>
          <a:r>
            <a:rPr lang="en-GB" altLang="en-US" sz="1800" dirty="0">
              <a:solidFill>
                <a:schemeClr val="bg1">
                  <a:lumMod val="50000"/>
                </a:schemeClr>
              </a:solidFill>
            </a:rPr>
            <a:t>, </a:t>
          </a:r>
          <a:r>
            <a:rPr lang="en-GB" altLang="en-US" sz="1800" b="1" dirty="0">
              <a:solidFill>
                <a:schemeClr val="bg1">
                  <a:lumMod val="50000"/>
                </a:schemeClr>
              </a:solidFill>
            </a:rPr>
            <a:t>enhanced livelihoods </a:t>
          </a:r>
          <a:r>
            <a:rPr lang="en-GB" altLang="en-US" sz="1800" dirty="0">
              <a:solidFill>
                <a:schemeClr val="bg1">
                  <a:lumMod val="50000"/>
                </a:schemeClr>
              </a:solidFill>
            </a:rPr>
            <a:t>for farming communities and more </a:t>
          </a:r>
          <a:r>
            <a:rPr lang="en-GB" altLang="en-US" sz="1800" b="1" dirty="0">
              <a:solidFill>
                <a:schemeClr val="bg1">
                  <a:lumMod val="50000"/>
                </a:schemeClr>
              </a:solidFill>
            </a:rPr>
            <a:t>resilient and sustainable farming systems</a:t>
          </a:r>
          <a:r>
            <a:rPr lang="en-GB" altLang="en-US" sz="1800" dirty="0">
              <a:solidFill>
                <a:schemeClr val="bg1">
                  <a:lumMod val="50000"/>
                </a:schemeClr>
              </a:solidFill>
            </a:rPr>
            <a:t>.” </a:t>
          </a:r>
          <a:endParaRPr lang="en-US" sz="1800" dirty="0">
            <a:solidFill>
              <a:schemeClr val="bg1">
                <a:lumMod val="50000"/>
              </a:schemeClr>
            </a:solidFill>
          </a:endParaRPr>
        </a:p>
      </dgm:t>
    </dgm:pt>
    <dgm:pt modelId="{0A9E90F9-8BD7-4E72-B585-D920481AD450}" type="parTrans" cxnId="{2FF6CB31-0D51-49C8-8587-6790B074F274}">
      <dgm:prSet/>
      <dgm:spPr/>
      <dgm:t>
        <a:bodyPr/>
        <a:lstStyle/>
        <a:p>
          <a:endParaRPr lang="en-US">
            <a:solidFill>
              <a:schemeClr val="bg1">
                <a:lumMod val="50000"/>
              </a:schemeClr>
            </a:solidFill>
          </a:endParaRPr>
        </a:p>
      </dgm:t>
    </dgm:pt>
    <dgm:pt modelId="{1E6D3242-0A1A-4BA0-93FC-059EA8179069}" type="sibTrans" cxnId="{2FF6CB31-0D51-49C8-8587-6790B074F274}">
      <dgm:prSet/>
      <dgm:spPr/>
      <dgm:t>
        <a:bodyPr/>
        <a:lstStyle/>
        <a:p>
          <a:endParaRPr lang="en-US">
            <a:solidFill>
              <a:schemeClr val="bg1">
                <a:lumMod val="50000"/>
              </a:schemeClr>
            </a:solidFill>
          </a:endParaRPr>
        </a:p>
      </dgm:t>
    </dgm:pt>
    <dgm:pt modelId="{7C9E4785-8F8D-4226-9F23-EA4A2A6507A6}" type="pres">
      <dgm:prSet presAssocID="{12B383E0-118D-4ADC-83B1-5ED76B76525F}" presName="diagram" presStyleCnt="0">
        <dgm:presLayoutVars>
          <dgm:dir/>
          <dgm:resizeHandles val="exact"/>
        </dgm:presLayoutVars>
      </dgm:prSet>
      <dgm:spPr/>
    </dgm:pt>
    <dgm:pt modelId="{F3320062-436B-4D8E-B46F-BF5DA32D32A7}" type="pres">
      <dgm:prSet presAssocID="{98269FD3-91E5-43DE-99BC-B8863DA35331}" presName="node" presStyleLbl="node1" presStyleIdx="0" presStyleCnt="1" custScaleY="396866" custLinFactNeighborX="852" custLinFactNeighborY="-8654">
        <dgm:presLayoutVars>
          <dgm:bulletEnabled val="1"/>
        </dgm:presLayoutVars>
      </dgm:prSet>
      <dgm:spPr/>
    </dgm:pt>
  </dgm:ptLst>
  <dgm:cxnLst>
    <dgm:cxn modelId="{2FF6CB31-0D51-49C8-8587-6790B074F274}" srcId="{12B383E0-118D-4ADC-83B1-5ED76B76525F}" destId="{98269FD3-91E5-43DE-99BC-B8863DA35331}" srcOrd="0" destOrd="0" parTransId="{0A9E90F9-8BD7-4E72-B585-D920481AD450}" sibTransId="{1E6D3242-0A1A-4BA0-93FC-059EA8179069}"/>
    <dgm:cxn modelId="{49A9D7C1-DB1E-F749-BD4F-CC7F027B2573}" type="presOf" srcId="{12B383E0-118D-4ADC-83B1-5ED76B76525F}" destId="{7C9E4785-8F8D-4226-9F23-EA4A2A6507A6}" srcOrd="0" destOrd="0" presId="urn:microsoft.com/office/officeart/2005/8/layout/default"/>
    <dgm:cxn modelId="{B3ED2ECD-DE76-5947-BB9D-B11F1719022F}" type="presOf" srcId="{98269FD3-91E5-43DE-99BC-B8863DA35331}" destId="{F3320062-436B-4D8E-B46F-BF5DA32D32A7}" srcOrd="0" destOrd="0" presId="urn:microsoft.com/office/officeart/2005/8/layout/default"/>
    <dgm:cxn modelId="{6205482D-8B02-8742-B579-C81E13BF0B32}" type="presParOf" srcId="{7C9E4785-8F8D-4226-9F23-EA4A2A6507A6}" destId="{F3320062-436B-4D8E-B46F-BF5DA32D32A7}" srcOrd="0" destOrd="0" presId="urn:microsoft.com/office/officeart/2005/8/layout/default"/>
  </dgm:cxnLst>
  <dgm:bg>
    <a:solidFill>
      <a:srgbClr val="336699">
        <a:alpha val="38000"/>
      </a:srgb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7C73B-8953-4687-87F2-5947E75D3D9A}">
      <dsp:nvSpPr>
        <dsp:cNvPr id="0" name=""/>
        <dsp:cNvSpPr/>
      </dsp:nvSpPr>
      <dsp:spPr>
        <a:xfrm rot="16200000">
          <a:off x="531345" y="-522947"/>
          <a:ext cx="2936928" cy="399961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endParaRPr lang="en-US" sz="1600" kern="1200" dirty="0">
            <a:solidFill>
              <a:schemeClr val="accent1">
                <a:lumMod val="25000"/>
              </a:schemeClr>
            </a:solidFill>
          </a:endParaRPr>
        </a:p>
        <a:p>
          <a:pPr marL="0" lvl="0" indent="0" algn="l" defTabSz="711200">
            <a:lnSpc>
              <a:spcPct val="90000"/>
            </a:lnSpc>
            <a:spcBef>
              <a:spcPct val="0"/>
            </a:spcBef>
            <a:spcAft>
              <a:spcPct val="35000"/>
            </a:spcAft>
            <a:buNone/>
          </a:pPr>
          <a:endParaRPr lang="en-US" sz="1600" kern="1200" dirty="0">
            <a:solidFill>
              <a:schemeClr val="accent1">
                <a:lumMod val="25000"/>
              </a:schemeClr>
            </a:solidFill>
          </a:endParaRPr>
        </a:p>
        <a:p>
          <a:pPr marL="0" lvl="0" indent="0" algn="l" defTabSz="711200">
            <a:lnSpc>
              <a:spcPct val="90000"/>
            </a:lnSpc>
            <a:spcBef>
              <a:spcPct val="0"/>
            </a:spcBef>
            <a:spcAft>
              <a:spcPct val="35000"/>
            </a:spcAft>
            <a:buNone/>
          </a:pPr>
          <a:endParaRPr lang="en-US" sz="1600" kern="1200" dirty="0">
            <a:solidFill>
              <a:schemeClr val="accent1">
                <a:lumMod val="25000"/>
              </a:schemeClr>
            </a:solidFill>
          </a:endParaRPr>
        </a:p>
        <a:p>
          <a:pPr marL="0" lvl="0" indent="0" algn="l" defTabSz="711200">
            <a:lnSpc>
              <a:spcPct val="90000"/>
            </a:lnSpc>
            <a:spcBef>
              <a:spcPct val="0"/>
            </a:spcBef>
            <a:spcAft>
              <a:spcPct val="35000"/>
            </a:spcAft>
            <a:buNone/>
          </a:pP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dirty="0">
              <a:solidFill>
                <a:schemeClr val="bg1">
                  <a:lumMod val="50000"/>
                </a:schemeClr>
              </a:solidFill>
            </a:rPr>
            <a:t>Preservation of competitive advantages</a:t>
          </a:r>
        </a:p>
        <a:p>
          <a:pPr marL="0" lvl="0" indent="0" algn="l" defTabSz="711200">
            <a:lnSpc>
              <a:spcPct val="90000"/>
            </a:lnSpc>
            <a:spcBef>
              <a:spcPct val="0"/>
            </a:spcBef>
            <a:spcAft>
              <a:spcPct val="35000"/>
            </a:spcAft>
            <a:buNone/>
          </a:pPr>
          <a:r>
            <a:rPr lang="en-US" sz="1600" kern="1200" dirty="0">
              <a:solidFill>
                <a:schemeClr val="bg1">
                  <a:lumMod val="50000"/>
                </a:schemeClr>
              </a:solidFill>
            </a:rPr>
            <a:t>Provisioning of data sharing  Infrastructures / Resources </a:t>
          </a:r>
        </a:p>
        <a:p>
          <a:pPr marL="0" lvl="0" indent="0" algn="l" defTabSz="711200">
            <a:lnSpc>
              <a:spcPct val="90000"/>
            </a:lnSpc>
            <a:spcBef>
              <a:spcPct val="0"/>
            </a:spcBef>
            <a:spcAft>
              <a:spcPct val="35000"/>
            </a:spcAft>
            <a:buNone/>
          </a:pPr>
          <a:r>
            <a:rPr lang="en-US" sz="1600" kern="1200" dirty="0">
              <a:solidFill>
                <a:schemeClr val="bg1">
                  <a:lumMod val="50000"/>
                </a:schemeClr>
              </a:solidFill>
            </a:rPr>
            <a:t>Presence of quality data</a:t>
          </a:r>
        </a:p>
        <a:p>
          <a:pPr marL="0" lvl="0" indent="0" algn="l" defTabSz="711200">
            <a:lnSpc>
              <a:spcPct val="90000"/>
            </a:lnSpc>
            <a:spcBef>
              <a:spcPct val="0"/>
            </a:spcBef>
            <a:spcAft>
              <a:spcPct val="35000"/>
            </a:spcAft>
            <a:buNone/>
          </a:pPr>
          <a:r>
            <a:rPr lang="en-US" sz="1600" kern="1200" dirty="0">
              <a:solidFill>
                <a:schemeClr val="bg1">
                  <a:lumMod val="50000"/>
                </a:schemeClr>
              </a:solidFill>
            </a:rPr>
            <a:t>Lifting interoperability barriers</a:t>
          </a:r>
        </a:p>
        <a:p>
          <a:pPr marL="0" lvl="0" indent="0" algn="l" defTabSz="711200">
            <a:lnSpc>
              <a:spcPct val="90000"/>
            </a:lnSpc>
            <a:spcBef>
              <a:spcPct val="0"/>
            </a:spcBef>
            <a:spcAft>
              <a:spcPct val="35000"/>
            </a:spcAft>
            <a:buNone/>
          </a:pPr>
          <a:r>
            <a:rPr lang="en-US" sz="1600" kern="1200" dirty="0">
              <a:solidFill>
                <a:schemeClr val="bg1">
                  <a:lumMod val="50000"/>
                </a:schemeClr>
              </a:solidFill>
            </a:rPr>
            <a:t>IPR Clearance / Licensing</a:t>
          </a:r>
        </a:p>
        <a:p>
          <a:pPr marL="0" lvl="0" indent="0" algn="l" defTabSz="711200">
            <a:lnSpc>
              <a:spcPct val="90000"/>
            </a:lnSpc>
            <a:spcBef>
              <a:spcPct val="0"/>
            </a:spcBef>
            <a:spcAft>
              <a:spcPct val="35000"/>
            </a:spcAft>
            <a:buNone/>
          </a:pPr>
          <a:r>
            <a:rPr lang="en-US" sz="1600" kern="1200" dirty="0">
              <a:solidFill>
                <a:schemeClr val="bg1">
                  <a:lumMod val="50000"/>
                </a:schemeClr>
              </a:solidFill>
            </a:rPr>
            <a:t>Validation / Trustworthiness</a:t>
          </a:r>
        </a:p>
        <a:p>
          <a:pPr marL="0" lvl="0" indent="0" algn="l" defTabSz="711200">
            <a:lnSpc>
              <a:spcPct val="90000"/>
            </a:lnSpc>
            <a:spcBef>
              <a:spcPct val="0"/>
            </a:spcBef>
            <a:spcAft>
              <a:spcPct val="35000"/>
            </a:spcAft>
            <a:buNone/>
          </a:pPr>
          <a:r>
            <a:rPr lang="en-US" sz="1600" kern="1200" dirty="0">
              <a:solidFill>
                <a:schemeClr val="bg1">
                  <a:lumMod val="50000"/>
                </a:schemeClr>
              </a:solidFill>
            </a:rPr>
            <a:t>Motivating open data sharing</a:t>
          </a:r>
          <a:endParaRPr lang="el-GR" sz="1600" kern="1200" dirty="0">
            <a:solidFill>
              <a:schemeClr val="bg1">
                <a:lumMod val="50000"/>
              </a:schemeClr>
            </a:solidFill>
          </a:endParaRPr>
        </a:p>
      </dsp:txBody>
      <dsp:txXfrm rot="5400000">
        <a:off x="0" y="8398"/>
        <a:ext cx="3999619" cy="2202696"/>
      </dsp:txXfrm>
    </dsp:sp>
    <dsp:sp modelId="{7410CB40-C9F9-4295-BFE0-5AB75C1C4036}">
      <dsp:nvSpPr>
        <dsp:cNvPr id="0" name=""/>
        <dsp:cNvSpPr/>
      </dsp:nvSpPr>
      <dsp:spPr>
        <a:xfrm>
          <a:off x="3999619" y="8978"/>
          <a:ext cx="3999619" cy="290101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r" defTabSz="711200">
            <a:lnSpc>
              <a:spcPct val="90000"/>
            </a:lnSpc>
            <a:spcBef>
              <a:spcPct val="0"/>
            </a:spcBef>
            <a:spcAft>
              <a:spcPct val="35000"/>
            </a:spcAft>
            <a:buNone/>
          </a:pPr>
          <a:endParaRPr lang="en-US" sz="1600" kern="1200" dirty="0">
            <a:solidFill>
              <a:schemeClr val="bg1"/>
            </a:solidFill>
          </a:endParaRPr>
        </a:p>
        <a:p>
          <a:pPr marL="0" lvl="0" indent="0" algn="r" defTabSz="711200">
            <a:lnSpc>
              <a:spcPct val="90000"/>
            </a:lnSpc>
            <a:spcBef>
              <a:spcPct val="0"/>
            </a:spcBef>
            <a:spcAft>
              <a:spcPct val="35000"/>
            </a:spcAft>
            <a:buNone/>
          </a:pPr>
          <a:endParaRPr lang="en-US" sz="1600" kern="1200" dirty="0">
            <a:solidFill>
              <a:schemeClr val="bg1"/>
            </a:solidFill>
          </a:endParaRPr>
        </a:p>
        <a:p>
          <a:pPr marL="0" lvl="0" indent="0" algn="r" defTabSz="711200">
            <a:lnSpc>
              <a:spcPct val="90000"/>
            </a:lnSpc>
            <a:spcBef>
              <a:spcPct val="0"/>
            </a:spcBef>
            <a:spcAft>
              <a:spcPct val="35000"/>
            </a:spcAft>
            <a:buNone/>
          </a:pPr>
          <a:endParaRPr lang="en-US" sz="1600" kern="1200" dirty="0">
            <a:solidFill>
              <a:schemeClr val="bg1"/>
            </a:solidFill>
          </a:endParaRPr>
        </a:p>
        <a:p>
          <a:pPr marL="0" lvl="0" indent="0" algn="r" defTabSz="711200">
            <a:lnSpc>
              <a:spcPct val="90000"/>
            </a:lnSpc>
            <a:spcBef>
              <a:spcPct val="0"/>
            </a:spcBef>
            <a:spcAft>
              <a:spcPct val="35000"/>
            </a:spcAft>
            <a:buNone/>
          </a:pPr>
          <a:r>
            <a:rPr lang="en-US" sz="1600" kern="1200" dirty="0">
              <a:solidFill>
                <a:schemeClr val="bg1">
                  <a:lumMod val="50000"/>
                </a:schemeClr>
              </a:solidFill>
            </a:rPr>
            <a:t>Research trustworthiness</a:t>
          </a:r>
        </a:p>
        <a:p>
          <a:pPr marL="0" lvl="0" indent="0" algn="r" defTabSz="711200">
            <a:lnSpc>
              <a:spcPct val="90000"/>
            </a:lnSpc>
            <a:spcBef>
              <a:spcPct val="0"/>
            </a:spcBef>
            <a:spcAft>
              <a:spcPct val="35000"/>
            </a:spcAft>
            <a:buNone/>
          </a:pPr>
          <a:r>
            <a:rPr lang="en-US" sz="1600" kern="1200" dirty="0">
              <a:solidFill>
                <a:schemeClr val="bg1">
                  <a:lumMod val="50000"/>
                </a:schemeClr>
              </a:solidFill>
            </a:rPr>
            <a:t>(Cross discipline) Research facilitation</a:t>
          </a:r>
        </a:p>
        <a:p>
          <a:pPr marL="0" lvl="0" indent="0" algn="r" defTabSz="711200">
            <a:lnSpc>
              <a:spcPct val="90000"/>
            </a:lnSpc>
            <a:spcBef>
              <a:spcPct val="0"/>
            </a:spcBef>
            <a:spcAft>
              <a:spcPct val="35000"/>
            </a:spcAft>
            <a:buNone/>
          </a:pPr>
          <a:r>
            <a:rPr lang="en-US" sz="1600" kern="1200" dirty="0">
              <a:solidFill>
                <a:schemeClr val="bg1">
                  <a:lumMod val="50000"/>
                </a:schemeClr>
              </a:solidFill>
            </a:rPr>
            <a:t>New business model / New business Opportunities</a:t>
          </a:r>
          <a:endParaRPr lang="el-GR" sz="3300" kern="1200" dirty="0">
            <a:solidFill>
              <a:schemeClr val="bg1">
                <a:lumMod val="50000"/>
              </a:schemeClr>
            </a:solidFill>
          </a:endParaRPr>
        </a:p>
      </dsp:txBody>
      <dsp:txXfrm>
        <a:off x="3999619" y="8978"/>
        <a:ext cx="3999619" cy="2175760"/>
      </dsp:txXfrm>
    </dsp:sp>
    <dsp:sp modelId="{68494C21-6E43-43CD-ACD9-B0B8CDA1CAE9}">
      <dsp:nvSpPr>
        <dsp:cNvPr id="0" name=""/>
        <dsp:cNvSpPr/>
      </dsp:nvSpPr>
      <dsp:spPr>
        <a:xfrm rot="10800000">
          <a:off x="0" y="2909992"/>
          <a:ext cx="3999619" cy="290101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lumMod val="50000"/>
                </a:schemeClr>
              </a:solidFill>
            </a:rPr>
            <a:t>Sharing of funded research data</a:t>
          </a:r>
        </a:p>
        <a:p>
          <a:pPr marL="0" lvl="0" indent="0" algn="l" defTabSz="711200">
            <a:lnSpc>
              <a:spcPct val="90000"/>
            </a:lnSpc>
            <a:spcBef>
              <a:spcPct val="0"/>
            </a:spcBef>
            <a:spcAft>
              <a:spcPct val="35000"/>
            </a:spcAft>
            <a:buNone/>
          </a:pPr>
          <a:r>
            <a:rPr lang="en-US" sz="1600" kern="1200" dirty="0">
              <a:solidFill>
                <a:schemeClr val="bg1">
                  <a:lumMod val="50000"/>
                </a:schemeClr>
              </a:solidFill>
            </a:rPr>
            <a:t>Traceability</a:t>
          </a:r>
        </a:p>
        <a:p>
          <a:pPr marL="0" lvl="0" indent="0" algn="l" defTabSz="711200">
            <a:lnSpc>
              <a:spcPct val="90000"/>
            </a:lnSpc>
            <a:spcBef>
              <a:spcPct val="0"/>
            </a:spcBef>
            <a:spcAft>
              <a:spcPct val="35000"/>
            </a:spcAft>
            <a:buNone/>
          </a:pPr>
          <a:r>
            <a:rPr lang="en-US" sz="1600" kern="1200" dirty="0">
              <a:solidFill>
                <a:schemeClr val="bg1">
                  <a:lumMod val="50000"/>
                </a:schemeClr>
              </a:solidFill>
            </a:rPr>
            <a:t>Research Validation</a:t>
          </a:r>
        </a:p>
        <a:p>
          <a:pPr marL="0" lvl="0" indent="0" algn="l" defTabSz="711200">
            <a:lnSpc>
              <a:spcPct val="90000"/>
            </a:lnSpc>
            <a:spcBef>
              <a:spcPct val="0"/>
            </a:spcBef>
            <a:spcAft>
              <a:spcPct val="35000"/>
            </a:spcAft>
            <a:buNone/>
          </a:pPr>
          <a:r>
            <a:rPr lang="en-US" sz="1600" kern="1200" dirty="0">
              <a:solidFill>
                <a:schemeClr val="bg1">
                  <a:lumMod val="50000"/>
                </a:schemeClr>
              </a:solidFill>
            </a:rPr>
            <a:t>(Long term) Preservation</a:t>
          </a:r>
        </a:p>
        <a:p>
          <a:pPr marL="0" lvl="0" indent="0" algn="l" defTabSz="711200">
            <a:lnSpc>
              <a:spcPct val="90000"/>
            </a:lnSpc>
            <a:spcBef>
              <a:spcPct val="0"/>
            </a:spcBef>
            <a:spcAft>
              <a:spcPct val="35000"/>
            </a:spcAft>
            <a:buNone/>
          </a:pPr>
          <a:r>
            <a:rPr lang="en-US" sz="1600" kern="1200" dirty="0">
              <a:solidFill>
                <a:schemeClr val="bg1">
                  <a:lumMod val="50000"/>
                </a:schemeClr>
              </a:solidFill>
            </a:rPr>
            <a:t>Machine readability</a:t>
          </a:r>
          <a:endParaRPr lang="el-GR" sz="1600" kern="1200" dirty="0">
            <a:solidFill>
              <a:schemeClr val="bg1">
                <a:lumMod val="50000"/>
              </a:schemeClr>
            </a:solidFill>
          </a:endParaRPr>
        </a:p>
      </dsp:txBody>
      <dsp:txXfrm rot="10800000">
        <a:off x="0" y="3635245"/>
        <a:ext cx="3999619" cy="2175760"/>
      </dsp:txXfrm>
    </dsp:sp>
    <dsp:sp modelId="{BAFF3D78-F0F6-4E69-AE80-F87CACB07992}">
      <dsp:nvSpPr>
        <dsp:cNvPr id="0" name=""/>
        <dsp:cNvSpPr/>
      </dsp:nvSpPr>
      <dsp:spPr>
        <a:xfrm rot="5400000">
          <a:off x="4548921" y="2360689"/>
          <a:ext cx="2901013" cy="399961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r" defTabSz="711200">
            <a:lnSpc>
              <a:spcPct val="90000"/>
            </a:lnSpc>
            <a:spcBef>
              <a:spcPct val="0"/>
            </a:spcBef>
            <a:spcAft>
              <a:spcPct val="35000"/>
            </a:spcAft>
            <a:buNone/>
          </a:pPr>
          <a:r>
            <a:rPr lang="en-US" sz="1600" kern="1200" dirty="0">
              <a:solidFill>
                <a:schemeClr val="bg1">
                  <a:lumMod val="50000"/>
                </a:schemeClr>
              </a:solidFill>
            </a:rPr>
            <a:t>Better / New products &amp; Services</a:t>
          </a:r>
        </a:p>
        <a:p>
          <a:pPr marL="0" lvl="0" indent="0" algn="r" defTabSz="711200">
            <a:lnSpc>
              <a:spcPct val="90000"/>
            </a:lnSpc>
            <a:spcBef>
              <a:spcPct val="0"/>
            </a:spcBef>
            <a:spcAft>
              <a:spcPct val="35000"/>
            </a:spcAft>
            <a:buNone/>
          </a:pPr>
          <a:r>
            <a:rPr lang="en-US" sz="1600" kern="1200" dirty="0">
              <a:solidFill>
                <a:schemeClr val="bg1">
                  <a:lumMod val="50000"/>
                </a:schemeClr>
              </a:solidFill>
            </a:rPr>
            <a:t>Improved Science</a:t>
          </a:r>
        </a:p>
        <a:p>
          <a:pPr marL="0" lvl="0" indent="0" algn="r" defTabSz="711200">
            <a:lnSpc>
              <a:spcPct val="90000"/>
            </a:lnSpc>
            <a:spcBef>
              <a:spcPct val="0"/>
            </a:spcBef>
            <a:spcAft>
              <a:spcPct val="35000"/>
            </a:spcAft>
            <a:buNone/>
          </a:pPr>
          <a:r>
            <a:rPr lang="en-US" sz="1600" kern="1200" dirty="0">
              <a:solidFill>
                <a:schemeClr val="bg1">
                  <a:lumMod val="50000"/>
                </a:schemeClr>
              </a:solidFill>
            </a:rPr>
            <a:t>Economy Growth</a:t>
          </a:r>
        </a:p>
        <a:p>
          <a:pPr marL="0" lvl="0" indent="0" algn="r" defTabSz="711200">
            <a:lnSpc>
              <a:spcPct val="90000"/>
            </a:lnSpc>
            <a:spcBef>
              <a:spcPct val="0"/>
            </a:spcBef>
            <a:spcAft>
              <a:spcPct val="35000"/>
            </a:spcAft>
            <a:buNone/>
          </a:pPr>
          <a:r>
            <a:rPr lang="en-US" sz="1600" kern="1200" dirty="0">
              <a:solidFill>
                <a:schemeClr val="bg1">
                  <a:lumMod val="50000"/>
                </a:schemeClr>
              </a:solidFill>
            </a:rPr>
            <a:t>Informed Society</a:t>
          </a:r>
        </a:p>
        <a:p>
          <a:pPr marL="0" lvl="0" indent="0" algn="ctr" defTabSz="711200">
            <a:lnSpc>
              <a:spcPct val="90000"/>
            </a:lnSpc>
            <a:spcBef>
              <a:spcPct val="0"/>
            </a:spcBef>
            <a:spcAft>
              <a:spcPct val="35000"/>
            </a:spcAft>
            <a:buNone/>
          </a:pPr>
          <a:endParaRPr lang="el-GR" sz="1600" kern="1200" dirty="0"/>
        </a:p>
      </dsp:txBody>
      <dsp:txXfrm rot="-5400000">
        <a:off x="3999619" y="3635245"/>
        <a:ext cx="3999619" cy="2175760"/>
      </dsp:txXfrm>
    </dsp:sp>
    <dsp:sp modelId="{81E4B911-BDBF-488C-AACC-84C60451D1CA}">
      <dsp:nvSpPr>
        <dsp:cNvPr id="0" name=""/>
        <dsp:cNvSpPr/>
      </dsp:nvSpPr>
      <dsp:spPr>
        <a:xfrm>
          <a:off x="2880317" y="2078692"/>
          <a:ext cx="2257608" cy="145050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de-DE" sz="3800" kern="1200" dirty="0">
              <a:solidFill>
                <a:schemeClr val="bg2">
                  <a:lumMod val="75000"/>
                </a:schemeClr>
              </a:solidFill>
            </a:rPr>
            <a:t>Open Data</a:t>
          </a:r>
          <a:endParaRPr lang="el-GR" sz="3800" kern="1200" dirty="0">
            <a:solidFill>
              <a:schemeClr val="bg2">
                <a:lumMod val="75000"/>
              </a:schemeClr>
            </a:solidFill>
          </a:endParaRPr>
        </a:p>
      </dsp:txBody>
      <dsp:txXfrm>
        <a:off x="2951125" y="2149500"/>
        <a:ext cx="2115992" cy="1308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20062-436B-4D8E-B46F-BF5DA32D32A7}">
      <dsp:nvSpPr>
        <dsp:cNvPr id="0" name=""/>
        <dsp:cNvSpPr/>
      </dsp:nvSpPr>
      <dsp:spPr>
        <a:xfrm>
          <a:off x="2109" y="248491"/>
          <a:ext cx="2158130" cy="5138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2300"/>
            </a:lnSpc>
            <a:spcBef>
              <a:spcPct val="0"/>
            </a:spcBef>
            <a:spcAft>
              <a:spcPct val="35000"/>
            </a:spcAft>
            <a:buNone/>
          </a:pPr>
          <a:r>
            <a:rPr lang="en-GB" altLang="en-US" sz="1800" kern="1200" dirty="0">
              <a:solidFill>
                <a:schemeClr val="bg1">
                  <a:lumMod val="50000"/>
                </a:schemeClr>
              </a:solidFill>
            </a:rPr>
            <a:t>“Since the 1900s, some </a:t>
          </a:r>
          <a:r>
            <a:rPr lang="en-GB" altLang="en-US" sz="1800" b="1" kern="1200" dirty="0">
              <a:solidFill>
                <a:schemeClr val="bg1">
                  <a:lumMod val="50000"/>
                </a:schemeClr>
              </a:solidFill>
            </a:rPr>
            <a:t>75 per cent of crop diversity has been lost </a:t>
          </a:r>
          <a:r>
            <a:rPr lang="en-GB" altLang="en-US" sz="1800" kern="1200" dirty="0">
              <a:solidFill>
                <a:schemeClr val="bg1">
                  <a:lumMod val="50000"/>
                </a:schemeClr>
              </a:solidFill>
            </a:rPr>
            <a:t>from farmers’ fields. Better use of </a:t>
          </a:r>
          <a:r>
            <a:rPr lang="en-GB" altLang="en-US" sz="1800" b="1" kern="1200" dirty="0">
              <a:solidFill>
                <a:schemeClr val="bg1">
                  <a:lumMod val="50000"/>
                </a:schemeClr>
              </a:solidFill>
            </a:rPr>
            <a:t>agricultural biodiversity </a:t>
          </a:r>
          <a:r>
            <a:rPr lang="en-GB" altLang="en-US" sz="1800" kern="1200" dirty="0">
              <a:solidFill>
                <a:schemeClr val="bg1">
                  <a:lumMod val="50000"/>
                </a:schemeClr>
              </a:solidFill>
            </a:rPr>
            <a:t>can contribute to more </a:t>
          </a:r>
          <a:r>
            <a:rPr lang="en-GB" altLang="en-US" sz="1800" b="1" kern="1200" dirty="0">
              <a:solidFill>
                <a:schemeClr val="bg1">
                  <a:lumMod val="50000"/>
                </a:schemeClr>
              </a:solidFill>
            </a:rPr>
            <a:t>nutritious diets</a:t>
          </a:r>
          <a:r>
            <a:rPr lang="en-GB" altLang="en-US" sz="1800" kern="1200" dirty="0">
              <a:solidFill>
                <a:schemeClr val="bg1">
                  <a:lumMod val="50000"/>
                </a:schemeClr>
              </a:solidFill>
            </a:rPr>
            <a:t>, </a:t>
          </a:r>
          <a:r>
            <a:rPr lang="en-GB" altLang="en-US" sz="1800" b="1" kern="1200" dirty="0">
              <a:solidFill>
                <a:schemeClr val="bg1">
                  <a:lumMod val="50000"/>
                </a:schemeClr>
              </a:solidFill>
            </a:rPr>
            <a:t>enhanced livelihoods </a:t>
          </a:r>
          <a:r>
            <a:rPr lang="en-GB" altLang="en-US" sz="1800" kern="1200" dirty="0">
              <a:solidFill>
                <a:schemeClr val="bg1">
                  <a:lumMod val="50000"/>
                </a:schemeClr>
              </a:solidFill>
            </a:rPr>
            <a:t>for farming communities and more </a:t>
          </a:r>
          <a:r>
            <a:rPr lang="en-GB" altLang="en-US" sz="1800" b="1" kern="1200" dirty="0">
              <a:solidFill>
                <a:schemeClr val="bg1">
                  <a:lumMod val="50000"/>
                </a:schemeClr>
              </a:solidFill>
            </a:rPr>
            <a:t>resilient and sustainable farming systems</a:t>
          </a:r>
          <a:r>
            <a:rPr lang="en-GB" altLang="en-US" sz="1800" kern="1200" dirty="0">
              <a:solidFill>
                <a:schemeClr val="bg1">
                  <a:lumMod val="50000"/>
                </a:schemeClr>
              </a:solidFill>
            </a:rPr>
            <a:t>.” </a:t>
          </a:r>
          <a:endParaRPr lang="en-US" sz="1800" kern="1200" dirty="0">
            <a:solidFill>
              <a:schemeClr val="bg1">
                <a:lumMod val="50000"/>
              </a:schemeClr>
            </a:solidFill>
          </a:endParaRPr>
        </a:p>
      </dsp:txBody>
      <dsp:txXfrm>
        <a:off x="2109" y="248491"/>
        <a:ext cx="2158130" cy="513893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ltLang="en-US"/>
          </a:p>
        </p:txBody>
      </p:sp>
      <p:sp>
        <p:nvSpPr>
          <p:cNvPr id="3" name="Date Placeholder 2"/>
          <p:cNvSpPr>
            <a:spLocks noGrp="1"/>
          </p:cNvSpPr>
          <p:nvPr>
            <p:ph type="dt" idx="1"/>
          </p:nvPr>
        </p:nvSpPr>
        <p:spPr>
          <a:xfrm>
            <a:off x="4143375" y="0"/>
            <a:ext cx="3170238" cy="481013"/>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fld id="{535CBCDE-5365-41F0-9B2B-829F66F188B0}" type="datetimeFigureOut">
              <a:rPr lang="en-US" altLang="en-US"/>
              <a:pPr>
                <a:defRPr/>
              </a:pPr>
              <a:t>5/8/2018</a:t>
            </a:fld>
            <a:endParaRPr lang="en-US" alt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lt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C3F3F942-6DE0-4215-9727-06F0289AD3E9}" type="slidenum">
              <a:rPr lang="en-US" altLang="en-US"/>
              <a:pPr>
                <a:defRPr/>
              </a:pPr>
              <a:t>‹#›</a:t>
            </a:fld>
            <a:endParaRPr lang="en-US" altLang="en-US"/>
          </a:p>
        </p:txBody>
      </p:sp>
    </p:spTree>
    <p:extLst>
      <p:ext uri="{BB962C8B-B14F-4D97-AF65-F5344CB8AC3E}">
        <p14:creationId xmlns:p14="http://schemas.microsoft.com/office/powerpoint/2010/main" val="2064360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F3F942-6DE0-4215-9727-06F0289AD3E9}" type="slidenum">
              <a:rPr lang="en-US" altLang="en-US" smtClean="0"/>
              <a:pPr>
                <a:defRPr/>
              </a:pPr>
              <a:t>1</a:t>
            </a:fld>
            <a:endParaRPr lang="en-US" altLang="en-US"/>
          </a:p>
        </p:txBody>
      </p:sp>
    </p:spTree>
    <p:extLst>
      <p:ext uri="{BB962C8B-B14F-4D97-AF65-F5344CB8AC3E}">
        <p14:creationId xmlns:p14="http://schemas.microsoft.com/office/powerpoint/2010/main" val="9171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kern="1200" dirty="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6923BA-2D5B-4B9F-9014-C3CE3250B231}" type="slidenum">
              <a:rPr lang="en-US" altLang="en-US" smtClean="0"/>
              <a:pPr/>
              <a:t>12</a:t>
            </a:fld>
            <a:endParaRPr lang="en-US" altLang="en-US"/>
          </a:p>
        </p:txBody>
      </p:sp>
    </p:spTree>
    <p:extLst>
      <p:ext uri="{BB962C8B-B14F-4D97-AF65-F5344CB8AC3E}">
        <p14:creationId xmlns:p14="http://schemas.microsoft.com/office/powerpoint/2010/main" val="1139004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kern="1200" dirty="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6923BA-2D5B-4B9F-9014-C3CE3250B231}" type="slidenum">
              <a:rPr lang="en-US" altLang="en-US" smtClean="0"/>
              <a:pPr/>
              <a:t>13</a:t>
            </a:fld>
            <a:endParaRPr lang="en-US" altLang="en-US"/>
          </a:p>
        </p:txBody>
      </p:sp>
    </p:spTree>
    <p:extLst>
      <p:ext uri="{BB962C8B-B14F-4D97-AF65-F5344CB8AC3E}">
        <p14:creationId xmlns:p14="http://schemas.microsoft.com/office/powerpoint/2010/main" val="1693727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bg1">
                    <a:lumMod val="95000"/>
                  </a:schemeClr>
                </a:solidFill>
              </a:rPr>
              <a:t>Aggregated data form a </a:t>
            </a:r>
            <a:r>
              <a:rPr lang="en-US" sz="1200" dirty="0" err="1">
                <a:solidFill>
                  <a:schemeClr val="bg1">
                    <a:lumMod val="95000"/>
                  </a:schemeClr>
                </a:solidFill>
              </a:rPr>
              <a:t>geolocated</a:t>
            </a:r>
            <a:r>
              <a:rPr lang="en-US" sz="1200" dirty="0">
                <a:solidFill>
                  <a:schemeClr val="bg1">
                    <a:lumMod val="95000"/>
                  </a:schemeClr>
                </a:solidFill>
              </a:rPr>
              <a:t> interface informing canteen operators and public food procurement officers about the nutritional background</a:t>
            </a:r>
          </a:p>
          <a:p>
            <a:pPr lvl="0" defTabSz="914400">
              <a:defRPr/>
            </a:pPr>
            <a:r>
              <a:rPr lang="en-US" sz="1200" dirty="0">
                <a:solidFill>
                  <a:schemeClr val="bg1">
                    <a:lumMod val="95000"/>
                  </a:schemeClr>
                </a:solidFill>
              </a:rPr>
              <a:t>and habits of school children across the city.</a:t>
            </a:r>
          </a:p>
          <a:p>
            <a:pPr lvl="0" defTabSz="914400">
              <a:defRPr/>
            </a:pPr>
            <a:r>
              <a:rPr lang="en-US" sz="1200" dirty="0">
                <a:solidFill>
                  <a:schemeClr val="bg1">
                    <a:lumMod val="95000"/>
                  </a:schemeClr>
                </a:solidFill>
              </a:rPr>
              <a:t>The pilot is implemented in the cities of Milan and Asti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bg1">
                  <a:lumMod val="9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kern="1200" dirty="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6923BA-2D5B-4B9F-9014-C3CE3250B231}" type="slidenum">
              <a:rPr lang="en-US" altLang="en-US" smtClean="0"/>
              <a:pPr/>
              <a:t>14</a:t>
            </a:fld>
            <a:endParaRPr lang="en-US" altLang="en-US"/>
          </a:p>
        </p:txBody>
      </p:sp>
    </p:spTree>
    <p:extLst>
      <p:ext uri="{BB962C8B-B14F-4D97-AF65-F5344CB8AC3E}">
        <p14:creationId xmlns:p14="http://schemas.microsoft.com/office/powerpoint/2010/main" val="2448712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bg1"/>
                </a:solidFill>
              </a:rPr>
              <a:t>The suggestions are evaluated against four criteria that relate to location, price, online ratings and sentiment analysis of customer experiences in each restaurant.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bg1">
                  <a:lumMod val="9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kern="1200" dirty="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6923BA-2D5B-4B9F-9014-C3CE3250B231}" type="slidenum">
              <a:rPr lang="en-US" altLang="en-US" smtClean="0"/>
              <a:pPr/>
              <a:t>15</a:t>
            </a:fld>
            <a:endParaRPr lang="en-US" altLang="en-US"/>
          </a:p>
        </p:txBody>
      </p:sp>
    </p:spTree>
    <p:extLst>
      <p:ext uri="{BB962C8B-B14F-4D97-AF65-F5344CB8AC3E}">
        <p14:creationId xmlns:p14="http://schemas.microsoft.com/office/powerpoint/2010/main" val="1111963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bg1"/>
                </a:solidFill>
              </a:rPr>
              <a:t>The suggestions are evaluated against four criteria that relate to location, price, online ratings and sentiment analysis of customer experiences in each restaurant.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bg1">
                  <a:lumMod val="9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kern="1200" dirty="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6923BA-2D5B-4B9F-9014-C3CE3250B231}" type="slidenum">
              <a:rPr lang="en-US" altLang="en-US" smtClean="0"/>
              <a:pPr/>
              <a:t>16</a:t>
            </a:fld>
            <a:endParaRPr lang="en-US" altLang="en-US"/>
          </a:p>
        </p:txBody>
      </p:sp>
    </p:spTree>
    <p:extLst>
      <p:ext uri="{BB962C8B-B14F-4D97-AF65-F5344CB8AC3E}">
        <p14:creationId xmlns:p14="http://schemas.microsoft.com/office/powerpoint/2010/main" val="1677686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solidFill>
                  <a:schemeClr val="bg1"/>
                </a:solidFill>
              </a:rPr>
              <a:t>The pilot includes three services:</a:t>
            </a:r>
          </a:p>
          <a:p>
            <a:r>
              <a:rPr lang="en-US" sz="1200" b="1" dirty="0">
                <a:solidFill>
                  <a:schemeClr val="bg1"/>
                </a:solidFill>
              </a:rPr>
              <a:t>Soil Organic Matter Dynamics: </a:t>
            </a:r>
            <a:r>
              <a:rPr lang="en-US" sz="1200" dirty="0">
                <a:solidFill>
                  <a:schemeClr val="bg1"/>
                </a:solidFill>
              </a:rPr>
              <a:t>it</a:t>
            </a:r>
            <a:r>
              <a:rPr lang="en-US" sz="1200" b="1" dirty="0">
                <a:solidFill>
                  <a:schemeClr val="bg1"/>
                </a:solidFill>
              </a:rPr>
              <a:t> </a:t>
            </a:r>
            <a:r>
              <a:rPr lang="en-US" sz="1200" dirty="0">
                <a:solidFill>
                  <a:schemeClr val="bg1"/>
                </a:solidFill>
              </a:rPr>
              <a:t>integrates open data, experimental modelling with data on local conditions and info on agronomic practices to forecast the effect of fertilization on soil organic matter presence in the soil.</a:t>
            </a:r>
          </a:p>
          <a:p>
            <a:r>
              <a:rPr lang="en-US" sz="1200" b="1" dirty="0">
                <a:solidFill>
                  <a:schemeClr val="bg1"/>
                </a:solidFill>
              </a:rPr>
              <a:t>Spade Test : </a:t>
            </a:r>
            <a:r>
              <a:rPr lang="en-US" sz="1200" dirty="0">
                <a:solidFill>
                  <a:schemeClr val="bg1"/>
                </a:solidFill>
              </a:rPr>
              <a:t>it</a:t>
            </a:r>
            <a:r>
              <a:rPr lang="en-US" sz="1200" b="1" dirty="0">
                <a:solidFill>
                  <a:schemeClr val="bg1"/>
                </a:solidFill>
              </a:rPr>
              <a:t> </a:t>
            </a:r>
            <a:r>
              <a:rPr lang="en-US" sz="1200" dirty="0">
                <a:solidFill>
                  <a:schemeClr val="bg1"/>
                </a:solidFill>
              </a:rPr>
              <a:t>provides a web and mobile interface for recording, comparing and </a:t>
            </a:r>
            <a:r>
              <a:rPr lang="en-US" sz="1200" dirty="0" err="1">
                <a:solidFill>
                  <a:schemeClr val="bg1"/>
                </a:solidFill>
              </a:rPr>
              <a:t>analysing</a:t>
            </a:r>
            <a:r>
              <a:rPr lang="en-US" sz="1200" dirty="0">
                <a:solidFill>
                  <a:schemeClr val="bg1"/>
                </a:solidFill>
              </a:rPr>
              <a:t> on field observations of soil conditions. </a:t>
            </a:r>
          </a:p>
          <a:p>
            <a:r>
              <a:rPr lang="en-US" sz="1200" b="1">
                <a:solidFill>
                  <a:schemeClr val="bg1"/>
                </a:solidFill>
              </a:rPr>
              <a:t>Knowledge base:  </a:t>
            </a:r>
            <a:r>
              <a:rPr lang="en-US" sz="1200">
                <a:solidFill>
                  <a:schemeClr val="bg1"/>
                </a:solidFill>
              </a:rPr>
              <a:t>a knowledge hub on soil health related topics.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bg1">
                  <a:lumMod val="9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kern="1200" dirty="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6923BA-2D5B-4B9F-9014-C3CE3250B231}" type="slidenum">
              <a:rPr lang="en-US" altLang="en-US" smtClean="0"/>
              <a:pPr/>
              <a:t>17</a:t>
            </a:fld>
            <a:endParaRPr lang="en-US" altLang="en-US"/>
          </a:p>
        </p:txBody>
      </p:sp>
    </p:spTree>
    <p:extLst>
      <p:ext uri="{BB962C8B-B14F-4D97-AF65-F5344CB8AC3E}">
        <p14:creationId xmlns:p14="http://schemas.microsoft.com/office/powerpoint/2010/main" val="4285739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Some figures, not including all activities</a:t>
            </a:r>
          </a:p>
          <a:p>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6923BA-2D5B-4B9F-9014-C3CE3250B231}" type="slidenum">
              <a:rPr lang="en-US" altLang="en-US" smtClean="0"/>
              <a:pPr/>
              <a:t>19</a:t>
            </a:fld>
            <a:endParaRPr lang="en-US" altLang="en-US"/>
          </a:p>
        </p:txBody>
      </p:sp>
    </p:spTree>
    <p:extLst>
      <p:ext uri="{BB962C8B-B14F-4D97-AF65-F5344CB8AC3E}">
        <p14:creationId xmlns:p14="http://schemas.microsoft.com/office/powerpoint/2010/main" val="136168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CAPSELLA we said that we want to combine local farmers knowledge with open data </a:t>
            </a:r>
          </a:p>
          <a:p>
            <a:r>
              <a:rPr lang="en-US" dirty="0"/>
              <a:t>But why is that important? </a:t>
            </a:r>
            <a:endParaRPr lang="el-GR" dirty="0"/>
          </a:p>
        </p:txBody>
      </p:sp>
      <p:sp>
        <p:nvSpPr>
          <p:cNvPr id="4" name="Slide Number Placeholder 3"/>
          <p:cNvSpPr>
            <a:spLocks noGrp="1"/>
          </p:cNvSpPr>
          <p:nvPr>
            <p:ph type="sldNum" sz="quarter" idx="10"/>
          </p:nvPr>
        </p:nvSpPr>
        <p:spPr/>
        <p:txBody>
          <a:bodyPr/>
          <a:lstStyle/>
          <a:p>
            <a:pPr>
              <a:defRPr/>
            </a:pPr>
            <a:fld id="{C3F3F942-6DE0-4215-9727-06F0289AD3E9}" type="slidenum">
              <a:rPr lang="en-US" altLang="en-US" smtClean="0"/>
              <a:pPr>
                <a:defRPr/>
              </a:pPr>
              <a:t>2</a:t>
            </a:fld>
            <a:endParaRPr lang="en-US" altLang="en-US"/>
          </a:p>
        </p:txBody>
      </p:sp>
    </p:spTree>
    <p:extLst>
      <p:ext uri="{BB962C8B-B14F-4D97-AF65-F5344CB8AC3E}">
        <p14:creationId xmlns:p14="http://schemas.microsoft.com/office/powerpoint/2010/main" val="372924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data can help addressing major sustainability challenges</a:t>
            </a:r>
            <a:endParaRPr lang="el-GR" dirty="0"/>
          </a:p>
        </p:txBody>
      </p:sp>
      <p:sp>
        <p:nvSpPr>
          <p:cNvPr id="4" name="Slide Number Placeholder 3"/>
          <p:cNvSpPr>
            <a:spLocks noGrp="1"/>
          </p:cNvSpPr>
          <p:nvPr>
            <p:ph type="sldNum" sz="quarter" idx="10"/>
          </p:nvPr>
        </p:nvSpPr>
        <p:spPr/>
        <p:txBody>
          <a:bodyPr/>
          <a:lstStyle/>
          <a:p>
            <a:pPr>
              <a:defRPr/>
            </a:pPr>
            <a:fld id="{C3F3F942-6DE0-4215-9727-06F0289AD3E9}" type="slidenum">
              <a:rPr lang="en-US" altLang="en-US" smtClean="0"/>
              <a:pPr>
                <a:defRPr/>
              </a:pPr>
              <a:t>3</a:t>
            </a:fld>
            <a:endParaRPr lang="en-US" altLang="en-US"/>
          </a:p>
        </p:txBody>
      </p:sp>
    </p:spTree>
    <p:extLst>
      <p:ext uri="{BB962C8B-B14F-4D97-AF65-F5344CB8AC3E}">
        <p14:creationId xmlns:p14="http://schemas.microsoft.com/office/powerpoint/2010/main" val="47714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Dealing with various communities, we had to develop a methodology on how to involve them. Based on the needs collected (through interviews, online questionnaires, workshops, f2f meetings) we developed personas (archetype users) for each community (characteristics, information types &amp; data they have access to, information types &amp; data they would like to access, challenges they have identified). The outcomes of this activity have been </a:t>
            </a:r>
            <a:r>
              <a:rPr lang="en-US" sz="1200" dirty="0" err="1">
                <a:solidFill>
                  <a:schemeClr val="bg1">
                    <a:lumMod val="50000"/>
                  </a:schemeClr>
                </a:solidFill>
              </a:rPr>
              <a:t>analysed</a:t>
            </a:r>
            <a:r>
              <a:rPr lang="en-US" sz="1200" dirty="0">
                <a:solidFill>
                  <a:schemeClr val="bg1">
                    <a:lumMod val="50000"/>
                  </a:schemeClr>
                </a:solidFill>
              </a:rPr>
              <a:t> and captured in several WP3 deliverables (WP3 is the WP that deals with the Conceptual Framework, Requirements &amp; Scenarios, thus sets the theoretical framework for running the piloting activities in WP4) and have directly influenced the way we have set up the pilots (the what, when and how) as well as the generic functionalities that our platform/data infrastructure should have (with an emphasis on authentication and authorization issues).</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In parallel the community requirements have impacted the focus of the hackathons and innovation contest we organized (e.g. the challenges we described and the participants had to solve). Our innovation contest, which was the first step in the acceleration process, focused on technical solutions for organic agriculture. Input we received during the innovation process will be taken into account in the development of the next versions of some of our applications. </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The CAPSELLA project will close in June 2018 having supported the creation of an agri-food startup, as an outcome of our acceleration activities. So, we raise awareness on the importance of SDG#2, promote open data and develop open data solutions, but most importantly we support young people to turn their disruptive ideas into a innovative (data driven) business solution in the agri-food sector. So, our work will “continue” even after the closing of our project and it will be not only the project partners who will have contributed to the sustainability of the CAPSELLA activities, but also the winners of the acceleration and incubation process. </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solidFill>
                <a:schemeClr val="bg1">
                  <a:lumMod val="50000"/>
                </a:schemeClr>
              </a:solidFill>
            </a:endParaRPr>
          </a:p>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42D44E-D9D7-4D35-9E05-D6297684C917}" type="slidenum">
              <a:rPr lang="en-US" altLang="en-US" smtClean="0"/>
              <a:pPr/>
              <a:t>5</a:t>
            </a:fld>
            <a:endParaRPr lang="en-US" altLang="en-US"/>
          </a:p>
        </p:txBody>
      </p:sp>
    </p:spTree>
    <p:extLst>
      <p:ext uri="{BB962C8B-B14F-4D97-AF65-F5344CB8AC3E}">
        <p14:creationId xmlns:p14="http://schemas.microsoft.com/office/powerpoint/2010/main" val="870503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One of the most difficult things we had to deal in the first months of our project, was to find the right way to talk with farmer and seeds communities about data. This refers mainly to the first two activities in this chart (collect and connect). We understood that there is no way that we prepare a standard presentation providing technical information about data, and then we are good to start populating the data infrastructure, but we should rather try to solve this with each community independently. The work we did with the personas in each community and the separate discussions with community representatives about what they do in their work and how, helped us a lot defining the data needs of the platform and applications. We consider as one of the positive side effects of our project that we have discussed in length about open data with people who didn’t know anything about data science in general. This was also a learning process for us, the CAPSELLA partners, as we understood that we have to respect some of the privacy restrictions imposed by the communities.</a:t>
            </a:r>
          </a:p>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42D44E-D9D7-4D35-9E05-D6297684C917}" type="slidenum">
              <a:rPr lang="en-US" altLang="en-US" smtClean="0"/>
              <a:pPr/>
              <a:t>7</a:t>
            </a:fld>
            <a:endParaRPr lang="en-US" altLang="en-US"/>
          </a:p>
        </p:txBody>
      </p:sp>
    </p:spTree>
    <p:extLst>
      <p:ext uri="{BB962C8B-B14F-4D97-AF65-F5344CB8AC3E}">
        <p14:creationId xmlns:p14="http://schemas.microsoft.com/office/powerpoint/2010/main" val="374523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Every dataset is accompanied by a set of descriptive metadata, including a license field. Only the datasets that are indicated as “Public” are automatically published to the CAPSELLA metadata catalogue. </a:t>
            </a:r>
            <a:endParaRPr lang="el-GR" dirty="0"/>
          </a:p>
        </p:txBody>
      </p:sp>
      <p:sp>
        <p:nvSpPr>
          <p:cNvPr id="4" name="Slide Number Placeholder 3"/>
          <p:cNvSpPr>
            <a:spLocks noGrp="1"/>
          </p:cNvSpPr>
          <p:nvPr>
            <p:ph type="sldNum" sz="quarter" idx="10"/>
          </p:nvPr>
        </p:nvSpPr>
        <p:spPr/>
        <p:txBody>
          <a:bodyPr/>
          <a:lstStyle/>
          <a:p>
            <a:pPr>
              <a:defRPr/>
            </a:pPr>
            <a:fld id="{C3F3F942-6DE0-4215-9727-06F0289AD3E9}" type="slidenum">
              <a:rPr lang="en-US" altLang="en-US" smtClean="0"/>
              <a:pPr>
                <a:defRPr/>
              </a:pPr>
              <a:t>8</a:t>
            </a:fld>
            <a:endParaRPr lang="en-US" altLang="en-US"/>
          </a:p>
        </p:txBody>
      </p:sp>
    </p:spTree>
    <p:extLst>
      <p:ext uri="{BB962C8B-B14F-4D97-AF65-F5344CB8AC3E}">
        <p14:creationId xmlns:p14="http://schemas.microsoft.com/office/powerpoint/2010/main" val="1579309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a:t>
            </a:r>
            <a:r>
              <a:rPr lang="en-US" baseline="0" dirty="0"/>
              <a:t> pilot can exploit and use a specific system or service that is available. E.g. Stevia pilot interacts with the data analytics system and retrieves the sentiment  for the harvested tweets based on a set of keywords</a:t>
            </a:r>
          </a:p>
          <a:p>
            <a:r>
              <a:rPr lang="en-US" baseline="0" dirty="0"/>
              <a:t>Food pilot takes advantage of both the data management system and the social media analysis one</a:t>
            </a:r>
          </a:p>
          <a:p>
            <a:r>
              <a:rPr lang="en-US" baseline="0" dirty="0"/>
              <a:t>All data saved into the DMS or harvested and processed from the social system are registered into the Metadata Catalogue</a:t>
            </a:r>
            <a:endParaRPr lang="en-US" dirty="0"/>
          </a:p>
        </p:txBody>
      </p:sp>
      <p:sp>
        <p:nvSpPr>
          <p:cNvPr id="4" name="Slide Number Placeholder 3"/>
          <p:cNvSpPr>
            <a:spLocks noGrp="1"/>
          </p:cNvSpPr>
          <p:nvPr>
            <p:ph type="sldNum" sz="quarter" idx="10"/>
          </p:nvPr>
        </p:nvSpPr>
        <p:spPr/>
        <p:txBody>
          <a:bodyPr/>
          <a:lstStyle/>
          <a:p>
            <a:pPr>
              <a:defRPr/>
            </a:pPr>
            <a:fld id="{7B4E4039-34DD-4170-BC53-0D2C68524C08}" type="slidenum">
              <a:rPr lang="en-US" smtClean="0"/>
              <a:pPr>
                <a:defRPr/>
              </a:pPr>
              <a:t>9</a:t>
            </a:fld>
            <a:endParaRPr lang="en-US" dirty="0"/>
          </a:p>
        </p:txBody>
      </p:sp>
    </p:spTree>
    <p:extLst>
      <p:ext uri="{BB962C8B-B14F-4D97-AF65-F5344CB8AC3E}">
        <p14:creationId xmlns:p14="http://schemas.microsoft.com/office/powerpoint/2010/main" val="27632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piloting activities are in the core of our work. A CAPSELLA pilot is comprising several things: the identification of a concrete community, the interaction with it, physical meetings and workshops for the co-designing and testing of the application, and the application / software development. They take place in various areas of Europe, address the whole agri-food chain (Seed, Field, Food) and offer a testbed for our concept and applications. </a:t>
            </a:r>
            <a:r>
              <a:rPr lang="en-US" sz="1200" kern="1200" dirty="0">
                <a:solidFill>
                  <a:schemeClr val="tx1"/>
                </a:solidFill>
                <a:effectLst/>
                <a:latin typeface="+mn-lt"/>
                <a:ea typeface="+mn-ea"/>
                <a:cs typeface="+mn-cs"/>
              </a:rPr>
              <a:t>Each pilot has a different data and technological focus (examples: Social Media Data Analysis, Sentiment Analysis, Digital Storytelling tools, mobile application, responsive web application, etc.) and also engages communities with different characteristics.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kern="1200" dirty="0">
                <a:solidFill>
                  <a:schemeClr val="tx1"/>
                </a:solidFill>
                <a:effectLst/>
                <a:latin typeface="+mn-lt"/>
                <a:ea typeface="+mn-ea"/>
                <a:cs typeface="+mn-cs"/>
              </a:rPr>
              <a:t>Important to mention: we are working with real users (smaller or bigger communities) and the applications we develop have been the result of our interaction with them. Because of this fact, we had several difficulties for finalizing some of our pilots. The most important ones have been in the public food pilot, where we had to find a public authority willing to collaborate with us in implementing open data solutions. So two times, although we had an agreement, the piloting partner resigned. We are now very happy to have a solid collaboration with the City of Milan and Milano </a:t>
            </a:r>
            <a:r>
              <a:rPr lang="en-US" altLang="en-US" sz="1200" kern="1200" dirty="0" err="1">
                <a:solidFill>
                  <a:schemeClr val="tx1"/>
                </a:solidFill>
                <a:effectLst/>
                <a:latin typeface="+mn-lt"/>
                <a:ea typeface="+mn-ea"/>
                <a:cs typeface="+mn-cs"/>
              </a:rPr>
              <a:t>Ristorazione</a:t>
            </a:r>
            <a:r>
              <a:rPr lang="en-US" altLang="en-US" sz="1200" kern="1200" dirty="0">
                <a:solidFill>
                  <a:schemeClr val="tx1"/>
                </a:solidFill>
                <a:effectLst/>
                <a:latin typeface="+mn-lt"/>
                <a:ea typeface="+mn-ea"/>
                <a:cs typeface="+mn-cs"/>
              </a:rPr>
              <a:t> (signing an MoU), who serve daily around 135.000 meals in public schools. To our knowledge, the CAPSELLA public food application will be the first open data application in the public food domain in Europe and we understand the high value and impact our work can have.</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6923BA-2D5B-4B9F-9014-C3CE3250B231}" type="slidenum">
              <a:rPr lang="en-US" altLang="en-US" smtClean="0"/>
              <a:pPr/>
              <a:t>10</a:t>
            </a:fld>
            <a:endParaRPr lang="en-US" altLang="en-US"/>
          </a:p>
        </p:txBody>
      </p:sp>
    </p:spTree>
    <p:extLst>
      <p:ext uri="{BB962C8B-B14F-4D97-AF65-F5344CB8AC3E}">
        <p14:creationId xmlns:p14="http://schemas.microsoft.com/office/powerpoint/2010/main" val="128529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kern="1200" dirty="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6923BA-2D5B-4B9F-9014-C3CE3250B231}" type="slidenum">
              <a:rPr lang="en-US" altLang="en-US" smtClean="0"/>
              <a:pPr/>
              <a:t>11</a:t>
            </a:fld>
            <a:endParaRPr lang="en-US" altLang="en-US"/>
          </a:p>
        </p:txBody>
      </p:sp>
    </p:spTree>
    <p:extLst>
      <p:ext uri="{BB962C8B-B14F-4D97-AF65-F5344CB8AC3E}">
        <p14:creationId xmlns:p14="http://schemas.microsoft.com/office/powerpoint/2010/main" val="1270428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8216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38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5429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a:t>November 2017</a:t>
            </a:r>
          </a:p>
        </p:txBody>
      </p:sp>
      <p:sp>
        <p:nvSpPr>
          <p:cNvPr id="5" name="Footer Placeholder 4"/>
          <p:cNvSpPr>
            <a:spLocks noGrp="1"/>
          </p:cNvSpPr>
          <p:nvPr>
            <p:ph type="ftr" sz="quarter" idx="11"/>
          </p:nvPr>
        </p:nvSpPr>
        <p:spPr/>
        <p:txBody>
          <a:bodyPr/>
          <a:lstStyle>
            <a:lvl1pPr>
              <a:defRPr/>
            </a:lvl1pPr>
          </a:lstStyle>
          <a:p>
            <a:pPr>
              <a:defRPr/>
            </a:pPr>
            <a:r>
              <a:rPr lang="en-US"/>
              <a:t>Harvesting Innovation Workshop, Milan, 8 May 2018</a:t>
            </a:r>
          </a:p>
        </p:txBody>
      </p:sp>
      <p:sp>
        <p:nvSpPr>
          <p:cNvPr id="6" name="Slide Number Placeholder 5"/>
          <p:cNvSpPr>
            <a:spLocks noGrp="1"/>
          </p:cNvSpPr>
          <p:nvPr>
            <p:ph type="sldNum" sz="quarter" idx="12"/>
          </p:nvPr>
        </p:nvSpPr>
        <p:spPr/>
        <p:txBody>
          <a:bodyPr/>
          <a:lstStyle>
            <a:lvl1pPr>
              <a:defRPr/>
            </a:lvl1pPr>
          </a:lstStyle>
          <a:p>
            <a:pPr>
              <a:defRPr/>
            </a:pPr>
            <a:fld id="{60F3411C-E8CC-42FC-A9F7-41727EAAF431}" type="slidenum">
              <a:rPr lang="en-US" altLang="en-US"/>
              <a:pPr>
                <a:defRPr/>
              </a:pPr>
              <a:t>‹#›</a:t>
            </a:fld>
            <a:endParaRPr lang="en-US" altLang="en-US"/>
          </a:p>
        </p:txBody>
      </p:sp>
    </p:spTree>
    <p:extLst>
      <p:ext uri="{BB962C8B-B14F-4D97-AF65-F5344CB8AC3E}">
        <p14:creationId xmlns:p14="http://schemas.microsoft.com/office/powerpoint/2010/main" val="1177664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November 2017</a:t>
            </a:r>
          </a:p>
        </p:txBody>
      </p:sp>
      <p:sp>
        <p:nvSpPr>
          <p:cNvPr id="5" name="Footer Placeholder 4"/>
          <p:cNvSpPr>
            <a:spLocks noGrp="1"/>
          </p:cNvSpPr>
          <p:nvPr>
            <p:ph type="ftr" sz="quarter" idx="11"/>
          </p:nvPr>
        </p:nvSpPr>
        <p:spPr/>
        <p:txBody>
          <a:bodyPr/>
          <a:lstStyle>
            <a:lvl1pPr>
              <a:defRPr/>
            </a:lvl1pPr>
          </a:lstStyle>
          <a:p>
            <a:pPr>
              <a:defRPr/>
            </a:pPr>
            <a:r>
              <a:rPr lang="en-US"/>
              <a:t>Harvesting Innovation Workshop, Milan, 8 May 2018</a:t>
            </a:r>
          </a:p>
        </p:txBody>
      </p:sp>
      <p:sp>
        <p:nvSpPr>
          <p:cNvPr id="6" name="Slide Number Placeholder 5"/>
          <p:cNvSpPr>
            <a:spLocks noGrp="1"/>
          </p:cNvSpPr>
          <p:nvPr>
            <p:ph type="sldNum" sz="quarter" idx="12"/>
          </p:nvPr>
        </p:nvSpPr>
        <p:spPr/>
        <p:txBody>
          <a:bodyPr/>
          <a:lstStyle>
            <a:lvl1pPr>
              <a:defRPr/>
            </a:lvl1pPr>
          </a:lstStyle>
          <a:p>
            <a:pPr>
              <a:defRPr/>
            </a:pPr>
            <a:fld id="{95A6DC7E-50FF-4EC6-A949-2F49CC24C15F}" type="slidenum">
              <a:rPr lang="en-US" altLang="en-US"/>
              <a:pPr>
                <a:defRPr/>
              </a:pPr>
              <a:t>‹#›</a:t>
            </a:fld>
            <a:endParaRPr lang="en-US" altLang="en-US"/>
          </a:p>
        </p:txBody>
      </p:sp>
    </p:spTree>
    <p:extLst>
      <p:ext uri="{BB962C8B-B14F-4D97-AF65-F5344CB8AC3E}">
        <p14:creationId xmlns:p14="http://schemas.microsoft.com/office/powerpoint/2010/main" val="3100046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November 2017</a:t>
            </a:r>
          </a:p>
        </p:txBody>
      </p:sp>
      <p:sp>
        <p:nvSpPr>
          <p:cNvPr id="5" name="Footer Placeholder 4"/>
          <p:cNvSpPr>
            <a:spLocks noGrp="1"/>
          </p:cNvSpPr>
          <p:nvPr>
            <p:ph type="ftr" sz="quarter" idx="11"/>
          </p:nvPr>
        </p:nvSpPr>
        <p:spPr/>
        <p:txBody>
          <a:bodyPr/>
          <a:lstStyle>
            <a:lvl1pPr>
              <a:defRPr/>
            </a:lvl1pPr>
          </a:lstStyle>
          <a:p>
            <a:pPr>
              <a:defRPr/>
            </a:pPr>
            <a:r>
              <a:rPr lang="en-US"/>
              <a:t>Harvesting Innovation Workshop, Milan, 8 May 2018</a:t>
            </a:r>
          </a:p>
        </p:txBody>
      </p:sp>
      <p:sp>
        <p:nvSpPr>
          <p:cNvPr id="6" name="Slide Number Placeholder 5"/>
          <p:cNvSpPr>
            <a:spLocks noGrp="1"/>
          </p:cNvSpPr>
          <p:nvPr>
            <p:ph type="sldNum" sz="quarter" idx="12"/>
          </p:nvPr>
        </p:nvSpPr>
        <p:spPr/>
        <p:txBody>
          <a:bodyPr/>
          <a:lstStyle>
            <a:lvl1pPr>
              <a:defRPr/>
            </a:lvl1pPr>
          </a:lstStyle>
          <a:p>
            <a:pPr>
              <a:defRPr/>
            </a:pPr>
            <a:fld id="{53A041E7-469A-4F1F-9A3B-481ADCE4FEFA}" type="slidenum">
              <a:rPr lang="en-US" altLang="en-US"/>
              <a:pPr>
                <a:defRPr/>
              </a:pPr>
              <a:t>‹#›</a:t>
            </a:fld>
            <a:endParaRPr lang="en-US" altLang="en-US"/>
          </a:p>
        </p:txBody>
      </p:sp>
    </p:spTree>
    <p:extLst>
      <p:ext uri="{BB962C8B-B14F-4D97-AF65-F5344CB8AC3E}">
        <p14:creationId xmlns:p14="http://schemas.microsoft.com/office/powerpoint/2010/main" val="397156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November 2017</a:t>
            </a:r>
          </a:p>
        </p:txBody>
      </p:sp>
      <p:sp>
        <p:nvSpPr>
          <p:cNvPr id="6" name="Footer Placeholder 4"/>
          <p:cNvSpPr>
            <a:spLocks noGrp="1"/>
          </p:cNvSpPr>
          <p:nvPr>
            <p:ph type="ftr" sz="quarter" idx="11"/>
          </p:nvPr>
        </p:nvSpPr>
        <p:spPr/>
        <p:txBody>
          <a:bodyPr/>
          <a:lstStyle>
            <a:lvl1pPr>
              <a:defRPr/>
            </a:lvl1pPr>
          </a:lstStyle>
          <a:p>
            <a:pPr>
              <a:defRPr/>
            </a:pPr>
            <a:r>
              <a:rPr lang="en-US"/>
              <a:t>Harvesting Innovation Workshop, Milan, 8 May 2018</a:t>
            </a:r>
          </a:p>
        </p:txBody>
      </p:sp>
      <p:sp>
        <p:nvSpPr>
          <p:cNvPr id="7" name="Slide Number Placeholder 5"/>
          <p:cNvSpPr>
            <a:spLocks noGrp="1"/>
          </p:cNvSpPr>
          <p:nvPr>
            <p:ph type="sldNum" sz="quarter" idx="12"/>
          </p:nvPr>
        </p:nvSpPr>
        <p:spPr/>
        <p:txBody>
          <a:bodyPr/>
          <a:lstStyle>
            <a:lvl1pPr>
              <a:defRPr/>
            </a:lvl1pPr>
          </a:lstStyle>
          <a:p>
            <a:pPr>
              <a:defRPr/>
            </a:pPr>
            <a:fld id="{4DB3EE9D-947D-48AE-B7FE-ACEF5857FB4F}" type="slidenum">
              <a:rPr lang="en-US" altLang="en-US"/>
              <a:pPr>
                <a:defRPr/>
              </a:pPr>
              <a:t>‹#›</a:t>
            </a:fld>
            <a:endParaRPr lang="en-US" altLang="en-US"/>
          </a:p>
        </p:txBody>
      </p:sp>
    </p:spTree>
    <p:extLst>
      <p:ext uri="{BB962C8B-B14F-4D97-AF65-F5344CB8AC3E}">
        <p14:creationId xmlns:p14="http://schemas.microsoft.com/office/powerpoint/2010/main" val="10092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November 2017</a:t>
            </a:r>
          </a:p>
        </p:txBody>
      </p:sp>
      <p:sp>
        <p:nvSpPr>
          <p:cNvPr id="8" name="Footer Placeholder 4"/>
          <p:cNvSpPr>
            <a:spLocks noGrp="1"/>
          </p:cNvSpPr>
          <p:nvPr>
            <p:ph type="ftr" sz="quarter" idx="11"/>
          </p:nvPr>
        </p:nvSpPr>
        <p:spPr/>
        <p:txBody>
          <a:bodyPr/>
          <a:lstStyle>
            <a:lvl1pPr>
              <a:defRPr/>
            </a:lvl1pPr>
          </a:lstStyle>
          <a:p>
            <a:pPr>
              <a:defRPr/>
            </a:pPr>
            <a:r>
              <a:rPr lang="en-US"/>
              <a:t>Harvesting Innovation Workshop, Milan, 8 May 2018</a:t>
            </a:r>
          </a:p>
        </p:txBody>
      </p:sp>
      <p:sp>
        <p:nvSpPr>
          <p:cNvPr id="9" name="Slide Number Placeholder 5"/>
          <p:cNvSpPr>
            <a:spLocks noGrp="1"/>
          </p:cNvSpPr>
          <p:nvPr>
            <p:ph type="sldNum" sz="quarter" idx="12"/>
          </p:nvPr>
        </p:nvSpPr>
        <p:spPr/>
        <p:txBody>
          <a:bodyPr/>
          <a:lstStyle>
            <a:lvl1pPr>
              <a:defRPr/>
            </a:lvl1pPr>
          </a:lstStyle>
          <a:p>
            <a:pPr>
              <a:defRPr/>
            </a:pPr>
            <a:fld id="{380DDACE-8AB5-4820-9B52-B5AFEEE973DA}" type="slidenum">
              <a:rPr lang="en-US" altLang="en-US"/>
              <a:pPr>
                <a:defRPr/>
              </a:pPr>
              <a:t>‹#›</a:t>
            </a:fld>
            <a:endParaRPr lang="en-US" altLang="en-US"/>
          </a:p>
        </p:txBody>
      </p:sp>
    </p:spTree>
    <p:extLst>
      <p:ext uri="{BB962C8B-B14F-4D97-AF65-F5344CB8AC3E}">
        <p14:creationId xmlns:p14="http://schemas.microsoft.com/office/powerpoint/2010/main" val="2044389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November 2017</a:t>
            </a:r>
          </a:p>
        </p:txBody>
      </p:sp>
      <p:sp>
        <p:nvSpPr>
          <p:cNvPr id="4" name="Footer Placeholder 4"/>
          <p:cNvSpPr>
            <a:spLocks noGrp="1"/>
          </p:cNvSpPr>
          <p:nvPr>
            <p:ph type="ftr" sz="quarter" idx="11"/>
          </p:nvPr>
        </p:nvSpPr>
        <p:spPr/>
        <p:txBody>
          <a:bodyPr/>
          <a:lstStyle>
            <a:lvl1pPr>
              <a:defRPr/>
            </a:lvl1pPr>
          </a:lstStyle>
          <a:p>
            <a:pPr>
              <a:defRPr/>
            </a:pPr>
            <a:r>
              <a:rPr lang="en-US"/>
              <a:t>Harvesting Innovation Workshop, Milan, 8 May 2018</a:t>
            </a:r>
          </a:p>
        </p:txBody>
      </p:sp>
      <p:sp>
        <p:nvSpPr>
          <p:cNvPr id="5" name="Slide Number Placeholder 5"/>
          <p:cNvSpPr>
            <a:spLocks noGrp="1"/>
          </p:cNvSpPr>
          <p:nvPr>
            <p:ph type="sldNum" sz="quarter" idx="12"/>
          </p:nvPr>
        </p:nvSpPr>
        <p:spPr/>
        <p:txBody>
          <a:bodyPr/>
          <a:lstStyle>
            <a:lvl1pPr>
              <a:defRPr/>
            </a:lvl1pPr>
          </a:lstStyle>
          <a:p>
            <a:pPr>
              <a:defRPr/>
            </a:pPr>
            <a:fld id="{B76ED775-FBD7-4C96-8E1B-5916875CAF15}" type="slidenum">
              <a:rPr lang="en-US" altLang="en-US"/>
              <a:pPr>
                <a:defRPr/>
              </a:pPr>
              <a:t>‹#›</a:t>
            </a:fld>
            <a:endParaRPr lang="en-US" altLang="en-US"/>
          </a:p>
        </p:txBody>
      </p:sp>
    </p:spTree>
    <p:extLst>
      <p:ext uri="{BB962C8B-B14F-4D97-AF65-F5344CB8AC3E}">
        <p14:creationId xmlns:p14="http://schemas.microsoft.com/office/powerpoint/2010/main" val="3630786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November 2017</a:t>
            </a:r>
          </a:p>
        </p:txBody>
      </p:sp>
      <p:sp>
        <p:nvSpPr>
          <p:cNvPr id="3" name="Footer Placeholder 4"/>
          <p:cNvSpPr>
            <a:spLocks noGrp="1"/>
          </p:cNvSpPr>
          <p:nvPr>
            <p:ph type="ftr" sz="quarter" idx="11"/>
          </p:nvPr>
        </p:nvSpPr>
        <p:spPr/>
        <p:txBody>
          <a:bodyPr/>
          <a:lstStyle>
            <a:lvl1pPr>
              <a:defRPr/>
            </a:lvl1pPr>
          </a:lstStyle>
          <a:p>
            <a:pPr>
              <a:defRPr/>
            </a:pPr>
            <a:r>
              <a:rPr lang="en-US"/>
              <a:t>Harvesting Innovation Workshop, Milan, 8 May 2018</a:t>
            </a:r>
          </a:p>
        </p:txBody>
      </p:sp>
      <p:sp>
        <p:nvSpPr>
          <p:cNvPr id="4" name="Slide Number Placeholder 5"/>
          <p:cNvSpPr>
            <a:spLocks noGrp="1"/>
          </p:cNvSpPr>
          <p:nvPr>
            <p:ph type="sldNum" sz="quarter" idx="12"/>
          </p:nvPr>
        </p:nvSpPr>
        <p:spPr/>
        <p:txBody>
          <a:bodyPr/>
          <a:lstStyle>
            <a:lvl1pPr>
              <a:defRPr/>
            </a:lvl1pPr>
          </a:lstStyle>
          <a:p>
            <a:pPr>
              <a:defRPr/>
            </a:pPr>
            <a:fld id="{69ABAFB2-0A3C-4F74-AE18-FB11BF08E889}" type="slidenum">
              <a:rPr lang="en-US" altLang="en-US"/>
              <a:pPr>
                <a:defRPr/>
              </a:pPr>
              <a:t>‹#›</a:t>
            </a:fld>
            <a:endParaRPr lang="en-US" altLang="en-US"/>
          </a:p>
        </p:txBody>
      </p:sp>
    </p:spTree>
    <p:extLst>
      <p:ext uri="{BB962C8B-B14F-4D97-AF65-F5344CB8AC3E}">
        <p14:creationId xmlns:p14="http://schemas.microsoft.com/office/powerpoint/2010/main" val="2297762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November 2017</a:t>
            </a:r>
          </a:p>
        </p:txBody>
      </p:sp>
      <p:sp>
        <p:nvSpPr>
          <p:cNvPr id="6" name="Footer Placeholder 4"/>
          <p:cNvSpPr>
            <a:spLocks noGrp="1"/>
          </p:cNvSpPr>
          <p:nvPr>
            <p:ph type="ftr" sz="quarter" idx="11"/>
          </p:nvPr>
        </p:nvSpPr>
        <p:spPr/>
        <p:txBody>
          <a:bodyPr/>
          <a:lstStyle>
            <a:lvl1pPr>
              <a:defRPr/>
            </a:lvl1pPr>
          </a:lstStyle>
          <a:p>
            <a:pPr>
              <a:defRPr/>
            </a:pPr>
            <a:r>
              <a:rPr lang="en-US"/>
              <a:t>Harvesting Innovation Workshop, Milan, 8 May 2018</a:t>
            </a:r>
          </a:p>
        </p:txBody>
      </p:sp>
      <p:sp>
        <p:nvSpPr>
          <p:cNvPr id="7" name="Slide Number Placeholder 5"/>
          <p:cNvSpPr>
            <a:spLocks noGrp="1"/>
          </p:cNvSpPr>
          <p:nvPr>
            <p:ph type="sldNum" sz="quarter" idx="12"/>
          </p:nvPr>
        </p:nvSpPr>
        <p:spPr/>
        <p:txBody>
          <a:bodyPr/>
          <a:lstStyle>
            <a:lvl1pPr>
              <a:defRPr/>
            </a:lvl1pPr>
          </a:lstStyle>
          <a:p>
            <a:pPr>
              <a:defRPr/>
            </a:pPr>
            <a:fld id="{DDF4CA89-6584-40EC-9131-9035915C8996}" type="slidenum">
              <a:rPr lang="en-US" altLang="en-US"/>
              <a:pPr>
                <a:defRPr/>
              </a:pPr>
              <a:t>‹#›</a:t>
            </a:fld>
            <a:endParaRPr lang="en-US" altLang="en-US"/>
          </a:p>
        </p:txBody>
      </p:sp>
    </p:spTree>
    <p:extLst>
      <p:ext uri="{BB962C8B-B14F-4D97-AF65-F5344CB8AC3E}">
        <p14:creationId xmlns:p14="http://schemas.microsoft.com/office/powerpoint/2010/main" val="8167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7886700" cy="543595"/>
          </a:xfrm>
          <a:prstGeom prst="rect">
            <a:avLst/>
          </a:prstGeom>
        </p:spPr>
        <p:txBody>
          <a:bodyPr/>
          <a:lstStyle>
            <a:lvl1pPr>
              <a:defRPr sz="2800">
                <a:solidFill>
                  <a:schemeClr val="bg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592267"/>
            <a:ext cx="2057400" cy="365125"/>
          </a:xfrm>
        </p:spPr>
        <p:txBody>
          <a:bodyPr/>
          <a:lstStyle>
            <a:lvl1pPr>
              <a:defRPr sz="1000"/>
            </a:lvl1pPr>
          </a:lstStyle>
          <a:p>
            <a:pPr>
              <a:defRPr/>
            </a:pPr>
            <a:r>
              <a:rPr lang="en-US" altLang="en-US"/>
              <a:t>November 2017</a:t>
            </a:r>
            <a:endParaRPr lang="en-US" altLang="en-US" dirty="0"/>
          </a:p>
        </p:txBody>
      </p:sp>
      <p:sp>
        <p:nvSpPr>
          <p:cNvPr id="5" name="Footer Placeholder 4"/>
          <p:cNvSpPr>
            <a:spLocks noGrp="1"/>
          </p:cNvSpPr>
          <p:nvPr>
            <p:ph type="ftr" sz="quarter" idx="11"/>
          </p:nvPr>
        </p:nvSpPr>
        <p:spPr>
          <a:xfrm>
            <a:off x="2555875" y="6592267"/>
            <a:ext cx="3567113" cy="365125"/>
          </a:xfrm>
        </p:spPr>
        <p:txBody>
          <a:bodyPr/>
          <a:lstStyle>
            <a:lvl1pPr algn="ctr">
              <a:defRPr sz="1000">
                <a:solidFill>
                  <a:schemeClr val="tx1">
                    <a:tint val="75000"/>
                  </a:schemeClr>
                </a:solidFill>
              </a:defRPr>
            </a:lvl1pPr>
          </a:lstStyle>
          <a:p>
            <a:pPr>
              <a:defRPr/>
            </a:pPr>
            <a:r>
              <a:rPr lang="en-US"/>
              <a:t>Harvesting Innovation Workshop, Milan, 8 May 2018</a:t>
            </a:r>
            <a:endParaRPr lang="en-US" dirty="0"/>
          </a:p>
        </p:txBody>
      </p:sp>
      <p:sp>
        <p:nvSpPr>
          <p:cNvPr id="6" name="Slide Number Placeholder 5"/>
          <p:cNvSpPr>
            <a:spLocks noGrp="1"/>
          </p:cNvSpPr>
          <p:nvPr>
            <p:ph type="sldNum" sz="quarter" idx="12"/>
          </p:nvPr>
        </p:nvSpPr>
        <p:spPr>
          <a:xfrm>
            <a:off x="6457950" y="6592267"/>
            <a:ext cx="2057400" cy="365125"/>
          </a:xfrm>
        </p:spPr>
        <p:txBody>
          <a:bodyPr/>
          <a:lstStyle>
            <a:lvl1pPr>
              <a:defRPr sz="1000"/>
            </a:lvl1pPr>
          </a:lstStyle>
          <a:p>
            <a:pPr>
              <a:defRPr/>
            </a:pPr>
            <a:fld id="{A2BECB74-8EEE-43A0-88E8-99DEB3B6F461}" type="slidenum">
              <a:rPr lang="en-US" altLang="en-US"/>
              <a:pPr>
                <a:defRPr/>
              </a:pPr>
              <a:t>‹#›</a:t>
            </a:fld>
            <a:endParaRPr lang="en-US" altLang="en-US"/>
          </a:p>
        </p:txBody>
      </p:sp>
    </p:spTree>
    <p:extLst>
      <p:ext uri="{BB962C8B-B14F-4D97-AF65-F5344CB8AC3E}">
        <p14:creationId xmlns:p14="http://schemas.microsoft.com/office/powerpoint/2010/main" val="64626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November 2017</a:t>
            </a:r>
          </a:p>
        </p:txBody>
      </p:sp>
      <p:sp>
        <p:nvSpPr>
          <p:cNvPr id="6" name="Footer Placeholder 4"/>
          <p:cNvSpPr>
            <a:spLocks noGrp="1"/>
          </p:cNvSpPr>
          <p:nvPr>
            <p:ph type="ftr" sz="quarter" idx="11"/>
          </p:nvPr>
        </p:nvSpPr>
        <p:spPr/>
        <p:txBody>
          <a:bodyPr/>
          <a:lstStyle>
            <a:lvl1pPr>
              <a:defRPr/>
            </a:lvl1pPr>
          </a:lstStyle>
          <a:p>
            <a:pPr>
              <a:defRPr/>
            </a:pPr>
            <a:r>
              <a:rPr lang="en-US"/>
              <a:t>Harvesting Innovation Workshop, Milan, 8 May 2018</a:t>
            </a:r>
          </a:p>
        </p:txBody>
      </p:sp>
      <p:sp>
        <p:nvSpPr>
          <p:cNvPr id="7" name="Slide Number Placeholder 5"/>
          <p:cNvSpPr>
            <a:spLocks noGrp="1"/>
          </p:cNvSpPr>
          <p:nvPr>
            <p:ph type="sldNum" sz="quarter" idx="12"/>
          </p:nvPr>
        </p:nvSpPr>
        <p:spPr/>
        <p:txBody>
          <a:bodyPr/>
          <a:lstStyle>
            <a:lvl1pPr>
              <a:defRPr/>
            </a:lvl1pPr>
          </a:lstStyle>
          <a:p>
            <a:pPr>
              <a:defRPr/>
            </a:pPr>
            <a:fld id="{02BB528A-D96A-4A5F-8DC0-EF3D1CBD164F}" type="slidenum">
              <a:rPr lang="en-US" altLang="en-US"/>
              <a:pPr>
                <a:defRPr/>
              </a:pPr>
              <a:t>‹#›</a:t>
            </a:fld>
            <a:endParaRPr lang="en-US" altLang="en-US"/>
          </a:p>
        </p:txBody>
      </p:sp>
    </p:spTree>
    <p:extLst>
      <p:ext uri="{BB962C8B-B14F-4D97-AF65-F5344CB8AC3E}">
        <p14:creationId xmlns:p14="http://schemas.microsoft.com/office/powerpoint/2010/main" val="2964095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November 2017</a:t>
            </a:r>
          </a:p>
        </p:txBody>
      </p:sp>
      <p:sp>
        <p:nvSpPr>
          <p:cNvPr id="5" name="Footer Placeholder 4"/>
          <p:cNvSpPr>
            <a:spLocks noGrp="1"/>
          </p:cNvSpPr>
          <p:nvPr>
            <p:ph type="ftr" sz="quarter" idx="11"/>
          </p:nvPr>
        </p:nvSpPr>
        <p:spPr/>
        <p:txBody>
          <a:bodyPr/>
          <a:lstStyle>
            <a:lvl1pPr>
              <a:defRPr/>
            </a:lvl1pPr>
          </a:lstStyle>
          <a:p>
            <a:pPr>
              <a:defRPr/>
            </a:pPr>
            <a:r>
              <a:rPr lang="en-US"/>
              <a:t>Harvesting Innovation Workshop, Milan, 8 May 2018</a:t>
            </a:r>
          </a:p>
        </p:txBody>
      </p:sp>
      <p:sp>
        <p:nvSpPr>
          <p:cNvPr id="6" name="Slide Number Placeholder 5"/>
          <p:cNvSpPr>
            <a:spLocks noGrp="1"/>
          </p:cNvSpPr>
          <p:nvPr>
            <p:ph type="sldNum" sz="quarter" idx="12"/>
          </p:nvPr>
        </p:nvSpPr>
        <p:spPr/>
        <p:txBody>
          <a:bodyPr/>
          <a:lstStyle>
            <a:lvl1pPr>
              <a:defRPr/>
            </a:lvl1pPr>
          </a:lstStyle>
          <a:p>
            <a:pPr>
              <a:defRPr/>
            </a:pPr>
            <a:fld id="{F3AEC804-5540-401F-B1F3-5B5060CE8B78}" type="slidenum">
              <a:rPr lang="en-US" altLang="en-US"/>
              <a:pPr>
                <a:defRPr/>
              </a:pPr>
              <a:t>‹#›</a:t>
            </a:fld>
            <a:endParaRPr lang="en-US" altLang="en-US"/>
          </a:p>
        </p:txBody>
      </p:sp>
    </p:spTree>
    <p:extLst>
      <p:ext uri="{BB962C8B-B14F-4D97-AF65-F5344CB8AC3E}">
        <p14:creationId xmlns:p14="http://schemas.microsoft.com/office/powerpoint/2010/main" val="1371109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November 2017</a:t>
            </a:r>
          </a:p>
        </p:txBody>
      </p:sp>
      <p:sp>
        <p:nvSpPr>
          <p:cNvPr id="5" name="Footer Placeholder 4"/>
          <p:cNvSpPr>
            <a:spLocks noGrp="1"/>
          </p:cNvSpPr>
          <p:nvPr>
            <p:ph type="ftr" sz="quarter" idx="11"/>
          </p:nvPr>
        </p:nvSpPr>
        <p:spPr/>
        <p:txBody>
          <a:bodyPr/>
          <a:lstStyle>
            <a:lvl1pPr>
              <a:defRPr/>
            </a:lvl1pPr>
          </a:lstStyle>
          <a:p>
            <a:pPr>
              <a:defRPr/>
            </a:pPr>
            <a:r>
              <a:rPr lang="en-US"/>
              <a:t>Harvesting Innovation Workshop, Milan, 8 May 2018</a:t>
            </a:r>
          </a:p>
        </p:txBody>
      </p:sp>
      <p:sp>
        <p:nvSpPr>
          <p:cNvPr id="6" name="Slide Number Placeholder 5"/>
          <p:cNvSpPr>
            <a:spLocks noGrp="1"/>
          </p:cNvSpPr>
          <p:nvPr>
            <p:ph type="sldNum" sz="quarter" idx="12"/>
          </p:nvPr>
        </p:nvSpPr>
        <p:spPr/>
        <p:txBody>
          <a:bodyPr/>
          <a:lstStyle>
            <a:lvl1pPr>
              <a:defRPr/>
            </a:lvl1pPr>
          </a:lstStyle>
          <a:p>
            <a:pPr>
              <a:defRPr/>
            </a:pPr>
            <a:fld id="{17920A63-5E29-4D3F-9BCD-279CAF28060F}" type="slidenum">
              <a:rPr lang="en-US" altLang="en-US"/>
              <a:pPr>
                <a:defRPr/>
              </a:pPr>
              <a:t>‹#›</a:t>
            </a:fld>
            <a:endParaRPr lang="en-US" altLang="en-US"/>
          </a:p>
        </p:txBody>
      </p:sp>
    </p:spTree>
    <p:extLst>
      <p:ext uri="{BB962C8B-B14F-4D97-AF65-F5344CB8AC3E}">
        <p14:creationId xmlns:p14="http://schemas.microsoft.com/office/powerpoint/2010/main" val="334123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85582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274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376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0001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38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9793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9279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INTERNO-2"/>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9191625"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r>
              <a:rPr lang="en-US" altLang="en-US"/>
              <a:t>November 2017</a:t>
            </a:r>
          </a:p>
        </p:txBody>
      </p:sp>
      <p:sp>
        <p:nvSpPr>
          <p:cNvPr id="4"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r>
              <a:rPr lang="en-US"/>
              <a:t>Harvesting Innovation Workshop, Milan, 8 May 2018</a:t>
            </a:r>
          </a:p>
        </p:txBody>
      </p:sp>
      <p:sp>
        <p:nvSpPr>
          <p:cNvPr id="5"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8E7AA60-5E5C-4DDE-A43F-7F14B504E5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hf hdr="0" dt="0"/>
  <p:txStyles>
    <p:titleStyle>
      <a:lvl1pPr algn="ctr" rtl="0" eaLnBrk="0" fontAlgn="base" hangingPunct="0">
        <a:spcBef>
          <a:spcPct val="0"/>
        </a:spcBef>
        <a:spcAft>
          <a:spcPct val="0"/>
        </a:spcAft>
        <a:defRPr sz="4400" kern="12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Arial"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Arial"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Arial"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Arial"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r>
              <a:rPr lang="en-US" altLang="en-US"/>
              <a:t>November 2017</a:t>
            </a: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r>
              <a:rPr lang="en-US"/>
              <a:t>Harvesting Innovation Workshop, Milan, 8 May 2018</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CF002CC-C3AE-4649-84B9-50A58D48BE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stevianet.gr/dashboar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apsella-pilots.madgik.di.uoa.gr/storytelling-pilo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goo.gl/o111HC"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publicfood.e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findish.e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oilhealth.capsella.e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play.google.com/store/apps/details?id=eu.capsella.soilhealth.spade_test"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30.png"/><Relationship Id="rId3" Type="http://schemas.openxmlformats.org/officeDocument/2006/relationships/hyperlink" Target="https://twitter.com/Capsella12" TargetMode="External"/><Relationship Id="rId7" Type="http://schemas.openxmlformats.org/officeDocument/2006/relationships/image" Target="../media/image27.png"/><Relationship Id="rId12" Type="http://schemas.microsoft.com/office/2007/relationships/hdphoto" Target="../media/hdphoto3.wdp"/><Relationship Id="rId2" Type="http://schemas.openxmlformats.org/officeDocument/2006/relationships/hyperlink" Target="http://www.capsella.eu/" TargetMode="External"/><Relationship Id="rId1" Type="http://schemas.openxmlformats.org/officeDocument/2006/relationships/slideLayout" Target="../slideLayouts/slideLayout2.xml"/><Relationship Id="rId6" Type="http://schemas.openxmlformats.org/officeDocument/2006/relationships/hyperlink" Target="https://github.com/CAPSELLA" TargetMode="External"/><Relationship Id="rId11" Type="http://schemas.openxmlformats.org/officeDocument/2006/relationships/image" Target="../media/image29.png"/><Relationship Id="rId5" Type="http://schemas.openxmlformats.org/officeDocument/2006/relationships/hyperlink" Target="http://www.linkedin.com/groups/8524214" TargetMode="External"/><Relationship Id="rId10" Type="http://schemas.microsoft.com/office/2007/relationships/hdphoto" Target="../media/hdphoto2.wdp"/><Relationship Id="rId4" Type="http://schemas.openxmlformats.org/officeDocument/2006/relationships/hyperlink" Target="http://www.facebook.com/capsellaproject/" TargetMode="External"/><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OPERTINA-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91625"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bwMode="auto">
          <a:xfrm>
            <a:off x="1473200" y="1036638"/>
            <a:ext cx="7427913" cy="1247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r" eaLnBrk="1" hangingPunct="1"/>
            <a:r>
              <a:rPr lang="en-US" altLang="en-US" sz="2400" b="1" dirty="0">
                <a:solidFill>
                  <a:srgbClr val="161645"/>
                </a:solidFill>
              </a:rPr>
              <a:t>C</a:t>
            </a:r>
            <a:r>
              <a:rPr lang="en-US" altLang="en-US" sz="2400" dirty="0">
                <a:solidFill>
                  <a:srgbClr val="7F7F7F"/>
                </a:solidFill>
              </a:rPr>
              <a:t>ollective </a:t>
            </a:r>
            <a:r>
              <a:rPr lang="en-US" altLang="en-US" sz="2400" b="1" dirty="0">
                <a:solidFill>
                  <a:srgbClr val="161645"/>
                </a:solidFill>
              </a:rPr>
              <a:t>A</a:t>
            </a:r>
            <a:r>
              <a:rPr lang="en-US" altLang="en-US" sz="2400" dirty="0">
                <a:solidFill>
                  <a:srgbClr val="7F7F7F"/>
                </a:solidFill>
              </a:rPr>
              <a:t>wareness </a:t>
            </a:r>
            <a:r>
              <a:rPr lang="en-US" altLang="en-US" sz="2400" b="1" dirty="0" err="1">
                <a:solidFill>
                  <a:srgbClr val="161645"/>
                </a:solidFill>
              </a:rPr>
              <a:t>P</a:t>
            </a:r>
            <a:r>
              <a:rPr lang="en-US" altLang="en-US" sz="2400" dirty="0" err="1">
                <a:solidFill>
                  <a:srgbClr val="7F7F7F"/>
                </a:solidFill>
              </a:rPr>
              <a:t>latform</a:t>
            </a:r>
            <a:r>
              <a:rPr lang="en-US" altLang="en-US" sz="2400" b="1" dirty="0" err="1">
                <a:solidFill>
                  <a:srgbClr val="161645"/>
                </a:solidFill>
              </a:rPr>
              <a:t>S</a:t>
            </a:r>
            <a:r>
              <a:rPr lang="en-US" altLang="en-US" sz="2400" dirty="0">
                <a:solidFill>
                  <a:srgbClr val="7F7F7F"/>
                </a:solidFill>
              </a:rPr>
              <a:t> for </a:t>
            </a:r>
            <a:r>
              <a:rPr lang="en-US" altLang="en-US" sz="2400" b="1" dirty="0">
                <a:solidFill>
                  <a:srgbClr val="161645"/>
                </a:solidFill>
              </a:rPr>
              <a:t>E</a:t>
            </a:r>
            <a:r>
              <a:rPr lang="en-US" altLang="en-US" sz="2400" dirty="0">
                <a:solidFill>
                  <a:srgbClr val="7F7F7F"/>
                </a:solidFill>
              </a:rPr>
              <a:t>nvironmentally-sound </a:t>
            </a:r>
            <a:r>
              <a:rPr lang="en-US" altLang="en-US" sz="2400" b="1" dirty="0">
                <a:solidFill>
                  <a:srgbClr val="161645"/>
                </a:solidFill>
              </a:rPr>
              <a:t>L</a:t>
            </a:r>
            <a:r>
              <a:rPr lang="en-US" altLang="en-US" sz="2400" dirty="0">
                <a:solidFill>
                  <a:srgbClr val="7F7F7F"/>
                </a:solidFill>
              </a:rPr>
              <a:t>and management based on data </a:t>
            </a:r>
            <a:r>
              <a:rPr lang="en-US" altLang="en-US" sz="2400" dirty="0" err="1">
                <a:solidFill>
                  <a:srgbClr val="7F7F7F"/>
                </a:solidFill>
              </a:rPr>
              <a:t>techno</a:t>
            </a:r>
            <a:r>
              <a:rPr lang="en-US" altLang="en-US" sz="2400" b="1" dirty="0" err="1">
                <a:solidFill>
                  <a:srgbClr val="161645"/>
                </a:solidFill>
              </a:rPr>
              <a:t>L</a:t>
            </a:r>
            <a:r>
              <a:rPr lang="en-US" altLang="en-US" sz="2400" dirty="0" err="1">
                <a:solidFill>
                  <a:srgbClr val="7F7F7F"/>
                </a:solidFill>
              </a:rPr>
              <a:t>ogies</a:t>
            </a:r>
            <a:r>
              <a:rPr lang="en-US" altLang="en-US" sz="2400" dirty="0">
                <a:solidFill>
                  <a:srgbClr val="7F7F7F"/>
                </a:solidFill>
              </a:rPr>
              <a:t> and </a:t>
            </a:r>
            <a:r>
              <a:rPr lang="en-US" altLang="en-US" sz="2400" b="1" dirty="0">
                <a:solidFill>
                  <a:srgbClr val="161645"/>
                </a:solidFill>
              </a:rPr>
              <a:t>A</a:t>
            </a:r>
            <a:r>
              <a:rPr lang="en-US" altLang="en-US" sz="2400" dirty="0">
                <a:solidFill>
                  <a:srgbClr val="7F7F7F"/>
                </a:solidFill>
              </a:rPr>
              <a:t>grobiodiversity</a:t>
            </a:r>
            <a:br>
              <a:rPr lang="en-US" altLang="en-US" sz="2400" dirty="0">
                <a:solidFill>
                  <a:srgbClr val="7F7F7F"/>
                </a:solidFill>
              </a:rPr>
            </a:br>
            <a:endParaRPr lang="en-US" altLang="en-US" sz="2400" b="1" dirty="0">
              <a:solidFill>
                <a:srgbClr val="161645"/>
              </a:solidFill>
            </a:endParaRPr>
          </a:p>
        </p:txBody>
      </p:sp>
      <p:sp>
        <p:nvSpPr>
          <p:cNvPr id="2" name="Subtitle 1"/>
          <p:cNvSpPr>
            <a:spLocks noGrp="1"/>
          </p:cNvSpPr>
          <p:nvPr>
            <p:ph type="subTitle" idx="1"/>
          </p:nvPr>
        </p:nvSpPr>
        <p:spPr>
          <a:xfrm>
            <a:off x="665430" y="2924944"/>
            <a:ext cx="8217545" cy="2376264"/>
          </a:xfrm>
        </p:spPr>
        <p:txBody>
          <a:bodyPr/>
          <a:lstStyle/>
          <a:p>
            <a:pPr algn="r"/>
            <a:r>
              <a:rPr lang="en-US" sz="2800" b="1" dirty="0">
                <a:solidFill>
                  <a:schemeClr val="accent4">
                    <a:lumMod val="65000"/>
                    <a:lumOff val="35000"/>
                  </a:schemeClr>
                </a:solidFill>
                <a:ea typeface="+mn-ea"/>
              </a:rPr>
              <a:t>Innovation experiences – </a:t>
            </a:r>
          </a:p>
          <a:p>
            <a:pPr algn="r"/>
            <a:r>
              <a:rPr lang="en-US" sz="2800" b="1" dirty="0">
                <a:solidFill>
                  <a:schemeClr val="accent4">
                    <a:lumMod val="65000"/>
                    <a:lumOff val="35000"/>
                  </a:schemeClr>
                </a:solidFill>
                <a:ea typeface="+mn-ea"/>
              </a:rPr>
              <a:t>Insight in the CAPSELLA initiative, </a:t>
            </a:r>
          </a:p>
          <a:p>
            <a:pPr algn="r"/>
            <a:r>
              <a:rPr lang="en-US" sz="2800" b="1" dirty="0">
                <a:solidFill>
                  <a:schemeClr val="accent4">
                    <a:lumMod val="65000"/>
                    <a:lumOff val="35000"/>
                  </a:schemeClr>
                </a:solidFill>
                <a:ea typeface="+mn-ea"/>
              </a:rPr>
              <a:t>main outcomes and results</a:t>
            </a:r>
          </a:p>
          <a:p>
            <a:endParaRPr lang="en-US" dirty="0">
              <a:solidFill>
                <a:schemeClr val="bg1">
                  <a:lumMod val="50000"/>
                </a:schemeClr>
              </a:solidFill>
              <a:latin typeface="+mj-lt"/>
              <a:ea typeface="+mj-ea"/>
              <a:cs typeface="+mj-cs"/>
            </a:endParaRPr>
          </a:p>
          <a:p>
            <a:pPr algn="r"/>
            <a:r>
              <a:rPr lang="en-US" dirty="0">
                <a:solidFill>
                  <a:schemeClr val="bg1">
                    <a:lumMod val="50000"/>
                  </a:schemeClr>
                </a:solidFill>
                <a:latin typeface="+mj-lt"/>
                <a:ea typeface="+mj-ea"/>
                <a:cs typeface="+mj-cs"/>
              </a:rPr>
              <a:t>Prof. Yannis Ioannidis, ATHENA RC</a:t>
            </a:r>
          </a:p>
        </p:txBody>
      </p:sp>
    </p:spTree>
    <p:extLst>
      <p:ext uri="{BB962C8B-B14F-4D97-AF65-F5344CB8AC3E}">
        <p14:creationId xmlns:p14="http://schemas.microsoft.com/office/powerpoint/2010/main" val="2935837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913"/>
            <a:ext cx="7886700" cy="542925"/>
          </a:xfrm>
        </p:spPr>
        <p:txBody>
          <a:bodyPr/>
          <a:lstStyle/>
          <a:p>
            <a:pPr>
              <a:defRPr/>
            </a:pPr>
            <a:r>
              <a:rPr lang="en-US" dirty="0">
                <a:ea typeface="+mj-ea"/>
              </a:rPr>
              <a:t>CAPSELLA Pilots</a:t>
            </a: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028427-B1DE-4922-875D-26C2740BEB2F}" type="slidenum">
              <a:rPr lang="en-US" altLang="en-US" smtClean="0">
                <a:solidFill>
                  <a:srgbClr val="898989"/>
                </a:solidFill>
              </a:rPr>
              <a:pPr/>
              <a:t>10</a:t>
            </a:fld>
            <a:endParaRPr lang="en-US" altLang="en-US">
              <a:solidFill>
                <a:srgbClr val="898989"/>
              </a:solidFill>
            </a:endParaRPr>
          </a:p>
        </p:txBody>
      </p:sp>
      <p:sp>
        <p:nvSpPr>
          <p:cNvPr id="6" name="Content Placeholder 3"/>
          <p:cNvSpPr>
            <a:spLocks noGrp="1"/>
          </p:cNvSpPr>
          <p:nvPr>
            <p:ph idx="1"/>
          </p:nvPr>
        </p:nvSpPr>
        <p:spPr>
          <a:xfrm>
            <a:off x="539750" y="745880"/>
            <a:ext cx="8064500" cy="750975"/>
          </a:xfrm>
        </p:spPr>
        <p:txBody>
          <a:bodyPr wrap="square">
            <a:spAutoFit/>
          </a:bodyPr>
          <a:lstStyle/>
          <a:p>
            <a:pPr marL="0" indent="0" algn="ctr" eaLnBrk="1" hangingPunct="1">
              <a:lnSpc>
                <a:spcPct val="107000"/>
              </a:lnSpc>
              <a:spcBef>
                <a:spcPts val="0"/>
              </a:spcBef>
              <a:spcAft>
                <a:spcPts val="1350"/>
              </a:spcAft>
              <a:buFontTx/>
              <a:buNone/>
              <a:defRPr/>
            </a:pPr>
            <a:r>
              <a:rPr lang="en-GB" sz="2000" dirty="0">
                <a:solidFill>
                  <a:schemeClr val="accent4">
                    <a:lumMod val="65000"/>
                    <a:lumOff val="35000"/>
                  </a:schemeClr>
                </a:solidFill>
                <a:ea typeface="+mn-ea"/>
              </a:rPr>
              <a:t>Small (or larger!!) scale experimental trials with real users that represent the targeted communities</a:t>
            </a:r>
            <a:endParaRPr lang="en-US" sz="2000" dirty="0">
              <a:solidFill>
                <a:schemeClr val="accent4">
                  <a:lumMod val="65000"/>
                  <a:lumOff val="35000"/>
                </a:schemeClr>
              </a:solidFill>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3"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a:xfrm>
            <a:off x="2101663" y="1908207"/>
            <a:ext cx="4677530" cy="4205212"/>
          </a:xfrm>
          <a:prstGeom prst="rect">
            <a:avLst/>
          </a:prstGeom>
          <a:effectLst>
            <a:softEdge rad="31750"/>
          </a:effectLst>
        </p:spPr>
      </p:pic>
      <p:sp>
        <p:nvSpPr>
          <p:cNvPr id="8" name="Line Callout 2 (Accent Bar) 7"/>
          <p:cNvSpPr/>
          <p:nvPr/>
        </p:nvSpPr>
        <p:spPr>
          <a:xfrm>
            <a:off x="7067550" y="1556792"/>
            <a:ext cx="1979613" cy="1087438"/>
          </a:xfrm>
          <a:prstGeom prst="accentCallout2">
            <a:avLst>
              <a:gd name="adj1" fmla="val 18750"/>
              <a:gd name="adj2" fmla="val -8333"/>
              <a:gd name="adj3" fmla="val 18750"/>
              <a:gd name="adj4" fmla="val -16667"/>
              <a:gd name="adj5" fmla="val 222893"/>
              <a:gd name="adj6" fmla="val -116355"/>
            </a:avLst>
          </a:prstGeom>
          <a:solidFill>
            <a:srgbClr val="6699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defRPr/>
            </a:pPr>
            <a:r>
              <a:rPr lang="en-US" sz="1600" dirty="0">
                <a:solidFill>
                  <a:schemeClr val="bg1"/>
                </a:solidFill>
                <a:ea typeface="Calibri" panose="020F0502020204030204" pitchFamily="34" charset="0"/>
                <a:cs typeface="Times New Roman" panose="02020603050405020304" pitchFamily="18" charset="0"/>
              </a:rPr>
              <a:t>Czech Republic</a:t>
            </a:r>
            <a:r>
              <a:rPr lang="el-GR" sz="1600" dirty="0">
                <a:solidFill>
                  <a:schemeClr val="bg1"/>
                </a:solidFill>
                <a:ea typeface="Calibri" panose="020F0502020204030204" pitchFamily="34" charset="0"/>
                <a:cs typeface="Times New Roman" panose="02020603050405020304" pitchFamily="18" charset="0"/>
              </a:rPr>
              <a:t>: </a:t>
            </a:r>
            <a:r>
              <a:rPr lang="en-US" sz="1600" dirty="0" err="1">
                <a:solidFill>
                  <a:schemeClr val="bg1"/>
                </a:solidFill>
                <a:ea typeface="Calibri" panose="020F0502020204030204" pitchFamily="34" charset="0"/>
                <a:cs typeface="Times New Roman" panose="02020603050405020304" pitchFamily="18" charset="0"/>
              </a:rPr>
              <a:t>Personalised</a:t>
            </a:r>
            <a:r>
              <a:rPr lang="en-US" sz="1600" dirty="0">
                <a:solidFill>
                  <a:schemeClr val="bg1"/>
                </a:solidFill>
                <a:ea typeface="Calibri" panose="020F0502020204030204" pitchFamily="34" charset="0"/>
                <a:cs typeface="Times New Roman" panose="02020603050405020304" pitchFamily="18" charset="0"/>
              </a:rPr>
              <a:t> Food System: Meal Prediction tool</a:t>
            </a:r>
          </a:p>
        </p:txBody>
      </p:sp>
      <p:sp>
        <p:nvSpPr>
          <p:cNvPr id="9" name="Line Callout 2 (Accent Bar) 8"/>
          <p:cNvSpPr/>
          <p:nvPr/>
        </p:nvSpPr>
        <p:spPr>
          <a:xfrm flipH="1">
            <a:off x="86436" y="5499515"/>
            <a:ext cx="1766888" cy="881813"/>
          </a:xfrm>
          <a:prstGeom prst="accentCallout2">
            <a:avLst>
              <a:gd name="adj1" fmla="val 18750"/>
              <a:gd name="adj2" fmla="val -8333"/>
              <a:gd name="adj3" fmla="val 18750"/>
              <a:gd name="adj4" fmla="val -16667"/>
              <a:gd name="adj5" fmla="val -90715"/>
              <a:gd name="adj6" fmla="val -161481"/>
            </a:avLst>
          </a:prstGeom>
          <a:solidFill>
            <a:srgbClr val="996633"/>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defRPr/>
            </a:pPr>
            <a:r>
              <a:rPr lang="en-US" sz="1600" dirty="0">
                <a:solidFill>
                  <a:schemeClr val="bg1"/>
                </a:solidFill>
                <a:ea typeface="Calibri" panose="020F0502020204030204" pitchFamily="34" charset="0"/>
                <a:cs typeface="Times New Roman" panose="02020603050405020304" pitchFamily="18" charset="0"/>
              </a:rPr>
              <a:t>Italy</a:t>
            </a:r>
            <a:r>
              <a:rPr lang="el-GR" sz="1600" dirty="0">
                <a:solidFill>
                  <a:schemeClr val="bg1"/>
                </a:solidFill>
                <a:ea typeface="Calibri" panose="020F0502020204030204" pitchFamily="34" charset="0"/>
                <a:cs typeface="Times New Roman" panose="02020603050405020304" pitchFamily="18" charset="0"/>
              </a:rPr>
              <a:t>,</a:t>
            </a:r>
            <a:r>
              <a:rPr lang="de-DE" sz="1600" dirty="0">
                <a:solidFill>
                  <a:schemeClr val="bg1"/>
                </a:solidFill>
                <a:ea typeface="Calibri" panose="020F0502020204030204" pitchFamily="34" charset="0"/>
                <a:cs typeface="Times New Roman" panose="02020603050405020304" pitchFamily="18" charset="0"/>
              </a:rPr>
              <a:t> </a:t>
            </a:r>
            <a:r>
              <a:rPr lang="en-US" sz="1600" dirty="0">
                <a:solidFill>
                  <a:schemeClr val="bg1"/>
                </a:solidFill>
                <a:ea typeface="Calibri" panose="020F0502020204030204" pitchFamily="34" charset="0"/>
                <a:cs typeface="Times New Roman" panose="02020603050405020304" pitchFamily="18" charset="0"/>
              </a:rPr>
              <a:t>Greece:</a:t>
            </a:r>
            <a:br>
              <a:rPr lang="en-US" sz="1600" dirty="0">
                <a:solidFill>
                  <a:schemeClr val="bg1"/>
                </a:solidFill>
                <a:ea typeface="Calibri" panose="020F0502020204030204" pitchFamily="34" charset="0"/>
                <a:cs typeface="Times New Roman" panose="02020603050405020304" pitchFamily="18" charset="0"/>
              </a:rPr>
            </a:br>
            <a:r>
              <a:rPr lang="en-US" sz="1600" dirty="0">
                <a:solidFill>
                  <a:schemeClr val="bg1"/>
                </a:solidFill>
                <a:ea typeface="Calibri" panose="020F0502020204030204" pitchFamily="34" charset="0"/>
                <a:cs typeface="Times New Roman" panose="02020603050405020304" pitchFamily="18" charset="0"/>
              </a:rPr>
              <a:t>Soil health pilot</a:t>
            </a:r>
          </a:p>
        </p:txBody>
      </p:sp>
      <p:sp>
        <p:nvSpPr>
          <p:cNvPr id="10" name="Line Callout 2 (Accent Bar) 9"/>
          <p:cNvSpPr/>
          <p:nvPr/>
        </p:nvSpPr>
        <p:spPr>
          <a:xfrm>
            <a:off x="7067550" y="2960688"/>
            <a:ext cx="1979613" cy="1250950"/>
          </a:xfrm>
          <a:prstGeom prst="accentCallout2">
            <a:avLst>
              <a:gd name="adj1" fmla="val 18750"/>
              <a:gd name="adj2" fmla="val -8333"/>
              <a:gd name="adj3" fmla="val 18750"/>
              <a:gd name="adj4" fmla="val -16667"/>
              <a:gd name="adj5" fmla="val 138704"/>
              <a:gd name="adj6" fmla="val -115479"/>
            </a:avLst>
          </a:prstGeom>
          <a:solidFill>
            <a:srgbClr val="FFCC66"/>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defRPr/>
            </a:pPr>
            <a:r>
              <a:rPr lang="en-US" sz="1600" dirty="0">
                <a:solidFill>
                  <a:schemeClr val="bg1"/>
                </a:solidFill>
                <a:ea typeface="Calibri" panose="020F0502020204030204" pitchFamily="34" charset="0"/>
                <a:cs typeface="Times New Roman" panose="02020603050405020304" pitchFamily="18" charset="0"/>
              </a:rPr>
              <a:t>Italy</a:t>
            </a:r>
            <a:r>
              <a:rPr lang="el-GR" sz="1600" dirty="0">
                <a:solidFill>
                  <a:schemeClr val="bg1"/>
                </a:solidFill>
                <a:ea typeface="Calibri" panose="020F0502020204030204" pitchFamily="34" charset="0"/>
                <a:cs typeface="Times New Roman" panose="02020603050405020304" pitchFamily="18" charset="0"/>
              </a:rPr>
              <a:t>: </a:t>
            </a:r>
            <a:br>
              <a:rPr lang="en-US" sz="1600" dirty="0">
                <a:solidFill>
                  <a:schemeClr val="bg1"/>
                </a:solidFill>
                <a:ea typeface="Calibri" panose="020F0502020204030204" pitchFamily="34" charset="0"/>
                <a:cs typeface="Times New Roman" panose="02020603050405020304" pitchFamily="18" charset="0"/>
              </a:rPr>
            </a:br>
            <a:r>
              <a:rPr lang="en-US" sz="1600" dirty="0">
                <a:solidFill>
                  <a:schemeClr val="bg1"/>
                </a:solidFill>
                <a:ea typeface="Calibri" panose="020F0502020204030204" pitchFamily="34" charset="0"/>
                <a:cs typeface="Times New Roman" panose="02020603050405020304" pitchFamily="18" charset="0"/>
              </a:rPr>
              <a:t>Data Management for EU Seeds Networks </a:t>
            </a:r>
          </a:p>
        </p:txBody>
      </p:sp>
      <p:sp>
        <p:nvSpPr>
          <p:cNvPr id="11" name="Line Callout 2 (Accent Bar) 10"/>
          <p:cNvSpPr/>
          <p:nvPr/>
        </p:nvSpPr>
        <p:spPr>
          <a:xfrm>
            <a:off x="7062788" y="4545013"/>
            <a:ext cx="1979612" cy="1162295"/>
          </a:xfrm>
          <a:prstGeom prst="accentCallout2">
            <a:avLst>
              <a:gd name="adj1" fmla="val 18750"/>
              <a:gd name="adj2" fmla="val -8333"/>
              <a:gd name="adj3" fmla="val 18750"/>
              <a:gd name="adj4" fmla="val -16667"/>
              <a:gd name="adj5" fmla="val 47641"/>
              <a:gd name="adj6" fmla="val -57596"/>
            </a:avLst>
          </a:prstGeom>
          <a:solidFill>
            <a:srgbClr val="6699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defRPr/>
            </a:pPr>
            <a:r>
              <a:rPr lang="en-US" sz="1600" dirty="0">
                <a:solidFill>
                  <a:schemeClr val="bg1"/>
                </a:solidFill>
                <a:ea typeface="Calibri" panose="020F0502020204030204" pitchFamily="34" charset="0"/>
                <a:cs typeface="Times New Roman" panose="02020603050405020304" pitchFamily="18" charset="0"/>
              </a:rPr>
              <a:t>Greece</a:t>
            </a:r>
            <a:r>
              <a:rPr lang="el-GR" sz="1600" dirty="0">
                <a:solidFill>
                  <a:schemeClr val="bg1"/>
                </a:solidFill>
                <a:ea typeface="Calibri" panose="020F0502020204030204" pitchFamily="34" charset="0"/>
                <a:cs typeface="Times New Roman" panose="02020603050405020304" pitchFamily="18" charset="0"/>
              </a:rPr>
              <a:t>: </a:t>
            </a:r>
            <a:br>
              <a:rPr lang="en-US" sz="1600" dirty="0">
                <a:solidFill>
                  <a:schemeClr val="bg1"/>
                </a:solidFill>
                <a:ea typeface="Calibri" panose="020F0502020204030204" pitchFamily="34" charset="0"/>
                <a:cs typeface="Times New Roman" panose="02020603050405020304" pitchFamily="18" charset="0"/>
              </a:rPr>
            </a:br>
            <a:r>
              <a:rPr lang="en-US" sz="1600" dirty="0">
                <a:solidFill>
                  <a:schemeClr val="bg1"/>
                </a:solidFill>
                <a:ea typeface="Calibri" panose="020F0502020204030204" pitchFamily="34" charset="0"/>
                <a:cs typeface="Times New Roman" panose="02020603050405020304" pitchFamily="18" charset="0"/>
              </a:rPr>
              <a:t>Food Product Data Analytics</a:t>
            </a:r>
            <a:endParaRPr lang="en-GB" sz="1600" dirty="0">
              <a:solidFill>
                <a:schemeClr val="bg1"/>
              </a:solidFill>
              <a:ea typeface="Calibri" panose="020F0502020204030204" pitchFamily="34" charset="0"/>
              <a:cs typeface="Times New Roman" panose="02020603050405020304" pitchFamily="18" charset="0"/>
            </a:endParaRPr>
          </a:p>
        </p:txBody>
      </p:sp>
      <p:sp>
        <p:nvSpPr>
          <p:cNvPr id="12" name="Line Callout 2 (Accent Bar) 11"/>
          <p:cNvSpPr/>
          <p:nvPr/>
        </p:nvSpPr>
        <p:spPr>
          <a:xfrm flipH="1">
            <a:off x="86436" y="2763986"/>
            <a:ext cx="1766888" cy="1087437"/>
          </a:xfrm>
          <a:prstGeom prst="accentCallout2">
            <a:avLst>
              <a:gd name="adj1" fmla="val 18750"/>
              <a:gd name="adj2" fmla="val -8333"/>
              <a:gd name="adj3" fmla="val 18750"/>
              <a:gd name="adj4" fmla="val -16667"/>
              <a:gd name="adj5" fmla="val 81683"/>
              <a:gd name="adj6" fmla="val -127308"/>
            </a:avLst>
          </a:prstGeom>
          <a:solidFill>
            <a:srgbClr val="6699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defRPr/>
            </a:pPr>
            <a:r>
              <a:rPr lang="en-US" sz="1600" dirty="0">
                <a:solidFill>
                  <a:schemeClr val="bg1"/>
                </a:solidFill>
                <a:ea typeface="Calibri" panose="020F0502020204030204" pitchFamily="34" charset="0"/>
                <a:cs typeface="Times New Roman" panose="02020603050405020304" pitchFamily="18" charset="0"/>
              </a:rPr>
              <a:t>Netherlands: Storytelling on Food production </a:t>
            </a:r>
          </a:p>
        </p:txBody>
      </p:sp>
      <p:sp>
        <p:nvSpPr>
          <p:cNvPr id="14" name="Line Callout 2 (Accent Bar) 13"/>
          <p:cNvSpPr/>
          <p:nvPr/>
        </p:nvSpPr>
        <p:spPr>
          <a:xfrm flipH="1">
            <a:off x="86436" y="4149080"/>
            <a:ext cx="1766888" cy="1087437"/>
          </a:xfrm>
          <a:prstGeom prst="accentCallout2">
            <a:avLst>
              <a:gd name="adj1" fmla="val 18750"/>
              <a:gd name="adj2" fmla="val -8333"/>
              <a:gd name="adj3" fmla="val 18750"/>
              <a:gd name="adj4" fmla="val -16667"/>
              <a:gd name="adj5" fmla="val -38205"/>
              <a:gd name="adj6" fmla="val -128846"/>
            </a:avLst>
          </a:prstGeom>
          <a:solidFill>
            <a:srgbClr val="996633"/>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defRPr/>
            </a:pPr>
            <a:r>
              <a:rPr lang="en-US" sz="1600" dirty="0">
                <a:solidFill>
                  <a:schemeClr val="bg1"/>
                </a:solidFill>
                <a:ea typeface="Calibri" panose="020F0502020204030204" pitchFamily="34" charset="0"/>
                <a:cs typeface="Times New Roman" panose="02020603050405020304" pitchFamily="18" charset="0"/>
              </a:rPr>
              <a:t>Netherlands: Compost in Precision Farming</a:t>
            </a:r>
          </a:p>
        </p:txBody>
      </p:sp>
      <p:sp>
        <p:nvSpPr>
          <p:cNvPr id="15" name="Line Callout 2 (Accent Bar) 14"/>
          <p:cNvSpPr/>
          <p:nvPr/>
        </p:nvSpPr>
        <p:spPr>
          <a:xfrm flipH="1">
            <a:off x="89397" y="1438650"/>
            <a:ext cx="1766888" cy="1087437"/>
          </a:xfrm>
          <a:prstGeom prst="accentCallout2">
            <a:avLst>
              <a:gd name="adj1" fmla="val 18750"/>
              <a:gd name="adj2" fmla="val -8333"/>
              <a:gd name="adj3" fmla="val 18750"/>
              <a:gd name="adj4" fmla="val -16667"/>
              <a:gd name="adj5" fmla="val 292799"/>
              <a:gd name="adj6" fmla="val -157202"/>
            </a:avLst>
          </a:prstGeom>
          <a:solidFill>
            <a:srgbClr val="6699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pPr>
            <a:r>
              <a:rPr lang="en-US" sz="1600" dirty="0">
                <a:solidFill>
                  <a:schemeClr val="bg1"/>
                </a:solidFill>
                <a:cs typeface="Times New Roman" panose="02020603050405020304" pitchFamily="18" charset="0"/>
              </a:rPr>
              <a:t>Italy: </a:t>
            </a:r>
            <a:r>
              <a:rPr lang="en-US" sz="1600" dirty="0" err="1">
                <a:solidFill>
                  <a:schemeClr val="bg1"/>
                </a:solidFill>
                <a:cs typeface="Times New Roman" panose="02020603050405020304" pitchFamily="18" charset="0"/>
              </a:rPr>
              <a:t>Personalised</a:t>
            </a:r>
            <a:r>
              <a:rPr lang="en-US" sz="1600" dirty="0">
                <a:solidFill>
                  <a:schemeClr val="bg1"/>
                </a:solidFill>
                <a:cs typeface="Times New Roman" panose="02020603050405020304" pitchFamily="18" charset="0"/>
              </a:rPr>
              <a:t> Public Food Systems </a:t>
            </a:r>
          </a:p>
        </p:txBody>
      </p:sp>
      <p:cxnSp>
        <p:nvCxnSpPr>
          <p:cNvPr id="4" name="Straight Connector 3"/>
          <p:cNvCxnSpPr/>
          <p:nvPr/>
        </p:nvCxnSpPr>
        <p:spPr>
          <a:xfrm flipV="1">
            <a:off x="1853324" y="5013176"/>
            <a:ext cx="3942812" cy="694132"/>
          </a:xfrm>
          <a:prstGeom prst="line">
            <a:avLst/>
          </a:prstGeom>
          <a:solidFill>
            <a:schemeClr val="bg1">
              <a:lumMod val="75000"/>
            </a:schemeClr>
          </a:solidFill>
          <a:ln w="28575"/>
        </p:spPr>
        <p:style>
          <a:lnRef idx="2">
            <a:schemeClr val="accent1">
              <a:shade val="50000"/>
            </a:schemeClr>
          </a:lnRef>
          <a:fillRef idx="1">
            <a:schemeClr val="accent1"/>
          </a:fillRef>
          <a:effectRef idx="0">
            <a:schemeClr val="accent1"/>
          </a:effectRef>
          <a:fontRef idx="minor">
            <a:schemeClr val="lt1"/>
          </a:fontRef>
        </p:style>
      </p:cxnSp>
      <p:sp>
        <p:nvSpPr>
          <p:cNvPr id="3" name="Rectangle 2">
            <a:extLst>
              <a:ext uri="{FF2B5EF4-FFF2-40B4-BE49-F238E27FC236}">
                <a16:creationId xmlns:a16="http://schemas.microsoft.com/office/drawing/2014/main" id="{ED111CDC-2ED9-4391-95E5-5329F0BD4C08}"/>
              </a:ext>
            </a:extLst>
          </p:cNvPr>
          <p:cNvSpPr/>
          <p:nvPr/>
        </p:nvSpPr>
        <p:spPr>
          <a:xfrm>
            <a:off x="2411760" y="6238273"/>
            <a:ext cx="1008112" cy="333229"/>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Seed </a:t>
            </a:r>
          </a:p>
        </p:txBody>
      </p:sp>
      <p:sp>
        <p:nvSpPr>
          <p:cNvPr id="17" name="Rectangle 16">
            <a:extLst>
              <a:ext uri="{FF2B5EF4-FFF2-40B4-BE49-F238E27FC236}">
                <a16:creationId xmlns:a16="http://schemas.microsoft.com/office/drawing/2014/main" id="{A07F4CDD-FAF8-4A5D-8EE3-2772E30B3767}"/>
              </a:ext>
            </a:extLst>
          </p:cNvPr>
          <p:cNvSpPr/>
          <p:nvPr/>
        </p:nvSpPr>
        <p:spPr>
          <a:xfrm>
            <a:off x="4162636" y="6237312"/>
            <a:ext cx="1008112" cy="333229"/>
          </a:xfrm>
          <a:prstGeom prst="rect">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Field  </a:t>
            </a:r>
          </a:p>
        </p:txBody>
      </p:sp>
      <p:sp>
        <p:nvSpPr>
          <p:cNvPr id="18" name="Rectangle 17">
            <a:extLst>
              <a:ext uri="{FF2B5EF4-FFF2-40B4-BE49-F238E27FC236}">
                <a16:creationId xmlns:a16="http://schemas.microsoft.com/office/drawing/2014/main" id="{0CD14C2B-6AD3-4A80-87B4-3F90AD8A29C7}"/>
              </a:ext>
            </a:extLst>
          </p:cNvPr>
          <p:cNvSpPr/>
          <p:nvPr/>
        </p:nvSpPr>
        <p:spPr>
          <a:xfrm>
            <a:off x="5953894" y="6246692"/>
            <a:ext cx="1008112" cy="333229"/>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Food  </a:t>
            </a:r>
          </a:p>
        </p:txBody>
      </p:sp>
      <p:sp>
        <p:nvSpPr>
          <p:cNvPr id="19" name="Footer Placeholder 3"/>
          <p:cNvSpPr>
            <a:spLocks noGrp="1"/>
          </p:cNvSpPr>
          <p:nvPr>
            <p:ph type="ftr" sz="quarter" idx="11"/>
          </p:nvPr>
        </p:nvSpPr>
        <p:spPr>
          <a:xfrm>
            <a:off x="2555875" y="6592267"/>
            <a:ext cx="3567113" cy="365125"/>
          </a:xfrm>
        </p:spPr>
        <p:txBody>
          <a:bodyPr/>
          <a:lstStyle/>
          <a:p>
            <a:pPr>
              <a:defRPr/>
            </a:pPr>
            <a:r>
              <a:rPr lang="en-US"/>
              <a:t>Harvesting Innovation Workshop, Milan, 8 May 2018</a:t>
            </a:r>
            <a:endParaRPr lang="en-US" dirty="0"/>
          </a:p>
        </p:txBody>
      </p:sp>
    </p:spTree>
    <p:extLst>
      <p:ext uri="{BB962C8B-B14F-4D97-AF65-F5344CB8AC3E}">
        <p14:creationId xmlns:p14="http://schemas.microsoft.com/office/powerpoint/2010/main" val="318322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162" y="251447"/>
            <a:ext cx="7886700" cy="542925"/>
          </a:xfrm>
        </p:spPr>
        <p:txBody>
          <a:bodyPr/>
          <a:lstStyle/>
          <a:p>
            <a:pPr>
              <a:defRPr/>
            </a:pPr>
            <a:r>
              <a:rPr lang="en-US" dirty="0"/>
              <a:t>#1 Food Product Data Analytics</a:t>
            </a:r>
            <a:endParaRPr lang="en-US" dirty="0">
              <a:ea typeface="+mj-ea"/>
            </a:endParaRP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028427-B1DE-4922-875D-26C2740BEB2F}" type="slidenum">
              <a:rPr lang="en-US" altLang="en-US" smtClean="0">
                <a:solidFill>
                  <a:srgbClr val="898989"/>
                </a:solidFill>
              </a:rPr>
              <a:pPr/>
              <a:t>11</a:t>
            </a:fld>
            <a:endParaRPr lang="en-US" altLang="en-US">
              <a:solidFill>
                <a:srgbClr val="898989"/>
              </a:solidFill>
            </a:endParaRPr>
          </a:p>
        </p:txBody>
      </p:sp>
      <p:sp>
        <p:nvSpPr>
          <p:cNvPr id="19" name="Footer Placeholder 3"/>
          <p:cNvSpPr>
            <a:spLocks noGrp="1"/>
          </p:cNvSpPr>
          <p:nvPr>
            <p:ph type="ftr" sz="quarter" idx="11"/>
          </p:nvPr>
        </p:nvSpPr>
        <p:spPr>
          <a:xfrm>
            <a:off x="2555875" y="6592267"/>
            <a:ext cx="3567113" cy="365125"/>
          </a:xfrm>
        </p:spPr>
        <p:txBody>
          <a:bodyPr/>
          <a:lstStyle/>
          <a:p>
            <a:pPr>
              <a:defRPr/>
            </a:pPr>
            <a:r>
              <a:rPr lang="en-US"/>
              <a:t>Harvesting Innovation Workshop, Milan, 8 May 2018</a:t>
            </a:r>
            <a:endParaRPr lang="en-US" dirty="0"/>
          </a:p>
        </p:txBody>
      </p:sp>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84784"/>
            <a:ext cx="4608512" cy="3854674"/>
          </a:xfrm>
          <a:prstGeom prst="rect">
            <a:avLst/>
          </a:prstGeom>
        </p:spPr>
      </p:pic>
      <p:sp>
        <p:nvSpPr>
          <p:cNvPr id="13" name="Rectangle 12"/>
          <p:cNvSpPr/>
          <p:nvPr/>
        </p:nvSpPr>
        <p:spPr>
          <a:xfrm>
            <a:off x="4427984" y="1484784"/>
            <a:ext cx="4572000" cy="3908762"/>
          </a:xfrm>
          <a:prstGeom prst="rect">
            <a:avLst/>
          </a:prstGeom>
        </p:spPr>
        <p:txBody>
          <a:bodyPr>
            <a:spAutoFit/>
          </a:bodyPr>
          <a:lstStyle/>
          <a:p>
            <a:pPr marL="285750" indent="-285750">
              <a:lnSpc>
                <a:spcPct val="150000"/>
              </a:lnSpc>
              <a:spcAft>
                <a:spcPts val="300"/>
              </a:spcAft>
              <a:buFont typeface="Arial" panose="020B0604020202020204" pitchFamily="34" charset="0"/>
              <a:buChar char="•"/>
            </a:pPr>
            <a:r>
              <a:rPr lang="en-US" dirty="0">
                <a:solidFill>
                  <a:schemeClr val="tx2">
                    <a:lumMod val="75000"/>
                    <a:lumOff val="25000"/>
                  </a:schemeClr>
                </a:solidFill>
              </a:rPr>
              <a:t>The Stevia Hellas Cooperative can access open scientific, market and social data (i.e. twitter data) to monitor, improve and better position their product in the Greek Market</a:t>
            </a:r>
          </a:p>
          <a:p>
            <a:pPr marL="285750" indent="-285750">
              <a:lnSpc>
                <a:spcPct val="150000"/>
              </a:lnSpc>
              <a:spcAft>
                <a:spcPts val="300"/>
              </a:spcAft>
              <a:buFont typeface="Arial" panose="020B0604020202020204" pitchFamily="34" charset="0"/>
              <a:buChar char="•"/>
            </a:pPr>
            <a:r>
              <a:rPr lang="en-US" dirty="0">
                <a:solidFill>
                  <a:schemeClr val="tx2">
                    <a:lumMod val="75000"/>
                    <a:lumOff val="25000"/>
                  </a:schemeClr>
                </a:solidFill>
              </a:rPr>
              <a:t>Help cooperatives’ managers to better market, promote and design their product</a:t>
            </a:r>
          </a:p>
          <a:p>
            <a:pPr marL="285750" indent="-285750">
              <a:lnSpc>
                <a:spcPct val="150000"/>
              </a:lnSpc>
              <a:spcAft>
                <a:spcPts val="300"/>
              </a:spcAft>
              <a:buFont typeface="Arial" panose="020B0604020202020204" pitchFamily="34" charset="0"/>
              <a:buChar char="•"/>
            </a:pPr>
            <a:r>
              <a:rPr lang="en-US" dirty="0">
                <a:solidFill>
                  <a:schemeClr val="tx2">
                    <a:lumMod val="75000"/>
                    <a:lumOff val="25000"/>
                  </a:schemeClr>
                </a:solidFill>
                <a:hlinkClick r:id="rId4"/>
              </a:rPr>
              <a:t>http://www.stevianet.gr/dashboard</a:t>
            </a:r>
            <a:r>
              <a:rPr lang="en-US" dirty="0">
                <a:solidFill>
                  <a:schemeClr val="tx2">
                    <a:lumMod val="75000"/>
                    <a:lumOff val="25000"/>
                  </a:schemeClr>
                </a:solidFill>
              </a:rPr>
              <a:t> </a:t>
            </a:r>
          </a:p>
        </p:txBody>
      </p:sp>
    </p:spTree>
    <p:extLst>
      <p:ext uri="{BB962C8B-B14F-4D97-AF65-F5344CB8AC3E}">
        <p14:creationId xmlns:p14="http://schemas.microsoft.com/office/powerpoint/2010/main" val="154340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1471"/>
            <a:ext cx="7886700" cy="542925"/>
          </a:xfrm>
        </p:spPr>
        <p:txBody>
          <a:bodyPr/>
          <a:lstStyle/>
          <a:p>
            <a:pPr>
              <a:defRPr/>
            </a:pPr>
            <a:r>
              <a:rPr lang="en-US" dirty="0"/>
              <a:t>#2 Storytelling on Food Production</a:t>
            </a:r>
            <a:endParaRPr lang="en-US" dirty="0">
              <a:ea typeface="+mj-ea"/>
            </a:endParaRP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028427-B1DE-4922-875D-26C2740BEB2F}" type="slidenum">
              <a:rPr lang="en-US" altLang="en-US" smtClean="0">
                <a:solidFill>
                  <a:srgbClr val="898989"/>
                </a:solidFill>
              </a:rPr>
              <a:pPr/>
              <a:t>12</a:t>
            </a:fld>
            <a:endParaRPr lang="en-US" altLang="en-US">
              <a:solidFill>
                <a:srgbClr val="898989"/>
              </a:solidFill>
            </a:endParaRPr>
          </a:p>
        </p:txBody>
      </p:sp>
      <p:sp>
        <p:nvSpPr>
          <p:cNvPr id="19" name="Footer Placeholder 3"/>
          <p:cNvSpPr>
            <a:spLocks noGrp="1"/>
          </p:cNvSpPr>
          <p:nvPr>
            <p:ph type="ftr" sz="quarter" idx="11"/>
          </p:nvPr>
        </p:nvSpPr>
        <p:spPr>
          <a:xfrm>
            <a:off x="2555875" y="6592267"/>
            <a:ext cx="3567113" cy="365125"/>
          </a:xfrm>
        </p:spPr>
        <p:txBody>
          <a:bodyPr/>
          <a:lstStyle/>
          <a:p>
            <a:pPr>
              <a:defRPr/>
            </a:pPr>
            <a:r>
              <a:rPr lang="en-US"/>
              <a:t>Harvesting Innovation Workshop, Milan, 8 May 2018</a:t>
            </a:r>
            <a:endParaRPr lang="en-US" dirty="0"/>
          </a:p>
        </p:txBody>
      </p:sp>
      <p:sp>
        <p:nvSpPr>
          <p:cNvPr id="13" name="Rectangle 12"/>
          <p:cNvSpPr/>
          <p:nvPr/>
        </p:nvSpPr>
        <p:spPr>
          <a:xfrm>
            <a:off x="268347" y="4166973"/>
            <a:ext cx="7704856" cy="2285241"/>
          </a:xfrm>
          <a:prstGeom prst="rect">
            <a:avLst/>
          </a:prstGeom>
        </p:spPr>
        <p:txBody>
          <a:bodyPr wrap="square">
            <a:spAutoFit/>
          </a:bodyPr>
          <a:lstStyle/>
          <a:p>
            <a:pPr marL="285750" indent="-285750">
              <a:lnSpc>
                <a:spcPct val="150000"/>
              </a:lnSpc>
              <a:spcAft>
                <a:spcPts val="300"/>
              </a:spcAft>
              <a:buFont typeface="Arial" panose="020B0604020202020204" pitchFamily="34" charset="0"/>
              <a:buChar char="•"/>
            </a:pPr>
            <a:r>
              <a:rPr lang="en-US" dirty="0">
                <a:solidFill>
                  <a:schemeClr val="tx2">
                    <a:lumMod val="75000"/>
                    <a:lumOff val="25000"/>
                  </a:schemeClr>
                </a:solidFill>
              </a:rPr>
              <a:t>Farmers can compose and edit stories related to their </a:t>
            </a:r>
          </a:p>
          <a:p>
            <a:pPr>
              <a:lnSpc>
                <a:spcPct val="150000"/>
              </a:lnSpc>
              <a:spcAft>
                <a:spcPts val="300"/>
              </a:spcAft>
            </a:pPr>
            <a:r>
              <a:rPr lang="en-US" dirty="0">
                <a:solidFill>
                  <a:schemeClr val="tx2">
                    <a:lumMod val="75000"/>
                    <a:lumOff val="25000"/>
                  </a:schemeClr>
                </a:solidFill>
              </a:rPr>
              <a:t>    farm and products, and present multi-storylines, on multi platforms</a:t>
            </a:r>
          </a:p>
          <a:p>
            <a:pPr marL="285750" indent="-285750">
              <a:lnSpc>
                <a:spcPct val="150000"/>
              </a:lnSpc>
              <a:spcAft>
                <a:spcPts val="300"/>
              </a:spcAft>
              <a:buFont typeface="Arial" panose="020B0604020202020204" pitchFamily="34" charset="0"/>
              <a:buChar char="•"/>
            </a:pPr>
            <a:r>
              <a:rPr lang="en-US" dirty="0">
                <a:solidFill>
                  <a:schemeClr val="tx2">
                    <a:lumMod val="75000"/>
                    <a:lumOff val="25000"/>
                  </a:schemeClr>
                </a:solidFill>
              </a:rPr>
              <a:t>Increasing consumers’ awareness for a healthier and more </a:t>
            </a:r>
            <a:r>
              <a:rPr lang="en-US" dirty="0" err="1">
                <a:solidFill>
                  <a:schemeClr val="tx2">
                    <a:lumMod val="75000"/>
                    <a:lumOff val="25000"/>
                  </a:schemeClr>
                </a:solidFill>
              </a:rPr>
              <a:t>localised</a:t>
            </a:r>
            <a:r>
              <a:rPr lang="en-US" dirty="0">
                <a:solidFill>
                  <a:schemeClr val="tx2">
                    <a:lumMod val="75000"/>
                    <a:lumOff val="25000"/>
                  </a:schemeClr>
                </a:solidFill>
              </a:rPr>
              <a:t> way of producing food</a:t>
            </a:r>
          </a:p>
          <a:p>
            <a:pPr marL="285750" indent="-285750">
              <a:lnSpc>
                <a:spcPct val="150000"/>
              </a:lnSpc>
              <a:spcAft>
                <a:spcPts val="300"/>
              </a:spcAft>
              <a:buFont typeface="Arial" panose="020B0604020202020204" pitchFamily="34" charset="0"/>
              <a:buChar char="•"/>
            </a:pPr>
            <a:r>
              <a:rPr lang="en-US" dirty="0">
                <a:solidFill>
                  <a:schemeClr val="tx2">
                    <a:lumMod val="75000"/>
                    <a:lumOff val="25000"/>
                  </a:schemeClr>
                </a:solidFill>
                <a:hlinkClick r:id="rId3"/>
              </a:rPr>
              <a:t>http://capsella-pilots.madgik.di.uoa.gr/storytelling-pilot/</a:t>
            </a:r>
            <a:r>
              <a:rPr lang="en-US" dirty="0">
                <a:solidFill>
                  <a:schemeClr val="tx2">
                    <a:lumMod val="75000"/>
                    <a:lumOff val="25000"/>
                  </a:schemeClr>
                </a:solidFill>
              </a:rPr>
              <a:t> </a:t>
            </a:r>
          </a:p>
        </p:txBody>
      </p:sp>
      <p:pic>
        <p:nvPicPr>
          <p:cNvPr id="8" name="Picture 7">
            <a:extLst>
              <a:ext uri="{FF2B5EF4-FFF2-40B4-BE49-F238E27FC236}">
                <a16:creationId xmlns:a16="http://schemas.microsoft.com/office/drawing/2014/main" id="{0CE393A3-AC2E-48AC-AB83-3048DA179E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0668" y="837841"/>
            <a:ext cx="6220214" cy="3093573"/>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0192" y="2384627"/>
            <a:ext cx="2568936" cy="2171284"/>
          </a:xfrm>
          <a:prstGeom prst="rect">
            <a:avLst/>
          </a:prstGeom>
        </p:spPr>
      </p:pic>
      <p:sp>
        <p:nvSpPr>
          <p:cNvPr id="3" name="Rectangle 2"/>
          <p:cNvSpPr/>
          <p:nvPr/>
        </p:nvSpPr>
        <p:spPr>
          <a:xfrm>
            <a:off x="845840" y="4365104"/>
            <a:ext cx="4572000" cy="369332"/>
          </a:xfrm>
          <a:prstGeom prst="rect">
            <a:avLst/>
          </a:prstGeom>
        </p:spPr>
        <p:txBody>
          <a:bodyPr>
            <a:spAutoFit/>
          </a:bodyPr>
          <a:lstStyle/>
          <a:p>
            <a:endParaRPr lang="el-GR" dirty="0">
              <a:solidFill>
                <a:schemeClr val="tx2">
                  <a:lumMod val="75000"/>
                  <a:lumOff val="25000"/>
                </a:schemeClr>
              </a:solidFill>
            </a:endParaRPr>
          </a:p>
        </p:txBody>
      </p:sp>
    </p:spTree>
    <p:extLst>
      <p:ext uri="{BB962C8B-B14F-4D97-AF65-F5344CB8AC3E}">
        <p14:creationId xmlns:p14="http://schemas.microsoft.com/office/powerpoint/2010/main" val="113435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1471"/>
            <a:ext cx="7886700" cy="542925"/>
          </a:xfrm>
        </p:spPr>
        <p:txBody>
          <a:bodyPr/>
          <a:lstStyle/>
          <a:p>
            <a:pPr>
              <a:defRPr/>
            </a:pPr>
            <a:r>
              <a:rPr lang="en-US" dirty="0"/>
              <a:t>#3 Compost in Precision Agriculture</a:t>
            </a:r>
            <a:endParaRPr lang="en-US" dirty="0">
              <a:ea typeface="+mj-ea"/>
            </a:endParaRP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028427-B1DE-4922-875D-26C2740BEB2F}" type="slidenum">
              <a:rPr lang="en-US" altLang="en-US" smtClean="0">
                <a:solidFill>
                  <a:srgbClr val="898989"/>
                </a:solidFill>
              </a:rPr>
              <a:pPr/>
              <a:t>13</a:t>
            </a:fld>
            <a:endParaRPr lang="en-US" altLang="en-US">
              <a:solidFill>
                <a:srgbClr val="898989"/>
              </a:solidFill>
            </a:endParaRPr>
          </a:p>
        </p:txBody>
      </p:sp>
      <p:sp>
        <p:nvSpPr>
          <p:cNvPr id="19" name="Footer Placeholder 3"/>
          <p:cNvSpPr>
            <a:spLocks noGrp="1"/>
          </p:cNvSpPr>
          <p:nvPr>
            <p:ph type="ftr" sz="quarter" idx="11"/>
          </p:nvPr>
        </p:nvSpPr>
        <p:spPr>
          <a:xfrm>
            <a:off x="2555875" y="6592267"/>
            <a:ext cx="3567113" cy="365125"/>
          </a:xfrm>
        </p:spPr>
        <p:txBody>
          <a:bodyPr/>
          <a:lstStyle/>
          <a:p>
            <a:pPr>
              <a:defRPr/>
            </a:pPr>
            <a:r>
              <a:rPr lang="en-US"/>
              <a:t>Harvesting Innovation Workshop, Milan, 8 May 2018</a:t>
            </a:r>
            <a:endParaRPr lang="en-US" dirty="0"/>
          </a:p>
        </p:txBody>
      </p:sp>
      <p:sp>
        <p:nvSpPr>
          <p:cNvPr id="13" name="Rectangle 12"/>
          <p:cNvSpPr/>
          <p:nvPr/>
        </p:nvSpPr>
        <p:spPr>
          <a:xfrm>
            <a:off x="323528" y="3930000"/>
            <a:ext cx="8820472" cy="2662267"/>
          </a:xfrm>
          <a:prstGeom prst="rect">
            <a:avLst/>
          </a:prstGeom>
        </p:spPr>
        <p:txBody>
          <a:bodyPr wrap="square">
            <a:spAutoFit/>
          </a:bodyPr>
          <a:lstStyle/>
          <a:p>
            <a:pPr marL="285750" indent="-285750">
              <a:lnSpc>
                <a:spcPct val="150000"/>
              </a:lnSpc>
              <a:spcAft>
                <a:spcPts val="300"/>
              </a:spcAft>
              <a:buFont typeface="Arial" panose="020B0604020202020204" pitchFamily="34" charset="0"/>
              <a:buChar char="•"/>
            </a:pPr>
            <a:r>
              <a:rPr lang="en-US" dirty="0">
                <a:solidFill>
                  <a:schemeClr val="tx2">
                    <a:lumMod val="75000"/>
                    <a:lumOff val="25000"/>
                  </a:schemeClr>
                </a:solidFill>
              </a:rPr>
              <a:t>Combination of existing open datasets (satellite images, soil features, soil structure &amp; weather conditions) electromagnetic conductivity data, and proprietary datasets with field registrations</a:t>
            </a:r>
          </a:p>
          <a:p>
            <a:pPr marL="285750" indent="-285750">
              <a:lnSpc>
                <a:spcPct val="150000"/>
              </a:lnSpc>
              <a:spcAft>
                <a:spcPts val="300"/>
              </a:spcAft>
              <a:buFont typeface="Arial" panose="020B0604020202020204" pitchFamily="34" charset="0"/>
              <a:buChar char="•"/>
            </a:pPr>
            <a:r>
              <a:rPr lang="en-US" dirty="0">
                <a:solidFill>
                  <a:schemeClr val="tx2">
                    <a:lumMod val="75000"/>
                    <a:lumOff val="25000"/>
                  </a:schemeClr>
                </a:solidFill>
              </a:rPr>
              <a:t>Maximize farming efficiency &amp; improve the sector’s accountability to market and society</a:t>
            </a:r>
          </a:p>
          <a:p>
            <a:pPr marL="285750" indent="-285750">
              <a:lnSpc>
                <a:spcPct val="150000"/>
              </a:lnSpc>
              <a:spcAft>
                <a:spcPts val="300"/>
              </a:spcAft>
              <a:buFont typeface="Arial" panose="020B0604020202020204" pitchFamily="34" charset="0"/>
              <a:buChar char="•"/>
            </a:pPr>
            <a:r>
              <a:rPr lang="en-US" dirty="0">
                <a:solidFill>
                  <a:schemeClr val="tx2">
                    <a:lumMod val="75000"/>
                    <a:lumOff val="25000"/>
                  </a:schemeClr>
                </a:solidFill>
              </a:rPr>
              <a:t>Improve soil quality and contribute to the reduction of CO2 emissions</a:t>
            </a:r>
          </a:p>
        </p:txBody>
      </p:sp>
      <p:sp>
        <p:nvSpPr>
          <p:cNvPr id="3" name="Rectangle 2"/>
          <p:cNvSpPr/>
          <p:nvPr/>
        </p:nvSpPr>
        <p:spPr>
          <a:xfrm>
            <a:off x="845840" y="4365104"/>
            <a:ext cx="4572000" cy="369332"/>
          </a:xfrm>
          <a:prstGeom prst="rect">
            <a:avLst/>
          </a:prstGeom>
        </p:spPr>
        <p:txBody>
          <a:bodyPr>
            <a:spAutoFit/>
          </a:bodyPr>
          <a:lstStyle/>
          <a:p>
            <a:endParaRPr lang="el-GR" dirty="0">
              <a:solidFill>
                <a:schemeClr val="tx2">
                  <a:lumMod val="75000"/>
                  <a:lumOff val="25000"/>
                </a:schemeClr>
              </a:solidFill>
            </a:endParaRPr>
          </a:p>
        </p:txBody>
      </p:sp>
      <p:pic>
        <p:nvPicPr>
          <p:cNvPr id="10" name="Picture 9">
            <a:extLst>
              <a:ext uri="{FF2B5EF4-FFF2-40B4-BE49-F238E27FC236}">
                <a16:creationId xmlns:a16="http://schemas.microsoft.com/office/drawing/2014/main" id="{1FE487D8-262E-429A-BD68-18D1C62044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50" y="979509"/>
            <a:ext cx="5304655" cy="2871166"/>
          </a:xfrm>
          <a:prstGeom prst="rect">
            <a:avLst/>
          </a:prstGeom>
        </p:spPr>
      </p:pic>
      <p:sp>
        <p:nvSpPr>
          <p:cNvPr id="4" name="Rectangle 3"/>
          <p:cNvSpPr/>
          <p:nvPr/>
        </p:nvSpPr>
        <p:spPr>
          <a:xfrm>
            <a:off x="5921086" y="3342844"/>
            <a:ext cx="2734467" cy="507831"/>
          </a:xfrm>
          <a:prstGeom prst="rect">
            <a:avLst/>
          </a:prstGeom>
        </p:spPr>
        <p:txBody>
          <a:bodyPr wrap="none">
            <a:spAutoFit/>
          </a:bodyPr>
          <a:lstStyle/>
          <a:p>
            <a:pPr marL="285750" indent="-285750">
              <a:lnSpc>
                <a:spcPct val="150000"/>
              </a:lnSpc>
              <a:spcAft>
                <a:spcPts val="300"/>
              </a:spcAft>
              <a:buFont typeface="Arial" panose="020B0604020202020204" pitchFamily="34" charset="0"/>
              <a:buChar char="•"/>
            </a:pPr>
            <a:r>
              <a:rPr lang="en-US" dirty="0">
                <a:solidFill>
                  <a:schemeClr val="tx2">
                    <a:lumMod val="75000"/>
                    <a:lumOff val="25000"/>
                  </a:schemeClr>
                </a:solidFill>
                <a:hlinkClick r:id="rId4"/>
              </a:rPr>
              <a:t>https://goo.gl/o111HC</a:t>
            </a:r>
            <a:r>
              <a:rPr lang="en-US" dirty="0">
                <a:solidFill>
                  <a:schemeClr val="tx2">
                    <a:lumMod val="75000"/>
                    <a:lumOff val="25000"/>
                  </a:schemeClr>
                </a:solidFill>
              </a:rPr>
              <a:t> </a:t>
            </a:r>
          </a:p>
        </p:txBody>
      </p:sp>
    </p:spTree>
    <p:extLst>
      <p:ext uri="{BB962C8B-B14F-4D97-AF65-F5344CB8AC3E}">
        <p14:creationId xmlns:p14="http://schemas.microsoft.com/office/powerpoint/2010/main" val="3542946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1661"/>
            <a:ext cx="7886700" cy="542925"/>
          </a:xfrm>
        </p:spPr>
        <p:txBody>
          <a:bodyPr/>
          <a:lstStyle/>
          <a:p>
            <a:pPr>
              <a:defRPr/>
            </a:pPr>
            <a:r>
              <a:rPr lang="en-US" dirty="0"/>
              <a:t>#4 </a:t>
            </a:r>
            <a:r>
              <a:rPr lang="en-US" dirty="0" err="1"/>
              <a:t>Personalised</a:t>
            </a:r>
            <a:r>
              <a:rPr lang="en-US" dirty="0"/>
              <a:t> Public Food Service</a:t>
            </a:r>
            <a:endParaRPr lang="en-US" dirty="0">
              <a:ea typeface="+mj-ea"/>
            </a:endParaRP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028427-B1DE-4922-875D-26C2740BEB2F}" type="slidenum">
              <a:rPr lang="en-US" altLang="en-US" smtClean="0">
                <a:solidFill>
                  <a:srgbClr val="898989"/>
                </a:solidFill>
              </a:rPr>
              <a:pPr/>
              <a:t>14</a:t>
            </a:fld>
            <a:endParaRPr lang="en-US" altLang="en-US">
              <a:solidFill>
                <a:srgbClr val="898989"/>
              </a:solidFill>
            </a:endParaRPr>
          </a:p>
        </p:txBody>
      </p:sp>
      <p:sp>
        <p:nvSpPr>
          <p:cNvPr id="19" name="Footer Placeholder 3"/>
          <p:cNvSpPr>
            <a:spLocks noGrp="1"/>
          </p:cNvSpPr>
          <p:nvPr>
            <p:ph type="ftr" sz="quarter" idx="11"/>
          </p:nvPr>
        </p:nvSpPr>
        <p:spPr>
          <a:xfrm>
            <a:off x="2555875" y="6592267"/>
            <a:ext cx="3567113" cy="365125"/>
          </a:xfrm>
        </p:spPr>
        <p:txBody>
          <a:bodyPr/>
          <a:lstStyle/>
          <a:p>
            <a:pPr>
              <a:defRPr/>
            </a:pPr>
            <a:r>
              <a:rPr lang="en-US"/>
              <a:t>Harvesting Innovation Workshop, Milan, 8 May 2018</a:t>
            </a:r>
            <a:endParaRPr lang="en-US" dirty="0"/>
          </a:p>
        </p:txBody>
      </p:sp>
      <p:sp>
        <p:nvSpPr>
          <p:cNvPr id="13" name="Rectangle 12"/>
          <p:cNvSpPr/>
          <p:nvPr/>
        </p:nvSpPr>
        <p:spPr>
          <a:xfrm>
            <a:off x="5796136" y="937242"/>
            <a:ext cx="3347864" cy="5570756"/>
          </a:xfrm>
          <a:prstGeom prst="rect">
            <a:avLst/>
          </a:prstGeom>
        </p:spPr>
        <p:txBody>
          <a:bodyPr wrap="square">
            <a:spAutoFit/>
          </a:bodyPr>
          <a:lstStyle/>
          <a:p>
            <a:pPr marL="285750" indent="-285750">
              <a:lnSpc>
                <a:spcPct val="150000"/>
              </a:lnSpc>
              <a:spcAft>
                <a:spcPts val="300"/>
              </a:spcAft>
              <a:buFont typeface="Arial" panose="020B0604020202020204" pitchFamily="34" charset="0"/>
              <a:buChar char="•"/>
            </a:pPr>
            <a:r>
              <a:rPr lang="en-US" dirty="0">
                <a:solidFill>
                  <a:schemeClr val="tx2">
                    <a:lumMod val="75000"/>
                    <a:lumOff val="25000"/>
                  </a:schemeClr>
                </a:solidFill>
              </a:rPr>
              <a:t>Open data, nutritional, health and social data</a:t>
            </a:r>
          </a:p>
          <a:p>
            <a:pPr marL="285750" indent="-285750">
              <a:lnSpc>
                <a:spcPct val="150000"/>
              </a:lnSpc>
              <a:spcAft>
                <a:spcPts val="300"/>
              </a:spcAft>
              <a:buFont typeface="Arial" panose="020B0604020202020204" pitchFamily="34" charset="0"/>
              <a:buChar char="•"/>
            </a:pPr>
            <a:r>
              <a:rPr lang="en-US" dirty="0">
                <a:solidFill>
                  <a:schemeClr val="tx2">
                    <a:lumMod val="75000"/>
                    <a:lumOff val="25000"/>
                  </a:schemeClr>
                </a:solidFill>
              </a:rPr>
              <a:t>Impact on food habits in major EU cities through open data</a:t>
            </a:r>
          </a:p>
          <a:p>
            <a:pPr marL="285750" indent="-285750">
              <a:lnSpc>
                <a:spcPct val="150000"/>
              </a:lnSpc>
              <a:spcAft>
                <a:spcPts val="300"/>
              </a:spcAft>
              <a:buFont typeface="Arial" panose="020B0604020202020204" pitchFamily="34" charset="0"/>
              <a:buChar char="•"/>
            </a:pPr>
            <a:r>
              <a:rPr lang="en-US" dirty="0">
                <a:solidFill>
                  <a:schemeClr val="tx2">
                    <a:lumMod val="75000"/>
                    <a:lumOff val="25000"/>
                  </a:schemeClr>
                </a:solidFill>
              </a:rPr>
              <a:t>Enhance transparency and inform decision making in food supply chain management, public procurement and consumption of meals served at public schools</a:t>
            </a:r>
          </a:p>
          <a:p>
            <a:pPr marL="285750" indent="-285750">
              <a:lnSpc>
                <a:spcPct val="150000"/>
              </a:lnSpc>
              <a:spcAft>
                <a:spcPts val="300"/>
              </a:spcAft>
              <a:buFont typeface="Arial" panose="020B0604020202020204" pitchFamily="34" charset="0"/>
              <a:buChar char="•"/>
            </a:pPr>
            <a:r>
              <a:rPr lang="en-US" dirty="0">
                <a:solidFill>
                  <a:schemeClr val="tx2">
                    <a:lumMod val="75000"/>
                    <a:lumOff val="25000"/>
                  </a:schemeClr>
                </a:solidFill>
                <a:hlinkClick r:id="rId3"/>
              </a:rPr>
              <a:t>http://publicfood.eu</a:t>
            </a:r>
            <a:r>
              <a:rPr lang="en-US" dirty="0">
                <a:solidFill>
                  <a:schemeClr val="tx2">
                    <a:lumMod val="75000"/>
                    <a:lumOff val="25000"/>
                  </a:schemeClr>
                </a:solidFill>
              </a:rPr>
              <a:t>   </a:t>
            </a:r>
          </a:p>
        </p:txBody>
      </p:sp>
      <p:sp>
        <p:nvSpPr>
          <p:cNvPr id="3" name="Rectangle 2"/>
          <p:cNvSpPr/>
          <p:nvPr/>
        </p:nvSpPr>
        <p:spPr>
          <a:xfrm>
            <a:off x="845840" y="4365104"/>
            <a:ext cx="4572000" cy="369332"/>
          </a:xfrm>
          <a:prstGeom prst="rect">
            <a:avLst/>
          </a:prstGeom>
        </p:spPr>
        <p:txBody>
          <a:bodyPr>
            <a:spAutoFit/>
          </a:bodyPr>
          <a:lstStyle/>
          <a:p>
            <a:endParaRPr lang="el-GR" dirty="0">
              <a:solidFill>
                <a:schemeClr val="tx2">
                  <a:lumMod val="75000"/>
                  <a:lumOff val="25000"/>
                </a:schemeClr>
              </a:solidFill>
            </a:endParaRPr>
          </a:p>
        </p:txBody>
      </p:sp>
      <p:pic>
        <p:nvPicPr>
          <p:cNvPr id="9" name="Picture 8">
            <a:extLst>
              <a:ext uri="{FF2B5EF4-FFF2-40B4-BE49-F238E27FC236}">
                <a16:creationId xmlns:a16="http://schemas.microsoft.com/office/drawing/2014/main" id="{7B62025B-2E69-4A3D-9F95-33DD840DB3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856" y="1091601"/>
            <a:ext cx="5238094" cy="4946548"/>
          </a:xfrm>
          <a:prstGeom prst="rect">
            <a:avLst/>
          </a:prstGeom>
        </p:spPr>
      </p:pic>
    </p:spTree>
    <p:extLst>
      <p:ext uri="{BB962C8B-B14F-4D97-AF65-F5344CB8AC3E}">
        <p14:creationId xmlns:p14="http://schemas.microsoft.com/office/powerpoint/2010/main" val="2407167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259"/>
            <a:ext cx="7886700" cy="542925"/>
          </a:xfrm>
        </p:spPr>
        <p:txBody>
          <a:bodyPr/>
          <a:lstStyle/>
          <a:p>
            <a:pPr>
              <a:defRPr/>
            </a:pPr>
            <a:r>
              <a:rPr lang="en-US" dirty="0"/>
              <a:t>#</a:t>
            </a:r>
            <a:r>
              <a:rPr lang="el-GR" dirty="0"/>
              <a:t>5</a:t>
            </a:r>
            <a:r>
              <a:rPr lang="en-US" dirty="0"/>
              <a:t> Meal Prediction Tool</a:t>
            </a:r>
            <a:endParaRPr lang="en-US" dirty="0">
              <a:ea typeface="+mj-ea"/>
            </a:endParaRP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028427-B1DE-4922-875D-26C2740BEB2F}" type="slidenum">
              <a:rPr lang="en-US" altLang="en-US" smtClean="0">
                <a:solidFill>
                  <a:srgbClr val="898989"/>
                </a:solidFill>
              </a:rPr>
              <a:pPr/>
              <a:t>15</a:t>
            </a:fld>
            <a:endParaRPr lang="en-US" altLang="en-US">
              <a:solidFill>
                <a:srgbClr val="898989"/>
              </a:solidFill>
            </a:endParaRPr>
          </a:p>
        </p:txBody>
      </p:sp>
      <p:sp>
        <p:nvSpPr>
          <p:cNvPr id="19" name="Footer Placeholder 3"/>
          <p:cNvSpPr>
            <a:spLocks noGrp="1"/>
          </p:cNvSpPr>
          <p:nvPr>
            <p:ph type="ftr" sz="quarter" idx="11"/>
          </p:nvPr>
        </p:nvSpPr>
        <p:spPr>
          <a:xfrm>
            <a:off x="2555875" y="6592267"/>
            <a:ext cx="3567113" cy="365125"/>
          </a:xfrm>
        </p:spPr>
        <p:txBody>
          <a:bodyPr/>
          <a:lstStyle/>
          <a:p>
            <a:pPr>
              <a:defRPr/>
            </a:pPr>
            <a:r>
              <a:rPr lang="en-US"/>
              <a:t>Harvesting Innovation Workshop, Milan, 8 May 2018</a:t>
            </a:r>
            <a:endParaRPr lang="en-US" dirty="0"/>
          </a:p>
        </p:txBody>
      </p:sp>
      <p:sp>
        <p:nvSpPr>
          <p:cNvPr id="13" name="Rectangle 12"/>
          <p:cNvSpPr/>
          <p:nvPr/>
        </p:nvSpPr>
        <p:spPr>
          <a:xfrm>
            <a:off x="275045" y="4549770"/>
            <a:ext cx="8761451" cy="1994200"/>
          </a:xfrm>
          <a:prstGeom prst="rect">
            <a:avLst/>
          </a:prstGeom>
        </p:spPr>
        <p:txBody>
          <a:bodyPr wrap="square">
            <a:spAutoFit/>
          </a:bodyPr>
          <a:lstStyle/>
          <a:p>
            <a:pPr marL="285750" indent="-285750">
              <a:lnSpc>
                <a:spcPts val="2900"/>
              </a:lnSpc>
              <a:spcAft>
                <a:spcPts val="300"/>
              </a:spcAft>
              <a:buFont typeface="Arial" panose="020B0604020202020204" pitchFamily="34" charset="0"/>
              <a:buChar char="•"/>
            </a:pPr>
            <a:r>
              <a:rPr lang="en-US" sz="2000" dirty="0">
                <a:solidFill>
                  <a:schemeClr val="tx2">
                    <a:lumMod val="75000"/>
                    <a:lumOff val="25000"/>
                  </a:schemeClr>
                </a:solidFill>
              </a:rPr>
              <a:t>Geolocation, user preferences, menus &amp; restaurant ratings</a:t>
            </a:r>
          </a:p>
          <a:p>
            <a:pPr marL="285750" indent="-285750">
              <a:lnSpc>
                <a:spcPts val="2900"/>
              </a:lnSpc>
              <a:spcAft>
                <a:spcPts val="300"/>
              </a:spcAft>
              <a:buFont typeface="Arial" panose="020B0604020202020204" pitchFamily="34" charset="0"/>
              <a:buChar char="•"/>
            </a:pPr>
            <a:r>
              <a:rPr lang="en-US" sz="2000" dirty="0">
                <a:solidFill>
                  <a:schemeClr val="tx2">
                    <a:lumMod val="75000"/>
                    <a:lumOff val="25000"/>
                  </a:schemeClr>
                </a:solidFill>
              </a:rPr>
              <a:t>The tool informs consumers about restaurants serving menus that match to their individual preferences and suggests places</a:t>
            </a:r>
          </a:p>
          <a:p>
            <a:pPr marL="285750" indent="-285750">
              <a:lnSpc>
                <a:spcPts val="2900"/>
              </a:lnSpc>
              <a:spcAft>
                <a:spcPts val="300"/>
              </a:spcAft>
              <a:buFont typeface="Arial" panose="020B0604020202020204" pitchFamily="34" charset="0"/>
              <a:buChar char="•"/>
            </a:pPr>
            <a:r>
              <a:rPr lang="en-US" sz="2000" dirty="0">
                <a:solidFill>
                  <a:schemeClr val="tx2">
                    <a:lumMod val="75000"/>
                    <a:lumOff val="25000"/>
                  </a:schemeClr>
                </a:solidFill>
              </a:rPr>
              <a:t>Criteria: location, price, online ratings &amp; sentiment analysis of customer experiences in each restaurant</a:t>
            </a:r>
          </a:p>
        </p:txBody>
      </p:sp>
      <p:sp>
        <p:nvSpPr>
          <p:cNvPr id="3" name="Rectangle 2"/>
          <p:cNvSpPr/>
          <p:nvPr/>
        </p:nvSpPr>
        <p:spPr>
          <a:xfrm>
            <a:off x="845840" y="4365104"/>
            <a:ext cx="4572000" cy="369332"/>
          </a:xfrm>
          <a:prstGeom prst="rect">
            <a:avLst/>
          </a:prstGeom>
        </p:spPr>
        <p:txBody>
          <a:bodyPr>
            <a:spAutoFit/>
          </a:bodyPr>
          <a:lstStyle/>
          <a:p>
            <a:endParaRPr lang="el-GR" dirty="0">
              <a:solidFill>
                <a:schemeClr val="tx2">
                  <a:lumMod val="75000"/>
                  <a:lumOff val="25000"/>
                </a:schemeClr>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7150" y="819316"/>
            <a:ext cx="6264696" cy="3489656"/>
          </a:xfrm>
          <a:prstGeom prst="rect">
            <a:avLst/>
          </a:prstGeom>
        </p:spPr>
      </p:pic>
      <p:sp>
        <p:nvSpPr>
          <p:cNvPr id="6" name="Rectangle 5"/>
          <p:cNvSpPr/>
          <p:nvPr/>
        </p:nvSpPr>
        <p:spPr>
          <a:xfrm>
            <a:off x="6939106" y="3921577"/>
            <a:ext cx="1941557" cy="507831"/>
          </a:xfrm>
          <a:prstGeom prst="rect">
            <a:avLst/>
          </a:prstGeom>
        </p:spPr>
        <p:txBody>
          <a:bodyPr wrap="none">
            <a:spAutoFit/>
          </a:bodyPr>
          <a:lstStyle/>
          <a:p>
            <a:pPr>
              <a:lnSpc>
                <a:spcPct val="150000"/>
              </a:lnSpc>
              <a:spcAft>
                <a:spcPts val="300"/>
              </a:spcAft>
            </a:pPr>
            <a:r>
              <a:rPr lang="en-US" dirty="0">
                <a:solidFill>
                  <a:schemeClr val="tx2">
                    <a:lumMod val="75000"/>
                    <a:lumOff val="25000"/>
                  </a:schemeClr>
                </a:solidFill>
                <a:hlinkClick r:id="rId4"/>
              </a:rPr>
              <a:t>http://findish.eu</a:t>
            </a:r>
            <a:r>
              <a:rPr lang="en-US" dirty="0">
                <a:solidFill>
                  <a:schemeClr val="tx2">
                    <a:lumMod val="75000"/>
                    <a:lumOff val="25000"/>
                  </a:schemeClr>
                </a:solidFill>
              </a:rPr>
              <a:t>   </a:t>
            </a:r>
          </a:p>
        </p:txBody>
      </p:sp>
    </p:spTree>
    <p:extLst>
      <p:ext uri="{BB962C8B-B14F-4D97-AF65-F5344CB8AC3E}">
        <p14:creationId xmlns:p14="http://schemas.microsoft.com/office/powerpoint/2010/main" val="3356535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7336"/>
            <a:ext cx="7886700" cy="542925"/>
          </a:xfrm>
        </p:spPr>
        <p:txBody>
          <a:bodyPr/>
          <a:lstStyle/>
          <a:p>
            <a:pPr>
              <a:defRPr/>
            </a:pPr>
            <a:r>
              <a:rPr lang="en-US" dirty="0"/>
              <a:t>#6 Data Management for EU Seeds Networks</a:t>
            </a:r>
            <a:endParaRPr lang="en-US" dirty="0">
              <a:ea typeface="+mj-ea"/>
            </a:endParaRP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028427-B1DE-4922-875D-26C2740BEB2F}" type="slidenum">
              <a:rPr lang="en-US" altLang="en-US" smtClean="0">
                <a:solidFill>
                  <a:srgbClr val="898989"/>
                </a:solidFill>
              </a:rPr>
              <a:pPr/>
              <a:t>16</a:t>
            </a:fld>
            <a:endParaRPr lang="en-US" altLang="en-US">
              <a:solidFill>
                <a:srgbClr val="898989"/>
              </a:solidFill>
            </a:endParaRPr>
          </a:p>
        </p:txBody>
      </p:sp>
      <p:sp>
        <p:nvSpPr>
          <p:cNvPr id="19" name="Footer Placeholder 3"/>
          <p:cNvSpPr>
            <a:spLocks noGrp="1"/>
          </p:cNvSpPr>
          <p:nvPr>
            <p:ph type="ftr" sz="quarter" idx="11"/>
          </p:nvPr>
        </p:nvSpPr>
        <p:spPr>
          <a:xfrm>
            <a:off x="2555875" y="6592267"/>
            <a:ext cx="3567113" cy="365125"/>
          </a:xfrm>
        </p:spPr>
        <p:txBody>
          <a:bodyPr/>
          <a:lstStyle/>
          <a:p>
            <a:pPr>
              <a:defRPr/>
            </a:pPr>
            <a:r>
              <a:rPr lang="en-US"/>
              <a:t>Harvesting Innovation Workshop, Milan, 8 May 2018</a:t>
            </a:r>
            <a:endParaRPr lang="en-US" dirty="0"/>
          </a:p>
        </p:txBody>
      </p:sp>
      <p:sp>
        <p:nvSpPr>
          <p:cNvPr id="13" name="Rectangle 12"/>
          <p:cNvSpPr/>
          <p:nvPr/>
        </p:nvSpPr>
        <p:spPr>
          <a:xfrm>
            <a:off x="359532" y="3904669"/>
            <a:ext cx="8424936" cy="2420599"/>
          </a:xfrm>
          <a:prstGeom prst="rect">
            <a:avLst/>
          </a:prstGeom>
        </p:spPr>
        <p:txBody>
          <a:bodyPr wrap="square">
            <a:spAutoFit/>
          </a:bodyPr>
          <a:lstStyle/>
          <a:p>
            <a:pPr marL="285750" indent="-285750">
              <a:lnSpc>
                <a:spcPct val="150000"/>
              </a:lnSpc>
              <a:spcAft>
                <a:spcPts val="300"/>
              </a:spcAft>
              <a:buFont typeface="Arial" panose="020B0604020202020204" pitchFamily="34" charset="0"/>
              <a:buChar char="•"/>
            </a:pPr>
            <a:r>
              <a:rPr lang="en-US" sz="2000" dirty="0">
                <a:solidFill>
                  <a:schemeClr val="tx2">
                    <a:lumMod val="75000"/>
                    <a:lumOff val="25000"/>
                  </a:schemeClr>
                </a:solidFill>
              </a:rPr>
              <a:t>Data from </a:t>
            </a:r>
            <a:r>
              <a:rPr lang="en-US" sz="2000" dirty="0" err="1">
                <a:solidFill>
                  <a:schemeClr val="tx2">
                    <a:lumMod val="75000"/>
                    <a:lumOff val="25000"/>
                  </a:schemeClr>
                </a:solidFill>
              </a:rPr>
              <a:t>decentralised</a:t>
            </a:r>
            <a:r>
              <a:rPr lang="en-US" sz="2000" dirty="0">
                <a:solidFill>
                  <a:schemeClr val="tx2">
                    <a:lumMod val="75000"/>
                    <a:lumOff val="25000"/>
                  </a:schemeClr>
                </a:solidFill>
              </a:rPr>
              <a:t> on-farm experimental fields, weather &amp; soil data for each experimental location, variety data</a:t>
            </a:r>
          </a:p>
          <a:p>
            <a:pPr marL="285750" indent="-285750">
              <a:lnSpc>
                <a:spcPct val="150000"/>
              </a:lnSpc>
              <a:spcAft>
                <a:spcPts val="300"/>
              </a:spcAft>
              <a:buFont typeface="Arial" panose="020B0604020202020204" pitchFamily="34" charset="0"/>
              <a:buChar char="•"/>
            </a:pPr>
            <a:r>
              <a:rPr lang="en-US" sz="2000" dirty="0">
                <a:solidFill>
                  <a:schemeClr val="tx2">
                    <a:lumMod val="75000"/>
                    <a:lumOff val="25000"/>
                  </a:schemeClr>
                </a:solidFill>
              </a:rPr>
              <a:t>Connection to a statistical analysis platform for data elaboration and delivery in graphical form</a:t>
            </a:r>
          </a:p>
          <a:p>
            <a:pPr marL="285750" indent="-285750">
              <a:lnSpc>
                <a:spcPct val="150000"/>
              </a:lnSpc>
              <a:spcAft>
                <a:spcPts val="300"/>
              </a:spcAft>
              <a:buFont typeface="Arial" panose="020B0604020202020204" pitchFamily="34" charset="0"/>
              <a:buChar char="•"/>
            </a:pPr>
            <a:r>
              <a:rPr lang="en-US" sz="2000" dirty="0">
                <a:solidFill>
                  <a:schemeClr val="tx2">
                    <a:lumMod val="75000"/>
                    <a:lumOff val="25000"/>
                  </a:schemeClr>
                </a:solidFill>
              </a:rPr>
              <a:t>Monitor seed varieties across Europe </a:t>
            </a:r>
          </a:p>
        </p:txBody>
      </p:sp>
      <p:sp>
        <p:nvSpPr>
          <p:cNvPr id="3" name="Rectangle 2"/>
          <p:cNvSpPr/>
          <p:nvPr/>
        </p:nvSpPr>
        <p:spPr>
          <a:xfrm>
            <a:off x="845840" y="4365104"/>
            <a:ext cx="4572000" cy="369332"/>
          </a:xfrm>
          <a:prstGeom prst="rect">
            <a:avLst/>
          </a:prstGeom>
        </p:spPr>
        <p:txBody>
          <a:bodyPr>
            <a:spAutoFit/>
          </a:bodyPr>
          <a:lstStyle/>
          <a:p>
            <a:endParaRPr lang="el-GR" dirty="0">
              <a:solidFill>
                <a:schemeClr val="tx2">
                  <a:lumMod val="75000"/>
                  <a:lumOff val="25000"/>
                </a:schemeClr>
              </a:solidFill>
            </a:endParaRPr>
          </a:p>
        </p:txBody>
      </p:sp>
      <p:sp>
        <p:nvSpPr>
          <p:cNvPr id="12" name="TextBox 11">
            <a:extLst>
              <a:ext uri="{FF2B5EF4-FFF2-40B4-BE49-F238E27FC236}">
                <a16:creationId xmlns:a16="http://schemas.microsoft.com/office/drawing/2014/main" id="{9C2E87CA-97D3-459E-AC4C-1D70F75DFE10}"/>
              </a:ext>
            </a:extLst>
          </p:cNvPr>
          <p:cNvSpPr txBox="1"/>
          <p:nvPr/>
        </p:nvSpPr>
        <p:spPr>
          <a:xfrm>
            <a:off x="5238622" y="2775243"/>
            <a:ext cx="2069682" cy="369332"/>
          </a:xfrm>
          <a:prstGeom prst="rect">
            <a:avLst/>
          </a:prstGeom>
          <a:noFill/>
        </p:spPr>
        <p:txBody>
          <a:bodyPr wrap="square" rtlCol="0">
            <a:spAutoFit/>
          </a:bodyPr>
          <a:lstStyle/>
          <a:p>
            <a:r>
              <a:rPr lang="en-US" b="1" spc="-250" dirty="0">
                <a:solidFill>
                  <a:schemeClr val="bg2">
                    <a:lumMod val="25000"/>
                  </a:schemeClr>
                </a:solidFill>
                <a:sym typeface="Wingdings" panose="05000000000000000000" pitchFamily="2" charset="2"/>
              </a:rPr>
              <a:t>||</a:t>
            </a:r>
            <a:r>
              <a:rPr lang="en-US" b="1" dirty="0">
                <a:solidFill>
                  <a:schemeClr val="bg2">
                    <a:lumMod val="25000"/>
                  </a:schemeClr>
                </a:solidFill>
                <a:sym typeface="Wingdings" panose="05000000000000000000" pitchFamily="2" charset="2"/>
              </a:rPr>
              <a:t> </a:t>
            </a:r>
            <a:r>
              <a:rPr lang="en-US" b="1" dirty="0">
                <a:solidFill>
                  <a:schemeClr val="bg2">
                    <a:lumMod val="25000"/>
                  </a:schemeClr>
                </a:solidFill>
              </a:rPr>
              <a:t>mobile app</a:t>
            </a:r>
          </a:p>
        </p:txBody>
      </p:sp>
      <p:pic>
        <p:nvPicPr>
          <p:cNvPr id="1026" name="Picture 2" descr="https://lh3.googleusercontent.com/1uD_T3ZpXPwCRRdtL-YPf5-3S89k3EGbj6q10c5NuFuGo8Gs1TiOOtxY90mibvOBMz_QPu1bxW7SwmDNG9Q7hzC1J-2tyCrhJNC_wzntXEnmzQCXCb9Azc8c4QnNPeHZRccKPYxpMpOmQwWL4_WWiUy3PtWBEJnh-0-3RsQ9JAPRtufSYY8weWqWnYnT-ycVrjQsBNjBvLSABQAyvt9dI5-KhNWpDgabKcmxDQogJbScgJFj9A9L1xyrSb6ACbUkRHj-ac5Zgl7G9qgKh3McEq6WL88afIbDsvl_6fa-JOw7T_HmD5UbeGqcGY2yQdvwnwCCJHGmoVDof65ui5HLDA-84mpwN6weiiqmAsf8ZwZxXK0MtJrhQr-2PPUgal7WgBBAmCMkdoghPUJsv8aY28PLTA7vO1Pnllrus-fyV0kOfbt6UsoZPYD9M1oTyLznk4t67fLKzLQPRUEigJ6gVEhe8nmukDMJOYm0ZFPowXJNdrXmauOzL7102Hf9bVwYr0Te2vzZvs6UPieF6LdvQ7JwItPE9j9ljArX71ViAPhpS4K2dEF6rVaQrLk4w3nzZgidjz2iSFhQwtaKoIem_BBtgHpAVJVUQYk5A9D_WwWCpV7hMlxjRzEKaPtAP8a15WFXTcfn52BD1l2KMzpGvAxz6ESSbxvB=w1680-h945-no">
            <a:extLst>
              <a:ext uri="{FF2B5EF4-FFF2-40B4-BE49-F238E27FC236}">
                <a16:creationId xmlns:a16="http://schemas.microsoft.com/office/drawing/2014/main" id="{6B1F795C-F7D1-43E3-A22D-18BBC19B39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99"/>
          <a:stretch/>
        </p:blipFill>
        <p:spPr bwMode="auto">
          <a:xfrm>
            <a:off x="760115" y="1287400"/>
            <a:ext cx="4400028"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844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29051"/>
            <a:ext cx="7886700" cy="542925"/>
          </a:xfrm>
        </p:spPr>
        <p:txBody>
          <a:bodyPr/>
          <a:lstStyle/>
          <a:p>
            <a:pPr>
              <a:defRPr/>
            </a:pPr>
            <a:r>
              <a:rPr lang="en-US" dirty="0"/>
              <a:t>#7 Soil Health App</a:t>
            </a:r>
            <a:endParaRPr lang="en-US" dirty="0">
              <a:ea typeface="+mj-ea"/>
            </a:endParaRP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028427-B1DE-4922-875D-26C2740BEB2F}" type="slidenum">
              <a:rPr lang="en-US" altLang="en-US" smtClean="0">
                <a:solidFill>
                  <a:srgbClr val="898989"/>
                </a:solidFill>
              </a:rPr>
              <a:pPr/>
              <a:t>17</a:t>
            </a:fld>
            <a:endParaRPr lang="en-US" altLang="en-US">
              <a:solidFill>
                <a:srgbClr val="898989"/>
              </a:solidFill>
            </a:endParaRPr>
          </a:p>
        </p:txBody>
      </p:sp>
      <p:sp>
        <p:nvSpPr>
          <p:cNvPr id="19" name="Footer Placeholder 3"/>
          <p:cNvSpPr>
            <a:spLocks noGrp="1"/>
          </p:cNvSpPr>
          <p:nvPr>
            <p:ph type="ftr" sz="quarter" idx="11"/>
          </p:nvPr>
        </p:nvSpPr>
        <p:spPr>
          <a:xfrm>
            <a:off x="2555875" y="6592267"/>
            <a:ext cx="3567113" cy="365125"/>
          </a:xfrm>
        </p:spPr>
        <p:txBody>
          <a:bodyPr/>
          <a:lstStyle/>
          <a:p>
            <a:pPr>
              <a:defRPr/>
            </a:pPr>
            <a:r>
              <a:rPr lang="en-US"/>
              <a:t>Harvesting Innovation Workshop, Milan, 8 May 2018</a:t>
            </a:r>
            <a:endParaRPr lang="en-US" dirty="0"/>
          </a:p>
        </p:txBody>
      </p:sp>
      <p:sp>
        <p:nvSpPr>
          <p:cNvPr id="13" name="Rectangle 12"/>
          <p:cNvSpPr/>
          <p:nvPr/>
        </p:nvSpPr>
        <p:spPr>
          <a:xfrm>
            <a:off x="251520" y="4734436"/>
            <a:ext cx="9011004" cy="1722266"/>
          </a:xfrm>
          <a:prstGeom prst="rect">
            <a:avLst/>
          </a:prstGeom>
        </p:spPr>
        <p:txBody>
          <a:bodyPr wrap="square">
            <a:spAutoFit/>
          </a:bodyPr>
          <a:lstStyle/>
          <a:p>
            <a:pPr marL="285750" indent="-285750">
              <a:lnSpc>
                <a:spcPts val="2400"/>
              </a:lnSpc>
              <a:spcAft>
                <a:spcPts val="300"/>
              </a:spcAft>
              <a:buFont typeface="Arial" panose="020B0604020202020204" pitchFamily="34" charset="0"/>
              <a:buChar char="•"/>
            </a:pPr>
            <a:r>
              <a:rPr lang="en-US" sz="2000" dirty="0">
                <a:solidFill>
                  <a:schemeClr val="tx2">
                    <a:lumMod val="75000"/>
                    <a:lumOff val="25000"/>
                  </a:schemeClr>
                </a:solidFill>
              </a:rPr>
              <a:t>The pilot includes three services: soil organic matter dynamics; spade test; knowledge base</a:t>
            </a:r>
          </a:p>
          <a:p>
            <a:pPr marL="285750" indent="-285750">
              <a:lnSpc>
                <a:spcPts val="2400"/>
              </a:lnSpc>
              <a:spcAft>
                <a:spcPts val="300"/>
              </a:spcAft>
              <a:buFont typeface="Arial" panose="020B0604020202020204" pitchFamily="34" charset="0"/>
              <a:buChar char="•"/>
            </a:pPr>
            <a:r>
              <a:rPr lang="en-US" sz="2000" dirty="0">
                <a:solidFill>
                  <a:schemeClr val="tx2">
                    <a:lumMod val="75000"/>
                    <a:lumOff val="25000"/>
                  </a:schemeClr>
                </a:solidFill>
              </a:rPr>
              <a:t>Support farmers in monitoring soil conditions</a:t>
            </a:r>
          </a:p>
          <a:p>
            <a:pPr marL="285750" indent="-285750">
              <a:lnSpc>
                <a:spcPts val="2400"/>
              </a:lnSpc>
              <a:spcAft>
                <a:spcPts val="300"/>
              </a:spcAft>
              <a:buFont typeface="Arial" panose="020B0604020202020204" pitchFamily="34" charset="0"/>
              <a:buChar char="•"/>
            </a:pPr>
            <a:r>
              <a:rPr lang="en-US" sz="2000" dirty="0">
                <a:solidFill>
                  <a:schemeClr val="tx2">
                    <a:lumMod val="75000"/>
                    <a:lumOff val="25000"/>
                  </a:schemeClr>
                </a:solidFill>
                <a:hlinkClick r:id="rId3"/>
              </a:rPr>
              <a:t>https://soilhealth.capsella.eu/</a:t>
            </a:r>
            <a:r>
              <a:rPr lang="en-US" sz="2000" dirty="0">
                <a:solidFill>
                  <a:schemeClr val="tx2">
                    <a:lumMod val="75000"/>
                    <a:lumOff val="25000"/>
                  </a:schemeClr>
                </a:solidFill>
              </a:rPr>
              <a:t>  </a:t>
            </a:r>
          </a:p>
          <a:p>
            <a:pPr marL="285750" indent="-285750">
              <a:lnSpc>
                <a:spcPts val="2400"/>
              </a:lnSpc>
              <a:spcAft>
                <a:spcPts val="300"/>
              </a:spcAft>
              <a:buFont typeface="Arial" panose="020B0604020202020204" pitchFamily="34" charset="0"/>
              <a:buChar char="•"/>
            </a:pPr>
            <a:r>
              <a:rPr lang="en-US" dirty="0">
                <a:solidFill>
                  <a:schemeClr val="tx2">
                    <a:lumMod val="75000"/>
                    <a:lumOff val="25000"/>
                  </a:schemeClr>
                </a:solidFill>
                <a:hlinkClick r:id="rId4"/>
              </a:rPr>
              <a:t>https://play.google.com/store/apps/details?id=eu.capsella.soilhealth.spade_test</a:t>
            </a:r>
            <a:r>
              <a:rPr lang="en-US" dirty="0">
                <a:solidFill>
                  <a:schemeClr val="tx2">
                    <a:lumMod val="75000"/>
                    <a:lumOff val="25000"/>
                  </a:schemeClr>
                </a:solidFill>
              </a:rPr>
              <a:t> </a:t>
            </a:r>
          </a:p>
        </p:txBody>
      </p:sp>
      <p:sp>
        <p:nvSpPr>
          <p:cNvPr id="3" name="Rectangle 2"/>
          <p:cNvSpPr/>
          <p:nvPr/>
        </p:nvSpPr>
        <p:spPr>
          <a:xfrm>
            <a:off x="845840" y="4365104"/>
            <a:ext cx="4572000" cy="369332"/>
          </a:xfrm>
          <a:prstGeom prst="rect">
            <a:avLst/>
          </a:prstGeom>
        </p:spPr>
        <p:txBody>
          <a:bodyPr>
            <a:spAutoFit/>
          </a:bodyPr>
          <a:lstStyle/>
          <a:p>
            <a:endParaRPr lang="el-GR" dirty="0">
              <a:solidFill>
                <a:schemeClr val="tx2">
                  <a:lumMod val="75000"/>
                  <a:lumOff val="25000"/>
                </a:schemeClr>
              </a:solidFill>
            </a:endParaRPr>
          </a:p>
        </p:txBody>
      </p:sp>
      <p:pic>
        <p:nvPicPr>
          <p:cNvPr id="9" name="Picture 8">
            <a:extLst>
              <a:ext uri="{FF2B5EF4-FFF2-40B4-BE49-F238E27FC236}">
                <a16:creationId xmlns:a16="http://schemas.microsoft.com/office/drawing/2014/main" id="{EFFFCF2B-21F1-4F63-9C00-11907F053EDD}"/>
              </a:ext>
            </a:extLst>
          </p:cNvPr>
          <p:cNvPicPr>
            <a:picLocks noChangeAspect="1"/>
          </p:cNvPicPr>
          <p:nvPr/>
        </p:nvPicPr>
        <p:blipFill>
          <a:blip r:embed="rId5"/>
          <a:stretch>
            <a:fillRect/>
          </a:stretch>
        </p:blipFill>
        <p:spPr>
          <a:xfrm>
            <a:off x="570812" y="1058622"/>
            <a:ext cx="4128114" cy="3108543"/>
          </a:xfrm>
          <a:prstGeom prst="rect">
            <a:avLst/>
          </a:prstGeom>
        </p:spPr>
      </p:pic>
      <p:pic>
        <p:nvPicPr>
          <p:cNvPr id="10" name="Picture 9"/>
          <p:cNvPicPr>
            <a:picLocks noChangeAspect="1"/>
          </p:cNvPicPr>
          <p:nvPr/>
        </p:nvPicPr>
        <p:blipFill>
          <a:blip r:embed="rId6"/>
          <a:stretch>
            <a:fillRect/>
          </a:stretch>
        </p:blipFill>
        <p:spPr>
          <a:xfrm>
            <a:off x="4698926" y="1058622"/>
            <a:ext cx="4087218" cy="3302146"/>
          </a:xfrm>
          <a:prstGeom prst="rect">
            <a:avLst/>
          </a:prstGeom>
        </p:spPr>
      </p:pic>
    </p:spTree>
    <p:extLst>
      <p:ext uri="{BB962C8B-B14F-4D97-AF65-F5344CB8AC3E}">
        <p14:creationId xmlns:p14="http://schemas.microsoft.com/office/powerpoint/2010/main" val="3927629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F2E6C-4B5F-48E4-8D7B-8E2ACED6C532}"/>
              </a:ext>
            </a:extLst>
          </p:cNvPr>
          <p:cNvSpPr>
            <a:spLocks noGrp="1"/>
          </p:cNvSpPr>
          <p:nvPr>
            <p:ph type="title"/>
          </p:nvPr>
        </p:nvSpPr>
        <p:spPr/>
        <p:txBody>
          <a:bodyPr/>
          <a:lstStyle/>
          <a:p>
            <a:r>
              <a:rPr lang="en-US" dirty="0"/>
              <a:t>CAPSELLA Acceleration </a:t>
            </a:r>
            <a:r>
              <a:rPr lang="en-US" dirty="0" err="1"/>
              <a:t>Programme</a:t>
            </a:r>
            <a:endParaRPr lang="el-GR" dirty="0"/>
          </a:p>
        </p:txBody>
      </p:sp>
      <p:sp>
        <p:nvSpPr>
          <p:cNvPr id="3" name="Content Placeholder 2">
            <a:extLst>
              <a:ext uri="{FF2B5EF4-FFF2-40B4-BE49-F238E27FC236}">
                <a16:creationId xmlns:a16="http://schemas.microsoft.com/office/drawing/2014/main" id="{6A718D01-0235-4899-AFC6-E3DC7EC722D8}"/>
              </a:ext>
            </a:extLst>
          </p:cNvPr>
          <p:cNvSpPr>
            <a:spLocks noGrp="1"/>
          </p:cNvSpPr>
          <p:nvPr>
            <p:ph idx="1"/>
          </p:nvPr>
        </p:nvSpPr>
        <p:spPr>
          <a:xfrm>
            <a:off x="332634" y="908781"/>
            <a:ext cx="5031454" cy="3976704"/>
          </a:xfrm>
        </p:spPr>
        <p:txBody>
          <a:bodyPr/>
          <a:lstStyle/>
          <a:p>
            <a:r>
              <a:rPr lang="en-US" sz="2400" dirty="0"/>
              <a:t>Facilitates the co-creation of disruptive solutions, business ideas </a:t>
            </a:r>
            <a:r>
              <a:rPr lang="en-US" sz="2400"/>
              <a:t>and opportunities</a:t>
            </a:r>
            <a:endParaRPr lang="en-US" sz="2400" dirty="0"/>
          </a:p>
          <a:p>
            <a:r>
              <a:rPr lang="en-US" sz="2400" dirty="0"/>
              <a:t>Supports innovative, diversity-based, quality and health-</a:t>
            </a:r>
            <a:r>
              <a:rPr lang="en-US" sz="2400" dirty="0" err="1"/>
              <a:t>centred</a:t>
            </a:r>
            <a:r>
              <a:rPr lang="en-US" sz="2400" dirty="0"/>
              <a:t> food systems in Europe, </a:t>
            </a:r>
          </a:p>
          <a:p>
            <a:r>
              <a:rPr lang="en-US" sz="2400" dirty="0"/>
              <a:t>Contributes to a greener and more fair future with efficiency and transparency in the ecological, biodiversity based, organic agriculture sector</a:t>
            </a:r>
            <a:endParaRPr lang="el-GR" sz="2400" dirty="0"/>
          </a:p>
        </p:txBody>
      </p:sp>
      <p:sp>
        <p:nvSpPr>
          <p:cNvPr id="4" name="Footer Placeholder 3">
            <a:extLst>
              <a:ext uri="{FF2B5EF4-FFF2-40B4-BE49-F238E27FC236}">
                <a16:creationId xmlns:a16="http://schemas.microsoft.com/office/drawing/2014/main" id="{FD9BEFD4-9BF9-4F3D-A0D3-2B5AD4E4C301}"/>
              </a:ext>
            </a:extLst>
          </p:cNvPr>
          <p:cNvSpPr>
            <a:spLocks noGrp="1"/>
          </p:cNvSpPr>
          <p:nvPr>
            <p:ph type="ftr" sz="quarter" idx="11"/>
          </p:nvPr>
        </p:nvSpPr>
        <p:spPr/>
        <p:txBody>
          <a:bodyPr/>
          <a:lstStyle/>
          <a:p>
            <a:pPr>
              <a:defRPr/>
            </a:pPr>
            <a:r>
              <a:rPr lang="en-US"/>
              <a:t>Harvesting Innovation Workshop, Milan, 8 May 2018</a:t>
            </a:r>
            <a:endParaRPr lang="en-US" dirty="0"/>
          </a:p>
        </p:txBody>
      </p:sp>
      <p:sp>
        <p:nvSpPr>
          <p:cNvPr id="5" name="Slide Number Placeholder 4">
            <a:extLst>
              <a:ext uri="{FF2B5EF4-FFF2-40B4-BE49-F238E27FC236}">
                <a16:creationId xmlns:a16="http://schemas.microsoft.com/office/drawing/2014/main" id="{B274CF7F-76E6-4DDF-BC31-5065315D5957}"/>
              </a:ext>
            </a:extLst>
          </p:cNvPr>
          <p:cNvSpPr>
            <a:spLocks noGrp="1"/>
          </p:cNvSpPr>
          <p:nvPr>
            <p:ph type="sldNum" sz="quarter" idx="12"/>
          </p:nvPr>
        </p:nvSpPr>
        <p:spPr/>
        <p:txBody>
          <a:bodyPr/>
          <a:lstStyle/>
          <a:p>
            <a:pPr>
              <a:defRPr/>
            </a:pPr>
            <a:fld id="{A2BECB74-8EEE-43A0-88E8-99DEB3B6F461}" type="slidenum">
              <a:rPr lang="en-US" altLang="en-US" smtClean="0"/>
              <a:pPr>
                <a:defRPr/>
              </a:pPr>
              <a:t>18</a:t>
            </a:fld>
            <a:endParaRPr lang="en-US" altLang="en-US"/>
          </a:p>
        </p:txBody>
      </p:sp>
      <p:pic>
        <p:nvPicPr>
          <p:cNvPr id="8" name="Εικόνα 6">
            <a:extLst>
              <a:ext uri="{FF2B5EF4-FFF2-40B4-BE49-F238E27FC236}">
                <a16:creationId xmlns:a16="http://schemas.microsoft.com/office/drawing/2014/main" id="{17A2CE36-8657-4724-9A6A-DD7537A0625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48064" y="980728"/>
            <a:ext cx="3238695" cy="3019251"/>
          </a:xfrm>
          <a:prstGeom prst="rect">
            <a:avLst/>
          </a:prstGeom>
          <a:effectLst>
            <a:innerShdw blurRad="114300">
              <a:prstClr val="black"/>
            </a:innerShdw>
          </a:effectLst>
        </p:spPr>
      </p:pic>
      <p:grpSp>
        <p:nvGrpSpPr>
          <p:cNvPr id="23" name="Group 22">
            <a:extLst>
              <a:ext uri="{FF2B5EF4-FFF2-40B4-BE49-F238E27FC236}">
                <a16:creationId xmlns:a16="http://schemas.microsoft.com/office/drawing/2014/main" id="{1DB32A4F-189D-41A3-84AC-10863B3BAB43}"/>
              </a:ext>
            </a:extLst>
          </p:cNvPr>
          <p:cNvGrpSpPr/>
          <p:nvPr/>
        </p:nvGrpSpPr>
        <p:grpSpPr>
          <a:xfrm>
            <a:off x="467544" y="5348609"/>
            <a:ext cx="1328772" cy="1201219"/>
            <a:chOff x="7057987" y="5013176"/>
            <a:chExt cx="1474453" cy="1345235"/>
          </a:xfrm>
        </p:grpSpPr>
        <p:sp>
          <p:nvSpPr>
            <p:cNvPr id="16" name="Oval 14">
              <a:extLst>
                <a:ext uri="{FF2B5EF4-FFF2-40B4-BE49-F238E27FC236}">
                  <a16:creationId xmlns:a16="http://schemas.microsoft.com/office/drawing/2014/main" id="{1F34522D-E7E5-4519-A2E1-BD91E5012AAF}"/>
                </a:ext>
              </a:extLst>
            </p:cNvPr>
            <p:cNvSpPr/>
            <p:nvPr/>
          </p:nvSpPr>
          <p:spPr>
            <a:xfrm>
              <a:off x="7057987" y="5013176"/>
              <a:ext cx="1474453" cy="1267656"/>
            </a:xfrm>
            <a:prstGeom prst="ellipse">
              <a:avLst/>
            </a:prstGeom>
            <a:solidFill>
              <a:schemeClr val="tx1">
                <a:lumMod val="65000"/>
                <a:lumOff val="35000"/>
                <a:alpha val="91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400" b="1" i="0" u="none" strike="noStrike" kern="1200" cap="none" spc="0" normalizeH="0" baseline="0" noProof="0" dirty="0">
                <a:ln>
                  <a:noFill/>
                </a:ln>
                <a:solidFill>
                  <a:prstClr val="black">
                    <a:lumMod val="75000"/>
                    <a:lumOff val="25000"/>
                  </a:prstClr>
                </a:solidFill>
                <a:effectLst/>
                <a:uLnTx/>
                <a:uFillTx/>
                <a:latin typeface="Segoe UI Light" panose="020B0502040204020203" pitchFamily="34" charset="0"/>
                <a:ea typeface="+mn-ea"/>
                <a:cs typeface="+mn-cs"/>
              </a:endParaRPr>
            </a:p>
          </p:txBody>
        </p:sp>
        <p:sp>
          <p:nvSpPr>
            <p:cNvPr id="17" name="TextBox 16">
              <a:extLst>
                <a:ext uri="{FF2B5EF4-FFF2-40B4-BE49-F238E27FC236}">
                  <a16:creationId xmlns:a16="http://schemas.microsoft.com/office/drawing/2014/main" id="{943F498B-0B2D-43DF-BBE2-B938EAF4F3F0}"/>
                </a:ext>
              </a:extLst>
            </p:cNvPr>
            <p:cNvSpPr txBox="1"/>
            <p:nvPr/>
          </p:nvSpPr>
          <p:spPr>
            <a:xfrm>
              <a:off x="7141036" y="5136859"/>
              <a:ext cx="126087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Segoe UI Light" panose="020B0502040204020203" pitchFamily="34" charset="0"/>
                  <a:ea typeface="+mn-ea"/>
                  <a:cs typeface="+mn-cs"/>
                </a:rPr>
                <a:t>supported by</a:t>
              </a:r>
            </a:p>
          </p:txBody>
        </p:sp>
        <p:pic>
          <p:nvPicPr>
            <p:cNvPr id="18" name="Εικόνα 15">
              <a:extLst>
                <a:ext uri="{FF2B5EF4-FFF2-40B4-BE49-F238E27FC236}">
                  <a16:creationId xmlns:a16="http://schemas.microsoft.com/office/drawing/2014/main" id="{5FD554F0-C14B-4FA7-B6CA-6FB6FF9FC9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48362" y="5513134"/>
              <a:ext cx="274320" cy="274320"/>
            </a:xfrm>
            <a:prstGeom prst="rect">
              <a:avLst/>
            </a:prstGeom>
          </p:spPr>
        </p:pic>
        <p:pic>
          <p:nvPicPr>
            <p:cNvPr id="19" name="Εικόνα 3071">
              <a:extLst>
                <a:ext uri="{FF2B5EF4-FFF2-40B4-BE49-F238E27FC236}">
                  <a16:creationId xmlns:a16="http://schemas.microsoft.com/office/drawing/2014/main" id="{386E06AB-7CF2-4746-B8B7-8265D426579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11200" y="5387243"/>
              <a:ext cx="519311" cy="519311"/>
            </a:xfrm>
            <a:prstGeom prst="rect">
              <a:avLst/>
            </a:prstGeom>
          </p:spPr>
        </p:pic>
        <p:pic>
          <p:nvPicPr>
            <p:cNvPr id="20" name="Εικόνα 3072">
              <a:extLst>
                <a:ext uri="{FF2B5EF4-FFF2-40B4-BE49-F238E27FC236}">
                  <a16:creationId xmlns:a16="http://schemas.microsoft.com/office/drawing/2014/main" id="{F938E23D-C837-43DF-BCFA-60DCFBAD4CAB}"/>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847853" y="5771871"/>
              <a:ext cx="548640" cy="320572"/>
            </a:xfrm>
            <a:prstGeom prst="rect">
              <a:avLst/>
            </a:prstGeom>
          </p:spPr>
        </p:pic>
        <p:pic>
          <p:nvPicPr>
            <p:cNvPr id="21" name="Εικόνα 3075">
              <a:extLst>
                <a:ext uri="{FF2B5EF4-FFF2-40B4-BE49-F238E27FC236}">
                  <a16:creationId xmlns:a16="http://schemas.microsoft.com/office/drawing/2014/main" id="{3237B80D-3E34-49C4-9D25-D06947CEF96B}"/>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05299" y="5614808"/>
              <a:ext cx="743603" cy="743603"/>
            </a:xfrm>
            <a:prstGeom prst="rect">
              <a:avLst/>
            </a:prstGeom>
          </p:spPr>
        </p:pic>
        <p:pic>
          <p:nvPicPr>
            <p:cNvPr id="22" name="Εικόνα 3076">
              <a:extLst>
                <a:ext uri="{FF2B5EF4-FFF2-40B4-BE49-F238E27FC236}">
                  <a16:creationId xmlns:a16="http://schemas.microsoft.com/office/drawing/2014/main" id="{97943E9F-1519-43D7-AB9C-5C79251B4FC6}"/>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88169" y="5367556"/>
              <a:ext cx="463222" cy="463222"/>
            </a:xfrm>
            <a:prstGeom prst="rect">
              <a:avLst/>
            </a:prstGeom>
          </p:spPr>
        </p:pic>
      </p:grpSp>
      <p:grpSp>
        <p:nvGrpSpPr>
          <p:cNvPr id="28" name="Group 27">
            <a:extLst>
              <a:ext uri="{FF2B5EF4-FFF2-40B4-BE49-F238E27FC236}">
                <a16:creationId xmlns:a16="http://schemas.microsoft.com/office/drawing/2014/main" id="{AEB318A7-A376-4312-8F26-D7CE49C4E6CE}"/>
              </a:ext>
            </a:extLst>
          </p:cNvPr>
          <p:cNvGrpSpPr/>
          <p:nvPr/>
        </p:nvGrpSpPr>
        <p:grpSpPr>
          <a:xfrm>
            <a:off x="1914589" y="5348609"/>
            <a:ext cx="1328772" cy="1160538"/>
            <a:chOff x="5696298" y="5557932"/>
            <a:chExt cx="1525595" cy="1267656"/>
          </a:xfrm>
        </p:grpSpPr>
        <p:sp>
          <p:nvSpPr>
            <p:cNvPr id="24" name="Oval 13">
              <a:extLst>
                <a:ext uri="{FF2B5EF4-FFF2-40B4-BE49-F238E27FC236}">
                  <a16:creationId xmlns:a16="http://schemas.microsoft.com/office/drawing/2014/main" id="{9AC4A2C5-894B-450A-A8A4-551BA3027E23}"/>
                </a:ext>
              </a:extLst>
            </p:cNvPr>
            <p:cNvSpPr/>
            <p:nvPr/>
          </p:nvSpPr>
          <p:spPr>
            <a:xfrm>
              <a:off x="5696298" y="5557932"/>
              <a:ext cx="1525595" cy="1267656"/>
            </a:xfrm>
            <a:prstGeom prst="ellipse">
              <a:avLst/>
            </a:prstGeom>
            <a:solidFill>
              <a:schemeClr val="tx1">
                <a:lumMod val="65000"/>
                <a:lumOff val="35000"/>
                <a:alpha val="91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lumMod val="75000"/>
                    <a:lumOff val="25000"/>
                  </a:prstClr>
                </a:solidFill>
                <a:effectLst/>
                <a:uLnTx/>
                <a:uFillTx/>
                <a:latin typeface="Segoe UI Light" panose="020B0502040204020203" pitchFamily="34" charset="0"/>
                <a:ea typeface="+mn-ea"/>
                <a:cs typeface="+mn-cs"/>
              </a:endParaRPr>
            </a:p>
          </p:txBody>
        </p:sp>
        <p:sp>
          <p:nvSpPr>
            <p:cNvPr id="25" name="TextBox 24">
              <a:extLst>
                <a:ext uri="{FF2B5EF4-FFF2-40B4-BE49-F238E27FC236}">
                  <a16:creationId xmlns:a16="http://schemas.microsoft.com/office/drawing/2014/main" id="{9F653DA5-82A2-467D-9349-246B9B834AEE}"/>
                </a:ext>
              </a:extLst>
            </p:cNvPr>
            <p:cNvSpPr txBox="1"/>
            <p:nvPr/>
          </p:nvSpPr>
          <p:spPr>
            <a:xfrm>
              <a:off x="5817330" y="5670574"/>
              <a:ext cx="126087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Segoe UI Light" panose="020B0502040204020203" pitchFamily="34" charset="0"/>
                  <a:ea typeface="+mn-ea"/>
                  <a:cs typeface="+mn-cs"/>
                </a:rPr>
                <a:t>sponsored by</a:t>
              </a:r>
            </a:p>
          </p:txBody>
        </p:sp>
        <p:pic>
          <p:nvPicPr>
            <p:cNvPr id="26" name="Εικόνα 70">
              <a:extLst>
                <a:ext uri="{FF2B5EF4-FFF2-40B4-BE49-F238E27FC236}">
                  <a16:creationId xmlns:a16="http://schemas.microsoft.com/office/drawing/2014/main" id="{B1018563-4DDE-4445-AA20-266701A34B2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96234" y="6140738"/>
              <a:ext cx="274320" cy="274320"/>
            </a:xfrm>
            <a:prstGeom prst="rect">
              <a:avLst/>
            </a:prstGeom>
          </p:spPr>
        </p:pic>
        <p:pic>
          <p:nvPicPr>
            <p:cNvPr id="27" name="Εικόνα 3077">
              <a:extLst>
                <a:ext uri="{FF2B5EF4-FFF2-40B4-BE49-F238E27FC236}">
                  <a16:creationId xmlns:a16="http://schemas.microsoft.com/office/drawing/2014/main" id="{4C1FBCA2-5346-4B71-8BC3-395ABC163F8B}"/>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32511" y="5955386"/>
              <a:ext cx="632651" cy="632651"/>
            </a:xfrm>
            <a:prstGeom prst="rect">
              <a:avLst/>
            </a:prstGeom>
          </p:spPr>
        </p:pic>
      </p:grpSp>
      <p:grpSp>
        <p:nvGrpSpPr>
          <p:cNvPr id="32" name="Group 31">
            <a:extLst>
              <a:ext uri="{FF2B5EF4-FFF2-40B4-BE49-F238E27FC236}">
                <a16:creationId xmlns:a16="http://schemas.microsoft.com/office/drawing/2014/main" id="{5DCEA23A-6CF6-4BF7-B15F-830170A0D0FE}"/>
              </a:ext>
            </a:extLst>
          </p:cNvPr>
          <p:cNvGrpSpPr/>
          <p:nvPr/>
        </p:nvGrpSpPr>
        <p:grpSpPr>
          <a:xfrm>
            <a:off x="3379446" y="5348609"/>
            <a:ext cx="1408578" cy="1320751"/>
            <a:chOff x="7380312" y="5548865"/>
            <a:chExt cx="1525595" cy="1409809"/>
          </a:xfrm>
        </p:grpSpPr>
        <p:sp>
          <p:nvSpPr>
            <p:cNvPr id="29" name="Oval 16">
              <a:extLst>
                <a:ext uri="{FF2B5EF4-FFF2-40B4-BE49-F238E27FC236}">
                  <a16:creationId xmlns:a16="http://schemas.microsoft.com/office/drawing/2014/main" id="{31C7B9D5-041D-46BA-A5DD-3E7528AE01AD}"/>
                </a:ext>
              </a:extLst>
            </p:cNvPr>
            <p:cNvSpPr/>
            <p:nvPr/>
          </p:nvSpPr>
          <p:spPr>
            <a:xfrm>
              <a:off x="7380312" y="5548865"/>
              <a:ext cx="1525595" cy="1267656"/>
            </a:xfrm>
            <a:prstGeom prst="ellipse">
              <a:avLst/>
            </a:prstGeom>
            <a:solidFill>
              <a:schemeClr val="tx1">
                <a:lumMod val="65000"/>
                <a:lumOff val="35000"/>
                <a:alpha val="91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75000"/>
                    <a:lumOff val="25000"/>
                  </a:prstClr>
                </a:solidFill>
                <a:effectLst/>
                <a:uLnTx/>
                <a:uFillTx/>
                <a:latin typeface="Segoe UI Light" panose="020B0502040204020203" pitchFamily="34" charset="0"/>
                <a:ea typeface="+mn-ea"/>
                <a:cs typeface="+mn-cs"/>
              </a:endParaRPr>
            </a:p>
          </p:txBody>
        </p:sp>
        <p:sp>
          <p:nvSpPr>
            <p:cNvPr id="30" name="TextBox 29">
              <a:extLst>
                <a:ext uri="{FF2B5EF4-FFF2-40B4-BE49-F238E27FC236}">
                  <a16:creationId xmlns:a16="http://schemas.microsoft.com/office/drawing/2014/main" id="{C41FC6EA-4B39-4561-8D86-CDD71C3E8841}"/>
                </a:ext>
              </a:extLst>
            </p:cNvPr>
            <p:cNvSpPr txBox="1"/>
            <p:nvPr/>
          </p:nvSpPr>
          <p:spPr>
            <a:xfrm>
              <a:off x="7512674" y="5659350"/>
              <a:ext cx="12608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Segoe UI Light" panose="020B0502040204020203" pitchFamily="34" charset="0"/>
                  <a:ea typeface="+mn-ea"/>
                  <a:cs typeface="+mn-cs"/>
                </a:rPr>
                <a:t>under the auspices of</a:t>
              </a:r>
            </a:p>
          </p:txBody>
        </p:sp>
        <p:pic>
          <p:nvPicPr>
            <p:cNvPr id="31" name="Εικόνα 3078">
              <a:extLst>
                <a:ext uri="{FF2B5EF4-FFF2-40B4-BE49-F238E27FC236}">
                  <a16:creationId xmlns:a16="http://schemas.microsoft.com/office/drawing/2014/main" id="{EBB5963B-3953-48A2-B48F-45295F5B674E}"/>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514953" y="5682630"/>
              <a:ext cx="1276044" cy="1276044"/>
            </a:xfrm>
            <a:prstGeom prst="rect">
              <a:avLst/>
            </a:prstGeom>
          </p:spPr>
        </p:pic>
      </p:grpSp>
      <p:sp>
        <p:nvSpPr>
          <p:cNvPr id="6" name="TextBox 5">
            <a:extLst>
              <a:ext uri="{FF2B5EF4-FFF2-40B4-BE49-F238E27FC236}">
                <a16:creationId xmlns:a16="http://schemas.microsoft.com/office/drawing/2014/main" id="{EF2281D1-9E20-44E2-98E7-18BD9915B5B5}"/>
              </a:ext>
            </a:extLst>
          </p:cNvPr>
          <p:cNvSpPr txBox="1"/>
          <p:nvPr/>
        </p:nvSpPr>
        <p:spPr>
          <a:xfrm>
            <a:off x="5508104" y="4437112"/>
            <a:ext cx="2592288" cy="1606850"/>
          </a:xfrm>
          <a:prstGeom prst="rect">
            <a:avLst/>
          </a:prstGeom>
          <a:noFill/>
        </p:spPr>
        <p:txBody>
          <a:bodyPr wrap="square" rtlCol="0">
            <a:spAutoFit/>
          </a:bodyPr>
          <a:lstStyle/>
          <a:p>
            <a:pPr algn="ctr">
              <a:lnSpc>
                <a:spcPts val="2400"/>
              </a:lnSpc>
            </a:pPr>
            <a:r>
              <a:rPr lang="en-US" b="1" dirty="0">
                <a:solidFill>
                  <a:schemeClr val="bg2">
                    <a:lumMod val="50000"/>
                  </a:schemeClr>
                </a:solidFill>
              </a:rPr>
              <a:t>3 months of training</a:t>
            </a:r>
          </a:p>
          <a:p>
            <a:pPr algn="ctr">
              <a:lnSpc>
                <a:spcPts val="2400"/>
              </a:lnSpc>
            </a:pPr>
            <a:r>
              <a:rPr lang="en-US" b="1" dirty="0">
                <a:solidFill>
                  <a:schemeClr val="bg2">
                    <a:lumMod val="50000"/>
                  </a:schemeClr>
                </a:solidFill>
              </a:rPr>
              <a:t>15 modules</a:t>
            </a:r>
          </a:p>
          <a:p>
            <a:pPr algn="ctr">
              <a:lnSpc>
                <a:spcPts val="2400"/>
              </a:lnSpc>
            </a:pPr>
            <a:r>
              <a:rPr lang="en-US" b="1" dirty="0">
                <a:solidFill>
                  <a:schemeClr val="bg2">
                    <a:lumMod val="50000"/>
                  </a:schemeClr>
                </a:solidFill>
              </a:rPr>
              <a:t>65 applicants </a:t>
            </a:r>
          </a:p>
          <a:p>
            <a:pPr algn="ctr">
              <a:lnSpc>
                <a:spcPts val="2400"/>
              </a:lnSpc>
            </a:pPr>
            <a:r>
              <a:rPr lang="en-US" b="1" dirty="0">
                <a:solidFill>
                  <a:schemeClr val="bg2">
                    <a:lumMod val="50000"/>
                  </a:schemeClr>
                </a:solidFill>
              </a:rPr>
              <a:t>11 teams</a:t>
            </a:r>
          </a:p>
          <a:p>
            <a:pPr algn="ctr">
              <a:lnSpc>
                <a:spcPts val="2400"/>
              </a:lnSpc>
            </a:pPr>
            <a:r>
              <a:rPr lang="en-US" b="1" dirty="0">
                <a:solidFill>
                  <a:schemeClr val="bg2">
                    <a:lumMod val="50000"/>
                  </a:schemeClr>
                </a:solidFill>
              </a:rPr>
              <a:t>3 winners</a:t>
            </a:r>
            <a:endParaRPr lang="el-GR" b="1" dirty="0">
              <a:solidFill>
                <a:schemeClr val="bg2">
                  <a:lumMod val="50000"/>
                </a:schemeClr>
              </a:solidFill>
            </a:endParaRPr>
          </a:p>
        </p:txBody>
      </p:sp>
    </p:spTree>
    <p:extLst>
      <p:ext uri="{BB962C8B-B14F-4D97-AF65-F5344CB8AC3E}">
        <p14:creationId xmlns:p14="http://schemas.microsoft.com/office/powerpoint/2010/main" val="1404121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913"/>
            <a:ext cx="7886700" cy="542925"/>
          </a:xfrm>
        </p:spPr>
        <p:txBody>
          <a:bodyPr/>
          <a:lstStyle/>
          <a:p>
            <a:pPr>
              <a:defRPr/>
            </a:pPr>
            <a:r>
              <a:rPr lang="en-US" dirty="0">
                <a:ea typeface="+mj-ea"/>
              </a:rPr>
              <a:t>CAPSELLA innovation in figures</a:t>
            </a: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028427-B1DE-4922-875D-26C2740BEB2F}" type="slidenum">
              <a:rPr lang="en-US" altLang="en-US" smtClean="0">
                <a:solidFill>
                  <a:srgbClr val="898989"/>
                </a:solidFill>
              </a:rPr>
              <a:pPr/>
              <a:t>19</a:t>
            </a:fld>
            <a:endParaRPr lang="en-US" altLang="en-US">
              <a:solidFill>
                <a:srgbClr val="898989"/>
              </a:solidFill>
            </a:endParaRPr>
          </a:p>
        </p:txBody>
      </p:sp>
      <p:sp>
        <p:nvSpPr>
          <p:cNvPr id="16" name="Ορθογώνιο 2"/>
          <p:cNvSpPr>
            <a:spLocks noChangeArrowheads="1"/>
          </p:cNvSpPr>
          <p:nvPr/>
        </p:nvSpPr>
        <p:spPr bwMode="auto">
          <a:xfrm>
            <a:off x="535657" y="731838"/>
            <a:ext cx="7607547" cy="6001643"/>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en-US" altLang="en-US" sz="4800" b="1" dirty="0">
                <a:ln/>
                <a:solidFill>
                  <a:schemeClr val="bg2">
                    <a:lumMod val="75000"/>
                  </a:schemeClr>
                </a:solidFill>
                <a:latin typeface="Arial" panose="020B0604020202020204" pitchFamily="34" charset="0"/>
              </a:rPr>
              <a:t>1</a:t>
            </a:r>
            <a:r>
              <a:rPr lang="en-US" altLang="en-US" sz="4800" b="1" dirty="0">
                <a:ln/>
                <a:solidFill>
                  <a:srgbClr val="CCCC00"/>
                </a:solidFill>
                <a:latin typeface="Arial" panose="020B0604020202020204" pitchFamily="34" charset="0"/>
              </a:rPr>
              <a:t> </a:t>
            </a:r>
            <a:r>
              <a:rPr lang="en-US" altLang="en-US" sz="2400" dirty="0">
                <a:latin typeface="Arial" panose="020B0604020202020204" pitchFamily="34" charset="0"/>
              </a:rPr>
              <a:t>platform</a:t>
            </a:r>
          </a:p>
          <a:p>
            <a:pPr>
              <a:spcBef>
                <a:spcPct val="0"/>
              </a:spcBef>
              <a:buNone/>
              <a:defRPr/>
            </a:pPr>
            <a:r>
              <a:rPr lang="en-US" altLang="en-US" sz="4800" b="1" dirty="0">
                <a:ln/>
                <a:solidFill>
                  <a:schemeClr val="bg2">
                    <a:lumMod val="75000"/>
                  </a:schemeClr>
                </a:solidFill>
                <a:latin typeface="Arial" panose="020B0604020202020204" pitchFamily="34" charset="0"/>
              </a:rPr>
              <a:t>334</a:t>
            </a:r>
            <a:r>
              <a:rPr lang="en-US" altLang="en-US" sz="2400" dirty="0">
                <a:latin typeface="Arial" panose="020B0604020202020204" pitchFamily="34" charset="0"/>
              </a:rPr>
              <a:t>  datasets on the CAPSELLA data repository</a:t>
            </a:r>
          </a:p>
          <a:p>
            <a:pPr>
              <a:spcBef>
                <a:spcPct val="0"/>
              </a:spcBef>
              <a:buNone/>
              <a:defRPr/>
            </a:pPr>
            <a:r>
              <a:rPr lang="en-US" altLang="en-US" sz="4800" b="1" dirty="0">
                <a:ln/>
                <a:solidFill>
                  <a:schemeClr val="bg2">
                    <a:lumMod val="75000"/>
                  </a:schemeClr>
                </a:solidFill>
                <a:latin typeface="Arial" panose="020B0604020202020204" pitchFamily="34" charset="0"/>
              </a:rPr>
              <a:t>3</a:t>
            </a:r>
            <a:r>
              <a:rPr lang="en-US" altLang="en-US" sz="4800" b="1" dirty="0">
                <a:ln/>
                <a:solidFill>
                  <a:srgbClr val="CCCC00"/>
                </a:solidFill>
                <a:latin typeface="Arial" panose="020B0604020202020204" pitchFamily="34" charset="0"/>
              </a:rPr>
              <a:t> </a:t>
            </a:r>
            <a:r>
              <a:rPr lang="en-US" altLang="en-US" sz="2400" dirty="0">
                <a:latin typeface="Arial" panose="020B0604020202020204" pitchFamily="34" charset="0"/>
              </a:rPr>
              <a:t>scenarios</a:t>
            </a:r>
          </a:p>
          <a:p>
            <a:pPr>
              <a:spcBef>
                <a:spcPct val="0"/>
              </a:spcBef>
              <a:buNone/>
              <a:defRPr/>
            </a:pPr>
            <a:r>
              <a:rPr lang="en-US" altLang="en-US" sz="4800" b="1" dirty="0">
                <a:ln/>
                <a:solidFill>
                  <a:schemeClr val="bg2">
                    <a:lumMod val="75000"/>
                  </a:schemeClr>
                </a:solidFill>
                <a:latin typeface="Arial" panose="020B0604020202020204" pitchFamily="34" charset="0"/>
              </a:rPr>
              <a:t>7</a:t>
            </a:r>
            <a:r>
              <a:rPr lang="en-US" altLang="en-US" sz="4800" b="1" dirty="0">
                <a:ln/>
                <a:solidFill>
                  <a:srgbClr val="CCCC00"/>
                </a:solidFill>
                <a:latin typeface="Arial" panose="020B0604020202020204" pitchFamily="34" charset="0"/>
              </a:rPr>
              <a:t> </a:t>
            </a:r>
            <a:r>
              <a:rPr lang="en-US" altLang="en-US" sz="2400" dirty="0">
                <a:latin typeface="Arial" panose="020B0604020202020204" pitchFamily="34" charset="0"/>
              </a:rPr>
              <a:t>pilots </a:t>
            </a:r>
            <a:r>
              <a:rPr lang="en-US" altLang="en-US" sz="2400" dirty="0">
                <a:solidFill>
                  <a:schemeClr val="bg2">
                    <a:lumMod val="50000"/>
                  </a:schemeClr>
                </a:solidFill>
                <a:latin typeface="Arial" panose="020B0604020202020204" pitchFamily="34" charset="0"/>
                <a:sym typeface="Wingdings" panose="05000000000000000000" pitchFamily="2" charset="2"/>
              </a:rPr>
              <a:t></a:t>
            </a:r>
            <a:r>
              <a:rPr lang="en-US" altLang="en-US" sz="2400" dirty="0">
                <a:latin typeface="Arial" panose="020B0604020202020204" pitchFamily="34" charset="0"/>
                <a:sym typeface="Wingdings" panose="05000000000000000000" pitchFamily="2" charset="2"/>
              </a:rPr>
              <a:t> </a:t>
            </a:r>
            <a:r>
              <a:rPr lang="en-US" altLang="en-US" sz="4800" b="1" dirty="0">
                <a:solidFill>
                  <a:schemeClr val="bg2">
                    <a:lumMod val="75000"/>
                  </a:schemeClr>
                </a:solidFill>
                <a:latin typeface="Arial" panose="020B0604020202020204" pitchFamily="34" charset="0"/>
              </a:rPr>
              <a:t>7</a:t>
            </a:r>
            <a:r>
              <a:rPr lang="en-US" altLang="en-US" sz="4800" b="1" dirty="0">
                <a:solidFill>
                  <a:schemeClr val="accent5">
                    <a:lumMod val="25000"/>
                  </a:schemeClr>
                </a:solidFill>
                <a:latin typeface="Arial" panose="020B0604020202020204" pitchFamily="34" charset="0"/>
              </a:rPr>
              <a:t> </a:t>
            </a:r>
            <a:r>
              <a:rPr lang="en-US" altLang="en-US" sz="2400" dirty="0">
                <a:latin typeface="Arial" panose="020B0604020202020204" pitchFamily="34" charset="0"/>
              </a:rPr>
              <a:t>apps</a:t>
            </a:r>
          </a:p>
          <a:p>
            <a:pPr>
              <a:spcBef>
                <a:spcPct val="0"/>
              </a:spcBef>
              <a:buNone/>
              <a:defRPr/>
            </a:pPr>
            <a:r>
              <a:rPr lang="en-US" altLang="en-US" sz="4800" b="1" dirty="0">
                <a:ln/>
                <a:solidFill>
                  <a:schemeClr val="bg2">
                    <a:lumMod val="75000"/>
                  </a:schemeClr>
                </a:solidFill>
                <a:latin typeface="Arial" panose="020B0604020202020204" pitchFamily="34" charset="0"/>
              </a:rPr>
              <a:t>1</a:t>
            </a:r>
            <a:r>
              <a:rPr lang="en-US" altLang="en-US" sz="4800" b="1" dirty="0">
                <a:ln/>
                <a:solidFill>
                  <a:srgbClr val="CCCC00"/>
                </a:solidFill>
                <a:latin typeface="Arial" panose="020B0604020202020204" pitchFamily="34" charset="0"/>
              </a:rPr>
              <a:t> </a:t>
            </a:r>
            <a:r>
              <a:rPr lang="en-US" altLang="en-US" sz="2400" dirty="0">
                <a:latin typeface="Arial" panose="020B0604020202020204" pitchFamily="34" charset="0"/>
              </a:rPr>
              <a:t>online map</a:t>
            </a:r>
          </a:p>
          <a:p>
            <a:pPr>
              <a:spcBef>
                <a:spcPct val="0"/>
              </a:spcBef>
              <a:buNone/>
              <a:defRPr/>
            </a:pPr>
            <a:r>
              <a:rPr lang="en-US" altLang="en-US" sz="4800" b="1" dirty="0">
                <a:solidFill>
                  <a:schemeClr val="bg2">
                    <a:lumMod val="75000"/>
                  </a:schemeClr>
                </a:solidFill>
                <a:latin typeface="Arial" panose="020B0604020202020204" pitchFamily="34" charset="0"/>
              </a:rPr>
              <a:t>1</a:t>
            </a:r>
            <a:r>
              <a:rPr lang="en-US" altLang="en-US" sz="4800" dirty="0">
                <a:solidFill>
                  <a:schemeClr val="accent5">
                    <a:lumMod val="25000"/>
                  </a:schemeClr>
                </a:solidFill>
                <a:latin typeface="Arial" panose="020B0604020202020204" pitchFamily="34" charset="0"/>
              </a:rPr>
              <a:t> </a:t>
            </a:r>
            <a:r>
              <a:rPr lang="en-US" altLang="en-US" sz="2400" dirty="0">
                <a:latin typeface="Arial" panose="020B0604020202020204" pitchFamily="34" charset="0"/>
              </a:rPr>
              <a:t>incubation process, </a:t>
            </a:r>
            <a:r>
              <a:rPr lang="en-US" altLang="en-US" sz="4800" b="1" dirty="0">
                <a:solidFill>
                  <a:schemeClr val="bg2">
                    <a:lumMod val="75000"/>
                  </a:schemeClr>
                </a:solidFill>
                <a:latin typeface="Arial" panose="020B0604020202020204" pitchFamily="34" charset="0"/>
              </a:rPr>
              <a:t>65 </a:t>
            </a:r>
            <a:r>
              <a:rPr lang="en-US" altLang="en-US" sz="2400" dirty="0">
                <a:latin typeface="Arial" panose="020B0604020202020204" pitchFamily="34" charset="0"/>
              </a:rPr>
              <a:t>participants</a:t>
            </a:r>
          </a:p>
          <a:p>
            <a:pPr>
              <a:spcBef>
                <a:spcPct val="0"/>
              </a:spcBef>
              <a:buNone/>
              <a:defRPr/>
            </a:pPr>
            <a:r>
              <a:rPr lang="en-US" altLang="en-US" sz="4800" b="1" dirty="0">
                <a:ln/>
                <a:solidFill>
                  <a:schemeClr val="bg2">
                    <a:lumMod val="75000"/>
                  </a:schemeClr>
                </a:solidFill>
                <a:latin typeface="Arial" panose="020B0604020202020204" pitchFamily="34" charset="0"/>
              </a:rPr>
              <a:t>5</a:t>
            </a:r>
            <a:r>
              <a:rPr lang="en-US" altLang="en-US" sz="4800" b="1" dirty="0">
                <a:ln/>
                <a:solidFill>
                  <a:srgbClr val="CCCC00"/>
                </a:solidFill>
                <a:latin typeface="Arial" panose="020B0604020202020204" pitchFamily="34" charset="0"/>
              </a:rPr>
              <a:t> </a:t>
            </a:r>
            <a:r>
              <a:rPr lang="en-US" altLang="en-US" sz="2400" dirty="0">
                <a:latin typeface="Arial" panose="020B0604020202020204" pitchFamily="34" charset="0"/>
              </a:rPr>
              <a:t>beneficiary teams receiving mentoring</a:t>
            </a:r>
          </a:p>
          <a:p>
            <a:pPr>
              <a:spcBef>
                <a:spcPct val="0"/>
              </a:spcBef>
              <a:buNone/>
              <a:defRPr/>
            </a:pPr>
            <a:r>
              <a:rPr lang="en-US" altLang="en-US" sz="4800" b="1" dirty="0">
                <a:ln/>
                <a:solidFill>
                  <a:schemeClr val="bg2">
                    <a:lumMod val="75000"/>
                  </a:schemeClr>
                </a:solidFill>
                <a:latin typeface="Arial" panose="020B0604020202020204" pitchFamily="34" charset="0"/>
              </a:rPr>
              <a:t>1</a:t>
            </a:r>
            <a:r>
              <a:rPr lang="en-US" altLang="en-US" sz="4800" b="1" dirty="0">
                <a:ln/>
                <a:solidFill>
                  <a:srgbClr val="CCCC00"/>
                </a:solidFill>
                <a:latin typeface="Arial" panose="020B0604020202020204" pitchFamily="34" charset="0"/>
              </a:rPr>
              <a:t> </a:t>
            </a:r>
            <a:r>
              <a:rPr lang="en-US" altLang="en-US" sz="2400" dirty="0">
                <a:latin typeface="Arial" panose="020B0604020202020204" pitchFamily="34" charset="0"/>
              </a:rPr>
              <a:t>nomination for the European Digital Skills Award </a:t>
            </a:r>
          </a:p>
        </p:txBody>
      </p:sp>
      <p:sp>
        <p:nvSpPr>
          <p:cNvPr id="14" name="Footer Placeholder 3"/>
          <p:cNvSpPr>
            <a:spLocks noGrp="1"/>
          </p:cNvSpPr>
          <p:nvPr>
            <p:ph type="ftr" sz="quarter" idx="11"/>
          </p:nvPr>
        </p:nvSpPr>
        <p:spPr>
          <a:xfrm>
            <a:off x="2555875" y="6592267"/>
            <a:ext cx="3567113" cy="365125"/>
          </a:xfrm>
        </p:spPr>
        <p:txBody>
          <a:bodyPr/>
          <a:lstStyle/>
          <a:p>
            <a:pPr>
              <a:defRPr/>
            </a:pPr>
            <a:r>
              <a:rPr lang="en-US"/>
              <a:t>Harvesting Innovation Workshop, Milan, 8 May 2018</a:t>
            </a:r>
            <a:endParaRPr lang="en-US" dirty="0"/>
          </a:p>
        </p:txBody>
      </p:sp>
    </p:spTree>
    <p:extLst>
      <p:ext uri="{BB962C8B-B14F-4D97-AF65-F5344CB8AC3E}">
        <p14:creationId xmlns:p14="http://schemas.microsoft.com/office/powerpoint/2010/main" val="229821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8586-AEAE-4BC1-8383-4394D900C962}"/>
              </a:ext>
            </a:extLst>
          </p:cNvPr>
          <p:cNvSpPr>
            <a:spLocks noGrp="1"/>
          </p:cNvSpPr>
          <p:nvPr>
            <p:ph type="title"/>
          </p:nvPr>
        </p:nvSpPr>
        <p:spPr/>
        <p:txBody>
          <a:bodyPr/>
          <a:lstStyle/>
          <a:p>
            <a:r>
              <a:rPr lang="en-US" dirty="0"/>
              <a:t>Open Data features and benefits</a:t>
            </a:r>
            <a:endParaRPr lang="el-GR" dirty="0"/>
          </a:p>
        </p:txBody>
      </p:sp>
      <p:sp>
        <p:nvSpPr>
          <p:cNvPr id="4" name="Footer Placeholder 3">
            <a:extLst>
              <a:ext uri="{FF2B5EF4-FFF2-40B4-BE49-F238E27FC236}">
                <a16:creationId xmlns:a16="http://schemas.microsoft.com/office/drawing/2014/main" id="{66E63986-7202-44BC-92FE-150EB846FCA3}"/>
              </a:ext>
            </a:extLst>
          </p:cNvPr>
          <p:cNvSpPr>
            <a:spLocks noGrp="1"/>
          </p:cNvSpPr>
          <p:nvPr>
            <p:ph type="ftr" sz="quarter" idx="11"/>
          </p:nvPr>
        </p:nvSpPr>
        <p:spPr/>
        <p:txBody>
          <a:bodyPr/>
          <a:lstStyle/>
          <a:p>
            <a:pPr>
              <a:defRPr/>
            </a:pPr>
            <a:r>
              <a:rPr lang="en-US"/>
              <a:t>Harvesting Innovation Workshop, Milan, 8 May 2018</a:t>
            </a:r>
            <a:endParaRPr lang="en-US" dirty="0"/>
          </a:p>
        </p:txBody>
      </p:sp>
      <p:sp>
        <p:nvSpPr>
          <p:cNvPr id="5" name="Slide Number Placeholder 4">
            <a:extLst>
              <a:ext uri="{FF2B5EF4-FFF2-40B4-BE49-F238E27FC236}">
                <a16:creationId xmlns:a16="http://schemas.microsoft.com/office/drawing/2014/main" id="{ED48A5C5-2EFC-4BA3-84A1-076D0AD4EBAC}"/>
              </a:ext>
            </a:extLst>
          </p:cNvPr>
          <p:cNvSpPr>
            <a:spLocks noGrp="1"/>
          </p:cNvSpPr>
          <p:nvPr>
            <p:ph type="sldNum" sz="quarter" idx="12"/>
          </p:nvPr>
        </p:nvSpPr>
        <p:spPr/>
        <p:txBody>
          <a:bodyPr/>
          <a:lstStyle/>
          <a:p>
            <a:pPr>
              <a:defRPr/>
            </a:pPr>
            <a:fld id="{A2BECB74-8EEE-43A0-88E8-99DEB3B6F461}" type="slidenum">
              <a:rPr lang="en-US" altLang="en-US" smtClean="0"/>
              <a:pPr>
                <a:defRPr/>
              </a:pPr>
              <a:t>2</a:t>
            </a:fld>
            <a:endParaRPr lang="en-US" altLang="en-US"/>
          </a:p>
        </p:txBody>
      </p:sp>
      <p:graphicFrame>
        <p:nvGraphicFramePr>
          <p:cNvPr id="3" name="Diagram 2">
            <a:extLst>
              <a:ext uri="{FF2B5EF4-FFF2-40B4-BE49-F238E27FC236}">
                <a16:creationId xmlns:a16="http://schemas.microsoft.com/office/drawing/2014/main" id="{F3195C5B-016F-4C7F-ABA6-B62513AF65A5}"/>
              </a:ext>
            </a:extLst>
          </p:cNvPr>
          <p:cNvGraphicFramePr/>
          <p:nvPr>
            <p:extLst>
              <p:ext uri="{D42A27DB-BD31-4B8C-83A1-F6EECF244321}">
                <p14:modId xmlns:p14="http://schemas.microsoft.com/office/powerpoint/2010/main" val="2095257002"/>
              </p:ext>
            </p:extLst>
          </p:nvPr>
        </p:nvGraphicFramePr>
        <p:xfrm>
          <a:off x="395536" y="867333"/>
          <a:ext cx="7999238" cy="5802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TextBox 30">
            <a:extLst>
              <a:ext uri="{FF2B5EF4-FFF2-40B4-BE49-F238E27FC236}">
                <a16:creationId xmlns:a16="http://schemas.microsoft.com/office/drawing/2014/main" id="{28349F4D-9C8A-4EEF-A438-E6908EFCFEB0}"/>
              </a:ext>
            </a:extLst>
          </p:cNvPr>
          <p:cNvSpPr txBox="1"/>
          <p:nvPr/>
        </p:nvSpPr>
        <p:spPr>
          <a:xfrm>
            <a:off x="1619672" y="1011545"/>
            <a:ext cx="2736304" cy="369332"/>
          </a:xfrm>
          <a:prstGeom prst="rect">
            <a:avLst/>
          </a:prstGeom>
          <a:solidFill>
            <a:schemeClr val="accent5"/>
          </a:solidFill>
        </p:spPr>
        <p:txBody>
          <a:bodyPr wrap="square" rtlCol="0">
            <a:spAutoFit/>
          </a:bodyPr>
          <a:lstStyle/>
          <a:p>
            <a:pPr algn="ctr"/>
            <a:r>
              <a:rPr lang="en-US" b="1" dirty="0">
                <a:solidFill>
                  <a:schemeClr val="bg2">
                    <a:lumMod val="75000"/>
                  </a:schemeClr>
                </a:solidFill>
              </a:rPr>
              <a:t>Challenges</a:t>
            </a:r>
            <a:endParaRPr lang="el-GR" b="1" dirty="0">
              <a:solidFill>
                <a:schemeClr val="bg2">
                  <a:lumMod val="75000"/>
                </a:schemeClr>
              </a:solidFill>
            </a:endParaRPr>
          </a:p>
        </p:txBody>
      </p:sp>
      <p:sp>
        <p:nvSpPr>
          <p:cNvPr id="32" name="TextBox 31">
            <a:extLst>
              <a:ext uri="{FF2B5EF4-FFF2-40B4-BE49-F238E27FC236}">
                <a16:creationId xmlns:a16="http://schemas.microsoft.com/office/drawing/2014/main" id="{C8BE5174-C689-4B54-BAD3-A9E1BD964859}"/>
              </a:ext>
            </a:extLst>
          </p:cNvPr>
          <p:cNvSpPr txBox="1"/>
          <p:nvPr/>
        </p:nvSpPr>
        <p:spPr>
          <a:xfrm>
            <a:off x="4395155" y="1390077"/>
            <a:ext cx="2736304" cy="369332"/>
          </a:xfrm>
          <a:prstGeom prst="rect">
            <a:avLst/>
          </a:prstGeom>
          <a:solidFill>
            <a:schemeClr val="accent5"/>
          </a:solidFill>
        </p:spPr>
        <p:txBody>
          <a:bodyPr wrap="square" rtlCol="0">
            <a:spAutoFit/>
          </a:bodyPr>
          <a:lstStyle>
            <a:defPPr>
              <a:defRPr lang="it-IT"/>
            </a:defPPr>
            <a:lvl1pPr algn="ctr">
              <a:defRPr b="1">
                <a:solidFill>
                  <a:schemeClr val="bg2">
                    <a:lumMod val="75000"/>
                  </a:schemeClr>
                </a:solidFill>
              </a:defRPr>
            </a:lvl1pPr>
          </a:lstStyle>
          <a:p>
            <a:r>
              <a:rPr lang="en-US" dirty="0"/>
              <a:t>Opportunities</a:t>
            </a:r>
            <a:endParaRPr lang="el-GR" dirty="0"/>
          </a:p>
        </p:txBody>
      </p:sp>
      <p:sp>
        <p:nvSpPr>
          <p:cNvPr id="33" name="TextBox 32">
            <a:extLst>
              <a:ext uri="{FF2B5EF4-FFF2-40B4-BE49-F238E27FC236}">
                <a16:creationId xmlns:a16="http://schemas.microsoft.com/office/drawing/2014/main" id="{6857B573-8F24-4703-83F9-61DAFC7CE9A0}"/>
              </a:ext>
            </a:extLst>
          </p:cNvPr>
          <p:cNvSpPr txBox="1"/>
          <p:nvPr/>
        </p:nvSpPr>
        <p:spPr>
          <a:xfrm>
            <a:off x="395536" y="4013994"/>
            <a:ext cx="2200770" cy="369332"/>
          </a:xfrm>
          <a:prstGeom prst="rect">
            <a:avLst/>
          </a:prstGeom>
          <a:solidFill>
            <a:schemeClr val="accent5"/>
          </a:solidFill>
        </p:spPr>
        <p:txBody>
          <a:bodyPr wrap="square" rtlCol="0">
            <a:spAutoFit/>
          </a:bodyPr>
          <a:lstStyle/>
          <a:p>
            <a:pPr algn="ctr"/>
            <a:r>
              <a:rPr lang="en-US" b="1" dirty="0">
                <a:solidFill>
                  <a:schemeClr val="bg2">
                    <a:lumMod val="75000"/>
                  </a:schemeClr>
                </a:solidFill>
              </a:rPr>
              <a:t>Mandates</a:t>
            </a:r>
            <a:endParaRPr lang="el-GR" b="1" dirty="0">
              <a:solidFill>
                <a:schemeClr val="bg2">
                  <a:lumMod val="75000"/>
                </a:schemeClr>
              </a:solidFill>
            </a:endParaRPr>
          </a:p>
        </p:txBody>
      </p:sp>
      <p:sp>
        <p:nvSpPr>
          <p:cNvPr id="34" name="TextBox 33">
            <a:extLst>
              <a:ext uri="{FF2B5EF4-FFF2-40B4-BE49-F238E27FC236}">
                <a16:creationId xmlns:a16="http://schemas.microsoft.com/office/drawing/2014/main" id="{D5637F6E-81FC-4C42-9A7E-98435AEC74C8}"/>
              </a:ext>
            </a:extLst>
          </p:cNvPr>
          <p:cNvSpPr txBox="1"/>
          <p:nvPr/>
        </p:nvSpPr>
        <p:spPr>
          <a:xfrm>
            <a:off x="6520939" y="4365104"/>
            <a:ext cx="1888718" cy="369332"/>
          </a:xfrm>
          <a:prstGeom prst="rect">
            <a:avLst/>
          </a:prstGeom>
          <a:solidFill>
            <a:schemeClr val="accent5"/>
          </a:solidFill>
        </p:spPr>
        <p:txBody>
          <a:bodyPr wrap="square" rtlCol="0">
            <a:spAutoFit/>
          </a:bodyPr>
          <a:lstStyle>
            <a:defPPr>
              <a:defRPr lang="it-IT"/>
            </a:defPPr>
            <a:lvl1pPr algn="ctr">
              <a:defRPr>
                <a:solidFill>
                  <a:srgbClr val="C00000"/>
                </a:solidFill>
                <a:effectLst>
                  <a:outerShdw blurRad="38100" dist="38100" dir="2700000" algn="tl">
                    <a:srgbClr val="000000">
                      <a:alpha val="43137"/>
                    </a:srgbClr>
                  </a:outerShdw>
                </a:effectLst>
              </a:defRPr>
            </a:lvl1pPr>
          </a:lstStyle>
          <a:p>
            <a:r>
              <a:rPr lang="en-US" b="1" dirty="0">
                <a:solidFill>
                  <a:schemeClr val="bg2">
                    <a:lumMod val="75000"/>
                  </a:schemeClr>
                </a:solidFill>
                <a:effectLst/>
              </a:rPr>
              <a:t>Benefits</a:t>
            </a:r>
            <a:endParaRPr lang="el-GR" b="1" dirty="0">
              <a:solidFill>
                <a:schemeClr val="bg2">
                  <a:lumMod val="75000"/>
                </a:schemeClr>
              </a:solidFill>
              <a:effectLst/>
            </a:endParaRPr>
          </a:p>
        </p:txBody>
      </p:sp>
    </p:spTree>
    <p:extLst>
      <p:ext uri="{BB962C8B-B14F-4D97-AF65-F5344CB8AC3E}">
        <p14:creationId xmlns:p14="http://schemas.microsoft.com/office/powerpoint/2010/main" val="1739085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628650" y="188913"/>
            <a:ext cx="78867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solidFill>
                <a:srgbClr val="606060"/>
              </a:solidFill>
            </a:endParaRPr>
          </a:p>
        </p:txBody>
      </p:sp>
      <p:sp>
        <p:nvSpPr>
          <p:cNvPr id="39939" name="Content Placeholder 2"/>
          <p:cNvSpPr>
            <a:spLocks noGrp="1"/>
          </p:cNvSpPr>
          <p:nvPr>
            <p:ph idx="1"/>
          </p:nvPr>
        </p:nvSpPr>
        <p:spPr bwMode="auto">
          <a:xfrm>
            <a:off x="628650" y="1700213"/>
            <a:ext cx="7886700" cy="2614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Tx/>
              <a:buNone/>
            </a:pPr>
            <a:r>
              <a:rPr lang="en-US" altLang="en-US" sz="2800" dirty="0">
                <a:solidFill>
                  <a:srgbClr val="606060"/>
                </a:solidFill>
                <a:hlinkClick r:id="rId2"/>
              </a:rPr>
              <a:t>http://www.capsella.eu/</a:t>
            </a:r>
            <a:endParaRPr lang="en-US" altLang="en-US" sz="2800" dirty="0">
              <a:solidFill>
                <a:srgbClr val="606060"/>
              </a:solidFill>
            </a:endParaRPr>
          </a:p>
          <a:p>
            <a:pPr marL="0" indent="0" algn="ctr">
              <a:buFontTx/>
              <a:buNone/>
            </a:pPr>
            <a:r>
              <a:rPr lang="en-US" altLang="en-US" sz="2800" dirty="0">
                <a:solidFill>
                  <a:srgbClr val="606060"/>
                </a:solidFill>
                <a:hlinkClick r:id="rId3"/>
              </a:rPr>
              <a:t>@Capsella12</a:t>
            </a:r>
            <a:endParaRPr lang="en-US" altLang="en-US" sz="2800" dirty="0">
              <a:solidFill>
                <a:srgbClr val="606060"/>
              </a:solidFill>
            </a:endParaRPr>
          </a:p>
          <a:p>
            <a:pPr marL="0" indent="0" algn="ctr">
              <a:buFontTx/>
              <a:buNone/>
            </a:pPr>
            <a:r>
              <a:rPr lang="en-US" altLang="en-US" sz="2800" dirty="0">
                <a:solidFill>
                  <a:srgbClr val="606060"/>
                </a:solidFill>
                <a:hlinkClick r:id="rId4"/>
              </a:rPr>
              <a:t>http://www.facebook.com/capsellaproject/</a:t>
            </a:r>
            <a:endParaRPr lang="en-US" altLang="en-US" sz="2800" dirty="0">
              <a:solidFill>
                <a:srgbClr val="606060"/>
              </a:solidFill>
            </a:endParaRPr>
          </a:p>
          <a:p>
            <a:pPr marL="0" indent="0" algn="ctr">
              <a:buFontTx/>
              <a:buNone/>
            </a:pPr>
            <a:r>
              <a:rPr lang="en-US" altLang="en-US" sz="2800" dirty="0">
                <a:solidFill>
                  <a:srgbClr val="606060"/>
                </a:solidFill>
                <a:hlinkClick r:id="rId5"/>
              </a:rPr>
              <a:t>http://www.linkedin.com/groups/8524214</a:t>
            </a:r>
            <a:endParaRPr lang="en-US" altLang="en-US" sz="2800" dirty="0">
              <a:solidFill>
                <a:srgbClr val="606060"/>
              </a:solidFill>
            </a:endParaRPr>
          </a:p>
          <a:p>
            <a:pPr marL="0" indent="0" algn="ctr">
              <a:buFontTx/>
              <a:buNone/>
            </a:pPr>
            <a:r>
              <a:rPr lang="en-US" altLang="en-US" sz="2800" dirty="0">
                <a:solidFill>
                  <a:srgbClr val="606060"/>
                </a:solidFill>
                <a:hlinkClick r:id="rId6"/>
              </a:rPr>
              <a:t>https://github.com/CAPSELLA</a:t>
            </a:r>
            <a:r>
              <a:rPr lang="en-US" altLang="en-US" sz="2800" dirty="0">
                <a:solidFill>
                  <a:srgbClr val="606060"/>
                </a:solidFill>
              </a:rPr>
              <a:t> </a:t>
            </a:r>
          </a:p>
        </p:txBody>
      </p:sp>
      <p:sp>
        <p:nvSpPr>
          <p:cNvPr id="399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5994AF-EC8E-4D79-9A68-9723FE875EE4}" type="slidenum">
              <a:rPr lang="en-US" altLang="en-US" smtClean="0">
                <a:solidFill>
                  <a:srgbClr val="898989"/>
                </a:solidFill>
              </a:rPr>
              <a:pPr/>
              <a:t>20</a:t>
            </a:fld>
            <a:endParaRPr lang="en-US" altLang="en-US">
              <a:solidFill>
                <a:srgbClr val="898989"/>
              </a:solidFill>
            </a:endParaRPr>
          </a:p>
        </p:txBody>
      </p:sp>
      <p:pic>
        <p:nvPicPr>
          <p:cNvPr id="39942" name="Picture 4"/>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28650" y="227647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5"/>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28650" y="2784475"/>
            <a:ext cx="4318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6"/>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28650" y="3279775"/>
            <a:ext cx="43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0DA4691-3383-46FD-946F-41012B8730B5}"/>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628650" y="3863681"/>
            <a:ext cx="431800" cy="429415"/>
          </a:xfrm>
          <a:prstGeom prst="ellipse">
            <a:avLst/>
          </a:prstGeom>
        </p:spPr>
      </p:pic>
      <p:sp>
        <p:nvSpPr>
          <p:cNvPr id="11" name="Footer Placeholder 3">
            <a:extLst>
              <a:ext uri="{FF2B5EF4-FFF2-40B4-BE49-F238E27FC236}">
                <a16:creationId xmlns:a16="http://schemas.microsoft.com/office/drawing/2014/main" id="{31DB7BFF-3E21-4591-8216-FDF182EF0E06}"/>
              </a:ext>
            </a:extLst>
          </p:cNvPr>
          <p:cNvSpPr>
            <a:spLocks noGrp="1"/>
          </p:cNvSpPr>
          <p:nvPr>
            <p:ph type="ftr" sz="quarter" idx="11"/>
          </p:nvPr>
        </p:nvSpPr>
        <p:spPr>
          <a:xfrm>
            <a:off x="3021557" y="6579959"/>
            <a:ext cx="3567113" cy="365125"/>
          </a:xfrm>
        </p:spPr>
        <p:txBody>
          <a:bodyPr/>
          <a:lstStyle/>
          <a:p>
            <a:pPr>
              <a:defRPr/>
            </a:pPr>
            <a:r>
              <a:rPr lang="en-US" b="1"/>
              <a:t>Harvesting Innovation Workshop, Milan, 8 May 2018</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2F7FDE2-5CB9-4DB3-A342-4023C2F70A74}"/>
              </a:ext>
            </a:extLst>
          </p:cNvPr>
          <p:cNvSpPr>
            <a:spLocks noGrp="1"/>
          </p:cNvSpPr>
          <p:nvPr>
            <p:ph type="ftr" sz="quarter" idx="11"/>
          </p:nvPr>
        </p:nvSpPr>
        <p:spPr/>
        <p:txBody>
          <a:bodyPr/>
          <a:lstStyle/>
          <a:p>
            <a:pPr>
              <a:defRPr/>
            </a:pPr>
            <a:r>
              <a:rPr lang="en-US"/>
              <a:t>Harvesting Innovation Workshop, Milan, 8 May 2018</a:t>
            </a:r>
            <a:endParaRPr lang="en-US" dirty="0"/>
          </a:p>
        </p:txBody>
      </p:sp>
      <p:sp>
        <p:nvSpPr>
          <p:cNvPr id="5" name="Slide Number Placeholder 4">
            <a:extLst>
              <a:ext uri="{FF2B5EF4-FFF2-40B4-BE49-F238E27FC236}">
                <a16:creationId xmlns:a16="http://schemas.microsoft.com/office/drawing/2014/main" id="{C1F95A60-A6FD-4E91-86B8-D5B895D13B4E}"/>
              </a:ext>
            </a:extLst>
          </p:cNvPr>
          <p:cNvSpPr>
            <a:spLocks noGrp="1"/>
          </p:cNvSpPr>
          <p:nvPr>
            <p:ph type="sldNum" sz="quarter" idx="12"/>
          </p:nvPr>
        </p:nvSpPr>
        <p:spPr/>
        <p:txBody>
          <a:bodyPr/>
          <a:lstStyle/>
          <a:p>
            <a:pPr>
              <a:defRPr/>
            </a:pPr>
            <a:fld id="{A2BECB74-8EEE-43A0-88E8-99DEB3B6F461}" type="slidenum">
              <a:rPr lang="en-US" altLang="en-US" smtClean="0"/>
              <a:pPr>
                <a:defRPr/>
              </a:pPr>
              <a:t>3</a:t>
            </a:fld>
            <a:endParaRPr lang="en-US" altLang="en-US"/>
          </a:p>
        </p:txBody>
      </p:sp>
      <p:graphicFrame>
        <p:nvGraphicFramePr>
          <p:cNvPr id="6" name="Diagram 5">
            <a:extLst>
              <a:ext uri="{FF2B5EF4-FFF2-40B4-BE49-F238E27FC236}">
                <a16:creationId xmlns:a16="http://schemas.microsoft.com/office/drawing/2014/main" id="{E6AB17C9-D44A-4A87-B939-E13375D435AD}"/>
              </a:ext>
            </a:extLst>
          </p:cNvPr>
          <p:cNvGraphicFramePr/>
          <p:nvPr>
            <p:extLst>
              <p:ext uri="{D42A27DB-BD31-4B8C-83A1-F6EECF244321}">
                <p14:modId xmlns:p14="http://schemas.microsoft.com/office/powerpoint/2010/main" val="3640434275"/>
              </p:ext>
            </p:extLst>
          </p:nvPr>
        </p:nvGraphicFramePr>
        <p:xfrm>
          <a:off x="179512" y="732235"/>
          <a:ext cx="2160240" cy="5860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61301C3-038B-4D1B-9D48-4E98117AC843}"/>
              </a:ext>
            </a:extLst>
          </p:cNvPr>
          <p:cNvSpPr txBox="1"/>
          <p:nvPr/>
        </p:nvSpPr>
        <p:spPr>
          <a:xfrm>
            <a:off x="107504" y="6093296"/>
            <a:ext cx="2339752" cy="523220"/>
          </a:xfrm>
          <a:prstGeom prst="rect">
            <a:avLst/>
          </a:prstGeom>
          <a:noFill/>
        </p:spPr>
        <p:txBody>
          <a:bodyPr wrap="square" rtlCol="0">
            <a:spAutoFit/>
          </a:bodyPr>
          <a:lstStyle/>
          <a:p>
            <a:pPr algn="ctr"/>
            <a:r>
              <a:rPr lang="en-US" sz="1400" dirty="0">
                <a:solidFill>
                  <a:schemeClr val="bg1">
                    <a:lumMod val="50000"/>
                  </a:schemeClr>
                </a:solidFill>
              </a:rPr>
              <a:t>UN Sustainable Development Goal #2 </a:t>
            </a:r>
          </a:p>
        </p:txBody>
      </p:sp>
      <p:sp>
        <p:nvSpPr>
          <p:cNvPr id="8" name="Title 1">
            <a:extLst>
              <a:ext uri="{FF2B5EF4-FFF2-40B4-BE49-F238E27FC236}">
                <a16:creationId xmlns:a16="http://schemas.microsoft.com/office/drawing/2014/main" id="{1B96E3FA-B49B-4442-A392-F55AA132BC65}"/>
              </a:ext>
            </a:extLst>
          </p:cNvPr>
          <p:cNvSpPr>
            <a:spLocks noGrp="1"/>
          </p:cNvSpPr>
          <p:nvPr>
            <p:ph type="title"/>
          </p:nvPr>
        </p:nvSpPr>
        <p:spPr/>
        <p:txBody>
          <a:bodyPr/>
          <a:lstStyle/>
          <a:p>
            <a:r>
              <a:rPr lang="en-US" dirty="0"/>
              <a:t>Biodiversity, Agriculture, Food &amp; Data</a:t>
            </a:r>
            <a:endParaRPr lang="el-GR" dirty="0"/>
          </a:p>
        </p:txBody>
      </p:sp>
      <p:cxnSp>
        <p:nvCxnSpPr>
          <p:cNvPr id="9" name="Straight Connector 8">
            <a:extLst>
              <a:ext uri="{FF2B5EF4-FFF2-40B4-BE49-F238E27FC236}">
                <a16:creationId xmlns:a16="http://schemas.microsoft.com/office/drawing/2014/main" id="{3346AECF-6808-4242-8152-21DF2762885F}"/>
              </a:ext>
            </a:extLst>
          </p:cNvPr>
          <p:cNvCxnSpPr/>
          <p:nvPr/>
        </p:nvCxnSpPr>
        <p:spPr>
          <a:xfrm>
            <a:off x="2483768" y="873328"/>
            <a:ext cx="0" cy="56160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53FEC30-F1C9-4AC9-8B3C-74473F6B16FA}"/>
              </a:ext>
            </a:extLst>
          </p:cNvPr>
          <p:cNvCxnSpPr/>
          <p:nvPr/>
        </p:nvCxnSpPr>
        <p:spPr>
          <a:xfrm>
            <a:off x="2483768" y="1484784"/>
            <a:ext cx="61200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ound Diagonal Corner Rectangle 9">
            <a:extLst>
              <a:ext uri="{FF2B5EF4-FFF2-40B4-BE49-F238E27FC236}">
                <a16:creationId xmlns:a16="http://schemas.microsoft.com/office/drawing/2014/main" id="{D68EED19-2048-4FA2-8A6C-48A7A1D7349B}"/>
              </a:ext>
            </a:extLst>
          </p:cNvPr>
          <p:cNvSpPr/>
          <p:nvPr/>
        </p:nvSpPr>
        <p:spPr>
          <a:xfrm>
            <a:off x="6456871" y="980731"/>
            <a:ext cx="2726258" cy="55085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marR="0" lvl="0" indent="-273050" defTabSz="914400" eaLnBrk="1" fontAlgn="auto" latinLnBrk="0" hangingPunct="1">
              <a:lnSpc>
                <a:spcPct val="100000"/>
              </a:lnSpc>
              <a:spcBef>
                <a:spcPts val="300"/>
              </a:spcBef>
              <a:spcAft>
                <a:spcPts val="300"/>
              </a:spcAft>
              <a:buClrTx/>
              <a:buSzTx/>
              <a:buBlip>
                <a:blip r:embed="rId8"/>
              </a:buBlip>
              <a:tabLst/>
              <a:defRPr/>
            </a:pPr>
            <a:r>
              <a:rPr lang="en-US" sz="2200" dirty="0">
                <a:solidFill>
                  <a:schemeClr val="bg1">
                    <a:lumMod val="50000"/>
                  </a:schemeClr>
                </a:solidFill>
              </a:rPr>
              <a:t>Encourage cooperation to address and solve societal problems</a:t>
            </a:r>
          </a:p>
          <a:p>
            <a:pPr marL="273050" marR="0" lvl="0" indent="-273050" defTabSz="914400" eaLnBrk="1" fontAlgn="auto" latinLnBrk="0" hangingPunct="1">
              <a:lnSpc>
                <a:spcPct val="100000"/>
              </a:lnSpc>
              <a:spcBef>
                <a:spcPts val="300"/>
              </a:spcBef>
              <a:spcAft>
                <a:spcPts val="300"/>
              </a:spcAft>
              <a:buClrTx/>
              <a:buSzTx/>
              <a:buBlip>
                <a:blip r:embed="rId8"/>
              </a:buBlip>
              <a:tabLst/>
              <a:defRPr/>
            </a:pPr>
            <a:r>
              <a:rPr lang="en-US" sz="2200" dirty="0">
                <a:solidFill>
                  <a:schemeClr val="bg1">
                    <a:lumMod val="50000"/>
                  </a:schemeClr>
                </a:solidFill>
              </a:rPr>
              <a:t>Allow access to more and more accurate information to take informed decisions (farmers, consumers, public authorities, businesses) </a:t>
            </a:r>
          </a:p>
        </p:txBody>
      </p:sp>
      <p:sp>
        <p:nvSpPr>
          <p:cNvPr id="14" name="Round Diagonal Corner Rectangle 9">
            <a:extLst>
              <a:ext uri="{FF2B5EF4-FFF2-40B4-BE49-F238E27FC236}">
                <a16:creationId xmlns:a16="http://schemas.microsoft.com/office/drawing/2014/main" id="{10F7D699-4CEE-47AA-899F-A66A8D29F3C8}"/>
              </a:ext>
            </a:extLst>
          </p:cNvPr>
          <p:cNvSpPr/>
          <p:nvPr/>
        </p:nvSpPr>
        <p:spPr>
          <a:xfrm>
            <a:off x="3061769" y="915836"/>
            <a:ext cx="3238424" cy="23087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eaLnBrk="1" fontAlgn="auto" latinLnBrk="0" hangingPunct="1">
              <a:lnSpc>
                <a:spcPct val="100000"/>
              </a:lnSpc>
              <a:spcBef>
                <a:spcPts val="0"/>
              </a:spcBef>
              <a:spcAft>
                <a:spcPts val="1200"/>
              </a:spcAft>
              <a:buClrTx/>
              <a:buSzTx/>
              <a:tabLst/>
              <a:defRPr/>
            </a:pPr>
            <a:r>
              <a:rPr lang="en-US" sz="2000" b="1" dirty="0">
                <a:solidFill>
                  <a:schemeClr val="bg1">
                    <a:lumMod val="50000"/>
                  </a:schemeClr>
                </a:solidFill>
              </a:rPr>
              <a:t>The rise of the Open Science movement:</a:t>
            </a:r>
          </a:p>
          <a:p>
            <a:pPr marR="0" lvl="0" defTabSz="914400" eaLnBrk="1" fontAlgn="auto" latinLnBrk="0" hangingPunct="1">
              <a:lnSpc>
                <a:spcPct val="100000"/>
              </a:lnSpc>
              <a:spcBef>
                <a:spcPts val="0"/>
              </a:spcBef>
              <a:spcAft>
                <a:spcPts val="1200"/>
              </a:spcAft>
              <a:buClrTx/>
              <a:buSzTx/>
              <a:tabLst/>
              <a:defRPr/>
            </a:pPr>
            <a:r>
              <a:rPr lang="en-US" sz="2000" dirty="0">
                <a:solidFill>
                  <a:schemeClr val="bg1">
                    <a:lumMod val="50000"/>
                  </a:schemeClr>
                </a:solidFill>
              </a:rPr>
              <a:t>Increased understanding and acceptance of value of data sharing through Open Access, Open Data, Linked Open Data</a:t>
            </a:r>
          </a:p>
        </p:txBody>
      </p:sp>
      <p:cxnSp>
        <p:nvCxnSpPr>
          <p:cNvPr id="15" name="Straight Connector 14">
            <a:extLst>
              <a:ext uri="{FF2B5EF4-FFF2-40B4-BE49-F238E27FC236}">
                <a16:creationId xmlns:a16="http://schemas.microsoft.com/office/drawing/2014/main" id="{02BED7D1-FEFD-4651-8497-9D679308C1EA}"/>
              </a:ext>
            </a:extLst>
          </p:cNvPr>
          <p:cNvCxnSpPr>
            <a:cxnSpLocks/>
          </p:cNvCxnSpPr>
          <p:nvPr/>
        </p:nvCxnSpPr>
        <p:spPr>
          <a:xfrm rot="16200000">
            <a:off x="4824408" y="1772985"/>
            <a:ext cx="0" cy="30240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9F161D-0C04-4BD5-890C-5E9B48BB140F}"/>
              </a:ext>
            </a:extLst>
          </p:cNvPr>
          <p:cNvCxnSpPr>
            <a:cxnSpLocks/>
          </p:cNvCxnSpPr>
          <p:nvPr/>
        </p:nvCxnSpPr>
        <p:spPr>
          <a:xfrm rot="10800000">
            <a:off x="6310702" y="908752"/>
            <a:ext cx="0" cy="24120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60B5B0-F897-48B9-9008-247A10ADB10A}"/>
              </a:ext>
            </a:extLst>
          </p:cNvPr>
          <p:cNvCxnSpPr/>
          <p:nvPr/>
        </p:nvCxnSpPr>
        <p:spPr>
          <a:xfrm>
            <a:off x="6289746" y="919230"/>
            <a:ext cx="57600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4">
            <a:extLst>
              <a:ext uri="{FF2B5EF4-FFF2-40B4-BE49-F238E27FC236}">
                <a16:creationId xmlns:a16="http://schemas.microsoft.com/office/drawing/2014/main" id="{CFC3BEE1-C3DB-42D3-B0ED-08C1D68CB506}"/>
              </a:ext>
            </a:extLst>
          </p:cNvPr>
          <p:cNvSpPr/>
          <p:nvPr/>
        </p:nvSpPr>
        <p:spPr>
          <a:xfrm>
            <a:off x="2606869" y="3354215"/>
            <a:ext cx="4334215" cy="32403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defTabSz="914400" eaLnBrk="1" fontAlgn="auto" latinLnBrk="0" hangingPunct="1">
              <a:lnSpc>
                <a:spcPct val="100000"/>
              </a:lnSpc>
              <a:spcBef>
                <a:spcPts val="0"/>
              </a:spcBef>
              <a:spcAft>
                <a:spcPts val="600"/>
              </a:spcAft>
              <a:buClrTx/>
              <a:buSzTx/>
              <a:tabLst/>
              <a:defRPr/>
            </a:pPr>
            <a:r>
              <a:rPr lang="en-US" sz="2400" dirty="0">
                <a:solidFill>
                  <a:schemeClr val="tx1">
                    <a:lumMod val="50000"/>
                    <a:lumOff val="50000"/>
                  </a:schemeClr>
                </a:solidFill>
              </a:rPr>
              <a:t>CAPSELLA</a:t>
            </a:r>
          </a:p>
          <a:p>
            <a:pPr marL="357188" marR="0" lvl="0" indent="-357188" defTabSz="914400" eaLnBrk="1" fontAlgn="auto" latinLnBrk="0" hangingPunct="1">
              <a:lnSpc>
                <a:spcPct val="100000"/>
              </a:lnSpc>
              <a:spcBef>
                <a:spcPts val="0"/>
              </a:spcBef>
              <a:spcAft>
                <a:spcPts val="600"/>
              </a:spcAft>
              <a:buClrTx/>
              <a:buSzTx/>
              <a:buBlip>
                <a:blip r:embed="rId8"/>
              </a:buBlip>
              <a:tabLst/>
              <a:defRPr/>
            </a:pPr>
            <a:r>
              <a:rPr lang="en-US" sz="2400" dirty="0">
                <a:solidFill>
                  <a:schemeClr val="tx1">
                    <a:lumMod val="50000"/>
                    <a:lumOff val="50000"/>
                  </a:schemeClr>
                </a:solidFill>
              </a:rPr>
              <a:t>Raises awareness</a:t>
            </a:r>
          </a:p>
          <a:p>
            <a:pPr marL="357188" marR="0" lvl="0" indent="-357188" defTabSz="914400" eaLnBrk="1" fontAlgn="auto" latinLnBrk="0" hangingPunct="1">
              <a:lnSpc>
                <a:spcPct val="100000"/>
              </a:lnSpc>
              <a:spcBef>
                <a:spcPts val="0"/>
              </a:spcBef>
              <a:spcAft>
                <a:spcPts val="600"/>
              </a:spcAft>
              <a:buClrTx/>
              <a:buSzTx/>
              <a:buBlip>
                <a:blip r:embed="rId8"/>
              </a:buBlip>
              <a:tabLst/>
              <a:defRPr/>
            </a:pPr>
            <a:r>
              <a:rPr lang="en-US" sz="2400" dirty="0">
                <a:solidFill>
                  <a:schemeClr val="tx1">
                    <a:lumMod val="50000"/>
                    <a:lumOff val="50000"/>
                  </a:schemeClr>
                </a:solidFill>
              </a:rPr>
              <a:t>Leverages collective knowledge </a:t>
            </a:r>
          </a:p>
          <a:p>
            <a:pPr marL="357188" marR="0" lvl="0" indent="-357188" defTabSz="914400" eaLnBrk="1" fontAlgn="auto" latinLnBrk="0" hangingPunct="1">
              <a:lnSpc>
                <a:spcPct val="100000"/>
              </a:lnSpc>
              <a:spcBef>
                <a:spcPts val="0"/>
              </a:spcBef>
              <a:spcAft>
                <a:spcPts val="600"/>
              </a:spcAft>
              <a:buClrTx/>
              <a:buSzTx/>
              <a:buBlip>
                <a:blip r:embed="rId8"/>
              </a:buBlip>
              <a:tabLst/>
              <a:defRPr/>
            </a:pPr>
            <a:r>
              <a:rPr lang="en-US" sz="2400" dirty="0">
                <a:solidFill>
                  <a:schemeClr val="tx1">
                    <a:lumMod val="50000"/>
                    <a:lumOff val="50000"/>
                  </a:schemeClr>
                </a:solidFill>
              </a:rPr>
              <a:t>Collects community requirements in a bottom-up &amp; participatory way</a:t>
            </a:r>
          </a:p>
        </p:txBody>
      </p:sp>
      <p:cxnSp>
        <p:nvCxnSpPr>
          <p:cNvPr id="19" name="Straight Connector 18">
            <a:extLst>
              <a:ext uri="{FF2B5EF4-FFF2-40B4-BE49-F238E27FC236}">
                <a16:creationId xmlns:a16="http://schemas.microsoft.com/office/drawing/2014/main" id="{702D4679-14F3-41E3-8C68-82307CD34809}"/>
              </a:ext>
            </a:extLst>
          </p:cNvPr>
          <p:cNvCxnSpPr>
            <a:cxnSpLocks/>
          </p:cNvCxnSpPr>
          <p:nvPr/>
        </p:nvCxnSpPr>
        <p:spPr>
          <a:xfrm rot="10800000">
            <a:off x="6793738" y="3753024"/>
            <a:ext cx="0" cy="27720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6576394-B77C-4614-9946-374B832EBD9A}"/>
              </a:ext>
            </a:extLst>
          </p:cNvPr>
          <p:cNvCxnSpPr>
            <a:cxnSpLocks/>
          </p:cNvCxnSpPr>
          <p:nvPr/>
        </p:nvCxnSpPr>
        <p:spPr>
          <a:xfrm rot="10800000">
            <a:off x="4716248" y="3768020"/>
            <a:ext cx="208800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406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A930-4864-4F8F-933C-368DC6C71F47}"/>
              </a:ext>
            </a:extLst>
          </p:cNvPr>
          <p:cNvSpPr>
            <a:spLocks noGrp="1"/>
          </p:cNvSpPr>
          <p:nvPr>
            <p:ph type="title"/>
          </p:nvPr>
        </p:nvSpPr>
        <p:spPr/>
        <p:txBody>
          <a:bodyPr/>
          <a:lstStyle/>
          <a:p>
            <a:r>
              <a:rPr lang="en-US" dirty="0"/>
              <a:t>The CAPSELLA objectives and flow </a:t>
            </a:r>
            <a:endParaRPr lang="el-GR" dirty="0"/>
          </a:p>
        </p:txBody>
      </p:sp>
      <p:sp>
        <p:nvSpPr>
          <p:cNvPr id="4" name="Footer Placeholder 3">
            <a:extLst>
              <a:ext uri="{FF2B5EF4-FFF2-40B4-BE49-F238E27FC236}">
                <a16:creationId xmlns:a16="http://schemas.microsoft.com/office/drawing/2014/main" id="{48FC0CE4-AC52-44ED-BFC0-5F2A57FE03D7}"/>
              </a:ext>
            </a:extLst>
          </p:cNvPr>
          <p:cNvSpPr>
            <a:spLocks noGrp="1"/>
          </p:cNvSpPr>
          <p:nvPr>
            <p:ph type="ftr" sz="quarter" idx="11"/>
          </p:nvPr>
        </p:nvSpPr>
        <p:spPr/>
        <p:txBody>
          <a:bodyPr/>
          <a:lstStyle/>
          <a:p>
            <a:pPr>
              <a:defRPr/>
            </a:pPr>
            <a:r>
              <a:rPr lang="en-US"/>
              <a:t>Harvesting Innovation Workshop, Milan, 8 May 2018</a:t>
            </a:r>
            <a:endParaRPr lang="en-US" dirty="0"/>
          </a:p>
        </p:txBody>
      </p:sp>
      <p:sp>
        <p:nvSpPr>
          <p:cNvPr id="5" name="Slide Number Placeholder 4">
            <a:extLst>
              <a:ext uri="{FF2B5EF4-FFF2-40B4-BE49-F238E27FC236}">
                <a16:creationId xmlns:a16="http://schemas.microsoft.com/office/drawing/2014/main" id="{A4567A95-C4CC-413E-B5FF-FB160B3F21C0}"/>
              </a:ext>
            </a:extLst>
          </p:cNvPr>
          <p:cNvSpPr>
            <a:spLocks noGrp="1"/>
          </p:cNvSpPr>
          <p:nvPr>
            <p:ph type="sldNum" sz="quarter" idx="12"/>
          </p:nvPr>
        </p:nvSpPr>
        <p:spPr/>
        <p:txBody>
          <a:bodyPr/>
          <a:lstStyle/>
          <a:p>
            <a:pPr>
              <a:defRPr/>
            </a:pPr>
            <a:fld id="{A2BECB74-8EEE-43A0-88E8-99DEB3B6F461}" type="slidenum">
              <a:rPr lang="en-US" altLang="en-US" smtClean="0"/>
              <a:pPr>
                <a:defRPr/>
              </a:pPr>
              <a:t>4</a:t>
            </a:fld>
            <a:endParaRPr lang="en-US" altLang="en-US"/>
          </a:p>
        </p:txBody>
      </p:sp>
      <p:pic>
        <p:nvPicPr>
          <p:cNvPr id="27" name="Picture 26">
            <a:extLst>
              <a:ext uri="{FF2B5EF4-FFF2-40B4-BE49-F238E27FC236}">
                <a16:creationId xmlns:a16="http://schemas.microsoft.com/office/drawing/2014/main" id="{BF421ACB-E820-4269-A47D-68A2BB5CFC0D}"/>
              </a:ext>
            </a:extLst>
          </p:cNvPr>
          <p:cNvPicPr>
            <a:picLocks noChangeAspect="1"/>
          </p:cNvPicPr>
          <p:nvPr/>
        </p:nvPicPr>
        <p:blipFill>
          <a:blip r:embed="rId2"/>
          <a:stretch>
            <a:fillRect/>
          </a:stretch>
        </p:blipFill>
        <p:spPr>
          <a:xfrm>
            <a:off x="1728850" y="4012865"/>
            <a:ext cx="5686300" cy="2419066"/>
          </a:xfrm>
          <a:prstGeom prst="rect">
            <a:avLst/>
          </a:prstGeom>
        </p:spPr>
      </p:pic>
      <p:sp>
        <p:nvSpPr>
          <p:cNvPr id="6" name="Rounded Rectangle 15">
            <a:extLst>
              <a:ext uri="{FF2B5EF4-FFF2-40B4-BE49-F238E27FC236}">
                <a16:creationId xmlns:a16="http://schemas.microsoft.com/office/drawing/2014/main" id="{7AEA7FA3-4678-43C5-8BB9-AD8194E92AE0}"/>
              </a:ext>
            </a:extLst>
          </p:cNvPr>
          <p:cNvSpPr/>
          <p:nvPr/>
        </p:nvSpPr>
        <p:spPr>
          <a:xfrm>
            <a:off x="251520" y="1242107"/>
            <a:ext cx="8892480" cy="2258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hangingPunct="1">
              <a:lnSpc>
                <a:spcPts val="2200"/>
              </a:lnSpc>
              <a:spcBef>
                <a:spcPts val="300"/>
              </a:spcBef>
              <a:spcAft>
                <a:spcPts val="600"/>
              </a:spcAft>
              <a:buFont typeface="Arial" panose="020B0604020202020204" pitchFamily="34" charset="0"/>
              <a:buChar char="├"/>
            </a:pPr>
            <a:r>
              <a:rPr lang="en-US" altLang="en-US" sz="2000" dirty="0">
                <a:solidFill>
                  <a:srgbClr val="595959"/>
                </a:solidFill>
                <a:ea typeface="Calibri" panose="020F0502020204030204" pitchFamily="34" charset="0"/>
                <a:cs typeface="Times New Roman" panose="02020603050405020304" pitchFamily="18" charset="0"/>
              </a:rPr>
              <a:t>Develop a technical platform to support community based initiatives</a:t>
            </a:r>
          </a:p>
          <a:p>
            <a:pPr marL="285750" indent="-285750" eaLnBrk="1" hangingPunct="1">
              <a:lnSpc>
                <a:spcPts val="2200"/>
              </a:lnSpc>
              <a:spcBef>
                <a:spcPts val="300"/>
              </a:spcBef>
              <a:spcAft>
                <a:spcPts val="600"/>
              </a:spcAft>
              <a:buFont typeface="Arial" panose="020B0604020202020204" pitchFamily="34" charset="0"/>
              <a:buChar char="├"/>
            </a:pPr>
            <a:r>
              <a:rPr lang="en-US" altLang="en-US" sz="2000" dirty="0">
                <a:solidFill>
                  <a:srgbClr val="595959"/>
                </a:solidFill>
                <a:ea typeface="Calibri" panose="020F0502020204030204" pitchFamily="34" charset="0"/>
                <a:cs typeface="Times New Roman" panose="02020603050405020304" pitchFamily="18" charset="0"/>
              </a:rPr>
              <a:t>Produce new datasets concerning regional agrobiodiversity </a:t>
            </a:r>
          </a:p>
          <a:p>
            <a:pPr marL="285750" indent="-285750" eaLnBrk="1" hangingPunct="1">
              <a:lnSpc>
                <a:spcPts val="2200"/>
              </a:lnSpc>
              <a:spcBef>
                <a:spcPts val="300"/>
              </a:spcBef>
              <a:spcAft>
                <a:spcPts val="600"/>
              </a:spcAft>
              <a:buFont typeface="Arial" panose="020B0604020202020204" pitchFamily="34" charset="0"/>
              <a:buChar char="├"/>
            </a:pPr>
            <a:r>
              <a:rPr lang="en-US" altLang="en-US" sz="2000" dirty="0">
                <a:solidFill>
                  <a:srgbClr val="595959"/>
                </a:solidFill>
                <a:ea typeface="Calibri" panose="020F0502020204030204" pitchFamily="34" charset="0"/>
                <a:cs typeface="Times New Roman" panose="02020603050405020304" pitchFamily="18" charset="0"/>
              </a:rPr>
              <a:t>Build upon and enhance existing data sets on the </a:t>
            </a:r>
            <a:r>
              <a:rPr lang="en-US" altLang="en-US" sz="2000" dirty="0" err="1">
                <a:solidFill>
                  <a:srgbClr val="595959"/>
                </a:solidFill>
                <a:ea typeface="Calibri" panose="020F0502020204030204" pitchFamily="34" charset="0"/>
                <a:cs typeface="Times New Roman" panose="02020603050405020304" pitchFamily="18" charset="0"/>
              </a:rPr>
              <a:t>agro</a:t>
            </a:r>
            <a:r>
              <a:rPr lang="en-US" altLang="en-US" sz="2000" dirty="0">
                <a:solidFill>
                  <a:srgbClr val="595959"/>
                </a:solidFill>
                <a:ea typeface="Calibri" panose="020F0502020204030204" pitchFamily="34" charset="0"/>
                <a:cs typeface="Times New Roman" panose="02020603050405020304" pitchFamily="18" charset="0"/>
              </a:rPr>
              <a:t>-biodiversity and food domains</a:t>
            </a:r>
          </a:p>
          <a:p>
            <a:pPr marL="285750" indent="-285750" eaLnBrk="1" hangingPunct="1">
              <a:lnSpc>
                <a:spcPts val="2200"/>
              </a:lnSpc>
              <a:spcBef>
                <a:spcPts val="300"/>
              </a:spcBef>
              <a:spcAft>
                <a:spcPts val="600"/>
              </a:spcAft>
              <a:buFont typeface="Arial" panose="020B0604020202020204" pitchFamily="34" charset="0"/>
              <a:buChar char="├"/>
            </a:pPr>
            <a:r>
              <a:rPr lang="en-US" altLang="en-US" sz="2000" dirty="0">
                <a:solidFill>
                  <a:srgbClr val="595959"/>
                </a:solidFill>
                <a:ea typeface="Calibri" panose="020F0502020204030204" pitchFamily="34" charset="0"/>
                <a:cs typeface="Times New Roman" panose="02020603050405020304" pitchFamily="18" charset="0"/>
              </a:rPr>
              <a:t>Develop a number of community-driven data powered ICT solutions</a:t>
            </a:r>
          </a:p>
          <a:p>
            <a:pPr marL="285750" indent="-285750" eaLnBrk="1" hangingPunct="1">
              <a:lnSpc>
                <a:spcPts val="2200"/>
              </a:lnSpc>
              <a:spcBef>
                <a:spcPts val="300"/>
              </a:spcBef>
              <a:spcAft>
                <a:spcPts val="600"/>
              </a:spcAft>
              <a:buFont typeface="Arial" panose="020B0604020202020204" pitchFamily="34" charset="0"/>
              <a:buChar char="├"/>
            </a:pPr>
            <a:r>
              <a:rPr lang="en-US" altLang="en-US" sz="2000" dirty="0">
                <a:solidFill>
                  <a:srgbClr val="595959"/>
                </a:solidFill>
                <a:ea typeface="Calibri" panose="020F0502020204030204" pitchFamily="34" charset="0"/>
                <a:cs typeface="Times New Roman" panose="02020603050405020304" pitchFamily="18" charset="0"/>
              </a:rPr>
              <a:t>Run pilots with communities</a:t>
            </a:r>
          </a:p>
          <a:p>
            <a:pPr marL="285750" indent="-285750" eaLnBrk="1" hangingPunct="1">
              <a:lnSpc>
                <a:spcPts val="2200"/>
              </a:lnSpc>
              <a:spcBef>
                <a:spcPts val="300"/>
              </a:spcBef>
              <a:spcAft>
                <a:spcPts val="600"/>
              </a:spcAft>
              <a:buFont typeface="Arial" panose="020B0604020202020204" pitchFamily="34" charset="0"/>
              <a:buChar char="├"/>
            </a:pPr>
            <a:r>
              <a:rPr lang="en-US" altLang="en-US" sz="2000" dirty="0">
                <a:solidFill>
                  <a:srgbClr val="595959"/>
                </a:solidFill>
                <a:ea typeface="Calibri" panose="020F0502020204030204" pitchFamily="34" charset="0"/>
                <a:cs typeface="Times New Roman" panose="02020603050405020304" pitchFamily="18" charset="0"/>
              </a:rPr>
              <a:t>Run incubation and acceleration activities</a:t>
            </a:r>
          </a:p>
        </p:txBody>
      </p:sp>
    </p:spTree>
    <p:extLst>
      <p:ext uri="{BB962C8B-B14F-4D97-AF65-F5344CB8AC3E}">
        <p14:creationId xmlns:p14="http://schemas.microsoft.com/office/powerpoint/2010/main" val="2493264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541338" y="188913"/>
            <a:ext cx="8278812"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Multilayered approach</a:t>
            </a:r>
            <a:endParaRPr lang="en-US" altLang="en-US" dirty="0">
              <a:solidFill>
                <a:srgbClr val="606060"/>
              </a:solidFill>
            </a:endParaRPr>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AE42E7-6013-4D69-87AF-E6D57D4A7CEA}" type="slidenum">
              <a:rPr lang="en-US" altLang="en-US" smtClean="0">
                <a:solidFill>
                  <a:srgbClr val="898989"/>
                </a:solidFill>
              </a:rPr>
              <a:pPr/>
              <a:t>5</a:t>
            </a:fld>
            <a:endParaRPr lang="en-US" altLang="en-US" dirty="0">
              <a:solidFill>
                <a:srgbClr val="898989"/>
              </a:solidFill>
            </a:endParaRPr>
          </a:p>
        </p:txBody>
      </p:sp>
      <p:sp>
        <p:nvSpPr>
          <p:cNvPr id="10" name="Round Diagonal Corner Rectangle 9"/>
          <p:cNvSpPr/>
          <p:nvPr/>
        </p:nvSpPr>
        <p:spPr>
          <a:xfrm>
            <a:off x="323528" y="1485053"/>
            <a:ext cx="3272732" cy="1445285"/>
          </a:xfrm>
          <a:prstGeom prst="roundRect">
            <a:avLst/>
          </a:prstGeom>
          <a:solidFill>
            <a:schemeClr val="accent3">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Communities</a:t>
            </a:r>
            <a:endParaRPr lang="el-GR" sz="2000" dirty="0">
              <a:solidFill>
                <a:schemeClr val="bg1">
                  <a:lumMod val="95000"/>
                </a:schemeClr>
              </a:solidFill>
            </a:endParaRPr>
          </a:p>
          <a:p>
            <a:pPr marL="180975" marR="0" lvl="0" indent="-180975" defTabSz="914400" eaLnBrk="1" fontAlgn="auto" latinLnBrk="0" hangingPunct="1">
              <a:lnSpc>
                <a:spcPct val="100000"/>
              </a:lnSpc>
              <a:spcBef>
                <a:spcPts val="0"/>
              </a:spcBef>
              <a:spcAft>
                <a:spcPts val="0"/>
              </a:spcAft>
              <a:buClrTx/>
              <a:buSzTx/>
              <a:buBlip>
                <a:blip r:embed="rId3"/>
              </a:buBlip>
              <a:tabLst/>
              <a:defRPr/>
            </a:pPr>
            <a:r>
              <a:rPr lang="en-US" sz="1300" dirty="0">
                <a:solidFill>
                  <a:schemeClr val="bg1">
                    <a:lumMod val="95000"/>
                  </a:schemeClr>
                </a:solidFill>
              </a:rPr>
              <a:t>Methodology how to involve them   (</a:t>
            </a:r>
            <a:r>
              <a:rPr lang="en-US" sz="1300" dirty="0">
                <a:solidFill>
                  <a:schemeClr val="bg1">
                    <a:lumMod val="95000"/>
                  </a:schemeClr>
                </a:solidFill>
                <a:sym typeface="Wingdings" panose="05000000000000000000" pitchFamily="2" charset="2"/>
              </a:rPr>
              <a:t> requirements &amp; needs) </a:t>
            </a:r>
            <a:endParaRPr lang="en-US" sz="1300" dirty="0">
              <a:solidFill>
                <a:schemeClr val="bg1">
                  <a:lumMod val="95000"/>
                </a:schemeClr>
              </a:solidFill>
            </a:endParaRPr>
          </a:p>
          <a:p>
            <a:pPr marL="180975" marR="0" lvl="0" indent="-180975" defTabSz="914400" eaLnBrk="1" fontAlgn="auto" latinLnBrk="0" hangingPunct="1">
              <a:lnSpc>
                <a:spcPct val="100000"/>
              </a:lnSpc>
              <a:spcBef>
                <a:spcPts val="0"/>
              </a:spcBef>
              <a:spcAft>
                <a:spcPts val="0"/>
              </a:spcAft>
              <a:buClrTx/>
              <a:buSzTx/>
              <a:buBlip>
                <a:blip r:embed="rId3"/>
              </a:buBlip>
              <a:tabLst/>
              <a:defRPr/>
            </a:pPr>
            <a:r>
              <a:rPr lang="en-US" sz="1300" dirty="0">
                <a:solidFill>
                  <a:schemeClr val="bg1">
                    <a:lumMod val="95000"/>
                  </a:schemeClr>
                </a:solidFill>
              </a:rPr>
              <a:t>Challenge: Variety, from seed to food, north to south, precision to low input</a:t>
            </a:r>
          </a:p>
        </p:txBody>
      </p:sp>
      <p:sp>
        <p:nvSpPr>
          <p:cNvPr id="11" name="Rectangle 10"/>
          <p:cNvSpPr/>
          <p:nvPr/>
        </p:nvSpPr>
        <p:spPr>
          <a:xfrm>
            <a:off x="1475656" y="5473236"/>
            <a:ext cx="6552728" cy="1034589"/>
          </a:xfrm>
          <a:prstGeom prst="rect">
            <a:avLst/>
          </a:prstGeom>
          <a:solidFill>
            <a:schemeClr val="bg1">
              <a:lumMod val="85000"/>
            </a:schemeClr>
          </a:solidFill>
          <a:ln w="76200">
            <a:solidFill>
              <a:srgbClr val="8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Blip>
                <a:blip r:embed="rId3"/>
              </a:buBlip>
            </a:pPr>
            <a:r>
              <a:rPr lang="en-US" dirty="0">
                <a:solidFill>
                  <a:schemeClr val="accent3">
                    <a:lumMod val="50000"/>
                  </a:schemeClr>
                </a:solidFill>
              </a:rPr>
              <a:t>Promote agricultural biodiversity</a:t>
            </a:r>
          </a:p>
          <a:p>
            <a:pPr marL="180975" indent="-180975">
              <a:buBlip>
                <a:blip r:embed="rId3"/>
              </a:buBlip>
            </a:pPr>
            <a:r>
              <a:rPr lang="en-US" dirty="0">
                <a:solidFill>
                  <a:schemeClr val="accent3">
                    <a:lumMod val="50000"/>
                  </a:schemeClr>
                </a:solidFill>
              </a:rPr>
              <a:t>Support resilient &amp; sustainable food &amp; farming systems</a:t>
            </a:r>
          </a:p>
          <a:p>
            <a:pPr marL="180975" indent="-180975">
              <a:buBlip>
                <a:blip r:embed="rId3"/>
              </a:buBlip>
            </a:pPr>
            <a:r>
              <a:rPr lang="en-US" dirty="0">
                <a:solidFill>
                  <a:schemeClr val="accent3">
                    <a:lumMod val="50000"/>
                  </a:schemeClr>
                </a:solidFill>
              </a:rPr>
              <a:t>Boost Digital Social Innovation</a:t>
            </a:r>
          </a:p>
        </p:txBody>
      </p:sp>
      <p:sp>
        <p:nvSpPr>
          <p:cNvPr id="17" name="Round Diagonal Corner Rectangle 9"/>
          <p:cNvSpPr/>
          <p:nvPr/>
        </p:nvSpPr>
        <p:spPr>
          <a:xfrm>
            <a:off x="5076056" y="793224"/>
            <a:ext cx="3528392" cy="691829"/>
          </a:xfrm>
          <a:prstGeom prst="round2Diag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rPr>
              <a:t>Pilots </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rPr>
              <a:t>specifications – requirements – processes </a:t>
            </a:r>
          </a:p>
        </p:txBody>
      </p:sp>
      <p:sp>
        <p:nvSpPr>
          <p:cNvPr id="16" name="Round Diagonal Corner Rectangle 9">
            <a:extLst>
              <a:ext uri="{FF2B5EF4-FFF2-40B4-BE49-F238E27FC236}">
                <a16:creationId xmlns:a16="http://schemas.microsoft.com/office/drawing/2014/main" id="{48F3D9B4-4954-49C1-A194-3F4F5BA8BA00}"/>
              </a:ext>
            </a:extLst>
          </p:cNvPr>
          <p:cNvSpPr/>
          <p:nvPr/>
        </p:nvSpPr>
        <p:spPr>
          <a:xfrm>
            <a:off x="5065223" y="1670260"/>
            <a:ext cx="3528392" cy="1470708"/>
          </a:xfrm>
          <a:prstGeom prst="round2Diag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rPr>
              <a:t>CAPSELLA Platform Architecture</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rPr>
              <a:t>Data Infrastructure as the basis / enabler</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t>Pilots’ apps on the top</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rPr>
              <a:t>Handling of different datasets (volume &amp; type)</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rPr>
              <a:t>Combination with open datasets</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rPr>
              <a:t>Handling of various AAA levels &amp; requirements</a:t>
            </a:r>
          </a:p>
        </p:txBody>
      </p:sp>
      <p:cxnSp>
        <p:nvCxnSpPr>
          <p:cNvPr id="7" name="Connector: Elbow 6">
            <a:extLst>
              <a:ext uri="{FF2B5EF4-FFF2-40B4-BE49-F238E27FC236}">
                <a16:creationId xmlns:a16="http://schemas.microsoft.com/office/drawing/2014/main" id="{9A0143B9-E10A-4BDD-A966-437EF9E81D52}"/>
              </a:ext>
            </a:extLst>
          </p:cNvPr>
          <p:cNvCxnSpPr>
            <a:cxnSpLocks/>
            <a:endCxn id="17" idx="2"/>
          </p:cNvCxnSpPr>
          <p:nvPr/>
        </p:nvCxnSpPr>
        <p:spPr>
          <a:xfrm flipV="1">
            <a:off x="3596260" y="1139139"/>
            <a:ext cx="1479796" cy="1053278"/>
          </a:xfrm>
          <a:prstGeom prst="bentConnector3">
            <a:avLst>
              <a:gd name="adj1" fmla="val 30422"/>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438CB1A9-6C7E-4186-A932-30460BA00FB7}"/>
              </a:ext>
            </a:extLst>
          </p:cNvPr>
          <p:cNvCxnSpPr>
            <a:cxnSpLocks/>
          </p:cNvCxnSpPr>
          <p:nvPr/>
        </p:nvCxnSpPr>
        <p:spPr>
          <a:xfrm>
            <a:off x="3596260" y="2198776"/>
            <a:ext cx="1479795" cy="582152"/>
          </a:xfrm>
          <a:prstGeom prst="bentConnector3">
            <a:avLst>
              <a:gd name="adj1" fmla="val 20021"/>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321459F-AA24-4039-BD78-04235F72CF3E}"/>
              </a:ext>
            </a:extLst>
          </p:cNvPr>
          <p:cNvSpPr txBox="1"/>
          <p:nvPr/>
        </p:nvSpPr>
        <p:spPr>
          <a:xfrm>
            <a:off x="4235285" y="840552"/>
            <a:ext cx="829938" cy="276999"/>
          </a:xfrm>
          <a:prstGeom prst="rect">
            <a:avLst/>
          </a:prstGeom>
          <a:noFill/>
        </p:spPr>
        <p:txBody>
          <a:bodyPr wrap="square" rtlCol="0">
            <a:spAutoFit/>
          </a:bodyPr>
          <a:lstStyle/>
          <a:p>
            <a:r>
              <a:rPr lang="en-US" sz="1200" dirty="0">
                <a:solidFill>
                  <a:srgbClr val="808000"/>
                </a:solidFill>
              </a:rPr>
              <a:t>defining</a:t>
            </a:r>
          </a:p>
        </p:txBody>
      </p:sp>
      <p:sp>
        <p:nvSpPr>
          <p:cNvPr id="24" name="TextBox 23">
            <a:extLst>
              <a:ext uri="{FF2B5EF4-FFF2-40B4-BE49-F238E27FC236}">
                <a16:creationId xmlns:a16="http://schemas.microsoft.com/office/drawing/2014/main" id="{64665BE8-CD7E-43D6-BCEF-B42F3C5186AC}"/>
              </a:ext>
            </a:extLst>
          </p:cNvPr>
          <p:cNvSpPr txBox="1"/>
          <p:nvPr/>
        </p:nvSpPr>
        <p:spPr>
          <a:xfrm>
            <a:off x="4033081" y="2470144"/>
            <a:ext cx="1094820" cy="276999"/>
          </a:xfrm>
          <a:prstGeom prst="rect">
            <a:avLst/>
          </a:prstGeom>
          <a:noFill/>
        </p:spPr>
        <p:txBody>
          <a:bodyPr wrap="square" rtlCol="0">
            <a:spAutoFit/>
          </a:bodyPr>
          <a:lstStyle/>
          <a:p>
            <a:r>
              <a:rPr lang="en-US" sz="1200" dirty="0">
                <a:solidFill>
                  <a:srgbClr val="808000"/>
                </a:solidFill>
              </a:rPr>
              <a:t>impacting on</a:t>
            </a:r>
          </a:p>
        </p:txBody>
      </p:sp>
      <p:sp>
        <p:nvSpPr>
          <p:cNvPr id="32" name="Round Diagonal Corner Rectangle 9">
            <a:extLst>
              <a:ext uri="{FF2B5EF4-FFF2-40B4-BE49-F238E27FC236}">
                <a16:creationId xmlns:a16="http://schemas.microsoft.com/office/drawing/2014/main" id="{C70DA08C-65AD-4159-989F-524F025C7138}"/>
              </a:ext>
            </a:extLst>
          </p:cNvPr>
          <p:cNvSpPr/>
          <p:nvPr/>
        </p:nvSpPr>
        <p:spPr>
          <a:xfrm>
            <a:off x="2771900" y="3252208"/>
            <a:ext cx="5184476" cy="197222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Applications</a:t>
            </a:r>
            <a:endParaRPr lang="el-GR" sz="2000" dirty="0">
              <a:solidFill>
                <a:schemeClr val="bg1">
                  <a:lumMod val="95000"/>
                </a:schemeClr>
              </a:solidFill>
            </a:endParaRPr>
          </a:p>
          <a:p>
            <a:pPr marL="361950" marR="0" lvl="0" indent="-180975" defTabSz="914400" eaLnBrk="1" fontAlgn="auto" latinLnBrk="0" hangingPunct="1">
              <a:lnSpc>
                <a:spcPts val="1800"/>
              </a:lnSpc>
              <a:spcBef>
                <a:spcPts val="0"/>
              </a:spcBef>
              <a:spcAft>
                <a:spcPts val="0"/>
              </a:spcAft>
              <a:buClrTx/>
              <a:buSzTx/>
              <a:buBlip>
                <a:blip r:embed="rId3"/>
              </a:buBlip>
              <a:tabLst/>
              <a:defRPr/>
            </a:pPr>
            <a:r>
              <a:rPr lang="en-US" sz="1200" dirty="0">
                <a:solidFill>
                  <a:schemeClr val="bg1">
                    <a:lumMod val="95000"/>
                  </a:schemeClr>
                </a:solidFill>
              </a:rPr>
              <a:t>Food product Data Analytics (web app)</a:t>
            </a:r>
          </a:p>
          <a:p>
            <a:pPr marL="361950" marR="0" lvl="0" indent="-180975" defTabSz="914400" eaLnBrk="1" fontAlgn="auto" latinLnBrk="0" hangingPunct="1">
              <a:lnSpc>
                <a:spcPts val="1800"/>
              </a:lnSpc>
              <a:spcBef>
                <a:spcPts val="0"/>
              </a:spcBef>
              <a:spcAft>
                <a:spcPts val="0"/>
              </a:spcAft>
              <a:buClrTx/>
              <a:buSzTx/>
              <a:buBlip>
                <a:blip r:embed="rId3"/>
              </a:buBlip>
              <a:tabLst/>
              <a:defRPr/>
            </a:pPr>
            <a:r>
              <a:rPr lang="en-US" sz="1200" dirty="0">
                <a:solidFill>
                  <a:schemeClr val="bg1">
                    <a:lumMod val="95000"/>
                  </a:schemeClr>
                </a:solidFill>
              </a:rPr>
              <a:t>Storytelling on Food Production (web app)</a:t>
            </a:r>
          </a:p>
          <a:p>
            <a:pPr marL="361950" marR="0" lvl="0" indent="-180975" defTabSz="914400" eaLnBrk="1" fontAlgn="auto" latinLnBrk="0" hangingPunct="1">
              <a:lnSpc>
                <a:spcPts val="1800"/>
              </a:lnSpc>
              <a:spcBef>
                <a:spcPts val="0"/>
              </a:spcBef>
              <a:spcAft>
                <a:spcPts val="0"/>
              </a:spcAft>
              <a:buClrTx/>
              <a:buSzTx/>
              <a:buBlip>
                <a:blip r:embed="rId3"/>
              </a:buBlip>
              <a:tabLst/>
              <a:defRPr/>
            </a:pPr>
            <a:r>
              <a:rPr lang="en-US" sz="1200" dirty="0">
                <a:solidFill>
                  <a:schemeClr val="bg1">
                    <a:lumMod val="95000"/>
                  </a:schemeClr>
                </a:solidFill>
              </a:rPr>
              <a:t>Compost Calculator for Precision Agriculture (web app)</a:t>
            </a:r>
          </a:p>
          <a:p>
            <a:pPr marL="361950" marR="0" lvl="0" indent="-180975" defTabSz="914400" eaLnBrk="1" fontAlgn="auto" latinLnBrk="0" hangingPunct="1">
              <a:lnSpc>
                <a:spcPts val="1800"/>
              </a:lnSpc>
              <a:spcBef>
                <a:spcPts val="0"/>
              </a:spcBef>
              <a:spcAft>
                <a:spcPts val="0"/>
              </a:spcAft>
              <a:buClrTx/>
              <a:buSzTx/>
              <a:buBlip>
                <a:blip r:embed="rId3"/>
              </a:buBlip>
              <a:tabLst/>
              <a:defRPr/>
            </a:pPr>
            <a:r>
              <a:rPr lang="en-US" sz="1200" dirty="0" err="1">
                <a:solidFill>
                  <a:schemeClr val="bg1">
                    <a:lumMod val="95000"/>
                  </a:schemeClr>
                </a:solidFill>
              </a:rPr>
              <a:t>Personalised</a:t>
            </a:r>
            <a:r>
              <a:rPr lang="en-US" sz="1200" dirty="0">
                <a:solidFill>
                  <a:schemeClr val="bg1">
                    <a:lumMod val="95000"/>
                  </a:schemeClr>
                </a:solidFill>
              </a:rPr>
              <a:t> Public Food Service (web app)</a:t>
            </a:r>
          </a:p>
          <a:p>
            <a:pPr marL="361950" indent="-180975" eaLnBrk="1" fontAlgn="auto" hangingPunct="1">
              <a:lnSpc>
                <a:spcPts val="1800"/>
              </a:lnSpc>
              <a:spcBef>
                <a:spcPts val="0"/>
              </a:spcBef>
              <a:spcAft>
                <a:spcPts val="0"/>
              </a:spcAft>
              <a:buBlip>
                <a:blip r:embed="rId3"/>
              </a:buBlip>
              <a:defRPr/>
            </a:pPr>
            <a:r>
              <a:rPr lang="en-US" sz="1200" dirty="0">
                <a:solidFill>
                  <a:schemeClr val="bg1">
                    <a:lumMod val="95000"/>
                  </a:schemeClr>
                </a:solidFill>
              </a:rPr>
              <a:t>Meal Prediction Tool (web app)</a:t>
            </a:r>
          </a:p>
          <a:p>
            <a:pPr marL="361950" indent="-180975" eaLnBrk="1" fontAlgn="auto" hangingPunct="1">
              <a:lnSpc>
                <a:spcPts val="1800"/>
              </a:lnSpc>
              <a:spcBef>
                <a:spcPts val="0"/>
              </a:spcBef>
              <a:spcAft>
                <a:spcPts val="0"/>
              </a:spcAft>
              <a:buBlip>
                <a:blip r:embed="rId3"/>
              </a:buBlip>
              <a:defRPr/>
            </a:pPr>
            <a:r>
              <a:rPr lang="en-US" sz="1200" dirty="0">
                <a:solidFill>
                  <a:schemeClr val="bg1">
                    <a:lumMod val="95000"/>
                  </a:schemeClr>
                </a:solidFill>
              </a:rPr>
              <a:t>Data Management for EU Seeds Networks (mobile app)</a:t>
            </a:r>
          </a:p>
          <a:p>
            <a:pPr marL="361950" indent="-180975" eaLnBrk="1" fontAlgn="auto" hangingPunct="1">
              <a:lnSpc>
                <a:spcPts val="1800"/>
              </a:lnSpc>
              <a:spcBef>
                <a:spcPts val="0"/>
              </a:spcBef>
              <a:spcAft>
                <a:spcPts val="0"/>
              </a:spcAft>
              <a:buBlip>
                <a:blip r:embed="rId3"/>
              </a:buBlip>
              <a:defRPr/>
            </a:pPr>
            <a:r>
              <a:rPr lang="en-US" sz="1200" dirty="0">
                <a:solidFill>
                  <a:schemeClr val="bg1">
                    <a:lumMod val="95000"/>
                  </a:schemeClr>
                </a:solidFill>
              </a:rPr>
              <a:t>Monitoring of Soil Health (mobile &amp; web app)</a:t>
            </a:r>
          </a:p>
        </p:txBody>
      </p:sp>
      <p:cxnSp>
        <p:nvCxnSpPr>
          <p:cNvPr id="31" name="Connector: Elbow 30">
            <a:extLst>
              <a:ext uri="{FF2B5EF4-FFF2-40B4-BE49-F238E27FC236}">
                <a16:creationId xmlns:a16="http://schemas.microsoft.com/office/drawing/2014/main" id="{877254D8-7F15-48AC-8923-F3582F028A16}"/>
              </a:ext>
            </a:extLst>
          </p:cNvPr>
          <p:cNvCxnSpPr>
            <a:cxnSpLocks/>
            <a:stCxn id="17" idx="0"/>
            <a:endCxn id="32" idx="3"/>
          </p:cNvCxnSpPr>
          <p:nvPr/>
        </p:nvCxnSpPr>
        <p:spPr>
          <a:xfrm flipH="1">
            <a:off x="7956376" y="1139139"/>
            <a:ext cx="648072" cy="3099184"/>
          </a:xfrm>
          <a:prstGeom prst="bentConnector3">
            <a:avLst>
              <a:gd name="adj1" fmla="val -35274"/>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31278C29-422E-4E51-89E3-158290011F6C}"/>
              </a:ext>
            </a:extLst>
          </p:cNvPr>
          <p:cNvCxnSpPr>
            <a:cxnSpLocks/>
            <a:stCxn id="16" idx="0"/>
          </p:cNvCxnSpPr>
          <p:nvPr/>
        </p:nvCxnSpPr>
        <p:spPr>
          <a:xfrm flipH="1">
            <a:off x="8028384" y="2405614"/>
            <a:ext cx="565231" cy="3615674"/>
          </a:xfrm>
          <a:prstGeom prst="bentConnector4">
            <a:avLst>
              <a:gd name="adj1" fmla="val -62868"/>
              <a:gd name="adj2" fmla="val 97728"/>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sp>
        <p:nvSpPr>
          <p:cNvPr id="41" name="Round Diagonal Corner Rectangle 9">
            <a:extLst>
              <a:ext uri="{FF2B5EF4-FFF2-40B4-BE49-F238E27FC236}">
                <a16:creationId xmlns:a16="http://schemas.microsoft.com/office/drawing/2014/main" id="{645648D2-8381-4574-AE85-219590B7B28B}"/>
              </a:ext>
            </a:extLst>
          </p:cNvPr>
          <p:cNvSpPr/>
          <p:nvPr/>
        </p:nvSpPr>
        <p:spPr>
          <a:xfrm>
            <a:off x="503548" y="3600014"/>
            <a:ext cx="1944216" cy="1271486"/>
          </a:xfrm>
          <a:prstGeom prst="round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rPr>
              <a:t>Hackathons</a:t>
            </a:r>
          </a:p>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rPr>
              <a:t>Innovation Contest</a:t>
            </a:r>
          </a:p>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rPr>
              <a:t>Acceleration</a:t>
            </a:r>
          </a:p>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rPr>
              <a:t>Incubation </a:t>
            </a:r>
          </a:p>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rPr>
              <a:t>Agri-food startup </a:t>
            </a:r>
          </a:p>
        </p:txBody>
      </p:sp>
      <p:cxnSp>
        <p:nvCxnSpPr>
          <p:cNvPr id="43" name="Straight Arrow Connector 42">
            <a:extLst>
              <a:ext uri="{FF2B5EF4-FFF2-40B4-BE49-F238E27FC236}">
                <a16:creationId xmlns:a16="http://schemas.microsoft.com/office/drawing/2014/main" id="{E4529603-6D14-4633-952B-B2C0A62680AD}"/>
              </a:ext>
            </a:extLst>
          </p:cNvPr>
          <p:cNvCxnSpPr>
            <a:cxnSpLocks/>
            <a:endCxn id="41" idx="0"/>
          </p:cNvCxnSpPr>
          <p:nvPr/>
        </p:nvCxnSpPr>
        <p:spPr>
          <a:xfrm>
            <a:off x="1475656" y="2930338"/>
            <a:ext cx="0" cy="669676"/>
          </a:xfrm>
          <a:prstGeom prst="straightConnector1">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EA0D9FB6-23AA-4069-A214-2DC9A0EAD919}"/>
              </a:ext>
            </a:extLst>
          </p:cNvPr>
          <p:cNvCxnSpPr>
            <a:cxnSpLocks/>
            <a:endCxn id="11" idx="1"/>
          </p:cNvCxnSpPr>
          <p:nvPr/>
        </p:nvCxnSpPr>
        <p:spPr>
          <a:xfrm rot="16200000" flipH="1">
            <a:off x="600650" y="5115524"/>
            <a:ext cx="1119031" cy="630982"/>
          </a:xfrm>
          <a:prstGeom prst="bentConnector2">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38F7015-ED71-4EC6-8AFA-C3E5DB7F6D86}"/>
              </a:ext>
            </a:extLst>
          </p:cNvPr>
          <p:cNvCxnSpPr>
            <a:cxnSpLocks/>
            <a:stCxn id="41" idx="3"/>
            <a:endCxn id="32" idx="1"/>
          </p:cNvCxnSpPr>
          <p:nvPr/>
        </p:nvCxnSpPr>
        <p:spPr>
          <a:xfrm>
            <a:off x="2447764" y="4235757"/>
            <a:ext cx="324136" cy="2566"/>
          </a:xfrm>
          <a:prstGeom prst="straightConnector1">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sp>
        <p:nvSpPr>
          <p:cNvPr id="22" name="Footer Placeholder 3"/>
          <p:cNvSpPr>
            <a:spLocks noGrp="1"/>
          </p:cNvSpPr>
          <p:nvPr>
            <p:ph type="ftr" sz="quarter" idx="11"/>
          </p:nvPr>
        </p:nvSpPr>
        <p:spPr>
          <a:xfrm>
            <a:off x="2555875" y="6592267"/>
            <a:ext cx="3567113" cy="365125"/>
          </a:xfrm>
        </p:spPr>
        <p:txBody>
          <a:bodyPr/>
          <a:lstStyle/>
          <a:p>
            <a:pPr>
              <a:defRPr/>
            </a:pPr>
            <a:r>
              <a:rPr lang="en-US"/>
              <a:t>Harvesting Innovation Workshop, Milan, 8 May 2018</a:t>
            </a:r>
            <a:endParaRPr lang="en-US" dirty="0"/>
          </a:p>
        </p:txBody>
      </p:sp>
    </p:spTree>
    <p:extLst>
      <p:ext uri="{BB962C8B-B14F-4D97-AF65-F5344CB8AC3E}">
        <p14:creationId xmlns:p14="http://schemas.microsoft.com/office/powerpoint/2010/main" val="356816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CAPSELLA Data Infrastructure</a:t>
            </a:r>
          </a:p>
        </p:txBody>
      </p:sp>
      <p:sp>
        <p:nvSpPr>
          <p:cNvPr id="4" name="Footer Placeholder 3"/>
          <p:cNvSpPr>
            <a:spLocks noGrp="1"/>
          </p:cNvSpPr>
          <p:nvPr>
            <p:ph type="ftr" sz="quarter" idx="11"/>
          </p:nvPr>
        </p:nvSpPr>
        <p:spPr/>
        <p:txBody>
          <a:bodyPr/>
          <a:lstStyle/>
          <a:p>
            <a:pPr>
              <a:defRPr/>
            </a:pPr>
            <a:r>
              <a:rPr lang="en-US"/>
              <a:t>Harvesting Innovation Workshop, Milan, 8 May 2018</a:t>
            </a:r>
            <a:endParaRPr lang="en-US" dirty="0"/>
          </a:p>
        </p:txBody>
      </p:sp>
      <p:sp>
        <p:nvSpPr>
          <p:cNvPr id="5" name="Slide Number Placeholder 4"/>
          <p:cNvSpPr>
            <a:spLocks noGrp="1"/>
          </p:cNvSpPr>
          <p:nvPr>
            <p:ph type="sldNum" sz="quarter" idx="12"/>
          </p:nvPr>
        </p:nvSpPr>
        <p:spPr/>
        <p:txBody>
          <a:bodyPr/>
          <a:lstStyle/>
          <a:p>
            <a:pPr>
              <a:defRPr/>
            </a:pPr>
            <a:fld id="{A2BECB74-8EEE-43A0-88E8-99DEB3B6F461}" type="slidenum">
              <a:rPr lang="en-US" altLang="en-US" smtClean="0"/>
              <a:pPr>
                <a:defRPr/>
              </a:pPr>
              <a:t>6</a:t>
            </a:fld>
            <a:endParaRPr lang="en-US" altLang="en-US" dirty="0"/>
          </a:p>
        </p:txBody>
      </p:sp>
      <p:sp>
        <p:nvSpPr>
          <p:cNvPr id="32" name="TextBox 31"/>
          <p:cNvSpPr txBox="1"/>
          <p:nvPr/>
        </p:nvSpPr>
        <p:spPr>
          <a:xfrm>
            <a:off x="221388" y="866776"/>
            <a:ext cx="8839287" cy="3570336"/>
          </a:xfrm>
          <a:prstGeom prst="rect">
            <a:avLst/>
          </a:prstGeom>
          <a:noFill/>
        </p:spPr>
        <p:txBody>
          <a:bodyPr wrap="square" rtlCol="0">
            <a:spAutoFit/>
          </a:bodyPr>
          <a:lstStyle/>
          <a:p>
            <a:pPr marL="285750" indent="-285750">
              <a:lnSpc>
                <a:spcPts val="2880"/>
              </a:lnSpc>
              <a:spcAft>
                <a:spcPts val="300"/>
              </a:spcAft>
              <a:buFont typeface="Arial" panose="020B0604020202020204" pitchFamily="34" charset="0"/>
              <a:buChar char="•"/>
            </a:pPr>
            <a:r>
              <a:rPr lang="en-US" sz="2400" dirty="0">
                <a:solidFill>
                  <a:schemeClr val="bg2">
                    <a:lumMod val="75000"/>
                  </a:schemeClr>
                </a:solidFill>
                <a:latin typeface="+mn-lt"/>
                <a:cs typeface="+mn-cs"/>
              </a:rPr>
              <a:t>Black-box design: domain, scheme and data agnostic infrastructure</a:t>
            </a:r>
          </a:p>
          <a:p>
            <a:pPr marL="285750" indent="-285750">
              <a:lnSpc>
                <a:spcPts val="2880"/>
              </a:lnSpc>
              <a:spcAft>
                <a:spcPts val="300"/>
              </a:spcAft>
              <a:buFont typeface="Arial" panose="020B0604020202020204" pitchFamily="34" charset="0"/>
              <a:buChar char="•"/>
            </a:pPr>
            <a:r>
              <a:rPr lang="en-US" sz="2400" dirty="0">
                <a:solidFill>
                  <a:schemeClr val="bg2">
                    <a:lumMod val="75000"/>
                  </a:schemeClr>
                </a:solidFill>
                <a:latin typeface="+mn-lt"/>
                <a:cs typeface="+mn-cs"/>
              </a:rPr>
              <a:t>Ability to incorporate different data types and sources</a:t>
            </a:r>
          </a:p>
          <a:p>
            <a:pPr marL="285750" indent="-285750">
              <a:lnSpc>
                <a:spcPts val="2880"/>
              </a:lnSpc>
              <a:spcAft>
                <a:spcPts val="300"/>
              </a:spcAft>
              <a:buFont typeface="Arial" panose="020B0604020202020204" pitchFamily="34" charset="0"/>
              <a:buChar char="•"/>
            </a:pPr>
            <a:r>
              <a:rPr lang="en-US" sz="2400" dirty="0">
                <a:solidFill>
                  <a:schemeClr val="bg2">
                    <a:lumMod val="75000"/>
                  </a:schemeClr>
                </a:solidFill>
                <a:latin typeface="+mn-lt"/>
                <a:cs typeface="+mn-cs"/>
              </a:rPr>
              <a:t>On-demand data processing and analytics services integrating social media data and open datasets with user generated datasets</a:t>
            </a:r>
          </a:p>
          <a:p>
            <a:pPr marL="285750" indent="-285750">
              <a:lnSpc>
                <a:spcPts val="2880"/>
              </a:lnSpc>
              <a:spcAft>
                <a:spcPts val="300"/>
              </a:spcAft>
              <a:buFont typeface="Arial" panose="020B0604020202020204" pitchFamily="34" charset="0"/>
              <a:buChar char="•"/>
            </a:pPr>
            <a:r>
              <a:rPr lang="en-US" sz="2400" dirty="0">
                <a:solidFill>
                  <a:schemeClr val="bg2">
                    <a:lumMod val="75000"/>
                  </a:schemeClr>
                </a:solidFill>
              </a:rPr>
              <a:t>Built-in interoperability features: Data management supporting various formats</a:t>
            </a:r>
          </a:p>
          <a:p>
            <a:pPr marL="285750" indent="-285750">
              <a:lnSpc>
                <a:spcPts val="2880"/>
              </a:lnSpc>
              <a:spcAft>
                <a:spcPts val="300"/>
              </a:spcAft>
              <a:buFont typeface="Arial" panose="020B0604020202020204" pitchFamily="34" charset="0"/>
              <a:buChar char="•"/>
            </a:pPr>
            <a:endParaRPr lang="en-US" sz="2400" dirty="0">
              <a:solidFill>
                <a:schemeClr val="bg2">
                  <a:lumMod val="75000"/>
                </a:schemeClr>
              </a:solidFill>
              <a:latin typeface="+mn-lt"/>
              <a:cs typeface="+mn-cs"/>
            </a:endParaRPr>
          </a:p>
        </p:txBody>
      </p:sp>
      <p:pic>
        <p:nvPicPr>
          <p:cNvPr id="7" name="Picture 6">
            <a:extLst>
              <a:ext uri="{FF2B5EF4-FFF2-40B4-BE49-F238E27FC236}">
                <a16:creationId xmlns:a16="http://schemas.microsoft.com/office/drawing/2014/main" id="{AB0F03D6-182C-4392-91C4-B640C13BDC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0362" y="3750359"/>
            <a:ext cx="3829416" cy="2558961"/>
          </a:xfrm>
          <a:prstGeom prst="rect">
            <a:avLst/>
          </a:prstGeom>
        </p:spPr>
      </p:pic>
      <p:sp>
        <p:nvSpPr>
          <p:cNvPr id="9" name="TextBox 8">
            <a:extLst>
              <a:ext uri="{FF2B5EF4-FFF2-40B4-BE49-F238E27FC236}">
                <a16:creationId xmlns:a16="http://schemas.microsoft.com/office/drawing/2014/main" id="{0876B8E6-D27E-4758-AFDD-9D51740460F3}"/>
              </a:ext>
            </a:extLst>
          </p:cNvPr>
          <p:cNvSpPr txBox="1"/>
          <p:nvPr/>
        </p:nvSpPr>
        <p:spPr>
          <a:xfrm>
            <a:off x="238528" y="3945756"/>
            <a:ext cx="4549496" cy="2377702"/>
          </a:xfrm>
          <a:prstGeom prst="rect">
            <a:avLst/>
          </a:prstGeom>
          <a:noFill/>
        </p:spPr>
        <p:txBody>
          <a:bodyPr wrap="square" rtlCol="0">
            <a:spAutoFit/>
          </a:bodyPr>
          <a:lstStyle/>
          <a:p>
            <a:pPr marL="285750" indent="-285750">
              <a:lnSpc>
                <a:spcPts val="2880"/>
              </a:lnSpc>
              <a:spcAft>
                <a:spcPts val="300"/>
              </a:spcAft>
              <a:buFont typeface="Arial" panose="020B0604020202020204" pitchFamily="34" charset="0"/>
              <a:buChar char="•"/>
            </a:pPr>
            <a:r>
              <a:rPr lang="en-US" sz="2400" dirty="0">
                <a:solidFill>
                  <a:schemeClr val="bg2">
                    <a:lumMod val="75000"/>
                  </a:schemeClr>
                </a:solidFill>
                <a:latin typeface="+mn-lt"/>
                <a:cs typeface="+mn-cs"/>
              </a:rPr>
              <a:t>Metadata Publishing</a:t>
            </a:r>
          </a:p>
          <a:p>
            <a:pPr marL="285750" indent="-285750">
              <a:lnSpc>
                <a:spcPts val="2880"/>
              </a:lnSpc>
              <a:spcAft>
                <a:spcPts val="300"/>
              </a:spcAft>
              <a:buFont typeface="Arial" panose="020B0604020202020204" pitchFamily="34" charset="0"/>
              <a:buChar char="•"/>
            </a:pPr>
            <a:r>
              <a:rPr lang="en-US" sz="2400" dirty="0">
                <a:solidFill>
                  <a:schemeClr val="bg2">
                    <a:lumMod val="75000"/>
                  </a:schemeClr>
                </a:solidFill>
                <a:latin typeface="+mn-lt"/>
                <a:cs typeface="+mn-cs"/>
              </a:rPr>
              <a:t>Extensible and pluggable to seamlessly allow the integration of new services and data types</a:t>
            </a:r>
          </a:p>
          <a:p>
            <a:pPr marL="285750" indent="-285750">
              <a:lnSpc>
                <a:spcPts val="2880"/>
              </a:lnSpc>
              <a:spcAft>
                <a:spcPts val="300"/>
              </a:spcAft>
              <a:buFont typeface="Arial" panose="020B0604020202020204" pitchFamily="34" charset="0"/>
              <a:buChar char="•"/>
            </a:pPr>
            <a:r>
              <a:rPr lang="en-US" sz="2400" dirty="0">
                <a:solidFill>
                  <a:schemeClr val="bg2">
                    <a:lumMod val="75000"/>
                  </a:schemeClr>
                </a:solidFill>
                <a:latin typeface="+mn-lt"/>
                <a:cs typeface="+mn-cs"/>
              </a:rPr>
              <a:t>Source code under EUPL </a:t>
            </a:r>
          </a:p>
        </p:txBody>
      </p:sp>
    </p:spTree>
    <p:extLst>
      <p:ext uri="{BB962C8B-B14F-4D97-AF65-F5344CB8AC3E}">
        <p14:creationId xmlns:p14="http://schemas.microsoft.com/office/powerpoint/2010/main" val="100897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763689" y="1464254"/>
            <a:ext cx="5040560" cy="4671250"/>
          </a:xfrm>
          <a:prstGeom prst="ellipse">
            <a:avLst/>
          </a:prstGeom>
          <a:noFill/>
          <a:ln w="117475">
            <a:solidFill>
              <a:srgbClr val="669900">
                <a:alpha val="55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p:cNvSpPr>
            <a:spLocks noGrp="1"/>
          </p:cNvSpPr>
          <p:nvPr>
            <p:ph type="title"/>
          </p:nvPr>
        </p:nvSpPr>
        <p:spPr bwMode="auto">
          <a:xfrm>
            <a:off x="541338" y="5755"/>
            <a:ext cx="8278812"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CAPSELLA Data flow </a:t>
            </a:r>
            <a:br>
              <a:rPr lang="en-US" altLang="en-US" dirty="0"/>
            </a:br>
            <a:r>
              <a:rPr lang="en-US" altLang="en-US" sz="2000" dirty="0"/>
              <a:t>Rural-urban linkage through data driven services</a:t>
            </a:r>
            <a:endParaRPr lang="en-US" altLang="en-US" sz="2000" dirty="0">
              <a:solidFill>
                <a:srgbClr val="606060"/>
              </a:solidFill>
            </a:endParaRPr>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AE42E7-6013-4D69-87AF-E6D57D4A7CEA}" type="slidenum">
              <a:rPr lang="en-US" altLang="en-US" smtClean="0">
                <a:solidFill>
                  <a:srgbClr val="898989"/>
                </a:solidFill>
              </a:rPr>
              <a:pPr/>
              <a:t>7</a:t>
            </a:fld>
            <a:endParaRPr lang="en-US" altLang="en-US" dirty="0">
              <a:solidFill>
                <a:srgbClr val="898989"/>
              </a:solidFill>
            </a:endParaRPr>
          </a:p>
        </p:txBody>
      </p:sp>
      <p:sp>
        <p:nvSpPr>
          <p:cNvPr id="3" name="Round Diagonal Corner Rectangle 2"/>
          <p:cNvSpPr/>
          <p:nvPr/>
        </p:nvSpPr>
        <p:spPr>
          <a:xfrm>
            <a:off x="69596" y="3330821"/>
            <a:ext cx="2843120" cy="2871855"/>
          </a:xfrm>
          <a:prstGeom prst="round2DiagRect">
            <a:avLst/>
          </a:prstGeom>
          <a:solidFill>
            <a:srgbClr val="FF993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sz="2000" dirty="0">
              <a:solidFill>
                <a:schemeClr val="bg1">
                  <a:lumMod val="95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Farmer data: agronomic, environmental</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financial,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Citizen data:</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Consume, health, nutrition, habits…</a:t>
            </a:r>
          </a:p>
        </p:txBody>
      </p:sp>
      <p:sp>
        <p:nvSpPr>
          <p:cNvPr id="6" name="Oval 5"/>
          <p:cNvSpPr/>
          <p:nvPr/>
        </p:nvSpPr>
        <p:spPr>
          <a:xfrm>
            <a:off x="44897" y="2552783"/>
            <a:ext cx="1440160" cy="1280318"/>
          </a:xfrm>
          <a:prstGeom prst="ellipse">
            <a:avLst/>
          </a:prstGeom>
          <a:solidFill>
            <a:srgbClr val="CC99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Collect Data</a:t>
            </a:r>
          </a:p>
        </p:txBody>
      </p:sp>
      <p:sp>
        <p:nvSpPr>
          <p:cNvPr id="10" name="Round Diagonal Corner Rectangle 9"/>
          <p:cNvSpPr/>
          <p:nvPr/>
        </p:nvSpPr>
        <p:spPr>
          <a:xfrm>
            <a:off x="1545875" y="1208996"/>
            <a:ext cx="2824192" cy="1445285"/>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	    Farmer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	&amp; Consumer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	&amp; Open Data  </a:t>
            </a:r>
          </a:p>
        </p:txBody>
      </p:sp>
      <p:sp>
        <p:nvSpPr>
          <p:cNvPr id="11" name="Oval 10"/>
          <p:cNvSpPr/>
          <p:nvPr/>
        </p:nvSpPr>
        <p:spPr>
          <a:xfrm>
            <a:off x="1043608" y="888190"/>
            <a:ext cx="1577418" cy="1497965"/>
          </a:xfrm>
          <a:prstGeom prst="ellipse">
            <a:avLst/>
          </a:prstGeom>
          <a:solidFill>
            <a:srgbClr val="6699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Connect Data</a:t>
            </a:r>
          </a:p>
        </p:txBody>
      </p:sp>
      <p:sp>
        <p:nvSpPr>
          <p:cNvPr id="12" name="Round Diagonal Corner Rectangle 11"/>
          <p:cNvSpPr/>
          <p:nvPr/>
        </p:nvSpPr>
        <p:spPr>
          <a:xfrm>
            <a:off x="4471318" y="2677240"/>
            <a:ext cx="2764978" cy="2171390"/>
          </a:xfrm>
          <a:prstGeom prst="round2DiagRect">
            <a:avLst/>
          </a:prstGeom>
          <a:solidFill>
            <a:schemeClr val="accent4">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Community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suggestions,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Open data,</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Hackathon,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On site meetings</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Questionnaires</a:t>
            </a:r>
          </a:p>
        </p:txBody>
      </p:sp>
      <p:sp>
        <p:nvSpPr>
          <p:cNvPr id="13" name="Oval 12"/>
          <p:cNvSpPr/>
          <p:nvPr/>
        </p:nvSpPr>
        <p:spPr>
          <a:xfrm>
            <a:off x="6228184" y="2605326"/>
            <a:ext cx="1440160" cy="1280318"/>
          </a:xfrm>
          <a:prstGeom prst="ellipse">
            <a:avLst/>
          </a:prstGeom>
          <a:solidFill>
            <a:srgbClr val="0066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Enrich Data</a:t>
            </a:r>
          </a:p>
        </p:txBody>
      </p:sp>
      <p:sp>
        <p:nvSpPr>
          <p:cNvPr id="15" name="Rectangle: Single Corner Rounded 14"/>
          <p:cNvSpPr/>
          <p:nvPr/>
        </p:nvSpPr>
        <p:spPr>
          <a:xfrm>
            <a:off x="3838613" y="5136662"/>
            <a:ext cx="5125875" cy="1532698"/>
          </a:xfrm>
          <a:prstGeom prst="round1Rect">
            <a:avLst/>
          </a:prstGeom>
          <a:solidFill>
            <a:srgbClr val="CC33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dirty="0"/>
              <a:t>Provide s</a:t>
            </a:r>
            <a:r>
              <a:rPr lang="nl-NL" dirty="0"/>
              <a:t>olutions to societal and sustainability challenges using     </a:t>
            </a:r>
            <a:r>
              <a:rPr lang="en-US" dirty="0"/>
              <a:t>Commons     Collective problem solving     Knowledge sharing     Social exchange     Community-wide participation at local scale     Open Data Solutions</a:t>
            </a:r>
            <a:endParaRPr lang="nl-NL" dirty="0"/>
          </a:p>
        </p:txBody>
      </p:sp>
      <p:sp>
        <p:nvSpPr>
          <p:cNvPr id="17" name="Round Diagonal Corner Rectangle 9"/>
          <p:cNvSpPr/>
          <p:nvPr/>
        </p:nvSpPr>
        <p:spPr>
          <a:xfrm>
            <a:off x="5819293" y="1175849"/>
            <a:ext cx="3000857" cy="1225420"/>
          </a:xfrm>
          <a:prstGeom prst="round2Diag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	 Extract 	 Knowledge</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	 Add sentiment</a:t>
            </a:r>
          </a:p>
        </p:txBody>
      </p:sp>
      <p:sp>
        <p:nvSpPr>
          <p:cNvPr id="18" name="Oval 17"/>
          <p:cNvSpPr/>
          <p:nvPr/>
        </p:nvSpPr>
        <p:spPr>
          <a:xfrm>
            <a:off x="5220073" y="783315"/>
            <a:ext cx="1564056" cy="1362695"/>
          </a:xfrm>
          <a:prstGeom prst="ellipse">
            <a:avLst/>
          </a:prstGeom>
          <a:solidFill>
            <a:schemeClr val="accent6">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lumMod val="95000"/>
                  </a:schemeClr>
                </a:solidFill>
              </a:rPr>
              <a:t>Analyse</a:t>
            </a:r>
            <a:r>
              <a:rPr lang="en-US" b="1" dirty="0">
                <a:solidFill>
                  <a:schemeClr val="bg1">
                    <a:lumMod val="95000"/>
                  </a:schemeClr>
                </a:solidFill>
              </a:rPr>
              <a:t> Data</a:t>
            </a:r>
          </a:p>
        </p:txBody>
      </p:sp>
      <p:pic>
        <p:nvPicPr>
          <p:cNvPr id="7" name="Picture 6">
            <a:extLst>
              <a:ext uri="{FF2B5EF4-FFF2-40B4-BE49-F238E27FC236}">
                <a16:creationId xmlns:a16="http://schemas.microsoft.com/office/drawing/2014/main" id="{D516C42B-AF78-4197-A290-A6873F3A5B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7907" y="5532614"/>
            <a:ext cx="155081" cy="255257"/>
          </a:xfrm>
          <a:prstGeom prst="rect">
            <a:avLst/>
          </a:prstGeom>
        </p:spPr>
      </p:pic>
      <p:pic>
        <p:nvPicPr>
          <p:cNvPr id="19" name="Picture 18">
            <a:extLst>
              <a:ext uri="{FF2B5EF4-FFF2-40B4-BE49-F238E27FC236}">
                <a16:creationId xmlns:a16="http://schemas.microsoft.com/office/drawing/2014/main" id="{F40E7B1A-BC8E-4973-8E46-51CF15142B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8185" y="5547469"/>
            <a:ext cx="155081" cy="255257"/>
          </a:xfrm>
          <a:prstGeom prst="rect">
            <a:avLst/>
          </a:prstGeom>
        </p:spPr>
      </p:pic>
      <p:pic>
        <p:nvPicPr>
          <p:cNvPr id="20" name="Picture 19">
            <a:extLst>
              <a:ext uri="{FF2B5EF4-FFF2-40B4-BE49-F238E27FC236}">
                <a16:creationId xmlns:a16="http://schemas.microsoft.com/office/drawing/2014/main" id="{6EA1FD55-220F-437D-8115-C5D5E615E6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4212" y="5830962"/>
            <a:ext cx="155081" cy="255257"/>
          </a:xfrm>
          <a:prstGeom prst="rect">
            <a:avLst/>
          </a:prstGeom>
        </p:spPr>
      </p:pic>
      <p:pic>
        <p:nvPicPr>
          <p:cNvPr id="21" name="Picture 20">
            <a:extLst>
              <a:ext uri="{FF2B5EF4-FFF2-40B4-BE49-F238E27FC236}">
                <a16:creationId xmlns:a16="http://schemas.microsoft.com/office/drawing/2014/main" id="{8880255C-1AB1-422E-84C1-27FBA6AACD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6266" y="6350770"/>
            <a:ext cx="155081" cy="255257"/>
          </a:xfrm>
          <a:prstGeom prst="rect">
            <a:avLst/>
          </a:prstGeom>
        </p:spPr>
      </p:pic>
      <p:pic>
        <p:nvPicPr>
          <p:cNvPr id="22" name="Picture 21">
            <a:extLst>
              <a:ext uri="{FF2B5EF4-FFF2-40B4-BE49-F238E27FC236}">
                <a16:creationId xmlns:a16="http://schemas.microsoft.com/office/drawing/2014/main" id="{5A730C60-2C79-4A81-8564-162109C324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0566" y="6086219"/>
            <a:ext cx="155081" cy="255257"/>
          </a:xfrm>
          <a:prstGeom prst="rect">
            <a:avLst/>
          </a:prstGeom>
        </p:spPr>
      </p:pic>
      <p:pic>
        <p:nvPicPr>
          <p:cNvPr id="23" name="Picture 22">
            <a:extLst>
              <a:ext uri="{FF2B5EF4-FFF2-40B4-BE49-F238E27FC236}">
                <a16:creationId xmlns:a16="http://schemas.microsoft.com/office/drawing/2014/main" id="{AA02D927-E81E-41BD-847C-E835E1DBD7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1906" y="5802726"/>
            <a:ext cx="155081" cy="255257"/>
          </a:xfrm>
          <a:prstGeom prst="rect">
            <a:avLst/>
          </a:prstGeom>
        </p:spPr>
      </p:pic>
      <p:sp>
        <p:nvSpPr>
          <p:cNvPr id="25" name="Footer Placeholder 3"/>
          <p:cNvSpPr>
            <a:spLocks noGrp="1"/>
          </p:cNvSpPr>
          <p:nvPr>
            <p:ph type="ftr" sz="quarter" idx="11"/>
          </p:nvPr>
        </p:nvSpPr>
        <p:spPr>
          <a:xfrm>
            <a:off x="2555875" y="6592267"/>
            <a:ext cx="3567113" cy="365125"/>
          </a:xfrm>
        </p:spPr>
        <p:txBody>
          <a:bodyPr/>
          <a:lstStyle/>
          <a:p>
            <a:pPr>
              <a:defRPr/>
            </a:pPr>
            <a:r>
              <a:rPr lang="en-US"/>
              <a:t>Harvesting Innovation Workshop, Milan, 8 May 2018</a:t>
            </a:r>
            <a:endParaRPr lang="en-US" dirty="0"/>
          </a:p>
        </p:txBody>
      </p:sp>
    </p:spTree>
    <p:extLst>
      <p:ext uri="{BB962C8B-B14F-4D97-AF65-F5344CB8AC3E}">
        <p14:creationId xmlns:p14="http://schemas.microsoft.com/office/powerpoint/2010/main" val="872470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4BF46-0797-4882-BA13-BF74C702AA86}"/>
              </a:ext>
            </a:extLst>
          </p:cNvPr>
          <p:cNvSpPr>
            <a:spLocks noGrp="1"/>
          </p:cNvSpPr>
          <p:nvPr>
            <p:ph type="title"/>
          </p:nvPr>
        </p:nvSpPr>
        <p:spPr/>
        <p:txBody>
          <a:bodyPr/>
          <a:lstStyle/>
          <a:p>
            <a:r>
              <a:rPr lang="en-US" dirty="0"/>
              <a:t>CAPSELLA Infrastructure: privacy &amp; security</a:t>
            </a:r>
            <a:endParaRPr lang="el-GR" dirty="0"/>
          </a:p>
        </p:txBody>
      </p:sp>
      <p:sp>
        <p:nvSpPr>
          <p:cNvPr id="3" name="Content Placeholder 2">
            <a:extLst>
              <a:ext uri="{FF2B5EF4-FFF2-40B4-BE49-F238E27FC236}">
                <a16:creationId xmlns:a16="http://schemas.microsoft.com/office/drawing/2014/main" id="{63DCD4DB-2392-4522-AAC2-50BC50BEDAED}"/>
              </a:ext>
            </a:extLst>
          </p:cNvPr>
          <p:cNvSpPr>
            <a:spLocks noGrp="1"/>
          </p:cNvSpPr>
          <p:nvPr>
            <p:ph idx="1"/>
          </p:nvPr>
        </p:nvSpPr>
        <p:spPr>
          <a:xfrm>
            <a:off x="307256" y="1101279"/>
            <a:ext cx="8820472" cy="5472608"/>
          </a:xfrm>
        </p:spPr>
        <p:txBody>
          <a:bodyPr/>
          <a:lstStyle/>
          <a:p>
            <a:r>
              <a:rPr lang="en-US" sz="2400" dirty="0"/>
              <a:t>Various openness and accessibility levels of the data, for satisfying the requirements of each pilot and its respective communities</a:t>
            </a:r>
          </a:p>
          <a:p>
            <a:pPr lvl="1"/>
            <a:r>
              <a:rPr lang="en-US" sz="2000" dirty="0"/>
              <a:t>Public: the dataset is accessible by anyone</a:t>
            </a:r>
          </a:p>
          <a:p>
            <a:pPr lvl="1"/>
            <a:r>
              <a:rPr lang="en-US" sz="2000" dirty="0"/>
              <a:t>Protected: the dataset is available to the users of the specific group</a:t>
            </a:r>
          </a:p>
          <a:p>
            <a:pPr lvl="1"/>
            <a:r>
              <a:rPr lang="en-US" sz="2000" dirty="0"/>
              <a:t>Private: the dataset is accessible only by the owner</a:t>
            </a:r>
            <a:endParaRPr lang="en-US" sz="2400" dirty="0"/>
          </a:p>
          <a:p>
            <a:r>
              <a:rPr lang="en-US" sz="2400" dirty="0"/>
              <a:t>Increased security provisions </a:t>
            </a:r>
          </a:p>
          <a:p>
            <a:pPr lvl="1"/>
            <a:r>
              <a:rPr lang="en-US" sz="2000" dirty="0"/>
              <a:t>Hosted at the University of Athens infrastructure</a:t>
            </a:r>
          </a:p>
          <a:p>
            <a:pPr lvl="1"/>
            <a:r>
              <a:rPr lang="en-US" sz="2000" dirty="0"/>
              <a:t>All web services secured with Spring security</a:t>
            </a:r>
          </a:p>
          <a:p>
            <a:pPr lvl="1"/>
            <a:r>
              <a:rPr lang="en-US" sz="2000" dirty="0"/>
              <a:t>OAuth 2.0 standard protocol for authorization </a:t>
            </a:r>
          </a:p>
          <a:p>
            <a:pPr lvl="1"/>
            <a:r>
              <a:rPr lang="en-US" sz="2000" dirty="0"/>
              <a:t>Two levels of authentication/security</a:t>
            </a:r>
          </a:p>
          <a:p>
            <a:pPr marL="990600" lvl="1" indent="0">
              <a:buNone/>
            </a:pPr>
            <a:r>
              <a:rPr lang="en-US" sz="2000" dirty="0"/>
              <a:t>1</a:t>
            </a:r>
            <a:r>
              <a:rPr lang="en-US" sz="2000" baseline="30000" dirty="0"/>
              <a:t>st</a:t>
            </a:r>
            <a:r>
              <a:rPr lang="en-US" sz="2000" dirty="0"/>
              <a:t> level: 3 social login providers (Facebook, Google, LinkedIn)</a:t>
            </a:r>
          </a:p>
          <a:p>
            <a:pPr marL="990600" lvl="1" indent="0">
              <a:buNone/>
            </a:pPr>
            <a:r>
              <a:rPr lang="en-US" sz="2000" dirty="0"/>
              <a:t>2</a:t>
            </a:r>
            <a:r>
              <a:rPr lang="en-US" sz="2000" baseline="30000" dirty="0"/>
              <a:t>nd</a:t>
            </a:r>
            <a:r>
              <a:rPr lang="en-US" sz="2000" dirty="0"/>
              <a:t> level: JSON Web Tokens for the communication between the web application and the web server</a:t>
            </a:r>
            <a:endParaRPr lang="el-GR" sz="2000" dirty="0"/>
          </a:p>
        </p:txBody>
      </p:sp>
      <p:sp>
        <p:nvSpPr>
          <p:cNvPr id="4" name="Footer Placeholder 3">
            <a:extLst>
              <a:ext uri="{FF2B5EF4-FFF2-40B4-BE49-F238E27FC236}">
                <a16:creationId xmlns:a16="http://schemas.microsoft.com/office/drawing/2014/main" id="{B2DA733B-8B14-4DEA-912F-500356B7307C}"/>
              </a:ext>
            </a:extLst>
          </p:cNvPr>
          <p:cNvSpPr>
            <a:spLocks noGrp="1"/>
          </p:cNvSpPr>
          <p:nvPr>
            <p:ph type="ftr" sz="quarter" idx="11"/>
          </p:nvPr>
        </p:nvSpPr>
        <p:spPr/>
        <p:txBody>
          <a:bodyPr/>
          <a:lstStyle/>
          <a:p>
            <a:pPr>
              <a:defRPr/>
            </a:pPr>
            <a:r>
              <a:rPr lang="en-US"/>
              <a:t>Harvesting Innovation Workshop, Milan, 8 May 2018</a:t>
            </a:r>
            <a:endParaRPr lang="en-US" dirty="0"/>
          </a:p>
        </p:txBody>
      </p:sp>
      <p:sp>
        <p:nvSpPr>
          <p:cNvPr id="5" name="Slide Number Placeholder 4">
            <a:extLst>
              <a:ext uri="{FF2B5EF4-FFF2-40B4-BE49-F238E27FC236}">
                <a16:creationId xmlns:a16="http://schemas.microsoft.com/office/drawing/2014/main" id="{6134BD26-2244-45E7-9929-306F65B0B1BE}"/>
              </a:ext>
            </a:extLst>
          </p:cNvPr>
          <p:cNvSpPr>
            <a:spLocks noGrp="1"/>
          </p:cNvSpPr>
          <p:nvPr>
            <p:ph type="sldNum" sz="quarter" idx="12"/>
          </p:nvPr>
        </p:nvSpPr>
        <p:spPr/>
        <p:txBody>
          <a:bodyPr/>
          <a:lstStyle/>
          <a:p>
            <a:pPr>
              <a:defRPr/>
            </a:pPr>
            <a:fld id="{A2BECB74-8EEE-43A0-88E8-99DEB3B6F461}" type="slidenum">
              <a:rPr lang="en-US" altLang="en-US" smtClean="0"/>
              <a:pPr>
                <a:defRPr/>
              </a:pPr>
              <a:t>8</a:t>
            </a:fld>
            <a:endParaRPr lang="en-US" altLang="en-US"/>
          </a:p>
        </p:txBody>
      </p:sp>
    </p:spTree>
    <p:extLst>
      <p:ext uri="{BB962C8B-B14F-4D97-AF65-F5344CB8AC3E}">
        <p14:creationId xmlns:p14="http://schemas.microsoft.com/office/powerpoint/2010/main" val="83595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08912" cy="543595"/>
          </a:xfrm>
        </p:spPr>
        <p:txBody>
          <a:bodyPr/>
          <a:lstStyle/>
          <a:p>
            <a:r>
              <a:rPr lang="en-US" dirty="0"/>
              <a:t>CAPSELLA Platform &amp; Pilot Applications</a:t>
            </a:r>
          </a:p>
        </p:txBody>
      </p:sp>
      <p:sp>
        <p:nvSpPr>
          <p:cNvPr id="6" name="Rounded Rectangle 5"/>
          <p:cNvSpPr/>
          <p:nvPr/>
        </p:nvSpPr>
        <p:spPr>
          <a:xfrm rot="16200000">
            <a:off x="7092830" y="2802493"/>
            <a:ext cx="1317158" cy="2426157"/>
          </a:xfrm>
          <a:prstGeom prst="roundRect">
            <a:avLst>
              <a:gd name="adj" fmla="val 20565"/>
            </a:avLst>
          </a:prstGeom>
          <a:solidFill>
            <a:sysClr val="window" lastClr="FFFFFF">
              <a:lumMod val="95000"/>
            </a:sysClr>
          </a:solidFill>
          <a:ln w="12700" cap="flat" cmpd="sng" algn="ctr">
            <a:solidFill>
              <a:srgbClr val="5B9BD5">
                <a:shade val="50000"/>
              </a:srgbClr>
            </a:solidFill>
            <a:prstDash val="sysDash"/>
            <a:miter lim="800000"/>
          </a:ln>
          <a:effectLst/>
        </p:spPr>
        <p:txBody>
          <a:bodyPr vert="horz" rtlCol="0" anchor="t" anchorCtr="0">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2060"/>
                </a:solidFill>
                <a:effectLst/>
                <a:uLnTx/>
                <a:uFillTx/>
                <a:latin typeface="Calibri" panose="020F0502020204030204"/>
                <a:ea typeface=""/>
                <a:cs typeface=""/>
              </a:rPr>
              <a:t>Metadata </a:t>
            </a:r>
            <a:r>
              <a:rPr lang="en-US" sz="1350" b="1" dirty="0">
                <a:solidFill>
                  <a:srgbClr val="002060"/>
                </a:solidFill>
                <a:latin typeface="Calibri" panose="020F0502020204030204"/>
                <a:ea typeface=""/>
                <a:cs typeface=""/>
              </a:rPr>
              <a:t>Catalogue</a:t>
            </a:r>
            <a:endParaRPr kumimoji="0" lang="el-GR" sz="1350" b="1" i="0" u="none" strike="noStrike" kern="1200" cap="none" spc="0" normalizeH="0" baseline="0" noProof="0" dirty="0">
              <a:ln>
                <a:noFill/>
              </a:ln>
              <a:solidFill>
                <a:srgbClr val="002060"/>
              </a:solidFill>
              <a:effectLst/>
              <a:uLnTx/>
              <a:uFillTx/>
              <a:latin typeface="Calibri" panose="020F0502020204030204"/>
              <a:ea typeface=""/>
              <a:cs typeface=""/>
            </a:endParaRPr>
          </a:p>
        </p:txBody>
      </p:sp>
      <p:sp>
        <p:nvSpPr>
          <p:cNvPr id="7" name="Rectangle 6"/>
          <p:cNvSpPr/>
          <p:nvPr/>
        </p:nvSpPr>
        <p:spPr>
          <a:xfrm>
            <a:off x="8405161" y="3441949"/>
            <a:ext cx="235990" cy="1111775"/>
          </a:xfrm>
          <a:prstGeom prst="rect">
            <a:avLst/>
          </a:prstGeom>
          <a:solidFill>
            <a:srgbClr val="FFC000"/>
          </a:solidFill>
          <a:ln w="19050" cap="flat" cmpd="sng" algn="ctr">
            <a:solidFill>
              <a:sysClr val="window" lastClr="FFFFFF"/>
            </a:solidFill>
            <a:prstDash val="solid"/>
            <a:miter lim="800000"/>
          </a:ln>
          <a:effectLst/>
        </p:spPr>
        <p:txBody>
          <a:bodyPr vert="vert"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lumMod val="50000"/>
                  </a:prstClr>
                </a:solidFill>
                <a:effectLst/>
                <a:uLnTx/>
                <a:uFillTx/>
                <a:latin typeface="Calibri" panose="020F0502020204030204"/>
                <a:ea typeface=""/>
                <a:cs typeface=""/>
              </a:rPr>
              <a:t>REST API</a:t>
            </a:r>
          </a:p>
        </p:txBody>
      </p:sp>
      <p:sp>
        <p:nvSpPr>
          <p:cNvPr id="8" name="Rounded Rectangle 7"/>
          <p:cNvSpPr/>
          <p:nvPr/>
        </p:nvSpPr>
        <p:spPr>
          <a:xfrm rot="5400000">
            <a:off x="7402992" y="2077332"/>
            <a:ext cx="602712" cy="1656184"/>
          </a:xfrm>
          <a:prstGeom prst="roundRect">
            <a:avLst/>
          </a:prstGeom>
          <a:solidFill>
            <a:srgbClr val="FFC000"/>
          </a:solidFill>
          <a:ln w="12700" cap="flat" cmpd="sng" algn="ctr">
            <a:solidFill>
              <a:srgbClr val="FFC000">
                <a:shade val="50000"/>
              </a:srgbClr>
            </a:solidFill>
            <a:prstDash val="solid"/>
            <a:miter lim="800000"/>
          </a:ln>
          <a:effectLst/>
        </p:spPr>
        <p:txBody>
          <a:bodyPr vert="vert270" rtlCol="0" anchor="ctr"/>
          <a:lstStyle/>
          <a:p>
            <a:pPr algn="ctr" eaLnBrk="1" fontAlgn="auto" hangingPunct="1">
              <a:spcBef>
                <a:spcPts val="0"/>
              </a:spcBef>
              <a:spcAft>
                <a:spcPts val="0"/>
              </a:spcAft>
            </a:pPr>
            <a:r>
              <a:rPr lang="en-US" sz="1300" b="1" kern="0" dirty="0">
                <a:solidFill>
                  <a:prstClr val="white">
                    <a:lumMod val="50000"/>
                  </a:prstClr>
                </a:solidFill>
                <a:latin typeface="Calibri" panose="020F0502020204030204"/>
                <a:ea typeface=""/>
                <a:cs typeface=""/>
              </a:rPr>
              <a:t>OAI </a:t>
            </a:r>
            <a:r>
              <a:rPr lang="mr-IN" sz="1300" b="1" kern="0" dirty="0">
                <a:solidFill>
                  <a:prstClr val="white">
                    <a:lumMod val="50000"/>
                  </a:prstClr>
                </a:solidFill>
                <a:latin typeface="Calibri" panose="020F0502020204030204"/>
                <a:ea typeface=""/>
                <a:cs typeface=""/>
              </a:rPr>
              <a:t>–</a:t>
            </a:r>
            <a:r>
              <a:rPr lang="en-US" sz="1300" b="1" kern="0" dirty="0">
                <a:solidFill>
                  <a:prstClr val="white">
                    <a:lumMod val="50000"/>
                  </a:prstClr>
                </a:solidFill>
                <a:latin typeface="Calibri" panose="020F0502020204030204"/>
                <a:ea typeface=""/>
                <a:cs typeface=""/>
              </a:rPr>
              <a:t> PMH</a:t>
            </a:r>
          </a:p>
          <a:p>
            <a:pPr algn="ctr" eaLnBrk="1" fontAlgn="auto" hangingPunct="1">
              <a:spcBef>
                <a:spcPts val="0"/>
              </a:spcBef>
              <a:spcAft>
                <a:spcPts val="0"/>
              </a:spcAft>
            </a:pPr>
            <a:r>
              <a:rPr lang="en-US" sz="1300" b="1" kern="0" dirty="0">
                <a:solidFill>
                  <a:prstClr val="white">
                    <a:lumMod val="50000"/>
                  </a:prstClr>
                </a:solidFill>
                <a:latin typeface="Calibri" panose="020F0502020204030204"/>
                <a:ea typeface=""/>
                <a:cs typeface=""/>
              </a:rPr>
              <a:t>Publisher Service</a:t>
            </a:r>
          </a:p>
        </p:txBody>
      </p:sp>
      <p:grpSp>
        <p:nvGrpSpPr>
          <p:cNvPr id="9" name="Group 8"/>
          <p:cNvGrpSpPr/>
          <p:nvPr/>
        </p:nvGrpSpPr>
        <p:grpSpPr>
          <a:xfrm>
            <a:off x="7231315" y="3589959"/>
            <a:ext cx="1101838" cy="823251"/>
            <a:chOff x="6516216" y="2132855"/>
            <a:chExt cx="979015" cy="560118"/>
          </a:xfrm>
        </p:grpSpPr>
        <p:sp>
          <p:nvSpPr>
            <p:cNvPr id="10" name="Rectangle 9"/>
            <p:cNvSpPr/>
            <p:nvPr/>
          </p:nvSpPr>
          <p:spPr>
            <a:xfrm rot="16200000">
              <a:off x="6725665" y="1923406"/>
              <a:ext cx="560118" cy="979015"/>
            </a:xfrm>
            <a:prstGeom prst="rect">
              <a:avLst/>
            </a:prstGeom>
            <a:solidFill>
              <a:srgbClr val="70AD47"/>
            </a:solidFill>
            <a:ln w="12700" cap="flat" cmpd="sng" algn="ctr">
              <a:solidFill>
                <a:srgbClr val="70AD47">
                  <a:shade val="50000"/>
                </a:srgbClr>
              </a:solidFill>
              <a:prstDash val="solid"/>
              <a:miter lim="800000"/>
            </a:ln>
            <a:effectLst/>
          </p:spPr>
          <p:txBody>
            <a:bodyPr vert="vert" anchor="ctr"/>
            <a:lstStyle/>
            <a:p>
              <a:pPr algn="ctr" eaLnBrk="1" fontAlgn="auto" hangingPunct="1">
                <a:spcBef>
                  <a:spcPts val="0"/>
                </a:spcBef>
                <a:spcAft>
                  <a:spcPts val="0"/>
                </a:spcAft>
              </a:pPr>
              <a:endParaRPr lang="en-US" sz="1300" b="1" kern="0" dirty="0">
                <a:solidFill>
                  <a:prstClr val="white"/>
                </a:solidFill>
                <a:latin typeface="Calibri" panose="020F0502020204030204"/>
                <a:ea typeface=""/>
                <a:cs typeface=""/>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224" y="2282373"/>
              <a:ext cx="839485" cy="293697"/>
            </a:xfrm>
            <a:prstGeom prst="rect">
              <a:avLst/>
            </a:prstGeom>
          </p:spPr>
        </p:pic>
      </p:grpSp>
      <p:sp>
        <p:nvSpPr>
          <p:cNvPr id="23" name="Magnetic Disk 4"/>
          <p:cNvSpPr/>
          <p:nvPr/>
        </p:nvSpPr>
        <p:spPr>
          <a:xfrm>
            <a:off x="7037621" y="965201"/>
            <a:ext cx="1172668" cy="921411"/>
          </a:xfrm>
          <a:prstGeom prst="flowChartMagneticDisk">
            <a:avLst/>
          </a:prstGeom>
          <a:solidFill>
            <a:srgbClr val="4472C4"/>
          </a:solidFill>
          <a:ln w="19050" cap="flat" cmpd="sng" algn="ctr">
            <a:solidFill>
              <a:sysClr val="window" lastClr="FFFFFF"/>
            </a:solidFill>
            <a:prstDash val="solid"/>
            <a:miter lim="800000"/>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
                <a:cs typeface=""/>
              </a:rPr>
              <a:t>CIARD RING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white"/>
                </a:solidFill>
                <a:latin typeface="Calibri" panose="020F0502020204030204"/>
                <a:ea typeface=""/>
                <a:cs typeface=""/>
              </a:rPr>
              <a:t>REGISTRY</a:t>
            </a:r>
            <a:endParaRPr kumimoji="0" lang="en-US" sz="1400" b="0" i="0" u="none" strike="noStrike" kern="0" cap="none" spc="0" normalizeH="0" baseline="0" noProof="0" dirty="0">
              <a:ln>
                <a:noFill/>
              </a:ln>
              <a:solidFill>
                <a:prstClr val="white"/>
              </a:solidFill>
              <a:effectLst/>
              <a:uLnTx/>
              <a:uFillTx/>
              <a:latin typeface="Calibri" panose="020F0502020204030204"/>
              <a:ea typeface=""/>
              <a:cs typeface=""/>
            </a:endParaRPr>
          </a:p>
        </p:txBody>
      </p:sp>
      <p:sp>
        <p:nvSpPr>
          <p:cNvPr id="24" name="TextBox 23"/>
          <p:cNvSpPr txBox="1"/>
          <p:nvPr/>
        </p:nvSpPr>
        <p:spPr>
          <a:xfrm>
            <a:off x="7685248" y="2054652"/>
            <a:ext cx="847192" cy="461665"/>
          </a:xfrm>
          <a:prstGeom prst="rect">
            <a:avLst/>
          </a:prstGeom>
          <a:noFill/>
        </p:spPr>
        <p:txBody>
          <a:bodyPr wrap="square" rtlCol="0">
            <a:spAutoFit/>
          </a:bodyPr>
          <a:lstStyle/>
          <a:p>
            <a:pPr algn="ctr" eaLnBrk="1" fontAlgn="auto" hangingPunct="1">
              <a:spcBef>
                <a:spcPts val="0"/>
              </a:spcBef>
              <a:spcAft>
                <a:spcPts val="0"/>
              </a:spcAft>
            </a:pPr>
            <a:r>
              <a:rPr lang="en-US" sz="1200" b="1" kern="0">
                <a:solidFill>
                  <a:prstClr val="white">
                    <a:lumMod val="50000"/>
                  </a:prstClr>
                </a:solidFill>
                <a:latin typeface="Calibri" panose="020F0502020204030204"/>
                <a:ea typeface=""/>
                <a:cs typeface=""/>
              </a:rPr>
              <a:t>Harvests</a:t>
            </a:r>
            <a:br>
              <a:rPr lang="en-US" sz="1200" b="1" kern="0">
                <a:solidFill>
                  <a:prstClr val="white">
                    <a:lumMod val="50000"/>
                  </a:prstClr>
                </a:solidFill>
                <a:latin typeface="Calibri" panose="020F0502020204030204"/>
                <a:ea typeface=""/>
                <a:cs typeface=""/>
              </a:rPr>
            </a:br>
            <a:r>
              <a:rPr lang="en-US" sz="1200" b="1" kern="0">
                <a:solidFill>
                  <a:prstClr val="white">
                    <a:lumMod val="50000"/>
                  </a:prstClr>
                </a:solidFill>
                <a:latin typeface="Calibri" panose="020F0502020204030204"/>
                <a:ea typeface=""/>
                <a:cs typeface=""/>
              </a:rPr>
              <a:t>Metadata</a:t>
            </a:r>
            <a:endParaRPr lang="en-US" sz="1200" b="1" kern="0" dirty="0">
              <a:solidFill>
                <a:prstClr val="white">
                  <a:lumMod val="50000"/>
                </a:prstClr>
              </a:solidFill>
              <a:latin typeface="Calibri" panose="020F0502020204030204"/>
              <a:ea typeface=""/>
              <a:cs typeface=""/>
            </a:endParaRPr>
          </a:p>
        </p:txBody>
      </p:sp>
      <p:sp>
        <p:nvSpPr>
          <p:cNvPr id="25" name="Down Arrow 24"/>
          <p:cNvSpPr/>
          <p:nvPr/>
        </p:nvSpPr>
        <p:spPr>
          <a:xfrm rot="10800000">
            <a:off x="7550938" y="1916832"/>
            <a:ext cx="214273" cy="622222"/>
          </a:xfrm>
          <a:prstGeom prst="downArrow">
            <a:avLst/>
          </a:prstGeom>
          <a:solidFill>
            <a:srgbClr val="DDE249"/>
          </a:solidFill>
          <a:ln>
            <a:solidFill>
              <a:srgbClr val="DD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16200000">
            <a:off x="3071250" y="609271"/>
            <a:ext cx="1779571" cy="3962647"/>
          </a:xfrm>
          <a:prstGeom prst="roundRect">
            <a:avLst>
              <a:gd name="adj" fmla="val 20565"/>
            </a:avLst>
          </a:prstGeom>
          <a:solidFill>
            <a:sysClr val="window" lastClr="FFFFFF">
              <a:lumMod val="95000"/>
            </a:sysClr>
          </a:solidFill>
          <a:ln w="12700" cap="flat" cmpd="sng" algn="ctr">
            <a:solidFill>
              <a:srgbClr val="5B9BD5">
                <a:shade val="50000"/>
              </a:srgbClr>
            </a:solidFill>
            <a:prstDash val="sysDash"/>
            <a:miter lim="800000"/>
          </a:ln>
          <a:effectLst/>
        </p:spPr>
        <p:txBody>
          <a:bodyPr vert="horz" rtlCol="0" anchor="t" anchorCtr="0">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02060"/>
                </a:solidFill>
                <a:effectLst/>
                <a:uLnTx/>
                <a:uFillTx/>
                <a:latin typeface="Calibri" panose="020F0502020204030204"/>
                <a:ea typeface=""/>
                <a:cs typeface=""/>
              </a:rPr>
              <a:t>Data Management</a:t>
            </a:r>
            <a:endParaRPr kumimoji="0" lang="en-US" sz="1350" b="1" i="0" u="none" strike="noStrike" kern="1200" cap="none" spc="0" normalizeH="0" baseline="0" noProof="0" dirty="0">
              <a:ln>
                <a:noFill/>
              </a:ln>
              <a:solidFill>
                <a:srgbClr val="002060"/>
              </a:solidFill>
              <a:effectLst/>
              <a:uLnTx/>
              <a:uFillTx/>
              <a:latin typeface="Calibri" panose="020F0502020204030204"/>
              <a:ea typeface=""/>
              <a:cs typeface=""/>
            </a:endParaRPr>
          </a:p>
        </p:txBody>
      </p:sp>
      <p:sp>
        <p:nvSpPr>
          <p:cNvPr id="29" name="Rounded Rectangle 28"/>
          <p:cNvSpPr/>
          <p:nvPr/>
        </p:nvSpPr>
        <p:spPr>
          <a:xfrm rot="10800000">
            <a:off x="1981066" y="3685927"/>
            <a:ext cx="3961292" cy="1779569"/>
          </a:xfrm>
          <a:prstGeom prst="roundRect">
            <a:avLst>
              <a:gd name="adj" fmla="val 20565"/>
            </a:avLst>
          </a:prstGeom>
          <a:solidFill>
            <a:sysClr val="window" lastClr="FFFFFF">
              <a:lumMod val="95000"/>
            </a:sysClr>
          </a:solidFill>
          <a:ln w="12700" cap="flat" cmpd="sng" algn="ctr">
            <a:solidFill>
              <a:srgbClr val="5B9BD5">
                <a:shade val="50000"/>
              </a:srgbClr>
            </a:solidFill>
            <a:prstDash val="sysDash"/>
            <a:miter lim="800000"/>
          </a:ln>
          <a:effectLst/>
        </p:spPr>
        <p:txBody>
          <a:bodyPr vert="vert" rtlCol="0" anchor="t" anchorCtr="0">
            <a:normAutofit/>
          </a:bodyPr>
          <a:lstStyle/>
          <a:p>
            <a:pPr algn="ctr" eaLnBrk="1" fontAlgn="auto" hangingPunct="1">
              <a:spcBef>
                <a:spcPts val="0"/>
              </a:spcBef>
              <a:spcAft>
                <a:spcPts val="0"/>
              </a:spcAft>
            </a:pPr>
            <a:r>
              <a:rPr lang="en-US" sz="1350" b="1" dirty="0">
                <a:solidFill>
                  <a:srgbClr val="002060"/>
                </a:solidFill>
                <a:latin typeface="Calibri" panose="020F0502020204030204"/>
                <a:ea typeface=""/>
                <a:cs typeface=""/>
              </a:rPr>
              <a:t>Data Analytics</a:t>
            </a:r>
            <a:br>
              <a:rPr lang="en-US" sz="1350" b="1" dirty="0">
                <a:solidFill>
                  <a:srgbClr val="002060"/>
                </a:solidFill>
                <a:latin typeface="Calibri" panose="020F0502020204030204"/>
                <a:ea typeface=""/>
                <a:cs typeface=""/>
              </a:rPr>
            </a:br>
            <a:endParaRPr lang="en-US" sz="1350" b="1" dirty="0">
              <a:solidFill>
                <a:srgbClr val="002060"/>
              </a:solidFill>
              <a:latin typeface="Calibri" panose="020F0502020204030204"/>
              <a:ea typeface=""/>
              <a:cs typeface=""/>
            </a:endParaRPr>
          </a:p>
        </p:txBody>
      </p:sp>
      <p:sp>
        <p:nvSpPr>
          <p:cNvPr id="30" name="Magnetic Disk 4"/>
          <p:cNvSpPr/>
          <p:nvPr/>
        </p:nvSpPr>
        <p:spPr>
          <a:xfrm>
            <a:off x="3299190" y="2902718"/>
            <a:ext cx="818814" cy="510459"/>
          </a:xfrm>
          <a:prstGeom prst="flowChartMagneticDisk">
            <a:avLst/>
          </a:prstGeom>
          <a:solidFill>
            <a:srgbClr val="70AD47"/>
          </a:solidFill>
          <a:ln w="12700" cap="flat" cmpd="sng" algn="ctr">
            <a:solidFill>
              <a:srgbClr val="70AD47">
                <a:shade val="50000"/>
              </a:srgbClr>
            </a:solidFill>
            <a:prstDash val="solid"/>
            <a:miter lim="800000"/>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panose="020F0502020204030204"/>
                <a:ea typeface=""/>
                <a:cs typeface=""/>
              </a:rPr>
              <a:t>Relational</a:t>
            </a:r>
          </a:p>
        </p:txBody>
      </p:sp>
      <p:sp>
        <p:nvSpPr>
          <p:cNvPr id="31" name="Magnetic Disk 30"/>
          <p:cNvSpPr/>
          <p:nvPr/>
        </p:nvSpPr>
        <p:spPr>
          <a:xfrm>
            <a:off x="4916263" y="2906999"/>
            <a:ext cx="759506" cy="506178"/>
          </a:xfrm>
          <a:prstGeom prst="flowChartMagneticDisk">
            <a:avLst/>
          </a:prstGeom>
          <a:solidFill>
            <a:srgbClr val="70AD47"/>
          </a:solidFill>
          <a:ln w="12700" cap="flat" cmpd="sng" algn="ctr">
            <a:solidFill>
              <a:srgbClr val="70AD47">
                <a:shade val="50000"/>
              </a:srgbClr>
            </a:solidFill>
            <a:prstDash val="solid"/>
            <a:miter lim="800000"/>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b="1" kern="0">
                <a:solidFill>
                  <a:prstClr val="white"/>
                </a:solidFill>
                <a:latin typeface="Calibri" panose="020F0502020204030204"/>
                <a:ea typeface=""/>
                <a:cs typeface=""/>
              </a:rPr>
              <a:t>JSON</a:t>
            </a:r>
            <a:br>
              <a:rPr lang="en-US" sz="900" b="1" kern="0">
                <a:solidFill>
                  <a:prstClr val="white"/>
                </a:solidFill>
                <a:latin typeface="Calibri" panose="020F0502020204030204"/>
                <a:ea typeface=""/>
                <a:cs typeface=""/>
              </a:rPr>
            </a:br>
            <a:r>
              <a:rPr lang="en-US" sz="900" b="1" kern="0">
                <a:solidFill>
                  <a:prstClr val="white"/>
                </a:solidFill>
                <a:latin typeface="Calibri" panose="020F0502020204030204"/>
                <a:ea typeface=""/>
                <a:cs typeface=""/>
              </a:rPr>
              <a:t>MongoDB</a:t>
            </a:r>
            <a:endParaRPr kumimoji="0" lang="en-US" sz="900" b="1" i="0" u="none" strike="noStrike" kern="0" cap="none" spc="0" normalizeH="0" baseline="0" noProof="0" dirty="0">
              <a:ln>
                <a:noFill/>
              </a:ln>
              <a:solidFill>
                <a:prstClr val="white"/>
              </a:solidFill>
              <a:effectLst/>
              <a:uLnTx/>
              <a:uFillTx/>
              <a:latin typeface="Calibri" panose="020F0502020204030204"/>
              <a:ea typeface=""/>
              <a:cs typeface=""/>
            </a:endParaRPr>
          </a:p>
        </p:txBody>
      </p:sp>
      <p:sp>
        <p:nvSpPr>
          <p:cNvPr id="32" name="Magnetic Disk 4"/>
          <p:cNvSpPr/>
          <p:nvPr/>
        </p:nvSpPr>
        <p:spPr>
          <a:xfrm>
            <a:off x="4219401" y="2906999"/>
            <a:ext cx="597997" cy="522793"/>
          </a:xfrm>
          <a:prstGeom prst="flowChartMagneticDisk">
            <a:avLst/>
          </a:prstGeom>
          <a:solidFill>
            <a:srgbClr val="70AD47"/>
          </a:solidFill>
          <a:ln w="12700" cap="flat" cmpd="sng" algn="ctr">
            <a:solidFill>
              <a:srgbClr val="70AD47">
                <a:shade val="50000"/>
              </a:srgbClr>
            </a:solidFill>
            <a:prstDash val="solid"/>
            <a:miter lim="800000"/>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a:ln>
                  <a:noFill/>
                </a:ln>
                <a:solidFill>
                  <a:prstClr val="white"/>
                </a:solidFill>
                <a:effectLst/>
                <a:uLnTx/>
                <a:uFillTx/>
                <a:latin typeface="Calibri" panose="020F0502020204030204"/>
                <a:ea typeface=""/>
                <a:cs typeface=""/>
              </a:rPr>
              <a:t>Filestore</a:t>
            </a:r>
            <a:endParaRPr kumimoji="0" lang="en-US" sz="900" b="1" i="0" u="none" strike="noStrike" kern="0" cap="none" spc="0" normalizeH="0" baseline="0" noProof="0" dirty="0">
              <a:ln>
                <a:noFill/>
              </a:ln>
              <a:solidFill>
                <a:prstClr val="white"/>
              </a:solidFill>
              <a:effectLst/>
              <a:uLnTx/>
              <a:uFillTx/>
              <a:latin typeface="Calibri" panose="020F0502020204030204"/>
              <a:ea typeface=""/>
              <a:cs typeface=""/>
            </a:endParaRPr>
          </a:p>
        </p:txBody>
      </p:sp>
      <p:cxnSp>
        <p:nvCxnSpPr>
          <p:cNvPr id="33" name="Elbow Connector 32"/>
          <p:cNvCxnSpPr/>
          <p:nvPr/>
        </p:nvCxnSpPr>
        <p:spPr>
          <a:xfrm rot="10800000">
            <a:off x="3643725" y="2257060"/>
            <a:ext cx="898625" cy="213609"/>
          </a:xfrm>
          <a:prstGeom prst="bentConnector4">
            <a:avLst>
              <a:gd name="adj1" fmla="val 8048"/>
              <a:gd name="adj2" fmla="val 3375"/>
            </a:avLst>
          </a:prstGeom>
          <a:noFill/>
          <a:ln w="6350" cap="flat" cmpd="sng" algn="ctr">
            <a:solidFill>
              <a:schemeClr val="accent3">
                <a:lumMod val="50000"/>
              </a:schemeClr>
            </a:solidFill>
            <a:prstDash val="solid"/>
            <a:miter lim="800000"/>
            <a:headEnd type="triangle"/>
            <a:tailEnd type="triangle"/>
          </a:ln>
          <a:effectLst/>
        </p:spPr>
      </p:cxnSp>
      <p:sp>
        <p:nvSpPr>
          <p:cNvPr id="34" name="Magnetic Disk 4"/>
          <p:cNvSpPr/>
          <p:nvPr/>
        </p:nvSpPr>
        <p:spPr>
          <a:xfrm>
            <a:off x="2507417" y="2918346"/>
            <a:ext cx="705783" cy="494832"/>
          </a:xfrm>
          <a:prstGeom prst="flowChartMagneticDisk">
            <a:avLst/>
          </a:prstGeom>
          <a:solidFill>
            <a:srgbClr val="70AD47"/>
          </a:solidFill>
          <a:ln w="12700" cap="flat" cmpd="sng" algn="ctr">
            <a:solidFill>
              <a:srgbClr val="70AD47">
                <a:shade val="50000"/>
              </a:srgbClr>
            </a:solidFill>
            <a:prstDash val="solid"/>
            <a:miter lim="800000"/>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panose="020F0502020204030204"/>
                <a:ea typeface=""/>
                <a:cs typeface=""/>
              </a:rPr>
              <a:t>Geospatial</a:t>
            </a:r>
          </a:p>
        </p:txBody>
      </p:sp>
      <p:sp>
        <p:nvSpPr>
          <p:cNvPr id="35" name="Rectangle 34"/>
          <p:cNvSpPr/>
          <p:nvPr/>
        </p:nvSpPr>
        <p:spPr>
          <a:xfrm rot="16200000">
            <a:off x="3150228" y="3380896"/>
            <a:ext cx="441879" cy="1339049"/>
          </a:xfrm>
          <a:prstGeom prst="rect">
            <a:avLst/>
          </a:prstGeom>
          <a:solidFill>
            <a:srgbClr val="FFC000"/>
          </a:solidFill>
          <a:ln w="19050" cap="flat" cmpd="sng" algn="ctr">
            <a:solidFill>
              <a:sysClr val="window" lastClr="FFFFFF"/>
            </a:solidFill>
            <a:prstDash val="solid"/>
            <a:miter lim="800000"/>
          </a:ln>
          <a:effectLst/>
        </p:spPr>
        <p:txBody>
          <a:bodyPr vert="vert"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prstClr val="white">
                    <a:lumMod val="50000"/>
                  </a:prstClr>
                </a:solidFill>
                <a:effectLst/>
                <a:uLnTx/>
                <a:uFillTx/>
                <a:latin typeface="Calibri" panose="020F0502020204030204"/>
                <a:ea typeface=""/>
                <a:cs typeface=""/>
              </a:rPr>
              <a:t>Social </a:t>
            </a:r>
            <a:r>
              <a:rPr kumimoji="0" lang="en-US" sz="1050" b="1" i="0" u="none" strike="noStrike" kern="0" cap="none" spc="0" normalizeH="0" baseline="0" noProof="0" dirty="0">
                <a:ln>
                  <a:noFill/>
                </a:ln>
                <a:solidFill>
                  <a:prstClr val="white">
                    <a:lumMod val="50000"/>
                  </a:prstClr>
                </a:solidFill>
                <a:effectLst/>
                <a:uLnTx/>
                <a:uFillTx/>
                <a:latin typeface="Calibri" panose="020F0502020204030204"/>
                <a:ea typeface=""/>
                <a:cs typeface=""/>
              </a:rPr>
              <a:t>Media &amp; Sentiment analysis</a:t>
            </a:r>
          </a:p>
        </p:txBody>
      </p:sp>
      <p:sp>
        <p:nvSpPr>
          <p:cNvPr id="36" name="Rectangle 35"/>
          <p:cNvSpPr/>
          <p:nvPr/>
        </p:nvSpPr>
        <p:spPr>
          <a:xfrm rot="16200000">
            <a:off x="4609783" y="3380896"/>
            <a:ext cx="441879" cy="1339049"/>
          </a:xfrm>
          <a:prstGeom prst="rect">
            <a:avLst/>
          </a:prstGeom>
          <a:solidFill>
            <a:srgbClr val="FFC000"/>
          </a:solidFill>
          <a:ln w="19050" cap="flat" cmpd="sng" algn="ctr">
            <a:solidFill>
              <a:sysClr val="window" lastClr="FFFFFF"/>
            </a:solidFill>
            <a:prstDash val="solid"/>
            <a:miter lim="800000"/>
          </a:ln>
          <a:effectLst/>
        </p:spPr>
        <p:txBody>
          <a:bodyPr vert="vert"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lumMod val="50000"/>
                  </a:prstClr>
                </a:solidFill>
                <a:effectLst/>
                <a:uLnTx/>
                <a:uFillTx/>
                <a:latin typeface="Calibri" panose="020F0502020204030204"/>
                <a:ea typeface=""/>
                <a:cs typeface=""/>
              </a:rPr>
              <a:t>Topics</a:t>
            </a:r>
            <a:br>
              <a:rPr kumimoji="0" lang="en-US" sz="1050" b="1" i="0" u="none" strike="noStrike" kern="0" cap="none" spc="0" normalizeH="0" baseline="0" noProof="0" dirty="0">
                <a:ln>
                  <a:noFill/>
                </a:ln>
                <a:solidFill>
                  <a:prstClr val="white">
                    <a:lumMod val="50000"/>
                  </a:prstClr>
                </a:solidFill>
                <a:effectLst/>
                <a:uLnTx/>
                <a:uFillTx/>
                <a:latin typeface="Calibri" panose="020F0502020204030204"/>
                <a:ea typeface=""/>
                <a:cs typeface=""/>
              </a:rPr>
            </a:br>
            <a:r>
              <a:rPr kumimoji="0" lang="en-US" sz="1050" b="1" i="0" u="none" strike="noStrike" kern="0" cap="none" spc="0" normalizeH="0" baseline="0" noProof="0" dirty="0">
                <a:ln>
                  <a:noFill/>
                </a:ln>
                <a:solidFill>
                  <a:prstClr val="white">
                    <a:lumMod val="50000"/>
                  </a:prstClr>
                </a:solidFill>
                <a:effectLst/>
                <a:uLnTx/>
                <a:uFillTx/>
                <a:latin typeface="Calibri" panose="020F0502020204030204"/>
                <a:ea typeface=""/>
                <a:cs typeface=""/>
              </a:rPr>
              <a:t>Identification</a:t>
            </a:r>
          </a:p>
        </p:txBody>
      </p:sp>
      <p:pic>
        <p:nvPicPr>
          <p:cNvPr id="37" name="Picture 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7469" y="4671147"/>
            <a:ext cx="672247" cy="629889"/>
          </a:xfrm>
          <a:prstGeom prst="rect">
            <a:avLst/>
          </a:prstGeom>
        </p:spPr>
      </p:pic>
      <p:sp>
        <p:nvSpPr>
          <p:cNvPr id="38" name="Magnetic Disk 4"/>
          <p:cNvSpPr/>
          <p:nvPr/>
        </p:nvSpPr>
        <p:spPr>
          <a:xfrm>
            <a:off x="4139224" y="4747299"/>
            <a:ext cx="810580" cy="589853"/>
          </a:xfrm>
          <a:prstGeom prst="flowChartMagneticDisk">
            <a:avLst/>
          </a:prstGeom>
          <a:solidFill>
            <a:srgbClr val="70AD47"/>
          </a:solidFill>
          <a:ln w="12700" cap="flat" cmpd="sng" algn="ctr">
            <a:solidFill>
              <a:srgbClr val="70AD47">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b="1" kern="0">
                <a:solidFill>
                  <a:prstClr val="white"/>
                </a:solidFill>
                <a:latin typeface="Calibri" panose="020F0502020204030204"/>
                <a:ea typeface=""/>
                <a:cs typeface=""/>
              </a:rPr>
              <a:t>MongoDB</a:t>
            </a:r>
            <a:endParaRPr kumimoji="0" lang="en-US" sz="900" b="1" i="0" u="none" strike="noStrike" kern="0" cap="none" spc="0" normalizeH="0" baseline="0" noProof="0" dirty="0">
              <a:ln>
                <a:noFill/>
              </a:ln>
              <a:solidFill>
                <a:prstClr val="white"/>
              </a:solidFill>
              <a:effectLst/>
              <a:uLnTx/>
              <a:uFillTx/>
              <a:latin typeface="Calibri" panose="020F0502020204030204"/>
              <a:ea typeface=""/>
              <a:cs typeface=""/>
            </a:endParaRPr>
          </a:p>
        </p:txBody>
      </p:sp>
      <p:sp>
        <p:nvSpPr>
          <p:cNvPr id="39" name="Magnetic Disk 4"/>
          <p:cNvSpPr/>
          <p:nvPr/>
        </p:nvSpPr>
        <p:spPr>
          <a:xfrm>
            <a:off x="4849003" y="4747300"/>
            <a:ext cx="750567" cy="589853"/>
          </a:xfrm>
          <a:prstGeom prst="flowChartMagneticDisk">
            <a:avLst/>
          </a:prstGeom>
          <a:solidFill>
            <a:srgbClr val="70AD47"/>
          </a:solidFill>
          <a:ln w="12700" cap="flat" cmpd="sng" algn="ctr">
            <a:solidFill>
              <a:srgbClr val="70AD47">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b="1" kern="0" dirty="0">
                <a:solidFill>
                  <a:prstClr val="white"/>
                </a:solidFill>
                <a:latin typeface="Calibri" panose="020F0502020204030204"/>
                <a:ea typeface=""/>
                <a:cs typeface=""/>
              </a:rPr>
              <a:t>MongoDB</a:t>
            </a:r>
            <a:endParaRPr kumimoji="0" lang="en-US" sz="900" b="1" i="0" u="none" strike="noStrike" kern="0" cap="none" spc="0" normalizeH="0" baseline="0" noProof="0" dirty="0">
              <a:ln>
                <a:noFill/>
              </a:ln>
              <a:solidFill>
                <a:prstClr val="white"/>
              </a:solidFill>
              <a:effectLst/>
              <a:uLnTx/>
              <a:uFillTx/>
              <a:latin typeface="Calibri" panose="020F0502020204030204"/>
              <a:ea typeface=""/>
              <a:cs typeface=""/>
            </a:endParaRPr>
          </a:p>
        </p:txBody>
      </p:sp>
      <p:sp>
        <p:nvSpPr>
          <p:cNvPr id="40" name="Rounded Rectangle 39"/>
          <p:cNvSpPr/>
          <p:nvPr/>
        </p:nvSpPr>
        <p:spPr>
          <a:xfrm rot="5400000">
            <a:off x="3685616" y="3248113"/>
            <a:ext cx="979432" cy="3243624"/>
          </a:xfrm>
          <a:prstGeom prst="roundRect">
            <a:avLst/>
          </a:prstGeom>
          <a:solidFill>
            <a:srgbClr val="A5A5A5">
              <a:alpha val="40000"/>
            </a:srgbClr>
          </a:solidFill>
          <a:ln w="12700" cap="flat" cmpd="sng" algn="ctr">
            <a:solidFill>
              <a:srgbClr val="A5A5A5">
                <a:shade val="50000"/>
              </a:srgbClr>
            </a:solidFill>
            <a:prstDash val="solid"/>
            <a:miter lim="800000"/>
          </a:ln>
          <a:effectLst/>
        </p:spPr>
        <p:txBody>
          <a:bodyPr vert="vert27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a:solidFill>
                  <a:prstClr val="white"/>
                </a:solidFill>
                <a:latin typeface="Calibri" panose="020F0502020204030204"/>
                <a:ea typeface=""/>
                <a:cs typeface=""/>
              </a:rPr>
              <a:t>Processing &amp; Data Layer</a:t>
            </a:r>
            <a:endParaRPr kumimoji="0" lang="en-US" sz="1200" b="0" i="0" u="none" strike="noStrike" kern="0" cap="none" spc="0" normalizeH="0" baseline="0" noProof="0" dirty="0">
              <a:ln>
                <a:noFill/>
              </a:ln>
              <a:solidFill>
                <a:prstClr val="white"/>
              </a:solidFill>
              <a:effectLst/>
              <a:uLnTx/>
              <a:uFillTx/>
              <a:latin typeface="Calibri" panose="020F0502020204030204"/>
              <a:ea typeface=""/>
              <a:cs typeface=""/>
            </a:endParaRPr>
          </a:p>
        </p:txBody>
      </p:sp>
      <p:sp>
        <p:nvSpPr>
          <p:cNvPr id="41" name="TextBox 40"/>
          <p:cNvSpPr txBox="1"/>
          <p:nvPr/>
        </p:nvSpPr>
        <p:spPr>
          <a:xfrm>
            <a:off x="2890237" y="4797032"/>
            <a:ext cx="771341" cy="461665"/>
          </a:xfrm>
          <a:prstGeom prst="rect">
            <a:avLst/>
          </a:prstGeom>
          <a:noFill/>
        </p:spPr>
        <p:txBody>
          <a:bodyPr wrap="square" rtlCol="0">
            <a:spAutoFit/>
          </a:bodyPr>
          <a:lstStyle/>
          <a:p>
            <a:pPr algn="ctr" eaLnBrk="1" fontAlgn="auto" hangingPunct="1">
              <a:spcBef>
                <a:spcPts val="0"/>
              </a:spcBef>
              <a:spcAft>
                <a:spcPts val="0"/>
              </a:spcAft>
            </a:pPr>
            <a:r>
              <a:rPr lang="en-US" sz="1200" b="1" kern="0">
                <a:solidFill>
                  <a:prstClr val="white">
                    <a:lumMod val="50000"/>
                  </a:prstClr>
                </a:solidFill>
                <a:latin typeface="Calibri" panose="020F0502020204030204"/>
                <a:ea typeface=""/>
                <a:cs typeface=""/>
              </a:rPr>
              <a:t>Apache</a:t>
            </a:r>
            <a:br>
              <a:rPr lang="en-US" sz="1200" b="1" kern="0" dirty="0">
                <a:solidFill>
                  <a:prstClr val="white">
                    <a:lumMod val="50000"/>
                  </a:prstClr>
                </a:solidFill>
                <a:latin typeface="Calibri" panose="020F0502020204030204"/>
                <a:ea typeface=""/>
                <a:cs typeface=""/>
              </a:rPr>
            </a:br>
            <a:r>
              <a:rPr lang="en-US" sz="1200" b="1" kern="0" dirty="0">
                <a:solidFill>
                  <a:prstClr val="white">
                    <a:lumMod val="50000"/>
                  </a:prstClr>
                </a:solidFill>
                <a:latin typeface="Calibri" panose="020F0502020204030204"/>
                <a:ea typeface=""/>
                <a:cs typeface=""/>
              </a:rPr>
              <a:t>Kafka</a:t>
            </a:r>
          </a:p>
        </p:txBody>
      </p:sp>
      <p:sp>
        <p:nvSpPr>
          <p:cNvPr id="42" name="Rounded Rectangle 41"/>
          <p:cNvSpPr/>
          <p:nvPr/>
        </p:nvSpPr>
        <p:spPr>
          <a:xfrm rot="5400000">
            <a:off x="4837352" y="1724911"/>
            <a:ext cx="576063" cy="1203485"/>
          </a:xfrm>
          <a:prstGeom prst="roundRect">
            <a:avLst/>
          </a:prstGeom>
          <a:solidFill>
            <a:srgbClr val="A5A5A5">
              <a:alpha val="66000"/>
            </a:srgbClr>
          </a:solidFill>
          <a:ln w="12700" cap="flat" cmpd="sng" algn="ctr">
            <a:solidFill>
              <a:srgbClr val="A5A5A5">
                <a:shade val="50000"/>
              </a:srgbClr>
            </a:solidFill>
            <a:prstDash val="solid"/>
            <a:miter lim="800000"/>
          </a:ln>
          <a:effectLst/>
        </p:spPr>
        <p:txBody>
          <a:bodyPr vert="vert27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noProof="0" dirty="0">
                <a:solidFill>
                  <a:prstClr val="white"/>
                </a:solidFill>
                <a:latin typeface="Calibri" panose="020F0502020204030204"/>
                <a:ea typeface=""/>
                <a:cs typeface=""/>
              </a:rPr>
              <a:t>Authentication / </a:t>
            </a:r>
            <a:r>
              <a:rPr lang="en-US" sz="1000" kern="0" noProof="0" dirty="0" err="1">
                <a:solidFill>
                  <a:prstClr val="white"/>
                </a:solidFill>
                <a:latin typeface="Calibri" panose="020F0502020204030204"/>
                <a:ea typeface=""/>
                <a:cs typeface=""/>
              </a:rPr>
              <a:t>Authorisation</a:t>
            </a:r>
            <a:br>
              <a:rPr lang="en-US" sz="1000" kern="0" noProof="0" dirty="0">
                <a:solidFill>
                  <a:prstClr val="white"/>
                </a:solidFill>
                <a:latin typeface="Calibri" panose="020F0502020204030204"/>
                <a:ea typeface=""/>
                <a:cs typeface=""/>
              </a:rPr>
            </a:br>
            <a:r>
              <a:rPr lang="en-US" sz="1000" kern="0" noProof="0" dirty="0">
                <a:solidFill>
                  <a:prstClr val="white"/>
                </a:solidFill>
                <a:latin typeface="Calibri" panose="020F0502020204030204"/>
                <a:ea typeface=""/>
                <a:cs typeface=""/>
              </a:rPr>
              <a:t>Layer</a:t>
            </a:r>
            <a:endParaRPr kumimoji="0" lang="en-US" sz="1000" b="0" i="0" u="none" strike="noStrike" kern="0" cap="none" spc="0" normalizeH="0" baseline="0" noProof="0" dirty="0">
              <a:ln>
                <a:noFill/>
              </a:ln>
              <a:solidFill>
                <a:prstClr val="white"/>
              </a:solidFill>
              <a:effectLst/>
              <a:uLnTx/>
              <a:uFillTx/>
              <a:latin typeface="Calibri" panose="020F0502020204030204"/>
              <a:ea typeface=""/>
              <a:cs typeface=""/>
            </a:endParaRPr>
          </a:p>
        </p:txBody>
      </p:sp>
      <p:sp>
        <p:nvSpPr>
          <p:cNvPr id="43" name="Rounded Rectangle 42"/>
          <p:cNvSpPr/>
          <p:nvPr/>
        </p:nvSpPr>
        <p:spPr>
          <a:xfrm rot="5400000">
            <a:off x="3388496" y="941519"/>
            <a:ext cx="510456" cy="2128598"/>
          </a:xfrm>
          <a:prstGeom prst="roundRect">
            <a:avLst/>
          </a:prstGeom>
          <a:solidFill>
            <a:srgbClr val="FFC000"/>
          </a:solidFill>
          <a:ln w="12700" cap="flat" cmpd="sng" algn="ctr">
            <a:solidFill>
              <a:srgbClr val="FFC000">
                <a:shade val="50000"/>
              </a:srgbClr>
            </a:solidFill>
            <a:prstDash val="solid"/>
            <a:miter lim="800000"/>
          </a:ln>
          <a:effectLst/>
        </p:spPr>
        <p:txBody>
          <a:bodyPr vert="vert270" rtlCol="0" anchor="ctr"/>
          <a:lstStyle/>
          <a:p>
            <a:pPr algn="ctr" eaLnBrk="1" fontAlgn="auto" hangingPunct="1">
              <a:spcBef>
                <a:spcPts val="0"/>
              </a:spcBef>
              <a:spcAft>
                <a:spcPts val="0"/>
              </a:spcAft>
            </a:pPr>
            <a:r>
              <a:rPr lang="en-US" sz="1300" b="1" kern="0" dirty="0">
                <a:solidFill>
                  <a:prstClr val="white">
                    <a:lumMod val="50000"/>
                  </a:prstClr>
                </a:solidFill>
                <a:latin typeface="Calibri" panose="020F0502020204030204"/>
                <a:ea typeface=""/>
                <a:cs typeface=""/>
              </a:rPr>
              <a:t>Data Management Layer</a:t>
            </a:r>
          </a:p>
        </p:txBody>
      </p:sp>
      <p:cxnSp>
        <p:nvCxnSpPr>
          <p:cNvPr id="44" name="Straight Arrow Connector 43"/>
          <p:cNvCxnSpPr/>
          <p:nvPr/>
        </p:nvCxnSpPr>
        <p:spPr>
          <a:xfrm flipH="1">
            <a:off x="2689441" y="2472468"/>
            <a:ext cx="954283" cy="378675"/>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643724" y="2466594"/>
            <a:ext cx="16052" cy="451751"/>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642678" y="2474654"/>
            <a:ext cx="697804" cy="401658"/>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rot="5400000">
            <a:off x="475471" y="1652895"/>
            <a:ext cx="856867" cy="1384742"/>
          </a:xfrm>
          <a:prstGeom prst="roundRect">
            <a:avLst/>
          </a:prstGeom>
          <a:solidFill>
            <a:sysClr val="window" lastClr="FFFFFF">
              <a:lumMod val="75000"/>
            </a:sysClr>
          </a:solidFill>
          <a:ln>
            <a:noFill/>
          </a:ln>
          <a:effectLst>
            <a:outerShdw blurRad="57150" dist="19050" dir="5400000" algn="ctr" rotWithShape="0">
              <a:srgbClr val="000000">
                <a:alpha val="63000"/>
              </a:srgbClr>
            </a:outerShdw>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prstClr val="white"/>
                </a:solidFill>
                <a:latin typeface="Calibri" panose="020F0502020204030204"/>
                <a:ea typeface=""/>
                <a:cs typeface=""/>
              </a:rPr>
              <a:t>Pilot Application</a:t>
            </a:r>
            <a:endParaRPr kumimoji="0" lang="en-US" sz="1800" b="0" i="0" u="none" strike="noStrike" kern="0" cap="none" spc="0" normalizeH="0" baseline="0" noProof="0" dirty="0">
              <a:ln>
                <a:noFill/>
              </a:ln>
              <a:solidFill>
                <a:prstClr val="white"/>
              </a:solidFill>
              <a:effectLst/>
              <a:uLnTx/>
              <a:uFillTx/>
              <a:latin typeface="Calibri" panose="020F0502020204030204"/>
              <a:ea typeface=""/>
              <a:cs typeface=""/>
            </a:endParaRPr>
          </a:p>
        </p:txBody>
      </p:sp>
      <p:sp>
        <p:nvSpPr>
          <p:cNvPr id="49" name="Rounded Rectangle 48"/>
          <p:cNvSpPr/>
          <p:nvPr/>
        </p:nvSpPr>
        <p:spPr>
          <a:xfrm rot="5400000">
            <a:off x="459650" y="2672802"/>
            <a:ext cx="856867" cy="1384742"/>
          </a:xfrm>
          <a:prstGeom prst="roundRect">
            <a:avLst/>
          </a:prstGeom>
          <a:solidFill>
            <a:sysClr val="window" lastClr="FFFFFF">
              <a:lumMod val="75000"/>
            </a:sysClr>
          </a:solidFill>
          <a:ln>
            <a:noFill/>
          </a:ln>
          <a:effectLst>
            <a:outerShdw blurRad="57150" dist="19050" dir="5400000" algn="ctr" rotWithShape="0">
              <a:srgbClr val="000000">
                <a:alpha val="63000"/>
              </a:srgbClr>
            </a:outerShdw>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prstClr val="white"/>
                </a:solidFill>
                <a:latin typeface="Calibri" panose="020F0502020204030204"/>
                <a:ea typeface=""/>
                <a:cs typeface=""/>
              </a:rPr>
              <a:t>Pilot Application</a:t>
            </a:r>
            <a:endParaRPr kumimoji="0" lang="en-US" sz="1800" b="0" i="0" u="none" strike="noStrike" kern="0" cap="none" spc="0" normalizeH="0" baseline="0" noProof="0" dirty="0">
              <a:ln>
                <a:noFill/>
              </a:ln>
              <a:solidFill>
                <a:prstClr val="white"/>
              </a:solidFill>
              <a:effectLst/>
              <a:uLnTx/>
              <a:uFillTx/>
              <a:latin typeface="Calibri" panose="020F0502020204030204"/>
              <a:ea typeface=""/>
              <a:cs typeface=""/>
            </a:endParaRPr>
          </a:p>
        </p:txBody>
      </p:sp>
      <p:sp>
        <p:nvSpPr>
          <p:cNvPr id="50" name="Rounded Rectangle 49"/>
          <p:cNvSpPr/>
          <p:nvPr/>
        </p:nvSpPr>
        <p:spPr>
          <a:xfrm rot="5400000">
            <a:off x="469748" y="4006482"/>
            <a:ext cx="856867" cy="1384742"/>
          </a:xfrm>
          <a:prstGeom prst="roundRect">
            <a:avLst/>
          </a:prstGeom>
          <a:solidFill>
            <a:sysClr val="window" lastClr="FFFFFF">
              <a:lumMod val="75000"/>
            </a:sysClr>
          </a:solidFill>
          <a:ln>
            <a:noFill/>
          </a:ln>
          <a:effectLst>
            <a:outerShdw blurRad="57150" dist="19050" dir="5400000" algn="ctr" rotWithShape="0">
              <a:srgbClr val="000000">
                <a:alpha val="63000"/>
              </a:srgbClr>
            </a:outerShdw>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prstClr val="white"/>
                </a:solidFill>
                <a:latin typeface="Calibri" panose="020F0502020204030204"/>
                <a:ea typeface=""/>
                <a:cs typeface=""/>
              </a:rPr>
              <a:t>Pilot Application</a:t>
            </a:r>
            <a:endParaRPr kumimoji="0" lang="en-US" sz="1800" b="0" i="0" u="none" strike="noStrike" kern="0" cap="none" spc="0" normalizeH="0" baseline="0" noProof="0" dirty="0">
              <a:ln>
                <a:noFill/>
              </a:ln>
              <a:solidFill>
                <a:prstClr val="white"/>
              </a:solidFill>
              <a:effectLst/>
              <a:uLnTx/>
              <a:uFillTx/>
              <a:latin typeface="Calibri" panose="020F0502020204030204"/>
              <a:ea typeface=""/>
              <a:cs typeface=""/>
            </a:endParaRPr>
          </a:p>
        </p:txBody>
      </p:sp>
      <p:cxnSp>
        <p:nvCxnSpPr>
          <p:cNvPr id="53" name="Curved Connector 52"/>
          <p:cNvCxnSpPr/>
          <p:nvPr/>
        </p:nvCxnSpPr>
        <p:spPr>
          <a:xfrm flipV="1">
            <a:off x="5813195" y="4674151"/>
            <a:ext cx="1293991" cy="713118"/>
          </a:xfrm>
          <a:prstGeom prst="curvedConnector3">
            <a:avLst>
              <a:gd name="adj1" fmla="val 105676"/>
            </a:avLst>
          </a:prstGeom>
          <a:ln w="63500">
            <a:solidFill>
              <a:schemeClr val="accent3">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21023153">
            <a:off x="6014127" y="4827648"/>
            <a:ext cx="1155496" cy="461665"/>
          </a:xfrm>
          <a:prstGeom prst="rect">
            <a:avLst/>
          </a:prstGeom>
          <a:noFill/>
        </p:spPr>
        <p:txBody>
          <a:bodyPr wrap="square" rtlCol="0">
            <a:spAutoFit/>
          </a:bodyPr>
          <a:lstStyle/>
          <a:p>
            <a:pPr algn="ctr" eaLnBrk="1" fontAlgn="auto" hangingPunct="1">
              <a:spcBef>
                <a:spcPts val="0"/>
              </a:spcBef>
              <a:spcAft>
                <a:spcPts val="0"/>
              </a:spcAft>
            </a:pPr>
            <a:r>
              <a:rPr lang="en-US" sz="1200" b="1" kern="0" dirty="0">
                <a:solidFill>
                  <a:prstClr val="white">
                    <a:lumMod val="50000"/>
                  </a:prstClr>
                </a:solidFill>
                <a:latin typeface="Calibri" panose="020F0502020204030204"/>
                <a:ea typeface=""/>
                <a:cs typeface=""/>
              </a:rPr>
              <a:t>Processed Data and Metadata</a:t>
            </a:r>
          </a:p>
        </p:txBody>
      </p:sp>
      <p:cxnSp>
        <p:nvCxnSpPr>
          <p:cNvPr id="58" name="Curved Connector 57"/>
          <p:cNvCxnSpPr/>
          <p:nvPr/>
        </p:nvCxnSpPr>
        <p:spPr>
          <a:xfrm>
            <a:off x="5757666" y="3434982"/>
            <a:ext cx="845453" cy="306339"/>
          </a:xfrm>
          <a:prstGeom prst="curvedConnector3">
            <a:avLst>
              <a:gd name="adj1" fmla="val 50000"/>
            </a:avLst>
          </a:prstGeom>
          <a:ln w="63500">
            <a:solidFill>
              <a:schemeClr val="accent3">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rot="1594774">
            <a:off x="5763740" y="3066085"/>
            <a:ext cx="1155496" cy="461665"/>
          </a:xfrm>
          <a:prstGeom prst="rect">
            <a:avLst/>
          </a:prstGeom>
          <a:noFill/>
        </p:spPr>
        <p:txBody>
          <a:bodyPr wrap="square" rtlCol="0">
            <a:spAutoFit/>
          </a:bodyPr>
          <a:lstStyle/>
          <a:p>
            <a:pPr algn="ctr" eaLnBrk="1" fontAlgn="auto" hangingPunct="1">
              <a:spcBef>
                <a:spcPts val="0"/>
              </a:spcBef>
              <a:spcAft>
                <a:spcPts val="0"/>
              </a:spcAft>
            </a:pPr>
            <a:r>
              <a:rPr lang="en-US" sz="1200" b="1" kern="0" dirty="0">
                <a:solidFill>
                  <a:prstClr val="white">
                    <a:lumMod val="50000"/>
                  </a:prstClr>
                </a:solidFill>
                <a:latin typeface="Calibri" panose="020F0502020204030204"/>
                <a:ea typeface=""/>
                <a:cs typeface=""/>
              </a:rPr>
              <a:t>Data Endpoints</a:t>
            </a:r>
          </a:p>
          <a:p>
            <a:pPr algn="ctr" eaLnBrk="1" fontAlgn="auto" hangingPunct="1">
              <a:spcBef>
                <a:spcPts val="0"/>
              </a:spcBef>
              <a:spcAft>
                <a:spcPts val="0"/>
              </a:spcAft>
            </a:pPr>
            <a:r>
              <a:rPr lang="en-US" sz="1200" b="1" kern="0" dirty="0">
                <a:solidFill>
                  <a:prstClr val="white">
                    <a:lumMod val="50000"/>
                  </a:prstClr>
                </a:solidFill>
                <a:latin typeface="Calibri" panose="020F0502020204030204"/>
                <a:ea typeface=""/>
                <a:cs typeface=""/>
              </a:rPr>
              <a:t>and Metadata</a:t>
            </a:r>
          </a:p>
        </p:txBody>
      </p:sp>
      <p:sp>
        <p:nvSpPr>
          <p:cNvPr id="65" name="Left-Right Arrow 64"/>
          <p:cNvSpPr/>
          <p:nvPr/>
        </p:nvSpPr>
        <p:spPr>
          <a:xfrm>
            <a:off x="1584337" y="2309861"/>
            <a:ext cx="467383" cy="129640"/>
          </a:xfrm>
          <a:prstGeom prst="leftRightArrow">
            <a:avLst/>
          </a:prstGeom>
          <a:solidFill>
            <a:srgbClr val="DDE249"/>
          </a:solidFill>
          <a:ln>
            <a:solidFill>
              <a:srgbClr val="DD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p:cNvSpPr/>
          <p:nvPr/>
        </p:nvSpPr>
        <p:spPr>
          <a:xfrm rot="10800000">
            <a:off x="1462662" y="4581128"/>
            <a:ext cx="580235" cy="170474"/>
          </a:xfrm>
          <a:prstGeom prst="rightArrow">
            <a:avLst/>
          </a:prstGeom>
          <a:solidFill>
            <a:srgbClr val="DDE249"/>
          </a:solidFill>
          <a:ln>
            <a:solidFill>
              <a:srgbClr val="DD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p:cNvSpPr/>
          <p:nvPr/>
        </p:nvSpPr>
        <p:spPr>
          <a:xfrm rot="12674255">
            <a:off x="1449937" y="3622085"/>
            <a:ext cx="667367" cy="141702"/>
          </a:xfrm>
          <a:prstGeom prst="rightArrow">
            <a:avLst/>
          </a:prstGeom>
          <a:solidFill>
            <a:srgbClr val="DDE249"/>
          </a:solidFill>
          <a:ln>
            <a:solidFill>
              <a:srgbClr val="DD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 Arrow 68"/>
          <p:cNvSpPr/>
          <p:nvPr/>
        </p:nvSpPr>
        <p:spPr>
          <a:xfrm rot="19927536">
            <a:off x="1465009" y="3128090"/>
            <a:ext cx="722451" cy="132084"/>
          </a:xfrm>
          <a:prstGeom prst="leftRightArrow">
            <a:avLst/>
          </a:prstGeom>
          <a:solidFill>
            <a:srgbClr val="DDE249"/>
          </a:solidFill>
          <a:ln>
            <a:solidFill>
              <a:srgbClr val="DD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Curved Connector 69"/>
          <p:cNvCxnSpPr>
            <a:stCxn id="6" idx="1"/>
            <a:endCxn id="50" idx="3"/>
          </p:cNvCxnSpPr>
          <p:nvPr/>
        </p:nvCxnSpPr>
        <p:spPr>
          <a:xfrm rot="5400000">
            <a:off x="4098228" y="1474105"/>
            <a:ext cx="453136" cy="6853228"/>
          </a:xfrm>
          <a:prstGeom prst="curvedConnector3">
            <a:avLst>
              <a:gd name="adj1" fmla="val 422719"/>
            </a:avLst>
          </a:prstGeom>
          <a:ln w="63500">
            <a:solidFill>
              <a:srgbClr val="DDE249"/>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rot="5400000">
            <a:off x="841659" y="3622238"/>
            <a:ext cx="395187" cy="584775"/>
          </a:xfrm>
          <a:prstGeom prst="rect">
            <a:avLst/>
          </a:prstGeom>
          <a:noFill/>
        </p:spPr>
        <p:txBody>
          <a:bodyPr wrap="square" rtlCol="0">
            <a:spAutoFit/>
          </a:bodyPr>
          <a:lstStyle/>
          <a:p>
            <a:r>
              <a:rPr lang="mr-IN" sz="3200" b="1" dirty="0">
                <a:solidFill>
                  <a:schemeClr val="accent3">
                    <a:lumMod val="50000"/>
                  </a:schemeClr>
                </a:solidFill>
              </a:rPr>
              <a:t>…</a:t>
            </a:r>
            <a:endParaRPr lang="en-US" sz="3200" b="1" dirty="0">
              <a:solidFill>
                <a:schemeClr val="accent3">
                  <a:lumMod val="50000"/>
                </a:schemeClr>
              </a:solidFill>
            </a:endParaRPr>
          </a:p>
        </p:txBody>
      </p:sp>
      <p:cxnSp>
        <p:nvCxnSpPr>
          <p:cNvPr id="51" name="Curved Connector 50"/>
          <p:cNvCxnSpPr/>
          <p:nvPr/>
        </p:nvCxnSpPr>
        <p:spPr>
          <a:xfrm rot="16200000" flipH="1">
            <a:off x="3798905" y="3576249"/>
            <a:ext cx="569406" cy="190"/>
          </a:xfrm>
          <a:prstGeom prst="curvedConnector3">
            <a:avLst>
              <a:gd name="adj1" fmla="val 50000"/>
            </a:avLst>
          </a:prstGeom>
          <a:ln w="57150">
            <a:solidFill>
              <a:schemeClr val="accent3">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Footer Placeholder 3"/>
          <p:cNvSpPr>
            <a:spLocks noGrp="1"/>
          </p:cNvSpPr>
          <p:nvPr>
            <p:ph type="ftr" sz="quarter" idx="11"/>
          </p:nvPr>
        </p:nvSpPr>
        <p:spPr>
          <a:xfrm>
            <a:off x="2555875" y="6592267"/>
            <a:ext cx="3567113" cy="365125"/>
          </a:xfrm>
        </p:spPr>
        <p:txBody>
          <a:bodyPr/>
          <a:lstStyle/>
          <a:p>
            <a:pPr>
              <a:defRPr/>
            </a:pPr>
            <a:r>
              <a:rPr lang="en-US"/>
              <a:t>Harvesting Innovation Workshop, Milan, 8 May 2018</a:t>
            </a:r>
            <a:endParaRPr lang="en-US" dirty="0"/>
          </a:p>
        </p:txBody>
      </p:sp>
      <p:sp>
        <p:nvSpPr>
          <p:cNvPr id="4" name="Slide Number Placeholder 3"/>
          <p:cNvSpPr>
            <a:spLocks noGrp="1"/>
          </p:cNvSpPr>
          <p:nvPr>
            <p:ph type="sldNum" sz="quarter" idx="12"/>
          </p:nvPr>
        </p:nvSpPr>
        <p:spPr/>
        <p:txBody>
          <a:bodyPr/>
          <a:lstStyle/>
          <a:p>
            <a:pPr>
              <a:defRPr/>
            </a:pPr>
            <a:fld id="{A2BECB74-8EEE-43A0-88E8-99DEB3B6F461}" type="slidenum">
              <a:rPr lang="en-US" altLang="en-US" smtClean="0"/>
              <a:pPr>
                <a:defRPr/>
              </a:pPr>
              <a:t>9</a:t>
            </a:fld>
            <a:endParaRPr lang="en-US" altLang="en-US"/>
          </a:p>
        </p:txBody>
      </p:sp>
    </p:spTree>
    <p:extLst>
      <p:ext uri="{BB962C8B-B14F-4D97-AF65-F5344CB8AC3E}">
        <p14:creationId xmlns:p14="http://schemas.microsoft.com/office/powerpoint/2010/main" val="1974777756"/>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3869</TotalTime>
  <Words>2732</Words>
  <Application>Microsoft Office PowerPoint</Application>
  <PresentationFormat>On-screen Show (4:3)</PresentationFormat>
  <Paragraphs>306</Paragraphs>
  <Slides>20</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MS PGothic</vt:lpstr>
      <vt:lpstr>Arial</vt:lpstr>
      <vt:lpstr>Calibri</vt:lpstr>
      <vt:lpstr>Calibri Light</vt:lpstr>
      <vt:lpstr>Segoe UI Light</vt:lpstr>
      <vt:lpstr>Times New Roman</vt:lpstr>
      <vt:lpstr>Wingdings</vt:lpstr>
      <vt:lpstr>Struttura predefinita</vt:lpstr>
      <vt:lpstr>Custom Design</vt:lpstr>
      <vt:lpstr>Collective Awareness PlatformS for Environmentally-sound Land management based on data technoLogies and Agrobiodiversity </vt:lpstr>
      <vt:lpstr>Open Data features and benefits</vt:lpstr>
      <vt:lpstr>Biodiversity, Agriculture, Food &amp; Data</vt:lpstr>
      <vt:lpstr>The CAPSELLA objectives and flow </vt:lpstr>
      <vt:lpstr>Multilayered approach</vt:lpstr>
      <vt:lpstr>CAPSELLA Data Infrastructure</vt:lpstr>
      <vt:lpstr>CAPSELLA Data flow  Rural-urban linkage through data driven services</vt:lpstr>
      <vt:lpstr>CAPSELLA Infrastructure: privacy &amp; security</vt:lpstr>
      <vt:lpstr>CAPSELLA Platform &amp; Pilot Applications</vt:lpstr>
      <vt:lpstr>CAPSELLA Pilots</vt:lpstr>
      <vt:lpstr>#1 Food Product Data Analytics</vt:lpstr>
      <vt:lpstr>#2 Storytelling on Food Production</vt:lpstr>
      <vt:lpstr>#3 Compost in Precision Agriculture</vt:lpstr>
      <vt:lpstr>#4 Personalised Public Food Service</vt:lpstr>
      <vt:lpstr>#5 Meal Prediction Tool</vt:lpstr>
      <vt:lpstr>#6 Data Management for EU Seeds Networks</vt:lpstr>
      <vt:lpstr>#7 Soil Health App</vt:lpstr>
      <vt:lpstr>CAPSELLA Acceleration Programme</vt:lpstr>
      <vt:lpstr>CAPSELLA innovation in figures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Awareness PlatformS for Environmentally-sound Land management based on data technoLogies and Agrobiodiversity</dc:title>
  <dc:creator>Maria Boile</dc:creator>
  <cp:lastModifiedBy>Eleni Toli</cp:lastModifiedBy>
  <cp:revision>245</cp:revision>
  <cp:lastPrinted>2016-03-15T12:21:42Z</cp:lastPrinted>
  <dcterms:created xsi:type="dcterms:W3CDTF">2016-01-26T08:48:27Z</dcterms:created>
  <dcterms:modified xsi:type="dcterms:W3CDTF">2018-05-08T07:22:05Z</dcterms:modified>
</cp:coreProperties>
</file>