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7099300" cy="10234613"/>
  <p:defaultTextStyle>
    <a:defPPr>
      <a:defRPr lang="de-DE"/>
    </a:defPPr>
    <a:lvl1pPr algn="l" rtl="0" fontAlgn="base">
      <a:spcBef>
        <a:spcPct val="0"/>
      </a:spcBef>
      <a:spcAft>
        <a:spcPct val="0"/>
      </a:spcAft>
      <a:defRPr sz="4000" kern="1200">
        <a:solidFill>
          <a:schemeClr val="tx1"/>
        </a:solidFill>
        <a:latin typeface="Charter" pitchFamily="2" charset="0"/>
        <a:ea typeface="+mn-ea"/>
        <a:cs typeface="Arial" charset="0"/>
      </a:defRPr>
    </a:lvl1pPr>
    <a:lvl2pPr marL="457200" algn="l" rtl="0" fontAlgn="base">
      <a:spcBef>
        <a:spcPct val="0"/>
      </a:spcBef>
      <a:spcAft>
        <a:spcPct val="0"/>
      </a:spcAft>
      <a:defRPr sz="4000" kern="1200">
        <a:solidFill>
          <a:schemeClr val="tx1"/>
        </a:solidFill>
        <a:latin typeface="Charter" pitchFamily="2" charset="0"/>
        <a:ea typeface="+mn-ea"/>
        <a:cs typeface="Arial" charset="0"/>
      </a:defRPr>
    </a:lvl2pPr>
    <a:lvl3pPr marL="914400" algn="l" rtl="0" fontAlgn="base">
      <a:spcBef>
        <a:spcPct val="0"/>
      </a:spcBef>
      <a:spcAft>
        <a:spcPct val="0"/>
      </a:spcAft>
      <a:defRPr sz="4000" kern="1200">
        <a:solidFill>
          <a:schemeClr val="tx1"/>
        </a:solidFill>
        <a:latin typeface="Charter" pitchFamily="2" charset="0"/>
        <a:ea typeface="+mn-ea"/>
        <a:cs typeface="Arial" charset="0"/>
      </a:defRPr>
    </a:lvl3pPr>
    <a:lvl4pPr marL="1371600" algn="l" rtl="0" fontAlgn="base">
      <a:spcBef>
        <a:spcPct val="0"/>
      </a:spcBef>
      <a:spcAft>
        <a:spcPct val="0"/>
      </a:spcAft>
      <a:defRPr sz="4000" kern="1200">
        <a:solidFill>
          <a:schemeClr val="tx1"/>
        </a:solidFill>
        <a:latin typeface="Charter" pitchFamily="2" charset="0"/>
        <a:ea typeface="+mn-ea"/>
        <a:cs typeface="Arial" charset="0"/>
      </a:defRPr>
    </a:lvl4pPr>
    <a:lvl5pPr marL="1828800" algn="l" rtl="0" fontAlgn="base">
      <a:spcBef>
        <a:spcPct val="0"/>
      </a:spcBef>
      <a:spcAft>
        <a:spcPct val="0"/>
      </a:spcAft>
      <a:defRPr sz="4000" kern="1200">
        <a:solidFill>
          <a:schemeClr val="tx1"/>
        </a:solidFill>
        <a:latin typeface="Charter" pitchFamily="2" charset="0"/>
        <a:ea typeface="+mn-ea"/>
        <a:cs typeface="Arial" charset="0"/>
      </a:defRPr>
    </a:lvl5pPr>
    <a:lvl6pPr marL="2286000" algn="l" defTabSz="914400" rtl="0" eaLnBrk="1" latinLnBrk="0" hangingPunct="1">
      <a:defRPr sz="4000" kern="1200">
        <a:solidFill>
          <a:schemeClr val="tx1"/>
        </a:solidFill>
        <a:latin typeface="Charter" pitchFamily="2" charset="0"/>
        <a:ea typeface="+mn-ea"/>
        <a:cs typeface="Arial" charset="0"/>
      </a:defRPr>
    </a:lvl6pPr>
    <a:lvl7pPr marL="2743200" algn="l" defTabSz="914400" rtl="0" eaLnBrk="1" latinLnBrk="0" hangingPunct="1">
      <a:defRPr sz="4000" kern="1200">
        <a:solidFill>
          <a:schemeClr val="tx1"/>
        </a:solidFill>
        <a:latin typeface="Charter" pitchFamily="2" charset="0"/>
        <a:ea typeface="+mn-ea"/>
        <a:cs typeface="Arial" charset="0"/>
      </a:defRPr>
    </a:lvl7pPr>
    <a:lvl8pPr marL="3200400" algn="l" defTabSz="914400" rtl="0" eaLnBrk="1" latinLnBrk="0" hangingPunct="1">
      <a:defRPr sz="4000" kern="1200">
        <a:solidFill>
          <a:schemeClr val="tx1"/>
        </a:solidFill>
        <a:latin typeface="Charter" pitchFamily="2" charset="0"/>
        <a:ea typeface="+mn-ea"/>
        <a:cs typeface="Arial" charset="0"/>
      </a:defRPr>
    </a:lvl8pPr>
    <a:lvl9pPr marL="3657600" algn="l" defTabSz="914400" rtl="0" eaLnBrk="1" latinLnBrk="0" hangingPunct="1">
      <a:defRPr sz="4000" kern="1200">
        <a:solidFill>
          <a:schemeClr val="tx1"/>
        </a:solidFill>
        <a:latin typeface="Charter" pitchFamily="2" charset="0"/>
        <a:ea typeface="+mn-ea"/>
        <a:cs typeface="Arial" charset="0"/>
      </a:defRPr>
    </a:lvl9pPr>
  </p:defaultTextStyle>
  <p:extLst>
    <p:ext uri="{EFAFB233-063F-42B5-8137-9DF3F51BA10A}">
      <p15:sldGuideLst xmlns:p15="http://schemas.microsoft.com/office/powerpoint/2012/main">
        <p15:guide id="1" orient="horz" pos="2117">
          <p15:clr>
            <a:srgbClr val="A4A3A4"/>
          </p15:clr>
        </p15:guide>
        <p15:guide id="2" pos="18359" userDrawn="1">
          <p15:clr>
            <a:srgbClr val="A4A3A4"/>
          </p15:clr>
        </p15:guide>
        <p15:guide id="3" pos="680">
          <p15:clr>
            <a:srgbClr val="A4A3A4"/>
          </p15:clr>
        </p15:guide>
        <p15:guide id="4" pos="6362" userDrawn="1">
          <p15:clr>
            <a:srgbClr val="A4A3A4"/>
          </p15:clr>
        </p15:guide>
        <p15:guide id="5" pos="6657" userDrawn="1">
          <p15:clr>
            <a:srgbClr val="A4A3A4"/>
          </p15:clr>
        </p15:guide>
        <p15:guide id="6" pos="12719">
          <p15:clr>
            <a:srgbClr val="A4A3A4"/>
          </p15:clr>
        </p15:guide>
        <p15:guide id="7" pos="12393">
          <p15:clr>
            <a:srgbClr val="A4A3A4"/>
          </p15:clr>
        </p15:guide>
        <p15:guide id="8" pos="9412">
          <p15:clr>
            <a:srgbClr val="A4A3A4"/>
          </p15:clr>
        </p15:guide>
        <p15:guide id="9" pos="9650" userDrawn="1">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tian JM Etzold" initials="BJE" lastIdx="1" clrIdx="0">
    <p:extLst/>
  </p:cmAuthor>
  <p:cmAuthor id="2" name="Bastian JM Etzold" initials="BJE [2]" lastIdx="1" clrIdx="1">
    <p:extLst/>
  </p:cmAuthor>
  <p:cmAuthor id="3" name="Bastian JM Etzold" initials="BJE [3]" lastIdx="1" clrIdx="2">
    <p:extLst/>
  </p:cmAuthor>
  <p:cmAuthor id="4" name="Bastian JM Etzold" initials="BJE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C6500"/>
    <a:srgbClr val="B90F22"/>
    <a:srgbClr val="99FFCC"/>
    <a:srgbClr val="005AA9"/>
    <a:srgbClr val="0083CC"/>
    <a:srgbClr val="FF7C5D"/>
    <a:srgbClr val="1DC4FF"/>
    <a:srgbClr val="00CC99"/>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50000" autoAdjust="0"/>
  </p:normalViewPr>
  <p:slideViewPr>
    <p:cSldViewPr snapToGrid="0" showGuides="1">
      <p:cViewPr>
        <p:scale>
          <a:sx n="70" d="100"/>
          <a:sy n="70" d="100"/>
        </p:scale>
        <p:origin x="-3536" y="-10840"/>
      </p:cViewPr>
      <p:guideLst>
        <p:guide orient="horz" pos="2117"/>
        <p:guide pos="18359"/>
        <p:guide pos="680"/>
        <p:guide pos="6362"/>
        <p:guide pos="6657"/>
        <p:guide pos="12719"/>
        <p:guide pos="12393"/>
        <p:guide pos="9412"/>
        <p:guide pos="9650"/>
      </p:guideLst>
    </p:cSldViewPr>
  </p:slideViewPr>
  <p:notesTextViewPr>
    <p:cViewPr>
      <p:scale>
        <a:sx n="100" d="100"/>
        <a:sy n="100" d="100"/>
      </p:scale>
      <p:origin x="0" y="0"/>
    </p:cViewPr>
  </p:notesTextViewPr>
  <p:notesViewPr>
    <p:cSldViewPr snapToGrid="0">
      <p:cViewPr varScale="1">
        <p:scale>
          <a:sx n="77" d="100"/>
          <a:sy n="77" d="100"/>
        </p:scale>
        <p:origin x="-354" y="-102"/>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2"/>
            <a:ext cx="3076672" cy="511053"/>
          </a:xfrm>
          <a:prstGeom prst="rect">
            <a:avLst/>
          </a:prstGeom>
        </p:spPr>
        <p:txBody>
          <a:bodyPr vert="horz" lIns="95468" tIns="47735" rIns="95468" bIns="47735" rtlCol="0"/>
          <a:lstStyle>
            <a:lvl1pPr algn="l">
              <a:defRPr sz="1200"/>
            </a:lvl1pPr>
          </a:lstStyle>
          <a:p>
            <a:endParaRPr lang="de-DE"/>
          </a:p>
        </p:txBody>
      </p:sp>
      <p:sp>
        <p:nvSpPr>
          <p:cNvPr id="3" name="Datumsplatzhalter 2"/>
          <p:cNvSpPr>
            <a:spLocks noGrp="1"/>
          </p:cNvSpPr>
          <p:nvPr>
            <p:ph type="dt" idx="1"/>
          </p:nvPr>
        </p:nvSpPr>
        <p:spPr>
          <a:xfrm>
            <a:off x="4021089" y="2"/>
            <a:ext cx="3076672" cy="511053"/>
          </a:xfrm>
          <a:prstGeom prst="rect">
            <a:avLst/>
          </a:prstGeom>
        </p:spPr>
        <p:txBody>
          <a:bodyPr vert="horz" lIns="95468" tIns="47735" rIns="95468" bIns="47735" rtlCol="0"/>
          <a:lstStyle>
            <a:lvl1pPr algn="r">
              <a:defRPr sz="1200"/>
            </a:lvl1pPr>
          </a:lstStyle>
          <a:p>
            <a:fld id="{ABD21F85-51CA-495E-BEAA-36C5AE295C29}" type="datetimeFigureOut">
              <a:rPr lang="de-DE" smtClean="0"/>
              <a:t>06.11.18</a:t>
            </a:fld>
            <a:endParaRPr lang="de-DE"/>
          </a:p>
        </p:txBody>
      </p:sp>
      <p:sp>
        <p:nvSpPr>
          <p:cNvPr id="4" name="Folienbildplatzhalter 3"/>
          <p:cNvSpPr>
            <a:spLocks noGrp="1" noRot="1" noChangeAspect="1"/>
          </p:cNvSpPr>
          <p:nvPr>
            <p:ph type="sldImg" idx="2"/>
          </p:nvPr>
        </p:nvSpPr>
        <p:spPr>
          <a:xfrm>
            <a:off x="2192338" y="766763"/>
            <a:ext cx="2714625" cy="3838575"/>
          </a:xfrm>
          <a:prstGeom prst="rect">
            <a:avLst/>
          </a:prstGeom>
          <a:noFill/>
          <a:ln w="12700">
            <a:solidFill>
              <a:prstClr val="black"/>
            </a:solidFill>
          </a:ln>
        </p:spPr>
        <p:txBody>
          <a:bodyPr vert="horz" lIns="95468" tIns="47735" rIns="95468" bIns="47735" rtlCol="0" anchor="ctr"/>
          <a:lstStyle/>
          <a:p>
            <a:endParaRPr lang="de-DE"/>
          </a:p>
        </p:txBody>
      </p:sp>
      <p:sp>
        <p:nvSpPr>
          <p:cNvPr id="5" name="Notizenplatzhalter 4"/>
          <p:cNvSpPr>
            <a:spLocks noGrp="1"/>
          </p:cNvSpPr>
          <p:nvPr>
            <p:ph type="body" sz="quarter" idx="3"/>
          </p:nvPr>
        </p:nvSpPr>
        <p:spPr>
          <a:xfrm>
            <a:off x="710243" y="4861781"/>
            <a:ext cx="5678823" cy="4604560"/>
          </a:xfrm>
          <a:prstGeom prst="rect">
            <a:avLst/>
          </a:prstGeom>
        </p:spPr>
        <p:txBody>
          <a:bodyPr vert="horz" lIns="95468" tIns="47735" rIns="95468" bIns="4773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 y="9721871"/>
            <a:ext cx="3076672" cy="511053"/>
          </a:xfrm>
          <a:prstGeom prst="rect">
            <a:avLst/>
          </a:prstGeom>
        </p:spPr>
        <p:txBody>
          <a:bodyPr vert="horz" lIns="95468" tIns="47735" rIns="95468" bIns="47735" rtlCol="0" anchor="b"/>
          <a:lstStyle>
            <a:lvl1pPr algn="l">
              <a:defRPr sz="1200"/>
            </a:lvl1pPr>
          </a:lstStyle>
          <a:p>
            <a:endParaRPr lang="de-DE"/>
          </a:p>
        </p:txBody>
      </p:sp>
      <p:sp>
        <p:nvSpPr>
          <p:cNvPr id="7" name="Foliennummernplatzhalter 6"/>
          <p:cNvSpPr>
            <a:spLocks noGrp="1"/>
          </p:cNvSpPr>
          <p:nvPr>
            <p:ph type="sldNum" sz="quarter" idx="5"/>
          </p:nvPr>
        </p:nvSpPr>
        <p:spPr>
          <a:xfrm>
            <a:off x="4021089" y="9721871"/>
            <a:ext cx="3076672" cy="511053"/>
          </a:xfrm>
          <a:prstGeom prst="rect">
            <a:avLst/>
          </a:prstGeom>
        </p:spPr>
        <p:txBody>
          <a:bodyPr vert="horz" lIns="95468" tIns="47735" rIns="95468" bIns="47735" rtlCol="0" anchor="b"/>
          <a:lstStyle>
            <a:lvl1pPr algn="r">
              <a:defRPr sz="1200"/>
            </a:lvl1pPr>
          </a:lstStyle>
          <a:p>
            <a:fld id="{112590AF-5A4D-4462-AFC3-A134673CCDE4}" type="slidenum">
              <a:rPr lang="de-DE" smtClean="0"/>
              <a:t>‹Nr.›</a:t>
            </a:fld>
            <a:endParaRPr lang="de-DE"/>
          </a:p>
        </p:txBody>
      </p:sp>
    </p:spTree>
    <p:extLst>
      <p:ext uri="{BB962C8B-B14F-4D97-AF65-F5344CB8AC3E}">
        <p14:creationId xmlns:p14="http://schemas.microsoft.com/office/powerpoint/2010/main" val="61423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10"/>
          </p:nvPr>
        </p:nvSpPr>
        <p:spPr/>
        <p:txBody>
          <a:bodyPr/>
          <a:lstStyle/>
          <a:p>
            <a:fld id="{112590AF-5A4D-4462-AFC3-A134673CCDE4}" type="slidenum">
              <a:rPr lang="de-DE" smtClean="0"/>
              <a:t>1</a:t>
            </a:fld>
            <a:endParaRPr lang="de-DE"/>
          </a:p>
        </p:txBody>
      </p:sp>
    </p:spTree>
    <p:extLst>
      <p:ext uri="{BB962C8B-B14F-4D97-AF65-F5344CB8AC3E}">
        <p14:creationId xmlns:p14="http://schemas.microsoft.com/office/powerpoint/2010/main" val="14374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1713" y="13298488"/>
            <a:ext cx="25736550" cy="9175750"/>
          </a:xfrm>
        </p:spPr>
        <p:txBody>
          <a:bodyPr/>
          <a:lstStyle/>
          <a:p>
            <a:r>
              <a:rPr lang="de-DE"/>
              <a:t>Titelmasterformat durch Klicken bearbeiten</a:t>
            </a:r>
          </a:p>
        </p:txBody>
      </p:sp>
      <p:sp>
        <p:nvSpPr>
          <p:cNvPr id="3" name="Untertitel 2"/>
          <p:cNvSpPr>
            <a:spLocks noGrp="1"/>
          </p:cNvSpPr>
          <p:nvPr>
            <p:ph type="subTitle" idx="1"/>
          </p:nvPr>
        </p:nvSpPr>
        <p:spPr>
          <a:xfrm>
            <a:off x="4541838" y="24258588"/>
            <a:ext cx="21196300"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13CBF3F1-32D2-4F79-A202-332AEEE93BA0}"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C7D3F236-0C41-46E6-9219-FA525A64D4F4}" type="slidenum">
              <a:rPr lang="de-DE"/>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51950" y="1714500"/>
            <a:ext cx="6810375" cy="365220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517650" y="1714500"/>
            <a:ext cx="20281900" cy="365220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970EBEC3-D4F1-44DF-BCFD-4B714E9D5F2B}"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B5CD1727-E219-4F6E-A32B-562C7908F75D}" type="slidenum">
              <a:rPr lang="de-DE"/>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2363" y="27508200"/>
            <a:ext cx="25738137" cy="850265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2392363" y="18143538"/>
            <a:ext cx="25738137" cy="93646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F6441E56-E924-4990-8F21-B5327433F304}"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517650" y="9982200"/>
            <a:ext cx="13546138" cy="2825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15216188" y="9982200"/>
            <a:ext cx="13546137" cy="2825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F973982-7104-4504-B45D-FA39967A5E2E}"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51025" cy="713422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C1C8DEFB-9AB0-40F6-8903-E56BFDB3D330}"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015AF51F-4C32-4725-9195-6EB4F9AD348B}" type="slidenum">
              <a:rPr lang="de-DE"/>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24D47731-52AC-4B77-B585-01911009324A}" type="slidenum">
              <a:rPr lang="de-DE"/>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04975"/>
            <a:ext cx="9961563" cy="725328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23E5122-91DF-4958-A1C9-B73175DADEF1}" type="slidenum">
              <a:rPr lang="de-DE"/>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5663" y="29965650"/>
            <a:ext cx="18167350" cy="35385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9C240100-5ED2-49ED-8149-01FAF1750704}"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7650" y="1714500"/>
            <a:ext cx="27244675" cy="7142163"/>
          </a:xfrm>
          <a:prstGeom prst="rect">
            <a:avLst/>
          </a:prstGeom>
          <a:noFill/>
          <a:ln w="9525">
            <a:noFill/>
            <a:miter lim="800000"/>
            <a:headEnd/>
            <a:tailEnd/>
          </a:ln>
          <a:effectLst/>
        </p:spPr>
        <p:txBody>
          <a:bodyPr vert="horz" wrap="square" lIns="417485" tIns="208744" rIns="417485" bIns="208744"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1517650" y="9982200"/>
            <a:ext cx="27244675" cy="28254325"/>
          </a:xfrm>
          <a:prstGeom prst="rect">
            <a:avLst/>
          </a:prstGeom>
          <a:noFill/>
          <a:ln w="9525">
            <a:noFill/>
            <a:miter lim="800000"/>
            <a:headEnd/>
            <a:tailEnd/>
          </a:ln>
          <a:effectLst/>
        </p:spPr>
        <p:txBody>
          <a:bodyPr vert="horz" wrap="square" lIns="417485" tIns="208744" rIns="417485" bIns="20874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1517650" y="38984238"/>
            <a:ext cx="7064375" cy="2967037"/>
          </a:xfrm>
          <a:prstGeom prst="rect">
            <a:avLst/>
          </a:prstGeom>
          <a:noFill/>
          <a:ln w="9525">
            <a:noFill/>
            <a:miter lim="800000"/>
            <a:headEnd/>
            <a:tailEnd/>
          </a:ln>
          <a:effectLst/>
        </p:spPr>
        <p:txBody>
          <a:bodyPr vert="horz" wrap="square" lIns="417485" tIns="208744" rIns="417485" bIns="208744" numCol="1" anchor="t" anchorCtr="0" compatLnSpc="1">
            <a:prstTxWarp prst="textNoShape">
              <a:avLst/>
            </a:prstTxWarp>
          </a:bodyPr>
          <a:lstStyle>
            <a:lvl1pPr defTabSz="4175125">
              <a:defRPr sz="6600"/>
            </a:lvl1pPr>
          </a:lstStyle>
          <a:p>
            <a:endParaRPr lang="de-DE"/>
          </a:p>
        </p:txBody>
      </p:sp>
      <p:sp>
        <p:nvSpPr>
          <p:cNvPr id="1029" name="Rectangle 5"/>
          <p:cNvSpPr>
            <a:spLocks noGrp="1" noChangeArrowheads="1"/>
          </p:cNvSpPr>
          <p:nvPr>
            <p:ph type="ftr" sz="quarter" idx="3"/>
          </p:nvPr>
        </p:nvSpPr>
        <p:spPr bwMode="auto">
          <a:xfrm>
            <a:off x="10344150" y="38984238"/>
            <a:ext cx="9591675" cy="2967037"/>
          </a:xfrm>
          <a:prstGeom prst="rect">
            <a:avLst/>
          </a:prstGeom>
          <a:noFill/>
          <a:ln w="9525">
            <a:noFill/>
            <a:miter lim="800000"/>
            <a:headEnd/>
            <a:tailEnd/>
          </a:ln>
          <a:effectLst/>
        </p:spPr>
        <p:txBody>
          <a:bodyPr vert="horz" wrap="square" lIns="417485" tIns="208744" rIns="417485" bIns="208744" numCol="1" anchor="t" anchorCtr="0" compatLnSpc="1">
            <a:prstTxWarp prst="textNoShape">
              <a:avLst/>
            </a:prstTxWarp>
          </a:bodyPr>
          <a:lstStyle>
            <a:lvl1pPr algn="ctr" defTabSz="4175125">
              <a:defRPr sz="6600"/>
            </a:lvl1pPr>
          </a:lstStyle>
          <a:p>
            <a:endParaRPr lang="de-DE"/>
          </a:p>
        </p:txBody>
      </p:sp>
      <p:sp>
        <p:nvSpPr>
          <p:cNvPr id="1030" name="Rectangle 6"/>
          <p:cNvSpPr>
            <a:spLocks noGrp="1" noChangeArrowheads="1"/>
          </p:cNvSpPr>
          <p:nvPr>
            <p:ph type="sldNum" sz="quarter" idx="4"/>
          </p:nvPr>
        </p:nvSpPr>
        <p:spPr bwMode="auto">
          <a:xfrm>
            <a:off x="21697950" y="38984238"/>
            <a:ext cx="7064375" cy="2967037"/>
          </a:xfrm>
          <a:prstGeom prst="rect">
            <a:avLst/>
          </a:prstGeom>
          <a:noFill/>
          <a:ln w="9525">
            <a:noFill/>
            <a:miter lim="800000"/>
            <a:headEnd/>
            <a:tailEnd/>
          </a:ln>
          <a:effectLst/>
        </p:spPr>
        <p:txBody>
          <a:bodyPr vert="horz" wrap="square" lIns="417485" tIns="208744" rIns="417485" bIns="208744" numCol="1" anchor="t" anchorCtr="0" compatLnSpc="1">
            <a:prstTxWarp prst="textNoShape">
              <a:avLst/>
            </a:prstTxWarp>
          </a:bodyPr>
          <a:lstStyle>
            <a:lvl1pPr algn="r" defTabSz="4175125">
              <a:defRPr sz="6600"/>
            </a:lvl1pPr>
          </a:lstStyle>
          <a:p>
            <a:fld id="{0C8EBA05-9D5C-4BD5-8AF3-9A85E5C8DBB4}"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fontAlgn="base">
        <a:spcBef>
          <a:spcPct val="0"/>
        </a:spcBef>
        <a:spcAft>
          <a:spcPct val="0"/>
        </a:spcAft>
        <a:defRPr sz="9100">
          <a:solidFill>
            <a:schemeClr val="tx2"/>
          </a:solidFill>
          <a:latin typeface="+mj-lt"/>
          <a:ea typeface="+mj-ea"/>
          <a:cs typeface="+mj-cs"/>
        </a:defRPr>
      </a:lvl1pPr>
      <a:lvl2pPr algn="ctr" defTabSz="4175125" rtl="0" fontAlgn="base">
        <a:spcBef>
          <a:spcPct val="0"/>
        </a:spcBef>
        <a:spcAft>
          <a:spcPct val="0"/>
        </a:spcAft>
        <a:defRPr sz="9100">
          <a:solidFill>
            <a:schemeClr val="tx2"/>
          </a:solidFill>
          <a:latin typeface="FrontPage" pitchFamily="2" charset="0"/>
          <a:cs typeface="Arial" charset="0"/>
        </a:defRPr>
      </a:lvl2pPr>
      <a:lvl3pPr algn="ctr" defTabSz="4175125" rtl="0" fontAlgn="base">
        <a:spcBef>
          <a:spcPct val="0"/>
        </a:spcBef>
        <a:spcAft>
          <a:spcPct val="0"/>
        </a:spcAft>
        <a:defRPr sz="9100">
          <a:solidFill>
            <a:schemeClr val="tx2"/>
          </a:solidFill>
          <a:latin typeface="FrontPage" pitchFamily="2" charset="0"/>
          <a:cs typeface="Arial" charset="0"/>
        </a:defRPr>
      </a:lvl3pPr>
      <a:lvl4pPr algn="ctr" defTabSz="4175125" rtl="0" fontAlgn="base">
        <a:spcBef>
          <a:spcPct val="0"/>
        </a:spcBef>
        <a:spcAft>
          <a:spcPct val="0"/>
        </a:spcAft>
        <a:defRPr sz="9100">
          <a:solidFill>
            <a:schemeClr val="tx2"/>
          </a:solidFill>
          <a:latin typeface="FrontPage" pitchFamily="2" charset="0"/>
          <a:cs typeface="Arial" charset="0"/>
        </a:defRPr>
      </a:lvl4pPr>
      <a:lvl5pPr algn="ctr" defTabSz="4175125" rtl="0" fontAlgn="base">
        <a:spcBef>
          <a:spcPct val="0"/>
        </a:spcBef>
        <a:spcAft>
          <a:spcPct val="0"/>
        </a:spcAft>
        <a:defRPr sz="9100">
          <a:solidFill>
            <a:schemeClr val="tx2"/>
          </a:solidFill>
          <a:latin typeface="FrontPage" pitchFamily="2" charset="0"/>
          <a:cs typeface="Arial" charset="0"/>
        </a:defRPr>
      </a:lvl5pPr>
      <a:lvl6pPr marL="457200" algn="ctr" defTabSz="4175125" rtl="0" fontAlgn="base">
        <a:spcBef>
          <a:spcPct val="0"/>
        </a:spcBef>
        <a:spcAft>
          <a:spcPct val="0"/>
        </a:spcAft>
        <a:defRPr sz="9100">
          <a:solidFill>
            <a:schemeClr val="tx2"/>
          </a:solidFill>
          <a:latin typeface="FrontPage" pitchFamily="2" charset="0"/>
          <a:cs typeface="Arial" charset="0"/>
        </a:defRPr>
      </a:lvl6pPr>
      <a:lvl7pPr marL="914400" algn="ctr" defTabSz="4175125" rtl="0" fontAlgn="base">
        <a:spcBef>
          <a:spcPct val="0"/>
        </a:spcBef>
        <a:spcAft>
          <a:spcPct val="0"/>
        </a:spcAft>
        <a:defRPr sz="9100">
          <a:solidFill>
            <a:schemeClr val="tx2"/>
          </a:solidFill>
          <a:latin typeface="FrontPage" pitchFamily="2" charset="0"/>
          <a:cs typeface="Arial" charset="0"/>
        </a:defRPr>
      </a:lvl7pPr>
      <a:lvl8pPr marL="1371600" algn="ctr" defTabSz="4175125" rtl="0" fontAlgn="base">
        <a:spcBef>
          <a:spcPct val="0"/>
        </a:spcBef>
        <a:spcAft>
          <a:spcPct val="0"/>
        </a:spcAft>
        <a:defRPr sz="9100">
          <a:solidFill>
            <a:schemeClr val="tx2"/>
          </a:solidFill>
          <a:latin typeface="FrontPage" pitchFamily="2" charset="0"/>
          <a:cs typeface="Arial" charset="0"/>
        </a:defRPr>
      </a:lvl8pPr>
      <a:lvl9pPr marL="1828800" algn="ctr" defTabSz="4175125" rtl="0" fontAlgn="base">
        <a:spcBef>
          <a:spcPct val="0"/>
        </a:spcBef>
        <a:spcAft>
          <a:spcPct val="0"/>
        </a:spcAft>
        <a:defRPr sz="9100">
          <a:solidFill>
            <a:schemeClr val="tx2"/>
          </a:solidFill>
          <a:latin typeface="FrontPage" pitchFamily="2" charset="0"/>
          <a:cs typeface="Arial" charset="0"/>
        </a:defRPr>
      </a:lvl9pPr>
    </p:titleStyle>
    <p:bodyStyle>
      <a:lvl1pPr marL="1563688" indent="-1563688" algn="l" defTabSz="4175125" rtl="0" fontAlgn="base">
        <a:spcBef>
          <a:spcPct val="20000"/>
        </a:spcBef>
        <a:spcAft>
          <a:spcPct val="0"/>
        </a:spcAft>
        <a:buChar char="•"/>
        <a:defRPr sz="6800">
          <a:solidFill>
            <a:schemeClr val="tx1"/>
          </a:solidFill>
          <a:latin typeface="+mn-lt"/>
          <a:ea typeface="+mn-ea"/>
          <a:cs typeface="+mn-cs"/>
        </a:defRPr>
      </a:lvl1pPr>
      <a:lvl2pPr marL="3392488" indent="-1303338" algn="l" defTabSz="4175125" rtl="0" fontAlgn="base">
        <a:spcBef>
          <a:spcPct val="20000"/>
        </a:spcBef>
        <a:spcAft>
          <a:spcPct val="0"/>
        </a:spcAft>
        <a:buChar char="–"/>
        <a:defRPr sz="6800">
          <a:solidFill>
            <a:schemeClr val="tx1"/>
          </a:solidFill>
          <a:latin typeface="+mn-lt"/>
          <a:cs typeface="+mn-cs"/>
        </a:defRPr>
      </a:lvl2pPr>
      <a:lvl3pPr marL="5219700" indent="-1044575" algn="l" defTabSz="4175125" rtl="0" fontAlgn="base">
        <a:spcBef>
          <a:spcPct val="20000"/>
        </a:spcBef>
        <a:spcAft>
          <a:spcPct val="0"/>
        </a:spcAft>
        <a:buChar char="•"/>
        <a:defRPr sz="6800">
          <a:solidFill>
            <a:schemeClr val="tx1"/>
          </a:solidFill>
          <a:latin typeface="+mn-lt"/>
          <a:cs typeface="+mn-cs"/>
        </a:defRPr>
      </a:lvl3pPr>
      <a:lvl4pPr marL="7305675" indent="-1042988" algn="l" defTabSz="4175125" rtl="0" fontAlgn="base">
        <a:spcBef>
          <a:spcPct val="20000"/>
        </a:spcBef>
        <a:spcAft>
          <a:spcPct val="0"/>
        </a:spcAft>
        <a:buChar char="–"/>
        <a:defRPr sz="6800">
          <a:solidFill>
            <a:schemeClr val="tx1"/>
          </a:solidFill>
          <a:latin typeface="+mn-lt"/>
          <a:cs typeface="+mn-cs"/>
        </a:defRPr>
      </a:lvl4pPr>
      <a:lvl5pPr marL="9391650" indent="-1042988" algn="l" defTabSz="4175125" rtl="0" fontAlgn="base">
        <a:spcBef>
          <a:spcPct val="20000"/>
        </a:spcBef>
        <a:spcAft>
          <a:spcPct val="0"/>
        </a:spcAft>
        <a:buChar char="»"/>
        <a:defRPr sz="6800">
          <a:solidFill>
            <a:schemeClr val="tx1"/>
          </a:solidFill>
          <a:latin typeface="+mn-lt"/>
          <a:cs typeface="+mn-cs"/>
        </a:defRPr>
      </a:lvl5pPr>
      <a:lvl6pPr marL="9848850" indent="-1042988" algn="l" defTabSz="4175125" rtl="0" fontAlgn="base">
        <a:spcBef>
          <a:spcPct val="20000"/>
        </a:spcBef>
        <a:spcAft>
          <a:spcPct val="0"/>
        </a:spcAft>
        <a:buChar char="»"/>
        <a:defRPr sz="6800">
          <a:solidFill>
            <a:schemeClr val="tx1"/>
          </a:solidFill>
          <a:latin typeface="+mn-lt"/>
          <a:cs typeface="+mn-cs"/>
        </a:defRPr>
      </a:lvl6pPr>
      <a:lvl7pPr marL="10306050" indent="-1042988" algn="l" defTabSz="4175125" rtl="0" fontAlgn="base">
        <a:spcBef>
          <a:spcPct val="20000"/>
        </a:spcBef>
        <a:spcAft>
          <a:spcPct val="0"/>
        </a:spcAft>
        <a:buChar char="»"/>
        <a:defRPr sz="6800">
          <a:solidFill>
            <a:schemeClr val="tx1"/>
          </a:solidFill>
          <a:latin typeface="+mn-lt"/>
          <a:cs typeface="+mn-cs"/>
        </a:defRPr>
      </a:lvl7pPr>
      <a:lvl8pPr marL="10763250" indent="-1042988" algn="l" defTabSz="4175125" rtl="0" fontAlgn="base">
        <a:spcBef>
          <a:spcPct val="20000"/>
        </a:spcBef>
        <a:spcAft>
          <a:spcPct val="0"/>
        </a:spcAft>
        <a:buChar char="»"/>
        <a:defRPr sz="6800">
          <a:solidFill>
            <a:schemeClr val="tx1"/>
          </a:solidFill>
          <a:latin typeface="+mn-lt"/>
          <a:cs typeface="+mn-cs"/>
        </a:defRPr>
      </a:lvl8pPr>
      <a:lvl9pPr marL="11220450" indent="-1042988" algn="l" defTabSz="4175125" rtl="0" fontAlgn="base">
        <a:spcBef>
          <a:spcPct val="20000"/>
        </a:spcBef>
        <a:spcAft>
          <a:spcPct val="0"/>
        </a:spcAft>
        <a:buChar char="»"/>
        <a:defRPr sz="68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tiff"/><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tif"/><Relationship Id="rId2" Type="http://schemas.openxmlformats.org/officeDocument/2006/relationships/notesSlide" Target="../notesSlides/notesSlide1.xml"/><Relationship Id="rId16" Type="http://schemas.openxmlformats.org/officeDocument/2006/relationships/image" Target="../media/image14.tif"/><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tiff"/><Relationship Id="rId5" Type="http://schemas.openxmlformats.org/officeDocument/2006/relationships/image" Target="../media/image3.tiff"/><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2.emf"/><Relationship Id="rId9" Type="http://schemas.openxmlformats.org/officeDocument/2006/relationships/image" Target="../media/image7.tif"/><Relationship Id="rId1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102092" y="15921492"/>
            <a:ext cx="28073350" cy="5055586"/>
          </a:xfrm>
          <a:prstGeom prst="rect">
            <a:avLst/>
          </a:prstGeom>
          <a:ln w="63500">
            <a:solidFill>
              <a:srgbClr val="EC6500"/>
            </a:solidFill>
          </a:ln>
        </p:spPr>
        <p:txBody>
          <a:bodyPr wrap="square" rtlCol="0" anchor="ctr">
            <a:noAutofit/>
          </a:bodyPr>
          <a:lstStyle/>
          <a:p>
            <a:pPr algn="just"/>
            <a:endParaRPr lang="de-DE" b="1" dirty="0">
              <a:solidFill>
                <a:srgbClr val="005AA9"/>
              </a:solidFill>
              <a:latin typeface="Tahoma" panose="020B0604030504040204" pitchFamily="34" charset="0"/>
              <a:ea typeface="Tahoma" panose="020B0604030504040204" pitchFamily="34" charset="0"/>
              <a:cs typeface="Tahoma" panose="020B0604030504040204" pitchFamily="34" charset="0"/>
            </a:endParaRPr>
          </a:p>
        </p:txBody>
      </p:sp>
      <p:sp>
        <p:nvSpPr>
          <p:cNvPr id="2054" name="Rectangle 6"/>
          <p:cNvSpPr>
            <a:spLocks noChangeArrowheads="1"/>
          </p:cNvSpPr>
          <p:nvPr/>
        </p:nvSpPr>
        <p:spPr bwMode="auto">
          <a:xfrm>
            <a:off x="1079500" y="1079500"/>
            <a:ext cx="28106688" cy="576263"/>
          </a:xfrm>
          <a:prstGeom prst="rect">
            <a:avLst/>
          </a:prstGeom>
          <a:solidFill>
            <a:srgbClr val="005AA9"/>
          </a:solidFill>
          <a:ln w="3175">
            <a:noFill/>
            <a:miter lim="800000"/>
            <a:headEnd/>
            <a:tailEnd/>
          </a:ln>
        </p:spPr>
        <p:txBody>
          <a:bodyPr/>
          <a:lstStyle/>
          <a:p>
            <a:endParaRPr lang="en-US" dirty="0"/>
          </a:p>
        </p:txBody>
      </p:sp>
      <p:sp>
        <p:nvSpPr>
          <p:cNvPr id="2168" name="Text Box 120"/>
          <p:cNvSpPr txBox="1">
            <a:spLocks noChangeArrowheads="1"/>
          </p:cNvSpPr>
          <p:nvPr/>
        </p:nvSpPr>
        <p:spPr bwMode="auto">
          <a:xfrm>
            <a:off x="1071563" y="3260725"/>
            <a:ext cx="28127325" cy="2271713"/>
          </a:xfrm>
          <a:prstGeom prst="rect">
            <a:avLst/>
          </a:prstGeom>
          <a:noFill/>
          <a:ln w="9525">
            <a:noFill/>
            <a:miter lim="800000"/>
            <a:headEnd/>
            <a:tailEnd/>
          </a:ln>
          <a:effectLst/>
        </p:spPr>
        <p:txBody>
          <a:bodyPr lIns="397361" tIns="129396" rIns="258793" bIns="129396">
            <a:spAutoFit/>
          </a:bodyPr>
          <a:lstStyle/>
          <a:p>
            <a:pPr defTabSz="4175125">
              <a:spcBef>
                <a:spcPct val="50000"/>
              </a:spcBef>
            </a:pPr>
            <a:endParaRPr lang="en-US" sz="13200" b="1" dirty="0">
              <a:latin typeface="FrontPage" pitchFamily="2" charset="0"/>
            </a:endParaRPr>
          </a:p>
        </p:txBody>
      </p:sp>
      <p:sp>
        <p:nvSpPr>
          <p:cNvPr id="2210" name="Line 162"/>
          <p:cNvSpPr>
            <a:spLocks noChangeShapeType="1"/>
          </p:cNvSpPr>
          <p:nvPr/>
        </p:nvSpPr>
        <p:spPr bwMode="auto">
          <a:xfrm>
            <a:off x="1080293" y="41517888"/>
            <a:ext cx="28095576" cy="0"/>
          </a:xfrm>
          <a:prstGeom prst="line">
            <a:avLst/>
          </a:prstGeom>
          <a:noFill/>
          <a:ln w="60325">
            <a:solidFill>
              <a:schemeClr val="tx1"/>
            </a:solidFill>
            <a:round/>
            <a:headEnd/>
            <a:tailEnd/>
          </a:ln>
        </p:spPr>
        <p:txBody>
          <a:bodyPr/>
          <a:lstStyle/>
          <a:p>
            <a:endParaRPr lang="en-US" dirty="0"/>
          </a:p>
        </p:txBody>
      </p:sp>
      <p:graphicFrame>
        <p:nvGraphicFramePr>
          <p:cNvPr id="2367" name="Group 319"/>
          <p:cNvGraphicFramePr>
            <a:graphicFrameLocks noGrp="1"/>
          </p:cNvGraphicFramePr>
          <p:nvPr>
            <p:extLst>
              <p:ext uri="{D42A27DB-BD31-4B8C-83A1-F6EECF244321}">
                <p14:modId xmlns:p14="http://schemas.microsoft.com/office/powerpoint/2010/main" val="1619685706"/>
              </p:ext>
            </p:extLst>
          </p:nvPr>
        </p:nvGraphicFramePr>
        <p:xfrm>
          <a:off x="1080293" y="1889126"/>
          <a:ext cx="28119388" cy="7934812"/>
        </p:xfrm>
        <a:graphic>
          <a:graphicData uri="http://schemas.openxmlformats.org/drawingml/2006/table">
            <a:tbl>
              <a:tblPr/>
              <a:tblGrid>
                <a:gridCol w="31750">
                  <a:extLst>
                    <a:ext uri="{9D8B030D-6E8A-4147-A177-3AD203B41FA5}">
                      <a16:colId xmlns:a16="http://schemas.microsoft.com/office/drawing/2014/main" val="20000"/>
                    </a:ext>
                  </a:extLst>
                </a:gridCol>
                <a:gridCol w="28087638">
                  <a:extLst>
                    <a:ext uri="{9D8B030D-6E8A-4147-A177-3AD203B41FA5}">
                      <a16:colId xmlns:a16="http://schemas.microsoft.com/office/drawing/2014/main" val="20001"/>
                    </a:ext>
                  </a:extLst>
                </a:gridCol>
              </a:tblGrid>
              <a:tr h="4734762">
                <a:tc>
                  <a:txBody>
                    <a:bodyPr/>
                    <a:lstStyle/>
                    <a:p>
                      <a:pPr marL="0" marR="0" lvl="0" indent="0" algn="l" defTabSz="4175125" rtl="0" eaLnBrk="1" fontAlgn="base" latinLnBrk="0" hangingPunct="1">
                        <a:lnSpc>
                          <a:spcPct val="100000"/>
                        </a:lnSpc>
                        <a:spcBef>
                          <a:spcPct val="20000"/>
                        </a:spcBef>
                        <a:spcAft>
                          <a:spcPct val="0"/>
                        </a:spcAft>
                        <a:buClrTx/>
                        <a:buSzTx/>
                        <a:buFontTx/>
                        <a:buNone/>
                        <a:tabLst/>
                      </a:pPr>
                      <a:endParaRPr kumimoji="0" lang="de-DE" sz="6200" b="0" i="0" u="none" strike="noStrike" cap="none" normalizeH="0" baseline="0" dirty="0">
                        <a:ln>
                          <a:noFill/>
                        </a:ln>
                        <a:solidFill>
                          <a:schemeClr val="tx1"/>
                        </a:solidFill>
                        <a:effectLst/>
                        <a:latin typeface="FrontPage" pitchFamily="2" charset="0"/>
                        <a:cs typeface="Arial" charset="0"/>
                      </a:endParaRPr>
                    </a:p>
                  </a:txBody>
                  <a:tcPr marL="0" marR="0" marT="0" marB="0" horzOverflow="overflow">
                    <a:lnL cap="flat">
                      <a:noFill/>
                    </a:lnL>
                    <a:lnR>
                      <a:noFill/>
                    </a:lnR>
                    <a:lnT cap="flat">
                      <a:noFill/>
                    </a:lnT>
                    <a:lnB>
                      <a:noFill/>
                    </a:lnB>
                    <a:lnTlToBr>
                      <a:noFill/>
                    </a:lnTlToBr>
                    <a:lnBlToTr>
                      <a:noFill/>
                    </a:lnBlToTr>
                    <a:solidFill>
                      <a:srgbClr val="EC6500"/>
                    </a:solidFill>
                  </a:tcPr>
                </a:tc>
                <a:tc rowSpan="2">
                  <a:txBody>
                    <a:bodyPr/>
                    <a:lstStyle/>
                    <a:p>
                      <a:pPr marL="0" marR="0" lvl="0" indent="0" algn="l" defTabSz="4175125" rtl="0" eaLnBrk="1" fontAlgn="base" latinLnBrk="0" hangingPunct="1">
                        <a:lnSpc>
                          <a:spcPct val="110000"/>
                        </a:lnSpc>
                        <a:spcBef>
                          <a:spcPct val="0"/>
                        </a:spcBef>
                        <a:spcAft>
                          <a:spcPct val="0"/>
                        </a:spcAft>
                        <a:buClrTx/>
                        <a:buSzTx/>
                        <a:buFontTx/>
                        <a:buNone/>
                        <a:tabLst/>
                      </a:pPr>
                      <a:endParaRPr kumimoji="0" lang="de-DE" sz="5700" b="1" i="0" u="none" strike="noStrike" cap="none" normalizeH="0" baseline="0" dirty="0">
                        <a:ln>
                          <a:noFill/>
                        </a:ln>
                        <a:solidFill>
                          <a:schemeClr val="bg1"/>
                        </a:solidFill>
                        <a:effectLst/>
                        <a:latin typeface="FrontPage" pitchFamily="2" charset="0"/>
                        <a:cs typeface="Arial" charset="0"/>
                      </a:endParaRPr>
                    </a:p>
                  </a:txBody>
                  <a:tcPr marL="72000" marR="0" marT="0" marB="0" anchor="b"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rgbClr val="EC6500"/>
                    </a:solidFill>
                  </a:tcPr>
                </a:tc>
                <a:extLst>
                  <a:ext uri="{0D108BD9-81ED-4DB2-BD59-A6C34878D82A}">
                    <a16:rowId xmlns:a16="http://schemas.microsoft.com/office/drawing/2014/main" val="10000"/>
                  </a:ext>
                </a:extLst>
              </a:tr>
              <a:tr h="739177">
                <a:tc>
                  <a:txBody>
                    <a:bodyPr/>
                    <a:lstStyle/>
                    <a:p>
                      <a:pPr marL="0" marR="0" lvl="0" indent="0" algn="l" defTabSz="4175125" rtl="0" eaLnBrk="1" fontAlgn="base" latinLnBrk="0" hangingPunct="1">
                        <a:lnSpc>
                          <a:spcPct val="100000"/>
                        </a:lnSpc>
                        <a:spcBef>
                          <a:spcPct val="20000"/>
                        </a:spcBef>
                        <a:spcAft>
                          <a:spcPct val="0"/>
                        </a:spcAft>
                        <a:buClrTx/>
                        <a:buSzTx/>
                        <a:buFontTx/>
                        <a:buNone/>
                        <a:tabLst/>
                      </a:pPr>
                      <a:endParaRPr kumimoji="0" lang="de-DE" sz="3200" b="0" i="0" u="none" strike="noStrike" cap="none" normalizeH="0" baseline="0">
                        <a:ln>
                          <a:noFill/>
                        </a:ln>
                        <a:solidFill>
                          <a:schemeClr val="tx1"/>
                        </a:solidFill>
                        <a:effectLst/>
                        <a:latin typeface="FrontPage" pitchFamily="2" charset="0"/>
                        <a:cs typeface="Arial" charset="0"/>
                      </a:endParaRPr>
                    </a:p>
                  </a:txBody>
                  <a:tcPr marL="0" marR="0" marT="0" marB="0" horzOverflow="overflow">
                    <a:lnL cap="flat">
                      <a:noFill/>
                    </a:lnL>
                    <a:lnR>
                      <a:noFill/>
                    </a:lnR>
                    <a:lnT>
                      <a:noFill/>
                    </a:lnT>
                    <a:lnB w="19050" cap="flat" cmpd="sng" algn="ctr">
                      <a:solidFill>
                        <a:schemeClr val="bg1"/>
                      </a:solidFill>
                      <a:prstDash val="solid"/>
                      <a:round/>
                      <a:headEnd type="none" w="med" len="med"/>
                      <a:tailEnd type="none" w="med" len="med"/>
                    </a:lnB>
                    <a:lnTlToBr>
                      <a:noFill/>
                    </a:lnTlToBr>
                    <a:lnBlToTr>
                      <a:noFill/>
                    </a:lnBlToTr>
                    <a:solidFill>
                      <a:srgbClr val="EC6500"/>
                    </a:solidFill>
                  </a:tcPr>
                </a:tc>
                <a:tc vMerge="1">
                  <a:txBody>
                    <a:bodyPr/>
                    <a:lstStyle/>
                    <a:p>
                      <a:pPr marL="0" marR="0" lvl="0" indent="0" algn="l" defTabSz="4175125" rtl="0" eaLnBrk="1" fontAlgn="base" latinLnBrk="0" hangingPunct="1">
                        <a:lnSpc>
                          <a:spcPct val="100000"/>
                        </a:lnSpc>
                        <a:spcBef>
                          <a:spcPct val="20000"/>
                        </a:spcBef>
                        <a:spcAft>
                          <a:spcPct val="0"/>
                        </a:spcAft>
                        <a:buClrTx/>
                        <a:buSzTx/>
                        <a:buFontTx/>
                        <a:buNone/>
                        <a:tabLst/>
                      </a:pPr>
                      <a:endParaRPr kumimoji="0" lang="de-DE" sz="3200" b="0" i="0" u="none" strike="noStrike" cap="none" normalizeH="0" baseline="0" dirty="0">
                        <a:ln>
                          <a:noFill/>
                        </a:ln>
                        <a:solidFill>
                          <a:schemeClr val="tx1"/>
                        </a:solidFill>
                        <a:effectLst/>
                        <a:latin typeface="FrontPage" pitchFamily="2" charset="0"/>
                        <a:cs typeface="Arial" charset="0"/>
                      </a:endParaRPr>
                    </a:p>
                  </a:txBody>
                  <a:tcPr marL="0" marR="0" marT="0" marB="0"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solidFill>
                      <a:srgbClr val="EC6500"/>
                    </a:solidFill>
                  </a:tcPr>
                </a:tc>
                <a:extLst>
                  <a:ext uri="{0D108BD9-81ED-4DB2-BD59-A6C34878D82A}">
                    <a16:rowId xmlns:a16="http://schemas.microsoft.com/office/drawing/2014/main" val="10001"/>
                  </a:ext>
                </a:extLst>
              </a:tr>
              <a:tr h="2460873">
                <a:tc>
                  <a:txBody>
                    <a:bodyPr/>
                    <a:lstStyle/>
                    <a:p>
                      <a:pPr marL="0" marR="0" lvl="0" indent="0" algn="l" defTabSz="4175125" rtl="0" eaLnBrk="1" fontAlgn="base" latinLnBrk="0" hangingPunct="1">
                        <a:lnSpc>
                          <a:spcPct val="100000"/>
                        </a:lnSpc>
                        <a:spcBef>
                          <a:spcPct val="70000"/>
                        </a:spcBef>
                        <a:spcAft>
                          <a:spcPct val="0"/>
                        </a:spcAft>
                        <a:buClrTx/>
                        <a:buSzTx/>
                        <a:buFontTx/>
                        <a:buNone/>
                        <a:tabLst/>
                      </a:pPr>
                      <a:endParaRPr kumimoji="0" lang="de-DE" sz="6200" b="0" i="0" u="none" strike="noStrike" cap="none" normalizeH="0" baseline="0">
                        <a:ln>
                          <a:noFill/>
                        </a:ln>
                        <a:solidFill>
                          <a:schemeClr val="tx1"/>
                        </a:solidFill>
                        <a:effectLst/>
                        <a:latin typeface="FrontPage" pitchFamily="2" charset="0"/>
                        <a:cs typeface="Arial" charset="0"/>
                      </a:endParaRPr>
                    </a:p>
                  </a:txBody>
                  <a:tcPr marL="0" marR="0" marT="0" marB="0" horzOverflow="overflow">
                    <a:lnL cap="flat">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C6500"/>
                    </a:solidFill>
                  </a:tcPr>
                </a:tc>
                <a:tc>
                  <a:txBody>
                    <a:bodyPr/>
                    <a:lstStyle/>
                    <a:p>
                      <a:pPr marL="0" marR="0" lvl="0" indent="0" algn="l" defTabSz="4175125" rtl="0" eaLnBrk="1" fontAlgn="base" latinLnBrk="0" hangingPunct="1">
                        <a:lnSpc>
                          <a:spcPct val="110000"/>
                        </a:lnSpc>
                        <a:spcBef>
                          <a:spcPct val="0"/>
                        </a:spcBef>
                        <a:spcAft>
                          <a:spcPct val="0"/>
                        </a:spcAft>
                        <a:buClrTx/>
                        <a:buSzTx/>
                        <a:buFontTx/>
                        <a:buNone/>
                        <a:tabLst/>
                      </a:pPr>
                      <a:r>
                        <a:rPr kumimoji="0" lang="de-DE" sz="5700" b="1" i="0" u="sng" strike="noStrike" cap="none" normalizeH="0" baseline="0" dirty="0">
                          <a:ln>
                            <a:noFill/>
                          </a:ln>
                          <a:solidFill>
                            <a:schemeClr val="bg1"/>
                          </a:solidFill>
                          <a:effectLst/>
                          <a:latin typeface="FrontPage" pitchFamily="2" charset="0"/>
                          <a:cs typeface="Arial" charset="0"/>
                        </a:rPr>
                        <a:t>Gui-Rong Zhang</a:t>
                      </a:r>
                      <a:r>
                        <a:rPr kumimoji="0" lang="de-DE" sz="5700" b="1" i="0" u="none" strike="noStrike" cap="none" normalizeH="0" baseline="0" dirty="0">
                          <a:ln>
                            <a:noFill/>
                          </a:ln>
                          <a:solidFill>
                            <a:schemeClr val="bg1"/>
                          </a:solidFill>
                          <a:effectLst/>
                          <a:latin typeface="FrontPage" pitchFamily="2" charset="0"/>
                          <a:cs typeface="Arial" charset="0"/>
                        </a:rPr>
                        <a:t>,</a:t>
                      </a:r>
                      <a:r>
                        <a:rPr kumimoji="0" lang="de-DE" sz="5700" b="1" i="0" u="none" strike="noStrike" cap="none" normalizeH="0" baseline="30000" dirty="0">
                          <a:ln>
                            <a:noFill/>
                          </a:ln>
                          <a:solidFill>
                            <a:schemeClr val="bg1"/>
                          </a:solidFill>
                          <a:effectLst/>
                          <a:latin typeface="FrontPage" pitchFamily="2" charset="0"/>
                          <a:cs typeface="Arial" charset="0"/>
                        </a:rPr>
                        <a:t>1</a:t>
                      </a:r>
                      <a:r>
                        <a:rPr kumimoji="0" lang="de-DE" sz="5700" b="1" i="0" u="none" strike="noStrike" cap="none" normalizeH="0" baseline="0" dirty="0">
                          <a:ln>
                            <a:noFill/>
                          </a:ln>
                          <a:solidFill>
                            <a:schemeClr val="bg1"/>
                          </a:solidFill>
                          <a:effectLst/>
                          <a:latin typeface="FrontPage" pitchFamily="2" charset="0"/>
                          <a:cs typeface="Arial" charset="0"/>
                        </a:rPr>
                        <a:t> Thomas Wolker,</a:t>
                      </a:r>
                      <a:r>
                        <a:rPr kumimoji="0" lang="de-DE" sz="5700" b="1" i="0" u="none" strike="noStrike" cap="none" normalizeH="0" baseline="30000" dirty="0">
                          <a:ln>
                            <a:noFill/>
                          </a:ln>
                          <a:solidFill>
                            <a:schemeClr val="bg1"/>
                          </a:solidFill>
                          <a:effectLst/>
                          <a:latin typeface="FrontPage" pitchFamily="2" charset="0"/>
                          <a:cs typeface="Arial" charset="0"/>
                        </a:rPr>
                        <a:t>1</a:t>
                      </a:r>
                      <a:r>
                        <a:rPr kumimoji="0" lang="de-DE" sz="5700" b="1" i="0" u="none" strike="noStrike" cap="none" normalizeH="0" baseline="0" dirty="0">
                          <a:ln>
                            <a:noFill/>
                          </a:ln>
                          <a:solidFill>
                            <a:schemeClr val="bg1"/>
                          </a:solidFill>
                          <a:effectLst/>
                          <a:latin typeface="FrontPage" pitchFamily="2" charset="0"/>
                          <a:cs typeface="Arial" charset="0"/>
                        </a:rPr>
                        <a:t> Daniel J.S. Sandbeck,</a:t>
                      </a:r>
                      <a:r>
                        <a:rPr kumimoji="0" lang="de-DE" sz="5700" b="1" i="0" u="none" strike="noStrike" cap="none" normalizeH="0" baseline="30000" dirty="0">
                          <a:ln>
                            <a:noFill/>
                          </a:ln>
                          <a:solidFill>
                            <a:schemeClr val="bg1"/>
                          </a:solidFill>
                          <a:effectLst/>
                          <a:latin typeface="FrontPage" pitchFamily="2" charset="0"/>
                          <a:cs typeface="Arial" charset="0"/>
                        </a:rPr>
                        <a:t>2</a:t>
                      </a:r>
                      <a:r>
                        <a:rPr kumimoji="0" lang="de-DE" sz="5700" b="1" i="0" u="none" strike="noStrike" cap="none" normalizeH="0" baseline="0" dirty="0">
                          <a:ln>
                            <a:noFill/>
                          </a:ln>
                          <a:solidFill>
                            <a:schemeClr val="bg1"/>
                          </a:solidFill>
                          <a:effectLst/>
                          <a:latin typeface="FrontPage" pitchFamily="2" charset="0"/>
                          <a:cs typeface="Arial" charset="0"/>
                        </a:rPr>
                        <a:t> Macarena Munoz,</a:t>
                      </a:r>
                      <a:r>
                        <a:rPr kumimoji="0" lang="de-DE" sz="5700" b="1" i="0" u="none" strike="noStrike" cap="none" normalizeH="0" baseline="30000" dirty="0">
                          <a:ln>
                            <a:noFill/>
                          </a:ln>
                          <a:solidFill>
                            <a:schemeClr val="bg1"/>
                          </a:solidFill>
                          <a:effectLst/>
                          <a:latin typeface="FrontPage" pitchFamily="2" charset="0"/>
                          <a:cs typeface="Arial" charset="0"/>
                        </a:rPr>
                        <a:t>3</a:t>
                      </a:r>
                      <a:r>
                        <a:rPr kumimoji="0" lang="de-DE" sz="5700" b="1" i="0" u="none" strike="noStrike" cap="none" normalizeH="0" baseline="0" dirty="0">
                          <a:ln>
                            <a:noFill/>
                          </a:ln>
                          <a:solidFill>
                            <a:schemeClr val="bg1"/>
                          </a:solidFill>
                          <a:effectLst/>
                          <a:latin typeface="FrontPage" pitchFamily="2" charset="0"/>
                          <a:cs typeface="Arial" charset="0"/>
                        </a:rPr>
                        <a:t> Karl J. J. Mayrhofer,</a:t>
                      </a:r>
                      <a:r>
                        <a:rPr kumimoji="0" lang="de-DE" sz="5700" b="1" i="0" u="none" strike="noStrike" cap="none" normalizeH="0" baseline="30000" dirty="0">
                          <a:ln>
                            <a:noFill/>
                          </a:ln>
                          <a:solidFill>
                            <a:schemeClr val="bg1"/>
                          </a:solidFill>
                          <a:effectLst/>
                          <a:latin typeface="FrontPage" pitchFamily="2" charset="0"/>
                          <a:cs typeface="Arial" charset="0"/>
                        </a:rPr>
                        <a:t>2</a:t>
                      </a:r>
                      <a:r>
                        <a:rPr kumimoji="0" lang="de-DE" sz="5700" b="1" i="0" u="none" strike="noStrike" cap="none" normalizeH="0" baseline="0" dirty="0">
                          <a:ln>
                            <a:noFill/>
                          </a:ln>
                          <a:solidFill>
                            <a:schemeClr val="bg1"/>
                          </a:solidFill>
                          <a:effectLst/>
                          <a:latin typeface="FrontPage" pitchFamily="2" charset="0"/>
                          <a:cs typeface="Arial" charset="0"/>
                        </a:rPr>
                        <a:t> Serhiy Cherevko,</a:t>
                      </a:r>
                      <a:r>
                        <a:rPr kumimoji="0" lang="de-DE" sz="5700" b="1" i="0" u="none" strike="noStrike" cap="none" normalizeH="0" baseline="30000" dirty="0">
                          <a:ln>
                            <a:noFill/>
                          </a:ln>
                          <a:solidFill>
                            <a:schemeClr val="bg1"/>
                          </a:solidFill>
                          <a:effectLst/>
                          <a:latin typeface="FrontPage" pitchFamily="2" charset="0"/>
                          <a:cs typeface="Arial" charset="0"/>
                        </a:rPr>
                        <a:t>2</a:t>
                      </a:r>
                      <a:r>
                        <a:rPr kumimoji="0" lang="de-DE" sz="5700" b="1" i="0" u="none" strike="noStrike" cap="none" normalizeH="0" baseline="0" dirty="0">
                          <a:ln>
                            <a:noFill/>
                          </a:ln>
                          <a:solidFill>
                            <a:schemeClr val="bg1"/>
                          </a:solidFill>
                          <a:effectLst/>
                          <a:latin typeface="FrontPage" pitchFamily="2" charset="0"/>
                          <a:cs typeface="Arial" charset="0"/>
                        </a:rPr>
                        <a:t> Bastian JM Etzold</a:t>
                      </a:r>
                      <a:r>
                        <a:rPr kumimoji="0" lang="de-DE" sz="5700" b="1" i="0" u="none" strike="noStrike" cap="none" normalizeH="0" baseline="30000" dirty="0">
                          <a:ln>
                            <a:noFill/>
                          </a:ln>
                          <a:solidFill>
                            <a:schemeClr val="bg1"/>
                          </a:solidFill>
                          <a:effectLst/>
                          <a:latin typeface="FrontPage" pitchFamily="2" charset="0"/>
                          <a:cs typeface="Arial" charset="0"/>
                        </a:rPr>
                        <a:t>1,</a:t>
                      </a:r>
                      <a:r>
                        <a:rPr kumimoji="0" lang="de-DE" sz="5700" b="1" i="0" u="none" strike="noStrike" cap="none" normalizeH="0" baseline="0" dirty="0">
                          <a:ln>
                            <a:noFill/>
                          </a:ln>
                          <a:solidFill>
                            <a:schemeClr val="bg1"/>
                          </a:solidFill>
                          <a:effectLst/>
                          <a:latin typeface="FrontPage" pitchFamily="2" charset="0"/>
                          <a:cs typeface="Arial" charset="0"/>
                        </a:rPr>
                        <a:t>*</a:t>
                      </a:r>
                    </a:p>
                  </a:txBody>
                  <a:tcPr marL="0" marR="0" marT="288000" marB="288000"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C6500"/>
                    </a:solidFill>
                  </a:tcPr>
                </a:tc>
                <a:extLst>
                  <a:ext uri="{0D108BD9-81ED-4DB2-BD59-A6C34878D82A}">
                    <a16:rowId xmlns:a16="http://schemas.microsoft.com/office/drawing/2014/main" val="10002"/>
                  </a:ext>
                </a:extLst>
              </a:tr>
            </a:tbl>
          </a:graphicData>
        </a:graphic>
      </p:graphicFrame>
      <p:pic>
        <p:nvPicPr>
          <p:cNvPr id="2053" name="Picture 5" descr="tud_logo"/>
          <p:cNvPicPr>
            <a:picLocks noChangeArrowheads="1"/>
          </p:cNvPicPr>
          <p:nvPr/>
        </p:nvPicPr>
        <p:blipFill>
          <a:blip r:embed="rId3"/>
          <a:srcRect/>
          <a:stretch>
            <a:fillRect/>
          </a:stretch>
        </p:blipFill>
        <p:spPr bwMode="auto">
          <a:xfrm>
            <a:off x="22936200" y="2262188"/>
            <a:ext cx="7208838" cy="2879725"/>
          </a:xfrm>
          <a:prstGeom prst="rect">
            <a:avLst/>
          </a:prstGeom>
          <a:noFill/>
        </p:spPr>
      </p:pic>
      <p:sp>
        <p:nvSpPr>
          <p:cNvPr id="2128" name="Line 80"/>
          <p:cNvSpPr>
            <a:spLocks noChangeShapeType="1"/>
          </p:cNvSpPr>
          <p:nvPr/>
        </p:nvSpPr>
        <p:spPr bwMode="auto">
          <a:xfrm>
            <a:off x="1080293" y="1826986"/>
            <a:ext cx="28095576" cy="0"/>
          </a:xfrm>
          <a:prstGeom prst="line">
            <a:avLst/>
          </a:prstGeom>
          <a:noFill/>
          <a:ln w="60325">
            <a:solidFill>
              <a:srgbClr val="000000"/>
            </a:solidFill>
            <a:round/>
            <a:headEnd/>
            <a:tailEnd/>
          </a:ln>
        </p:spPr>
        <p:txBody>
          <a:bodyPr/>
          <a:lstStyle/>
          <a:p>
            <a:endParaRPr lang="en-US" dirty="0"/>
          </a:p>
        </p:txBody>
      </p:sp>
      <p:sp>
        <p:nvSpPr>
          <p:cNvPr id="3" name="Textfeld 2"/>
          <p:cNvSpPr txBox="1"/>
          <p:nvPr/>
        </p:nvSpPr>
        <p:spPr>
          <a:xfrm>
            <a:off x="1080293" y="984250"/>
            <a:ext cx="28095576" cy="646331"/>
          </a:xfrm>
          <a:prstGeom prst="rect">
            <a:avLst/>
          </a:prstGeom>
          <a:solidFill>
            <a:srgbClr val="EC6500"/>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1001713"/>
            <a:r>
              <a:rPr lang="de-DE" sz="3600" dirty="0">
                <a:solidFill>
                  <a:schemeClr val="bg1"/>
                </a:solidFill>
                <a:latin typeface="Tahoma" panose="020B0604030504040204" pitchFamily="34" charset="0"/>
                <a:ea typeface="Tahoma" panose="020B0604030504040204" pitchFamily="34" charset="0"/>
                <a:cs typeface="Tahoma" panose="020B0604030504040204" pitchFamily="34" charset="0"/>
              </a:rPr>
              <a:t>Electrochemistry 2018 - </a:t>
            </a:r>
            <a:r>
              <a:rPr lang="en-US" sz="3600" dirty="0">
                <a:solidFill>
                  <a:schemeClr val="bg1"/>
                </a:solidFill>
                <a:latin typeface="Tahoma" panose="020B0604030504040204" pitchFamily="34" charset="0"/>
                <a:ea typeface="Tahoma" panose="020B0604030504040204" pitchFamily="34" charset="0"/>
                <a:cs typeface="Tahoma" panose="020B0604030504040204" pitchFamily="34" charset="0"/>
              </a:rPr>
              <a:t>Electrochemical Surface Science: From Fundamentals to Applications, Sep. 24 – 26, 2018, Ulm</a:t>
            </a:r>
          </a:p>
        </p:txBody>
      </p:sp>
      <p:sp>
        <p:nvSpPr>
          <p:cNvPr id="42" name="Rectangle 286"/>
          <p:cNvSpPr>
            <a:spLocks noChangeArrowheads="1"/>
          </p:cNvSpPr>
          <p:nvPr/>
        </p:nvSpPr>
        <p:spPr bwMode="auto">
          <a:xfrm>
            <a:off x="1080292" y="39593978"/>
            <a:ext cx="28118596" cy="1860183"/>
          </a:xfrm>
          <a:prstGeom prst="rect">
            <a:avLst/>
          </a:prstGeom>
          <a:solidFill>
            <a:srgbClr val="EC6500"/>
          </a:solidFill>
          <a:ln w="12700">
            <a:noFill/>
            <a:miter lim="800000"/>
            <a:headEnd/>
            <a:tailEnd/>
          </a:ln>
        </p:spPr>
        <p:txBody>
          <a:bodyPr lIns="342000" tIns="180000" rIns="288000" bIns="50047"/>
          <a:lstStyle/>
          <a:p>
            <a:pPr algn="l" defTabSz="1001713" eaLnBrk="0" hangingPunct="0">
              <a:tabLst>
                <a:tab pos="3144838" algn="l"/>
                <a:tab pos="7046913" algn="l"/>
                <a:tab pos="8656638" algn="l"/>
                <a:tab pos="14400213" algn="l"/>
                <a:tab pos="16114713" algn="l"/>
              </a:tabLst>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8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feld 18"/>
          <p:cNvSpPr txBox="1"/>
          <p:nvPr/>
        </p:nvSpPr>
        <p:spPr>
          <a:xfrm>
            <a:off x="19377382" y="39593978"/>
            <a:ext cx="9808289" cy="1754326"/>
          </a:xfrm>
          <a:prstGeom prst="rect">
            <a:avLst/>
          </a:prstGeom>
          <a:noFill/>
        </p:spPr>
        <p:txBody>
          <a:bodyPr wrap="square" rtlCol="0">
            <a:spAutoFit/>
          </a:bodyPr>
          <a:lstStyle/>
          <a:p>
            <a:pPr>
              <a:spcAft>
                <a:spcPts val="600"/>
              </a:spcAft>
            </a:pP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References:</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[1] U. </a:t>
            </a:r>
            <a:r>
              <a:rPr lang="en-US" sz="2000" dirty="0" err="1">
                <a:solidFill>
                  <a:schemeClr val="bg1"/>
                </a:solidFill>
                <a:latin typeface="Tahoma" panose="020B0604030504040204" pitchFamily="34" charset="0"/>
                <a:ea typeface="Tahoma" panose="020B0604030504040204" pitchFamily="34" charset="0"/>
                <a:cs typeface="Tahoma" panose="020B0604030504040204" pitchFamily="34" charset="0"/>
              </a:rPr>
              <a:t>Kernchen</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B.J.M. Etzold, W. </a:t>
            </a:r>
            <a:r>
              <a:rPr lang="en-US" sz="2000" dirty="0" err="1">
                <a:solidFill>
                  <a:schemeClr val="bg1"/>
                </a:solidFill>
                <a:latin typeface="Tahoma" panose="020B0604030504040204" pitchFamily="34" charset="0"/>
                <a:ea typeface="Tahoma" panose="020B0604030504040204" pitchFamily="34" charset="0"/>
                <a:cs typeface="Tahoma" panose="020B0604030504040204" pitchFamily="34" charset="0"/>
              </a:rPr>
              <a:t>Korth</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et al,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Chem. Eng. Technol.</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2007, 30, 985</a:t>
            </a: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[2] G.R. Zhang, M. Munoz, B.J.M. Etzold,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ACS Appl. Mater. Interfaces</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2015, 7, 3562</a:t>
            </a: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[3] G.R. Zhang, M. Munoz, B.J.M. Etzold, </a:t>
            </a:r>
            <a:r>
              <a:rPr lang="en-US" sz="2000" i="1" dirty="0" err="1">
                <a:solidFill>
                  <a:schemeClr val="bg1"/>
                </a:solidFill>
                <a:latin typeface="Tahoma" panose="020B0604030504040204" pitchFamily="34" charset="0"/>
                <a:ea typeface="Tahoma" panose="020B0604030504040204" pitchFamily="34" charset="0"/>
                <a:cs typeface="Tahoma" panose="020B0604030504040204" pitchFamily="34" charset="0"/>
              </a:rPr>
              <a:t>Angew</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 Chem. Int. Ed.</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2016, 55, 2257</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[4] G.R. Zhang, T. Wolker, D. Sandbeck, et al., </a:t>
            </a:r>
            <a:r>
              <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rPr>
              <a:t>ACS </a:t>
            </a:r>
            <a:r>
              <a:rPr lang="en-US" sz="2000" i="1" dirty="0" err="1">
                <a:solidFill>
                  <a:schemeClr val="bg1"/>
                </a:solidFill>
                <a:latin typeface="Tahoma" panose="020B0604030504040204" pitchFamily="34" charset="0"/>
                <a:ea typeface="Tahoma" panose="020B0604030504040204" pitchFamily="34" charset="0"/>
                <a:cs typeface="Tahoma" panose="020B0604030504040204" pitchFamily="34" charset="0"/>
              </a:rPr>
              <a:t>Catal</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2018, 8, 8244 </a:t>
            </a:r>
          </a:p>
        </p:txBody>
      </p:sp>
      <p:sp>
        <p:nvSpPr>
          <p:cNvPr id="38" name="Rechteck 37"/>
          <p:cNvSpPr/>
          <p:nvPr/>
        </p:nvSpPr>
        <p:spPr>
          <a:xfrm>
            <a:off x="4011175" y="15963156"/>
            <a:ext cx="14238193" cy="707886"/>
          </a:xfrm>
          <a:prstGeom prst="rect">
            <a:avLst/>
          </a:prstGeom>
        </p:spPr>
        <p:txBody>
          <a:bodyPr wrap="none">
            <a:spAutoFit/>
          </a:bodyPr>
          <a:lstStyle/>
          <a:p>
            <a:pPr algn="just"/>
            <a:r>
              <a:rPr lang="en-US" b="1" dirty="0">
                <a:solidFill>
                  <a:srgbClr val="EC6500"/>
                </a:solidFill>
                <a:latin typeface="Tahoma" panose="020B0604030504040204" pitchFamily="34" charset="0"/>
                <a:ea typeface="Tahoma" panose="020B0604030504040204" pitchFamily="34" charset="0"/>
                <a:cs typeface="Tahoma" panose="020B0604030504040204" pitchFamily="34" charset="0"/>
              </a:rPr>
              <a:t>Solid Catalyst with Ionic Liquid Layer (SCILL) concept </a:t>
            </a:r>
          </a:p>
        </p:txBody>
      </p:sp>
      <p:sp>
        <p:nvSpPr>
          <p:cNvPr id="34" name="TextBox 33"/>
          <p:cNvSpPr txBox="1"/>
          <p:nvPr/>
        </p:nvSpPr>
        <p:spPr>
          <a:xfrm>
            <a:off x="1094095" y="1728328"/>
            <a:ext cx="21765906" cy="5509200"/>
          </a:xfrm>
          <a:prstGeom prst="rect">
            <a:avLst/>
          </a:prstGeom>
          <a:noFill/>
        </p:spPr>
        <p:txBody>
          <a:bodyPr wrap="square" rtlCol="0">
            <a:spAutoFit/>
          </a:bodyPr>
          <a:lstStyle/>
          <a:p>
            <a:pPr lvl="0" defTabSz="4175125"/>
            <a:r>
              <a:rPr lang="en-US" sz="8800" b="1" dirty="0">
                <a:solidFill>
                  <a:schemeClr val="bg1"/>
                </a:solidFill>
              </a:rPr>
              <a:t>Tuning the Electrocatalytic Performance of Ionic Liquid Modified Pt Catalysts for Oxygen Reduction Reaction via Cationic Chain Engineering</a:t>
            </a:r>
            <a:endParaRPr lang="de-DE" sz="8800" dirty="0"/>
          </a:p>
        </p:txBody>
      </p:sp>
      <p:sp>
        <p:nvSpPr>
          <p:cNvPr id="35" name="TextBox 34"/>
          <p:cNvSpPr txBox="1"/>
          <p:nvPr/>
        </p:nvSpPr>
        <p:spPr>
          <a:xfrm>
            <a:off x="968860" y="10039643"/>
            <a:ext cx="28077628" cy="4759291"/>
          </a:xfrm>
          <a:prstGeom prst="rect">
            <a:avLst/>
          </a:prstGeom>
          <a:noFill/>
        </p:spPr>
        <p:txBody>
          <a:bodyPr wrap="square" rtlCol="0">
            <a:noAutofit/>
          </a:bodyPr>
          <a:lstStyle/>
          <a:p>
            <a:pPr algn="just"/>
            <a:r>
              <a:rPr lang="en-US" dirty="0">
                <a:solidFill>
                  <a:srgbClr val="000000"/>
                </a:solidFill>
                <a:latin typeface="Arial" panose="020B0604020202020204" pitchFamily="34" charset="0"/>
                <a:cs typeface="Arial" panose="020B0604020202020204" pitchFamily="34" charset="0"/>
              </a:rPr>
              <a:t>Modifying Pt catalysts using hydrophobic ionic liquids (ILs) has been demonstrated as a facile approach to boosting the performance of Pt catalysts for ORR. This work aims to deepen the understanding and initiate a rational molecular tuning of IL for improved activity and stability. To this end, Pt/C catalysts were modified using a wide variety of [CnC1im][NTf</a:t>
            </a:r>
            <a:r>
              <a:rPr lang="en-US" baseline="-25000" dirty="0">
                <a:solidFill>
                  <a:srgbClr val="000000"/>
                </a:solidFill>
                <a:latin typeface="Arial" panose="020B0604020202020204" pitchFamily="34" charset="0"/>
                <a:cs typeface="Arial" panose="020B0604020202020204" pitchFamily="34" charset="0"/>
              </a:rPr>
              <a:t>2</a:t>
            </a:r>
            <a:r>
              <a:rPr lang="en-US" dirty="0">
                <a:solidFill>
                  <a:srgbClr val="000000"/>
                </a:solidFill>
                <a:latin typeface="Arial" panose="020B0604020202020204" pitchFamily="34" charset="0"/>
                <a:cs typeface="Arial" panose="020B0604020202020204" pitchFamily="34" charset="0"/>
              </a:rPr>
              <a:t>] ILs with varying alkyl chain lengths in imidazolium cations, and their electrocatalytic properties were systematically investigated. It is disclosed that the catalytic activity strongly correlates with the alkyl chain length of cations, and a distinct dependence of intrinsic activity on the alkyl chain length with the maximum activity obtained on the Pt/C-[C4C1im][NTf2] was identified. The optimum arises from the counterbalance between more efficient suppression of oxygenated species formation on Pt surfaces and more severe passivation of Pt surfaces with elongation of the alkyl chain length in imidazolium cations. Moreover, the presence of IL can also improve the electrochemical stability of Pt catalysts by suppressing the Pt dissolution.</a:t>
            </a:r>
            <a:endParaRPr lang="en-US" sz="3600" dirty="0">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4"/>
          <a:stretch>
            <a:fillRect/>
          </a:stretch>
        </p:blipFill>
        <p:spPr>
          <a:xfrm>
            <a:off x="1322912" y="16873032"/>
            <a:ext cx="19771642" cy="3482714"/>
          </a:xfrm>
          <a:prstGeom prst="rect">
            <a:avLst/>
          </a:prstGeom>
        </p:spPr>
      </p:pic>
      <p:sp>
        <p:nvSpPr>
          <p:cNvPr id="111" name="Rechteck 13"/>
          <p:cNvSpPr/>
          <p:nvPr/>
        </p:nvSpPr>
        <p:spPr>
          <a:xfrm>
            <a:off x="21369254" y="15965500"/>
            <a:ext cx="2574744" cy="707886"/>
          </a:xfrm>
          <a:prstGeom prst="rect">
            <a:avLst/>
          </a:prstGeom>
        </p:spPr>
        <p:txBody>
          <a:bodyPr wrap="none">
            <a:spAutoFit/>
          </a:bodyPr>
          <a:lstStyle/>
          <a:p>
            <a:pPr algn="just"/>
            <a:r>
              <a:rPr lang="en-US" b="1" dirty="0">
                <a:solidFill>
                  <a:srgbClr val="EC6500"/>
                </a:solidFill>
                <a:latin typeface="Tahoma" panose="020B0604030504040204" pitchFamily="34" charset="0"/>
                <a:ea typeface="Tahoma" panose="020B0604030504040204" pitchFamily="34" charset="0"/>
                <a:cs typeface="Tahoma" panose="020B0604030504040204" pitchFamily="34" charset="0"/>
              </a:rPr>
              <a:t>Materials</a:t>
            </a:r>
          </a:p>
        </p:txBody>
      </p:sp>
      <p:cxnSp>
        <p:nvCxnSpPr>
          <p:cNvPr id="46" name="Straight Connector 45"/>
          <p:cNvCxnSpPr/>
          <p:nvPr/>
        </p:nvCxnSpPr>
        <p:spPr bwMode="auto">
          <a:xfrm>
            <a:off x="1082379" y="10042671"/>
            <a:ext cx="28093063" cy="0"/>
          </a:xfrm>
          <a:prstGeom prst="line">
            <a:avLst/>
          </a:prstGeom>
          <a:solidFill>
            <a:schemeClr val="accent1"/>
          </a:solidFill>
          <a:ln w="190500" cap="flat" cmpd="thickThin" algn="ctr">
            <a:solidFill>
              <a:srgbClr val="EC6500"/>
            </a:solidFill>
            <a:prstDash val="solid"/>
            <a:round/>
            <a:headEnd type="none" w="med" len="med"/>
            <a:tailEnd type="none" w="med" len="med"/>
          </a:ln>
          <a:effectLst/>
        </p:spPr>
      </p:cxnSp>
      <p:sp>
        <p:nvSpPr>
          <p:cNvPr id="49" name="Rectangle 48"/>
          <p:cNvSpPr/>
          <p:nvPr/>
        </p:nvSpPr>
        <p:spPr>
          <a:xfrm>
            <a:off x="21263852" y="16551213"/>
            <a:ext cx="7929928" cy="707886"/>
          </a:xfrm>
          <a:prstGeom prst="rect">
            <a:avLst/>
          </a:prstGeom>
        </p:spPr>
        <p:txBody>
          <a:bodyPr wrap="none">
            <a:spAutoFit/>
          </a:bodyPr>
          <a:lstStyle/>
          <a:p>
            <a:pPr>
              <a:tabLst>
                <a:tab pos="2033588" algn="l"/>
              </a:tabLst>
            </a:pPr>
            <a:r>
              <a:rPr lang="en-GB" b="1" dirty="0">
                <a:latin typeface="Calibri" charset="0"/>
                <a:ea typeface="Calibri" charset="0"/>
                <a:cs typeface="Calibri" charset="0"/>
              </a:rPr>
              <a:t>Catalyst: </a:t>
            </a:r>
            <a:r>
              <a:rPr lang="en-GB" dirty="0">
                <a:latin typeface="Calibri" charset="0"/>
                <a:ea typeface="Calibri" charset="0"/>
                <a:cs typeface="Calibri" charset="0"/>
              </a:rPr>
              <a:t>	20 wt.% Pt/C (</a:t>
            </a:r>
            <a:r>
              <a:rPr lang="en-GB" dirty="0" err="1">
                <a:latin typeface="Calibri" charset="0"/>
                <a:ea typeface="Calibri" charset="0"/>
                <a:cs typeface="Calibri" charset="0"/>
              </a:rPr>
              <a:t>HiSpec</a:t>
            </a:r>
            <a:r>
              <a:rPr lang="en-GB" dirty="0">
                <a:latin typeface="Calibri" charset="0"/>
                <a:ea typeface="Calibri" charset="0"/>
                <a:cs typeface="Calibri" charset="0"/>
              </a:rPr>
              <a:t> 3000)</a:t>
            </a:r>
          </a:p>
        </p:txBody>
      </p:sp>
      <p:sp>
        <p:nvSpPr>
          <p:cNvPr id="127" name="TextBox 126"/>
          <p:cNvSpPr txBox="1"/>
          <p:nvPr/>
        </p:nvSpPr>
        <p:spPr>
          <a:xfrm>
            <a:off x="1380311" y="19975649"/>
            <a:ext cx="1239231" cy="703589"/>
          </a:xfrm>
          <a:prstGeom prst="rect">
            <a:avLst/>
          </a:prstGeom>
          <a:noFill/>
        </p:spPr>
        <p:txBody>
          <a:bodyPr wrap="square" rtlCol="0">
            <a:spAutoFit/>
          </a:bodyPr>
          <a:lstStyle/>
          <a:p>
            <a:r>
              <a:rPr lang="en-US" altLang="zh-CN" b="1" dirty="0"/>
              <a:t>Pt/C</a:t>
            </a:r>
            <a:endParaRPr lang="zh-CN" altLang="en-US" b="1" dirty="0"/>
          </a:p>
        </p:txBody>
      </p:sp>
      <p:sp>
        <p:nvSpPr>
          <p:cNvPr id="128" name="TextBox 127"/>
          <p:cNvSpPr txBox="1"/>
          <p:nvPr/>
        </p:nvSpPr>
        <p:spPr>
          <a:xfrm>
            <a:off x="3310668" y="19982444"/>
            <a:ext cx="1928733" cy="369332"/>
          </a:xfrm>
          <a:prstGeom prst="rect">
            <a:avLst/>
          </a:prstGeom>
          <a:noFill/>
        </p:spPr>
        <p:txBody>
          <a:bodyPr wrap="none" rtlCol="0">
            <a:spAutoFit/>
          </a:bodyPr>
          <a:lstStyle/>
          <a:p>
            <a:r>
              <a:rPr lang="en-US" altLang="zh-CN" b="1" dirty="0"/>
              <a:t>Porous network</a:t>
            </a:r>
            <a:endParaRPr lang="zh-CN" altLang="en-US" b="1" dirty="0"/>
          </a:p>
        </p:txBody>
      </p:sp>
      <p:sp>
        <p:nvSpPr>
          <p:cNvPr id="136" name="TextBox 135"/>
          <p:cNvSpPr txBox="1"/>
          <p:nvPr/>
        </p:nvSpPr>
        <p:spPr>
          <a:xfrm>
            <a:off x="8809642" y="20017834"/>
            <a:ext cx="1390124" cy="369332"/>
          </a:xfrm>
          <a:prstGeom prst="rect">
            <a:avLst/>
          </a:prstGeom>
          <a:noFill/>
        </p:spPr>
        <p:txBody>
          <a:bodyPr wrap="none" rtlCol="0">
            <a:spAutoFit/>
          </a:bodyPr>
          <a:lstStyle/>
          <a:p>
            <a:r>
              <a:rPr lang="en-US" altLang="zh-CN" b="1" dirty="0"/>
              <a:t>Pt/C-SCILL</a:t>
            </a:r>
            <a:endParaRPr lang="zh-CN" altLang="en-US" b="1" dirty="0"/>
          </a:p>
        </p:txBody>
      </p:sp>
      <p:sp>
        <p:nvSpPr>
          <p:cNvPr id="137" name="TextBox 136"/>
          <p:cNvSpPr txBox="1"/>
          <p:nvPr/>
        </p:nvSpPr>
        <p:spPr>
          <a:xfrm>
            <a:off x="6199672" y="17190148"/>
            <a:ext cx="2917786" cy="1077218"/>
          </a:xfrm>
          <a:prstGeom prst="rect">
            <a:avLst/>
          </a:prstGeom>
          <a:noFill/>
        </p:spPr>
        <p:txBody>
          <a:bodyPr wrap="none" rtlCol="0">
            <a:spAutoFit/>
          </a:bodyPr>
          <a:lstStyle/>
          <a:p>
            <a:pPr algn="ctr"/>
            <a:r>
              <a:rPr lang="en-US" altLang="zh-CN" sz="3200" b="1" dirty="0">
                <a:solidFill>
                  <a:srgbClr val="FFC000"/>
                </a:solidFill>
              </a:rPr>
              <a:t>Modified with</a:t>
            </a:r>
          </a:p>
          <a:p>
            <a:pPr algn="ctr"/>
            <a:r>
              <a:rPr lang="en-US" altLang="zh-CN" sz="3200" b="1" dirty="0">
                <a:solidFill>
                  <a:srgbClr val="FFC000"/>
                </a:solidFill>
              </a:rPr>
              <a:t>Ionic Liquid</a:t>
            </a:r>
            <a:endParaRPr lang="zh-CN" altLang="en-US" sz="3200" b="1" dirty="0">
              <a:solidFill>
                <a:srgbClr val="FFC000"/>
              </a:solidFill>
            </a:endParaRPr>
          </a:p>
        </p:txBody>
      </p:sp>
      <p:sp>
        <p:nvSpPr>
          <p:cNvPr id="2304" name="Rectangle 2303"/>
          <p:cNvSpPr/>
          <p:nvPr/>
        </p:nvSpPr>
        <p:spPr>
          <a:xfrm>
            <a:off x="21345854" y="17125764"/>
            <a:ext cx="883575" cy="707886"/>
          </a:xfrm>
          <a:prstGeom prst="rect">
            <a:avLst/>
          </a:prstGeom>
        </p:spPr>
        <p:txBody>
          <a:bodyPr wrap="none">
            <a:spAutoFit/>
          </a:bodyPr>
          <a:lstStyle/>
          <a:p>
            <a:r>
              <a:rPr lang="en-GB" b="1" dirty="0">
                <a:latin typeface="Calibri" charset="0"/>
              </a:rPr>
              <a:t>ILs:</a:t>
            </a:r>
            <a:endParaRPr lang="de-DE" dirty="0"/>
          </a:p>
        </p:txBody>
      </p:sp>
      <p:sp>
        <p:nvSpPr>
          <p:cNvPr id="157" name="Rectangle 156"/>
          <p:cNvSpPr/>
          <p:nvPr/>
        </p:nvSpPr>
        <p:spPr>
          <a:xfrm>
            <a:off x="1184204" y="38242954"/>
            <a:ext cx="13720423" cy="523220"/>
          </a:xfrm>
          <a:prstGeom prst="rect">
            <a:avLst/>
          </a:prstGeom>
        </p:spPr>
        <p:txBody>
          <a:bodyPr wrap="none">
            <a:spAutoFit/>
          </a:bodyPr>
          <a:lstStyle/>
          <a:p>
            <a:pPr lvl="0" algn="ctr">
              <a:defRPr/>
            </a:pPr>
            <a:r>
              <a:rPr lang="en-GB" sz="2800" dirty="0">
                <a:latin typeface="Arial Unicode MS" pitchFamily="34" charset="-122"/>
                <a:ea typeface="Arial Unicode MS" pitchFamily="34" charset="-122"/>
                <a:cs typeface="Arial Unicode MS" pitchFamily="34" charset="-122"/>
              </a:rPr>
              <a:t>Stability testing conditions: 0.4 to 1.1 V in O</a:t>
            </a:r>
            <a:r>
              <a:rPr lang="en-GB" sz="2800" baseline="-25000" dirty="0">
                <a:latin typeface="Arial Unicode MS" pitchFamily="34" charset="-122"/>
                <a:ea typeface="Arial Unicode MS" pitchFamily="34" charset="-122"/>
                <a:cs typeface="Arial Unicode MS" pitchFamily="34" charset="-122"/>
              </a:rPr>
              <a:t>2</a:t>
            </a:r>
            <a:r>
              <a:rPr lang="en-GB" sz="2800" dirty="0">
                <a:latin typeface="Arial Unicode MS" pitchFamily="34" charset="-122"/>
                <a:ea typeface="Arial Unicode MS" pitchFamily="34" charset="-122"/>
                <a:cs typeface="Arial Unicode MS" pitchFamily="34" charset="-122"/>
              </a:rPr>
              <a:t>-saturated 0.1 M HClO</a:t>
            </a:r>
            <a:r>
              <a:rPr lang="en-GB" sz="2800" baseline="-25000" dirty="0">
                <a:latin typeface="Arial Unicode MS" pitchFamily="34" charset="-122"/>
                <a:ea typeface="Arial Unicode MS" pitchFamily="34" charset="-122"/>
                <a:cs typeface="Arial Unicode MS" pitchFamily="34" charset="-122"/>
              </a:rPr>
              <a:t>4</a:t>
            </a:r>
            <a:r>
              <a:rPr lang="en-GB" sz="2800" dirty="0">
                <a:latin typeface="Arial Unicode MS" pitchFamily="34" charset="-122"/>
                <a:ea typeface="Arial Unicode MS" pitchFamily="34" charset="-122"/>
                <a:cs typeface="Arial Unicode MS" pitchFamily="34" charset="-122"/>
              </a:rPr>
              <a:t>, 2000 cycles, 1 V s</a:t>
            </a:r>
            <a:r>
              <a:rPr lang="en-GB" sz="2800" baseline="30000" dirty="0">
                <a:latin typeface="Arial Unicode MS" pitchFamily="34" charset="-122"/>
                <a:ea typeface="Arial Unicode MS" pitchFamily="34" charset="-122"/>
                <a:cs typeface="Arial Unicode MS" pitchFamily="34" charset="-122"/>
              </a:rPr>
              <a:t>-1</a:t>
            </a:r>
            <a:endParaRPr lang="de-DE" sz="2800" baseline="30000" dirty="0">
              <a:latin typeface="Arial Unicode MS" pitchFamily="34" charset="-122"/>
              <a:ea typeface="Arial Unicode MS" pitchFamily="34" charset="-122"/>
              <a:cs typeface="Arial Unicode MS" pitchFamily="34" charset="-122"/>
            </a:endParaRPr>
          </a:p>
        </p:txBody>
      </p:sp>
      <p:sp>
        <p:nvSpPr>
          <p:cNvPr id="163" name="Rectangle 162"/>
          <p:cNvSpPr/>
          <p:nvPr/>
        </p:nvSpPr>
        <p:spPr bwMode="auto">
          <a:xfrm>
            <a:off x="15228471" y="29747311"/>
            <a:ext cx="13957200" cy="5105708"/>
          </a:xfrm>
          <a:prstGeom prst="rect">
            <a:avLst/>
          </a:prstGeom>
          <a:noFill/>
          <a:ln w="63500" cap="flat" cmpd="sng" algn="ctr">
            <a:solidFill>
              <a:srgbClr val="EC65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76713"/>
            <a:endParaRPr lang="de-DE">
              <a:solidFill>
                <a:srgbClr val="000000"/>
              </a:solidFill>
            </a:endParaRPr>
          </a:p>
        </p:txBody>
      </p:sp>
      <p:sp>
        <p:nvSpPr>
          <p:cNvPr id="164" name="TextBox 163"/>
          <p:cNvSpPr txBox="1"/>
          <p:nvPr/>
        </p:nvSpPr>
        <p:spPr>
          <a:xfrm>
            <a:off x="17830039" y="29659454"/>
            <a:ext cx="8747067" cy="576000"/>
          </a:xfrm>
          <a:prstGeom prst="rect">
            <a:avLst/>
          </a:prstGeom>
          <a:solidFill>
            <a:srgbClr val="EC65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defPPr>
              <a:defRPr lang="de-DE"/>
            </a:defPPr>
            <a:lvl1pPr marL="0" marR="0" indent="0" algn="ctr" defTabSz="4175125" eaLnBrk="1" latinLnBrk="0" hangingPunct="1">
              <a:lnSpc>
                <a:spcPct val="100000"/>
              </a:lnSpc>
              <a:buClrTx/>
              <a:buSzTx/>
              <a:buFontTx/>
              <a:buNone/>
              <a:tabLst/>
              <a:defRPr kumimoji="0" sz="3600" b="0" i="0" u="none" strike="noStrike" cap="none" normalizeH="0" baseline="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de-DE" dirty="0"/>
              <a:t>Proposed structure of ILs on Pt surface</a:t>
            </a:r>
          </a:p>
        </p:txBody>
      </p:sp>
      <p:sp>
        <p:nvSpPr>
          <p:cNvPr id="77" name="Textfeld 92"/>
          <p:cNvSpPr txBox="1"/>
          <p:nvPr/>
        </p:nvSpPr>
        <p:spPr>
          <a:xfrm>
            <a:off x="1286508" y="38784299"/>
            <a:ext cx="13543810" cy="553998"/>
          </a:xfrm>
          <a:prstGeom prst="rect">
            <a:avLst/>
          </a:prstGeom>
          <a:noFill/>
        </p:spPr>
        <p:txBody>
          <a:bodyPr wrap="square" rtlCol="0">
            <a:spAutoFit/>
          </a:bodyPr>
          <a:lstStyle/>
          <a:p>
            <a:pPr marL="571500" indent="-571500" algn="just" eaLnBrk="1" hangingPunct="1">
              <a:spcBef>
                <a:spcPct val="25000"/>
              </a:spcBef>
              <a:spcAft>
                <a:spcPts val="600"/>
              </a:spcAft>
              <a:buClr>
                <a:srgbClr val="005AA9"/>
              </a:buClr>
              <a:buFont typeface="Wingdings" panose="05000000000000000000" pitchFamily="2" charset="2"/>
              <a:buChar char="§"/>
            </a:pPr>
            <a:r>
              <a:rPr lang="de-DE" sz="3000" dirty="0">
                <a:solidFill>
                  <a:srgbClr val="0000FF"/>
                </a:solidFill>
                <a:latin typeface="Arial" panose="020B0604020202020204" pitchFamily="34" charset="0"/>
                <a:cs typeface="Arial" panose="020B0604020202020204" pitchFamily="34" charset="0"/>
              </a:rPr>
              <a:t>The IL helps improve E-Chem stability of Pt/C by suppressing Pt dissolution</a:t>
            </a:r>
            <a:endParaRPr lang="en-US" sz="3000" dirty="0">
              <a:solidFill>
                <a:srgbClr val="0000FF"/>
              </a:solidFill>
              <a:latin typeface="Arial" panose="020B0604020202020204" pitchFamily="34" charset="0"/>
              <a:ea typeface="Tahoma" panose="020B0604030504040204" pitchFamily="34" charset="0"/>
              <a:cs typeface="Arial" panose="020B0604020202020204" pitchFamily="34" charset="0"/>
            </a:endParaRPr>
          </a:p>
        </p:txBody>
      </p:sp>
      <p:sp>
        <p:nvSpPr>
          <p:cNvPr id="7" name="TextBox 6"/>
          <p:cNvSpPr txBox="1"/>
          <p:nvPr/>
        </p:nvSpPr>
        <p:spPr>
          <a:xfrm>
            <a:off x="1055244" y="39600890"/>
            <a:ext cx="8839728" cy="461665"/>
          </a:xfrm>
          <a:prstGeom prst="rect">
            <a:avLst/>
          </a:prstGeom>
          <a:noFill/>
        </p:spPr>
        <p:txBody>
          <a:bodyPr wrap="none" rtlCol="0">
            <a:spAutoFit/>
          </a:bodyPr>
          <a:lstStyle/>
          <a:p>
            <a:r>
              <a:rPr lang="de-DE" sz="2400" b="1" dirty="0">
                <a:solidFill>
                  <a:schemeClr val="bg1"/>
                </a:solidFill>
              </a:rPr>
              <a:t>Correspondence: </a:t>
            </a:r>
            <a:r>
              <a:rPr lang="de-DE" sz="2000" dirty="0">
                <a:solidFill>
                  <a:schemeClr val="bg1"/>
                </a:solidFill>
                <a:latin typeface="Tahoma" panose="020B0604030504040204" pitchFamily="34" charset="0"/>
                <a:ea typeface="Tahoma" panose="020B0604030504040204" pitchFamily="34" charset="0"/>
                <a:cs typeface="Tahoma" panose="020B0604030504040204" pitchFamily="34" charset="0"/>
              </a:rPr>
              <a:t>Prof. Bastian J.M. Etzold (etzold@tc1.tu-darmstadt.de)</a:t>
            </a:r>
            <a:endParaRPr lang="de-DE" sz="2400" b="1" dirty="0">
              <a:solidFill>
                <a:schemeClr val="bg1"/>
              </a:solidFill>
            </a:endParaRPr>
          </a:p>
        </p:txBody>
      </p:sp>
      <p:sp>
        <p:nvSpPr>
          <p:cNvPr id="70" name="Textfeld 18"/>
          <p:cNvSpPr txBox="1"/>
          <p:nvPr/>
        </p:nvSpPr>
        <p:spPr>
          <a:xfrm>
            <a:off x="11273123" y="39546026"/>
            <a:ext cx="5848231" cy="2000548"/>
          </a:xfrm>
          <a:prstGeom prst="rect">
            <a:avLst/>
          </a:prstGeom>
          <a:noFill/>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Acknowledgements:</a:t>
            </a:r>
          </a:p>
          <a:p>
            <a:pPr marL="187325" indent="-187325">
              <a:buFont typeface="Arial" panose="020B0604020202020204" pitchFamily="34" charset="0"/>
              <a:buChar char="•"/>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This project has received funding from the European Research Council (ERC) under the European Union's Horizon 2020 research and innovation </a:t>
            </a:r>
            <a:r>
              <a:rPr lang="en-US" sz="2000" dirty="0" err="1">
                <a:solidFill>
                  <a:schemeClr val="bg1"/>
                </a:solidFill>
                <a:latin typeface="Tahoma" panose="020B0604030504040204" pitchFamily="34" charset="0"/>
                <a:ea typeface="Tahoma" panose="020B0604030504040204" pitchFamily="34" charset="0"/>
                <a:cs typeface="Tahoma" panose="020B0604030504040204" pitchFamily="34" charset="0"/>
              </a:rPr>
              <a:t>programme</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 (grant agreement n° 681719).</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03574" y="17422430"/>
            <a:ext cx="3320068" cy="3413420"/>
          </a:xfrm>
          <a:prstGeom prst="rect">
            <a:avLst/>
          </a:prstGeom>
          <a:ln w="12700">
            <a:noFill/>
            <a:prstDash val="dash"/>
          </a:ln>
        </p:spPr>
      </p:pic>
      <p:pic>
        <p:nvPicPr>
          <p:cNvPr id="11" name="Picture 10"/>
          <p:cNvPicPr>
            <a:picLocks noChangeAspect="1"/>
          </p:cNvPicPr>
          <p:nvPr/>
        </p:nvPicPr>
        <p:blipFill>
          <a:blip r:embed="rId6"/>
          <a:stretch>
            <a:fillRect/>
          </a:stretch>
        </p:blipFill>
        <p:spPr>
          <a:xfrm>
            <a:off x="26381362" y="18157416"/>
            <a:ext cx="2485776" cy="2666999"/>
          </a:xfrm>
          <a:prstGeom prst="rect">
            <a:avLst/>
          </a:prstGeom>
        </p:spPr>
      </p:pic>
      <p:sp>
        <p:nvSpPr>
          <p:cNvPr id="12" name="Rectangle 11"/>
          <p:cNvSpPr/>
          <p:nvPr/>
        </p:nvSpPr>
        <p:spPr>
          <a:xfrm>
            <a:off x="25295115" y="17446451"/>
            <a:ext cx="3647152" cy="400110"/>
          </a:xfrm>
          <a:prstGeom prst="rect">
            <a:avLst/>
          </a:prstGeom>
        </p:spPr>
        <p:txBody>
          <a:bodyPr wrap="none">
            <a:spAutoFit/>
          </a:bodyPr>
          <a:lstStyle/>
          <a:p>
            <a:r>
              <a:rPr lang="en-US" sz="2000" b="1" i="1" dirty="0">
                <a:solidFill>
                  <a:srgbClr val="EC6500"/>
                </a:solidFill>
                <a:latin typeface="Tahoma" panose="020B0604030504040204" pitchFamily="34" charset="0"/>
                <a:ea typeface="Tahoma" panose="020B0604030504040204" pitchFamily="34" charset="0"/>
                <a:cs typeface="Tahoma" panose="020B0604030504040204" pitchFamily="34" charset="0"/>
              </a:rPr>
              <a:t>Cationic Chain Engineering</a:t>
            </a:r>
            <a:endParaRPr lang="de-DE" sz="2000" b="1" i="1" dirty="0"/>
          </a:p>
        </p:txBody>
      </p:sp>
      <p:pic>
        <p:nvPicPr>
          <p:cNvPr id="14" name="Picture 13"/>
          <p:cNvPicPr>
            <a:picLocks noChangeAspect="1"/>
          </p:cNvPicPr>
          <p:nvPr/>
        </p:nvPicPr>
        <p:blipFill>
          <a:blip r:embed="rId7"/>
          <a:stretch>
            <a:fillRect/>
          </a:stretch>
        </p:blipFill>
        <p:spPr>
          <a:xfrm>
            <a:off x="25610083" y="18162896"/>
            <a:ext cx="684838" cy="2632970"/>
          </a:xfrm>
          <a:prstGeom prst="rect">
            <a:avLst/>
          </a:prstGeom>
        </p:spPr>
      </p:pic>
      <p:sp>
        <p:nvSpPr>
          <p:cNvPr id="83" name="Rectangle 82"/>
          <p:cNvSpPr/>
          <p:nvPr/>
        </p:nvSpPr>
        <p:spPr bwMode="auto">
          <a:xfrm>
            <a:off x="1126392" y="21205053"/>
            <a:ext cx="13957264" cy="8350513"/>
          </a:xfrm>
          <a:prstGeom prst="rect">
            <a:avLst/>
          </a:prstGeom>
          <a:noFill/>
          <a:ln w="63500" cap="flat" cmpd="sng" algn="ctr">
            <a:solidFill>
              <a:srgbClr val="EC65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76713"/>
            <a:endParaRPr lang="de-DE">
              <a:solidFill>
                <a:srgbClr val="000000"/>
              </a:solidFill>
            </a:endParaRPr>
          </a:p>
        </p:txBody>
      </p:sp>
      <p:cxnSp>
        <p:nvCxnSpPr>
          <p:cNvPr id="89" name="Straight Connector 88"/>
          <p:cNvCxnSpPr/>
          <p:nvPr/>
        </p:nvCxnSpPr>
        <p:spPr bwMode="auto">
          <a:xfrm>
            <a:off x="1107512" y="15711254"/>
            <a:ext cx="28093063" cy="0"/>
          </a:xfrm>
          <a:prstGeom prst="line">
            <a:avLst/>
          </a:prstGeom>
          <a:solidFill>
            <a:schemeClr val="accent1"/>
          </a:solidFill>
          <a:ln w="171450" cap="flat" cmpd="thinThick" algn="ctr">
            <a:solidFill>
              <a:srgbClr val="EC6500"/>
            </a:solidFill>
            <a:prstDash val="solid"/>
            <a:round/>
            <a:headEnd type="none" w="med" len="med"/>
            <a:tailEnd type="none" w="med" len="med"/>
          </a:ln>
          <a:effectLst/>
        </p:spPr>
      </p:cxnSp>
      <p:sp>
        <p:nvSpPr>
          <p:cNvPr id="20" name="TextBox 19"/>
          <p:cNvSpPr txBox="1"/>
          <p:nvPr/>
        </p:nvSpPr>
        <p:spPr>
          <a:xfrm>
            <a:off x="12378819" y="20239640"/>
            <a:ext cx="9573455" cy="584775"/>
          </a:xfrm>
          <a:prstGeom prst="rect">
            <a:avLst/>
          </a:prstGeom>
          <a:noFill/>
        </p:spPr>
        <p:txBody>
          <a:bodyPr wrap="none" rtlCol="0">
            <a:spAutoFit/>
          </a:bodyPr>
          <a:lstStyle/>
          <a:p>
            <a:r>
              <a:rPr lang="de-DE" sz="3200" b="1" dirty="0"/>
              <a:t>New microenvironment at solid-liquid interfaces</a:t>
            </a:r>
          </a:p>
        </p:txBody>
      </p:sp>
      <p:sp>
        <p:nvSpPr>
          <p:cNvPr id="155" name="TextBox 154"/>
          <p:cNvSpPr txBox="1"/>
          <p:nvPr/>
        </p:nvSpPr>
        <p:spPr>
          <a:xfrm>
            <a:off x="4449949" y="21085283"/>
            <a:ext cx="7405882" cy="574677"/>
          </a:xfrm>
          <a:prstGeom prst="rect">
            <a:avLst/>
          </a:prstGeom>
          <a:solidFill>
            <a:srgbClr val="EC65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defPPr>
              <a:defRPr lang="de-DE"/>
            </a:defPPr>
            <a:lvl1pPr marL="0" marR="0" indent="0" algn="ctr" defTabSz="4175125" eaLnBrk="1" latinLnBrk="0" hangingPunct="1">
              <a:lnSpc>
                <a:spcPct val="100000"/>
              </a:lnSpc>
              <a:buClrTx/>
              <a:buSzTx/>
              <a:buFontTx/>
              <a:buNone/>
              <a:tabLst/>
              <a:defRPr kumimoji="0" sz="3600" b="0" i="0" u="none" strike="noStrike" cap="none" normalizeH="0" baseline="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de-DE" dirty="0"/>
              <a:t>Electrochemical Characterization</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8500" y="21659960"/>
            <a:ext cx="13353048" cy="5760000"/>
          </a:xfrm>
          <a:prstGeom prst="rect">
            <a:avLst/>
          </a:prstGeom>
        </p:spPr>
      </p:pic>
      <p:sp>
        <p:nvSpPr>
          <p:cNvPr id="98" name="Textfeld 92"/>
          <p:cNvSpPr txBox="1"/>
          <p:nvPr/>
        </p:nvSpPr>
        <p:spPr>
          <a:xfrm>
            <a:off x="1215996" y="27946518"/>
            <a:ext cx="13557109" cy="1477328"/>
          </a:xfrm>
          <a:prstGeom prst="rect">
            <a:avLst/>
          </a:prstGeom>
          <a:noFill/>
        </p:spPr>
        <p:txBody>
          <a:bodyPr wrap="square" rtlCol="0">
            <a:spAutoFit/>
          </a:bodyPr>
          <a:lstStyle/>
          <a:p>
            <a:pPr marL="457200" indent="-457200" algn="just" eaLnBrk="1" hangingPunct="1">
              <a:spcBef>
                <a:spcPct val="25000"/>
              </a:spcBef>
              <a:spcAft>
                <a:spcPts val="600"/>
              </a:spcAft>
              <a:buClr>
                <a:srgbClr val="005AA9"/>
              </a:buClr>
              <a:buFont typeface="Wingdings" panose="05000000000000000000" pitchFamily="2" charset="2"/>
              <a:buChar char="§"/>
            </a:pPr>
            <a:r>
              <a:rPr lang="en-US" sz="3000" dirty="0">
                <a:solidFill>
                  <a:srgbClr val="0000FF"/>
                </a:solidFill>
                <a:latin typeface="Arial" panose="020B0604020202020204" pitchFamily="34" charset="0"/>
                <a:ea typeface="Tahoma" panose="020B0604030504040204" pitchFamily="34" charset="0"/>
                <a:cs typeface="Arial" panose="020B0604020202020204" pitchFamily="34" charset="0"/>
              </a:rPr>
              <a:t>Long cationic chain (n &gt; 6) can more efficiently suppress the formation of non-reactive oxygenated species (</a:t>
            </a:r>
            <a:r>
              <a:rPr lang="en-US" sz="3000" i="1" dirty="0">
                <a:solidFill>
                  <a:srgbClr val="0000FF"/>
                </a:solidFill>
                <a:latin typeface="Arial" panose="020B0604020202020204" pitchFamily="34" charset="0"/>
                <a:ea typeface="Tahoma" panose="020B0604030504040204" pitchFamily="34" charset="0"/>
                <a:cs typeface="Arial" panose="020B0604020202020204" pitchFamily="34" charset="0"/>
              </a:rPr>
              <a:t>e.g.</a:t>
            </a:r>
            <a:r>
              <a:rPr lang="en-US" sz="3000" dirty="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sz="3000" dirty="0" err="1">
                <a:solidFill>
                  <a:srgbClr val="0000FF"/>
                </a:solidFill>
                <a:latin typeface="Arial" panose="020B0604020202020204" pitchFamily="34" charset="0"/>
                <a:ea typeface="Tahoma" panose="020B0604030504040204" pitchFamily="34" charset="0"/>
                <a:cs typeface="Arial" panose="020B0604020202020204" pitchFamily="34" charset="0"/>
              </a:rPr>
              <a:t>OH</a:t>
            </a:r>
            <a:r>
              <a:rPr lang="en-US" sz="3000" baseline="-25000" dirty="0" err="1">
                <a:solidFill>
                  <a:srgbClr val="0000FF"/>
                </a:solidFill>
                <a:latin typeface="Arial" panose="020B0604020202020204" pitchFamily="34" charset="0"/>
                <a:ea typeface="Tahoma" panose="020B0604030504040204" pitchFamily="34" charset="0"/>
                <a:cs typeface="Arial" panose="020B0604020202020204" pitchFamily="34" charset="0"/>
              </a:rPr>
              <a:t>ad</a:t>
            </a:r>
            <a:r>
              <a:rPr lang="en-US" sz="3000" dirty="0">
                <a:solidFill>
                  <a:srgbClr val="0000FF"/>
                </a:solidFill>
                <a:latin typeface="Arial" panose="020B0604020202020204" pitchFamily="34" charset="0"/>
                <a:ea typeface="Tahoma" panose="020B0604030504040204" pitchFamily="34" charset="0"/>
                <a:cs typeface="Arial" panose="020B0604020202020204" pitchFamily="34" charset="0"/>
              </a:rPr>
              <a:t>), while causes significant loss in ECAS.</a:t>
            </a:r>
          </a:p>
        </p:txBody>
      </p:sp>
      <p:sp>
        <p:nvSpPr>
          <p:cNvPr id="100" name="Rectangle 99"/>
          <p:cNvSpPr/>
          <p:nvPr/>
        </p:nvSpPr>
        <p:spPr bwMode="auto">
          <a:xfrm>
            <a:off x="15236516" y="21205053"/>
            <a:ext cx="13957264" cy="8350513"/>
          </a:xfrm>
          <a:prstGeom prst="rect">
            <a:avLst/>
          </a:prstGeom>
          <a:noFill/>
          <a:ln w="63500" cap="flat" cmpd="sng" algn="ctr">
            <a:solidFill>
              <a:srgbClr val="EC65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76713"/>
            <a:endParaRPr lang="de-DE">
              <a:solidFill>
                <a:srgbClr val="000000"/>
              </a:solidFill>
            </a:endParaRPr>
          </a:p>
        </p:txBody>
      </p:sp>
      <p:sp>
        <p:nvSpPr>
          <p:cNvPr id="101" name="TextBox 100"/>
          <p:cNvSpPr txBox="1"/>
          <p:nvPr/>
        </p:nvSpPr>
        <p:spPr>
          <a:xfrm>
            <a:off x="18500631" y="21085282"/>
            <a:ext cx="7405882" cy="576000"/>
          </a:xfrm>
          <a:prstGeom prst="rect">
            <a:avLst/>
          </a:prstGeom>
          <a:solidFill>
            <a:srgbClr val="EC65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defPPr>
              <a:defRPr lang="de-DE"/>
            </a:defPPr>
            <a:lvl1pPr marL="0" marR="0" indent="0" algn="ctr" defTabSz="4175125" eaLnBrk="1" latinLnBrk="0" hangingPunct="1">
              <a:lnSpc>
                <a:spcPct val="100000"/>
              </a:lnSpc>
              <a:buClrTx/>
              <a:buSzTx/>
              <a:buFontTx/>
              <a:buNone/>
              <a:tabLst/>
              <a:defRPr kumimoji="0" sz="3600" b="0" i="0" u="none" strike="noStrike" cap="none" normalizeH="0" baseline="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de-DE" dirty="0"/>
              <a:t>Oxygen Reduction Reaction</a:t>
            </a:r>
          </a:p>
        </p:txBody>
      </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92693" y="21659960"/>
            <a:ext cx="13044910" cy="5760000"/>
          </a:xfrm>
          <a:prstGeom prst="rect">
            <a:avLst/>
          </a:prstGeom>
        </p:spPr>
      </p:pic>
      <p:sp>
        <p:nvSpPr>
          <p:cNvPr id="108" name="Rectangle 107"/>
          <p:cNvSpPr/>
          <p:nvPr/>
        </p:nvSpPr>
        <p:spPr>
          <a:xfrm>
            <a:off x="16641012" y="27412512"/>
            <a:ext cx="10622523" cy="584775"/>
          </a:xfrm>
          <a:prstGeom prst="rect">
            <a:avLst/>
          </a:prstGeom>
        </p:spPr>
        <p:txBody>
          <a:bodyPr wrap="none">
            <a:spAutoFit/>
          </a:bodyPr>
          <a:lstStyle/>
          <a:p>
            <a:pPr algn="ctr">
              <a:defRPr/>
            </a:pPr>
            <a:r>
              <a:rPr lang="en-GB" sz="2800" dirty="0">
                <a:latin typeface="Arial Unicode MS" pitchFamily="34" charset="-122"/>
                <a:ea typeface="Arial Unicode MS" pitchFamily="34" charset="-122"/>
                <a:cs typeface="Arial Unicode MS" pitchFamily="34" charset="-122"/>
              </a:rPr>
              <a:t>0.1 M O</a:t>
            </a:r>
            <a:r>
              <a:rPr lang="en-GB" sz="2800" baseline="-25000" dirty="0">
                <a:latin typeface="Arial Unicode MS" pitchFamily="34" charset="-122"/>
                <a:ea typeface="Arial Unicode MS" pitchFamily="34" charset="-122"/>
                <a:cs typeface="Arial Unicode MS" pitchFamily="34" charset="-122"/>
              </a:rPr>
              <a:t>2</a:t>
            </a:r>
            <a:r>
              <a:rPr lang="en-GB" sz="2800" dirty="0">
                <a:latin typeface="Arial Unicode MS" pitchFamily="34" charset="-122"/>
                <a:ea typeface="Arial Unicode MS" pitchFamily="34" charset="-122"/>
                <a:cs typeface="Arial Unicode MS" pitchFamily="34" charset="-122"/>
              </a:rPr>
              <a:t>-sat. HClO</a:t>
            </a:r>
            <a:r>
              <a:rPr lang="en-GB" sz="2800" baseline="-25000" dirty="0">
                <a:latin typeface="Arial Unicode MS" pitchFamily="34" charset="-122"/>
                <a:ea typeface="Arial Unicode MS" pitchFamily="34" charset="-122"/>
                <a:cs typeface="Arial Unicode MS" pitchFamily="34" charset="-122"/>
              </a:rPr>
              <a:t>4</a:t>
            </a:r>
            <a:r>
              <a:rPr lang="en-GB" sz="2800" dirty="0">
                <a:latin typeface="Arial Unicode MS" pitchFamily="34" charset="-122"/>
                <a:ea typeface="Arial Unicode MS" pitchFamily="34" charset="-122"/>
                <a:cs typeface="Arial Unicode MS" pitchFamily="34" charset="-122"/>
              </a:rPr>
              <a:t>, room temperature, ORR: 10 mV s</a:t>
            </a:r>
            <a:r>
              <a:rPr lang="en-GB" sz="2800" baseline="30000" dirty="0">
                <a:latin typeface="Arial Unicode MS" pitchFamily="34" charset="-122"/>
                <a:ea typeface="Arial Unicode MS" pitchFamily="34" charset="-122"/>
                <a:cs typeface="Arial Unicode MS" pitchFamily="34" charset="-122"/>
              </a:rPr>
              <a:t>-1</a:t>
            </a:r>
            <a:r>
              <a:rPr lang="en-GB" sz="2800" dirty="0">
                <a:latin typeface="Arial Unicode MS" pitchFamily="34" charset="-122"/>
                <a:ea typeface="Arial Unicode MS" pitchFamily="34" charset="-122"/>
                <a:cs typeface="Arial Unicode MS" pitchFamily="34" charset="-122"/>
              </a:rPr>
              <a:t>, </a:t>
            </a:r>
            <a:r>
              <a:rPr lang="en-GB" sz="3200" dirty="0">
                <a:latin typeface="Arial Unicode MS" pitchFamily="34" charset="-122"/>
                <a:ea typeface="Arial Unicode MS" pitchFamily="34" charset="-122"/>
                <a:cs typeface="Arial Unicode MS" pitchFamily="34" charset="-122"/>
              </a:rPr>
              <a:t>1600</a:t>
            </a:r>
            <a:r>
              <a:rPr lang="en-GB" sz="2800" dirty="0">
                <a:latin typeface="Arial Unicode MS" pitchFamily="34" charset="-122"/>
                <a:ea typeface="Arial Unicode MS" pitchFamily="34" charset="-122"/>
                <a:cs typeface="Arial Unicode MS" pitchFamily="34" charset="-122"/>
              </a:rPr>
              <a:t> rpm</a:t>
            </a:r>
          </a:p>
        </p:txBody>
      </p:sp>
      <p:sp>
        <p:nvSpPr>
          <p:cNvPr id="109" name="Textfeld 92"/>
          <p:cNvSpPr txBox="1"/>
          <p:nvPr/>
        </p:nvSpPr>
        <p:spPr>
          <a:xfrm>
            <a:off x="15385158" y="27911770"/>
            <a:ext cx="13557109" cy="1592744"/>
          </a:xfrm>
          <a:prstGeom prst="rect">
            <a:avLst/>
          </a:prstGeom>
          <a:noFill/>
        </p:spPr>
        <p:txBody>
          <a:bodyPr wrap="square" rtlCol="0">
            <a:spAutoFit/>
          </a:bodyPr>
          <a:lstStyle/>
          <a:p>
            <a:pPr marL="457200" indent="-457200" algn="just" eaLnBrk="1" hangingPunct="1">
              <a:spcBef>
                <a:spcPct val="25000"/>
              </a:spcBef>
              <a:spcAft>
                <a:spcPts val="0"/>
              </a:spcAft>
              <a:buClr>
                <a:srgbClr val="005AA9"/>
              </a:buClr>
              <a:buFont typeface="Wingdings" panose="05000000000000000000" pitchFamily="2" charset="2"/>
              <a:buChar char="§"/>
            </a:pPr>
            <a:r>
              <a:rPr lang="en-US" sz="3000" dirty="0">
                <a:solidFill>
                  <a:srgbClr val="0000FF"/>
                </a:solidFill>
                <a:latin typeface="Arial" panose="020B0604020202020204" pitchFamily="34" charset="0"/>
                <a:ea typeface="Tahoma" panose="020B0604030504040204" pitchFamily="34" charset="0"/>
                <a:cs typeface="Arial" panose="020B0604020202020204" pitchFamily="34" charset="0"/>
              </a:rPr>
              <a:t>The maximum activity was obtained on the Pt/C modified using IL  with intermediate length alkyl group (C4)</a:t>
            </a:r>
          </a:p>
          <a:p>
            <a:pPr marL="457200" indent="-457200" algn="just" eaLnBrk="1" hangingPunct="1">
              <a:spcBef>
                <a:spcPct val="25000"/>
              </a:spcBef>
              <a:spcAft>
                <a:spcPts val="600"/>
              </a:spcAft>
              <a:buClr>
                <a:srgbClr val="005AA9"/>
              </a:buClr>
              <a:buFont typeface="Wingdings" panose="05000000000000000000" pitchFamily="2" charset="2"/>
              <a:buChar char="§"/>
            </a:pPr>
            <a:r>
              <a:rPr lang="en-US" sz="3000" dirty="0">
                <a:solidFill>
                  <a:srgbClr val="0000FF"/>
                </a:solidFill>
                <a:latin typeface="Arial" panose="020B0604020202020204" pitchFamily="34" charset="0"/>
                <a:ea typeface="Tahoma" panose="020B0604030504040204" pitchFamily="34" charset="0"/>
                <a:cs typeface="Arial" panose="020B0604020202020204" pitchFamily="34" charset="0"/>
              </a:rPr>
              <a:t>Proper length of the alkyl chain is the key to obtain promising ORR catalyst</a:t>
            </a:r>
          </a:p>
        </p:txBody>
      </p:sp>
      <p:sp>
        <p:nvSpPr>
          <p:cNvPr id="112" name="Rectangle 111"/>
          <p:cNvSpPr/>
          <p:nvPr/>
        </p:nvSpPr>
        <p:spPr bwMode="auto">
          <a:xfrm>
            <a:off x="1126392" y="29736296"/>
            <a:ext cx="13957264" cy="9687004"/>
          </a:xfrm>
          <a:prstGeom prst="rect">
            <a:avLst/>
          </a:prstGeom>
          <a:noFill/>
          <a:ln w="63500" cap="flat" cmpd="sng" algn="ctr">
            <a:solidFill>
              <a:srgbClr val="EC65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76713"/>
            <a:endParaRPr lang="de-DE">
              <a:solidFill>
                <a:srgbClr val="000000"/>
              </a:solidFill>
            </a:endParaRPr>
          </a:p>
        </p:txBody>
      </p:sp>
      <p:sp>
        <p:nvSpPr>
          <p:cNvPr id="115" name="TextBox 114"/>
          <p:cNvSpPr txBox="1"/>
          <p:nvPr/>
        </p:nvSpPr>
        <p:spPr>
          <a:xfrm>
            <a:off x="4449949" y="29672568"/>
            <a:ext cx="7405882" cy="576000"/>
          </a:xfrm>
          <a:prstGeom prst="rect">
            <a:avLst/>
          </a:prstGeom>
          <a:solidFill>
            <a:srgbClr val="EC65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defPPr>
              <a:defRPr lang="de-DE"/>
            </a:defPPr>
            <a:lvl1pPr marL="0" marR="0" indent="0" algn="ctr" defTabSz="4175125" eaLnBrk="1" latinLnBrk="0" hangingPunct="1">
              <a:lnSpc>
                <a:spcPct val="100000"/>
              </a:lnSpc>
              <a:buClrTx/>
              <a:buSzTx/>
              <a:buFontTx/>
              <a:buNone/>
              <a:tabLst/>
              <a:defRPr kumimoji="0" sz="3600" b="0" i="0" u="none" strike="noStrike" cap="none" normalizeH="0" baseline="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de-DE" dirty="0"/>
              <a:t>Electrochemical Stability</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77522" y="30966945"/>
            <a:ext cx="3974033" cy="3371057"/>
          </a:xfrm>
          <a:prstGeom prst="rect">
            <a:avLst/>
          </a:prstGeom>
        </p:spPr>
      </p:pic>
      <p:pic>
        <p:nvPicPr>
          <p:cNvPr id="118" name="Picture 1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85533" y="34308979"/>
            <a:ext cx="4540839" cy="3794185"/>
          </a:xfrm>
          <a:prstGeom prst="rect">
            <a:avLst/>
          </a:prstGeom>
        </p:spPr>
      </p:pic>
      <p:cxnSp>
        <p:nvCxnSpPr>
          <p:cNvPr id="36" name="Straight Connector 35"/>
          <p:cNvCxnSpPr/>
          <p:nvPr/>
        </p:nvCxnSpPr>
        <p:spPr bwMode="auto">
          <a:xfrm>
            <a:off x="5730240" y="30651713"/>
            <a:ext cx="0" cy="7357865"/>
          </a:xfrm>
          <a:prstGeom prst="line">
            <a:avLst/>
          </a:prstGeom>
          <a:solidFill>
            <a:schemeClr val="accent1"/>
          </a:solidFill>
          <a:ln w="25400" cap="flat" cmpd="sng" algn="ctr">
            <a:solidFill>
              <a:schemeClr val="tx1"/>
            </a:solidFill>
            <a:prstDash val="sysDash"/>
            <a:round/>
            <a:headEnd type="none" w="med" len="med"/>
            <a:tailEnd type="none" w="med" len="med"/>
          </a:ln>
          <a:effectLst/>
        </p:spPr>
      </p:cxnSp>
      <p:cxnSp>
        <p:nvCxnSpPr>
          <p:cNvPr id="134" name="Straight Connector 133"/>
          <p:cNvCxnSpPr/>
          <p:nvPr/>
        </p:nvCxnSpPr>
        <p:spPr bwMode="auto">
          <a:xfrm>
            <a:off x="10891826" y="30651713"/>
            <a:ext cx="0" cy="7357865"/>
          </a:xfrm>
          <a:prstGeom prst="line">
            <a:avLst/>
          </a:prstGeom>
          <a:solidFill>
            <a:schemeClr val="accent1"/>
          </a:solidFill>
          <a:ln w="25400" cap="flat" cmpd="sng" algn="ctr">
            <a:solidFill>
              <a:schemeClr val="tx1"/>
            </a:solidFill>
            <a:prstDash val="sysDash"/>
            <a:round/>
            <a:headEnd type="none" w="med" len="med"/>
            <a:tailEnd type="none" w="med" len="med"/>
          </a:ln>
          <a:effectLst/>
        </p:spPr>
      </p:cxnSp>
      <p:grpSp>
        <p:nvGrpSpPr>
          <p:cNvPr id="39" name="Group 38"/>
          <p:cNvGrpSpPr/>
          <p:nvPr/>
        </p:nvGrpSpPr>
        <p:grpSpPr>
          <a:xfrm>
            <a:off x="11257478" y="30940004"/>
            <a:ext cx="3506400" cy="7091240"/>
            <a:chOff x="11257478" y="30879044"/>
            <a:chExt cx="3506400" cy="7091240"/>
          </a:xfrm>
        </p:grpSpPr>
        <p:pic>
          <p:nvPicPr>
            <p:cNvPr id="116" name="Picture 1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57478" y="30879044"/>
              <a:ext cx="3506400" cy="3502397"/>
            </a:xfrm>
            <a:prstGeom prst="rect">
              <a:avLst/>
            </a:prstGeom>
            <a:ln w="25400">
              <a:solidFill>
                <a:srgbClr val="EC6500"/>
              </a:solidFill>
            </a:ln>
          </p:spPr>
        </p:pic>
        <p:pic>
          <p:nvPicPr>
            <p:cNvPr id="119" name="Picture 1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57478" y="34468180"/>
              <a:ext cx="3506107" cy="3502104"/>
            </a:xfrm>
            <a:prstGeom prst="rect">
              <a:avLst/>
            </a:prstGeom>
            <a:ln w="25400">
              <a:solidFill>
                <a:srgbClr val="0000FF"/>
              </a:solidFill>
            </a:ln>
          </p:spPr>
        </p:pic>
        <p:sp>
          <p:nvSpPr>
            <p:cNvPr id="37" name="TextBox 36"/>
            <p:cNvSpPr txBox="1"/>
            <p:nvPr/>
          </p:nvSpPr>
          <p:spPr>
            <a:xfrm>
              <a:off x="11290557" y="30911348"/>
              <a:ext cx="748359" cy="184666"/>
            </a:xfrm>
            <a:prstGeom prst="rect">
              <a:avLst/>
            </a:prstGeom>
            <a:solidFill>
              <a:srgbClr val="0000FF"/>
            </a:solidFill>
            <a:ln>
              <a:noFill/>
            </a:ln>
          </p:spPr>
          <p:txBody>
            <a:bodyPr wrap="square" lIns="0" tIns="0" rIns="0" bIns="0" rtlCol="0" anchor="ctr" anchorCtr="1">
              <a:spAutoFit/>
            </a:bodyPr>
            <a:lstStyle>
              <a:defPPr>
                <a:defRPr lang="de-DE"/>
              </a:defPPr>
              <a:lvl1pPr>
                <a:defRPr sz="1200" b="1">
                  <a:solidFill>
                    <a:schemeClr val="bg1"/>
                  </a:solidFill>
                </a:defRPr>
              </a:lvl1pPr>
            </a:lstStyle>
            <a:p>
              <a:r>
                <a:rPr lang="de-DE" dirty="0"/>
                <a:t>Pt/C</a:t>
              </a:r>
            </a:p>
          </p:txBody>
        </p:sp>
        <p:sp>
          <p:nvSpPr>
            <p:cNvPr id="139" name="TextBox 138"/>
            <p:cNvSpPr txBox="1"/>
            <p:nvPr/>
          </p:nvSpPr>
          <p:spPr>
            <a:xfrm>
              <a:off x="13024126" y="30911348"/>
              <a:ext cx="748359" cy="184666"/>
            </a:xfrm>
            <a:prstGeom prst="rect">
              <a:avLst/>
            </a:prstGeom>
            <a:solidFill>
              <a:srgbClr val="0000FF"/>
            </a:solidFill>
            <a:ln>
              <a:noFill/>
            </a:ln>
          </p:spPr>
          <p:txBody>
            <a:bodyPr wrap="square" lIns="0" tIns="0" rIns="0" bIns="0" rtlCol="0" anchor="ctr" anchorCtr="1">
              <a:spAutoFit/>
            </a:bodyPr>
            <a:lstStyle>
              <a:defPPr>
                <a:defRPr lang="de-DE"/>
              </a:defPPr>
              <a:lvl1pPr>
                <a:defRPr sz="1200" b="1">
                  <a:solidFill>
                    <a:schemeClr val="bg1"/>
                  </a:solidFill>
                </a:defRPr>
              </a:lvl1pPr>
            </a:lstStyle>
            <a:p>
              <a:r>
                <a:rPr lang="de-DE" dirty="0"/>
                <a:t>Pt/C</a:t>
              </a:r>
            </a:p>
          </p:txBody>
        </p:sp>
        <p:sp>
          <p:nvSpPr>
            <p:cNvPr id="141" name="TextBox 140"/>
            <p:cNvSpPr txBox="1"/>
            <p:nvPr/>
          </p:nvSpPr>
          <p:spPr>
            <a:xfrm>
              <a:off x="11278998" y="34496381"/>
              <a:ext cx="748359" cy="184666"/>
            </a:xfrm>
            <a:prstGeom prst="rect">
              <a:avLst/>
            </a:prstGeom>
            <a:solidFill>
              <a:srgbClr val="0000FF"/>
            </a:solidFill>
            <a:ln>
              <a:noFill/>
            </a:ln>
          </p:spPr>
          <p:txBody>
            <a:bodyPr wrap="square" lIns="0" tIns="0" rIns="0" bIns="0" rtlCol="0" anchor="ctr" anchorCtr="1">
              <a:spAutoFit/>
            </a:bodyPr>
            <a:lstStyle>
              <a:defPPr>
                <a:defRPr lang="de-DE"/>
              </a:defPPr>
              <a:lvl1pPr>
                <a:defRPr sz="1200" b="1">
                  <a:solidFill>
                    <a:schemeClr val="bg1"/>
                  </a:solidFill>
                </a:defRPr>
              </a:lvl1pPr>
            </a:lstStyle>
            <a:p>
              <a:r>
                <a:rPr lang="de-DE" dirty="0"/>
                <a:t>Pt/C</a:t>
              </a:r>
            </a:p>
          </p:txBody>
        </p:sp>
        <p:sp>
          <p:nvSpPr>
            <p:cNvPr id="144" name="TextBox 143"/>
            <p:cNvSpPr txBox="1"/>
            <p:nvPr/>
          </p:nvSpPr>
          <p:spPr>
            <a:xfrm>
              <a:off x="13006427" y="34500818"/>
              <a:ext cx="748359" cy="184666"/>
            </a:xfrm>
            <a:prstGeom prst="rect">
              <a:avLst/>
            </a:prstGeom>
            <a:solidFill>
              <a:srgbClr val="0000FF"/>
            </a:solidFill>
            <a:ln>
              <a:noFill/>
            </a:ln>
          </p:spPr>
          <p:txBody>
            <a:bodyPr wrap="square" lIns="0" tIns="0" rIns="0" bIns="0" rtlCol="0" anchor="ctr" anchorCtr="1">
              <a:spAutoFit/>
            </a:bodyPr>
            <a:lstStyle>
              <a:defPPr>
                <a:defRPr lang="de-DE"/>
              </a:defPPr>
              <a:lvl1pPr>
                <a:defRPr sz="1200" b="1">
                  <a:solidFill>
                    <a:schemeClr val="bg1"/>
                  </a:solidFill>
                </a:defRPr>
              </a:lvl1pPr>
            </a:lstStyle>
            <a:p>
              <a:r>
                <a:rPr lang="de-DE" dirty="0"/>
                <a:t>Pt/C</a:t>
              </a:r>
            </a:p>
          </p:txBody>
        </p:sp>
        <p:sp>
          <p:nvSpPr>
            <p:cNvPr id="135" name="Pfeil nach rechts 65">
              <a:extLst>
                <a:ext uri="{FF2B5EF4-FFF2-40B4-BE49-F238E27FC236}">
                  <a16:creationId xmlns:a16="http://schemas.microsoft.com/office/drawing/2014/main" id="{BFAC3D56-3EB8-AF41-B4A1-68934018751D}"/>
                </a:ext>
              </a:extLst>
            </p:cNvPr>
            <p:cNvSpPr/>
            <p:nvPr/>
          </p:nvSpPr>
          <p:spPr>
            <a:xfrm rot="5400000">
              <a:off x="12366626" y="34185132"/>
              <a:ext cx="1281800" cy="816528"/>
            </a:xfrm>
            <a:prstGeom prst="rightArrow">
              <a:avLst/>
            </a:prstGeom>
            <a:gradFill rotWithShape="1">
              <a:gsLst>
                <a:gs pos="0">
                  <a:srgbClr val="2D2D8A">
                    <a:shade val="51000"/>
                    <a:satMod val="130000"/>
                  </a:srgbClr>
                </a:gs>
                <a:gs pos="80000">
                  <a:srgbClr val="2D2D8A">
                    <a:shade val="93000"/>
                    <a:satMod val="130000"/>
                  </a:srgbClr>
                </a:gs>
                <a:gs pos="100000">
                  <a:srgbClr val="2D2D8A">
                    <a:shade val="94000"/>
                    <a:satMod val="135000"/>
                  </a:srgbClr>
                </a:gs>
              </a:gsLst>
              <a:lin ang="16200000" scaled="0"/>
            </a:gradFill>
            <a:ln w="9525" cap="flat" cmpd="sng" algn="ctr">
              <a:solidFill>
                <a:srgbClr val="2D2D8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07268">
                <a:defRPr/>
              </a:pPr>
              <a:r>
                <a:rPr lang="de-DE" sz="2000" b="1" kern="0" dirty="0">
                  <a:solidFill>
                    <a:srgbClr val="FFFFFF"/>
                  </a:solidFill>
                  <a:latin typeface="Verdana" panose="020B0604030504040204" pitchFamily="34" charset="0"/>
                  <a:ea typeface="Verdana" panose="020B0604030504040204" pitchFamily="34" charset="0"/>
                  <a:cs typeface="Verdana" panose="020B0604030504040204" pitchFamily="34" charset="0"/>
                </a:rPr>
                <a:t>ADT</a:t>
              </a:r>
            </a:p>
          </p:txBody>
        </p:sp>
        <p:sp>
          <p:nvSpPr>
            <p:cNvPr id="146" name="TextBox 145"/>
            <p:cNvSpPr txBox="1"/>
            <p:nvPr/>
          </p:nvSpPr>
          <p:spPr>
            <a:xfrm>
              <a:off x="11282097" y="36236440"/>
              <a:ext cx="842066" cy="184666"/>
            </a:xfrm>
            <a:prstGeom prst="rect">
              <a:avLst/>
            </a:prstGeom>
            <a:solidFill>
              <a:srgbClr val="0000FF"/>
            </a:solidFill>
            <a:ln>
              <a:noFill/>
            </a:ln>
          </p:spPr>
          <p:txBody>
            <a:bodyPr wrap="square" lIns="0" tIns="0" rIns="0" bIns="0" rtlCol="0" anchor="ctr" anchorCtr="1">
              <a:spAutoFit/>
            </a:bodyPr>
            <a:lstStyle>
              <a:defPPr>
                <a:defRPr lang="de-DE"/>
              </a:defPPr>
              <a:lvl1pPr>
                <a:defRPr sz="2000" b="1">
                  <a:solidFill>
                    <a:schemeClr val="bg1"/>
                  </a:solidFill>
                </a:defRPr>
              </a:lvl1pPr>
            </a:lstStyle>
            <a:p>
              <a:r>
                <a:rPr lang="de-DE" sz="1200" dirty="0"/>
                <a:t>Pt/C-IL</a:t>
              </a:r>
            </a:p>
          </p:txBody>
        </p:sp>
        <p:sp>
          <p:nvSpPr>
            <p:cNvPr id="148" name="TextBox 147"/>
            <p:cNvSpPr txBox="1"/>
            <p:nvPr/>
          </p:nvSpPr>
          <p:spPr>
            <a:xfrm>
              <a:off x="13019127" y="36236440"/>
              <a:ext cx="842066" cy="184666"/>
            </a:xfrm>
            <a:prstGeom prst="rect">
              <a:avLst/>
            </a:prstGeom>
            <a:solidFill>
              <a:srgbClr val="0000FF"/>
            </a:solidFill>
            <a:ln>
              <a:noFill/>
            </a:ln>
          </p:spPr>
          <p:txBody>
            <a:bodyPr wrap="square" lIns="0" tIns="0" rIns="0" bIns="0" rtlCol="0" anchor="ctr" anchorCtr="1">
              <a:spAutoFit/>
            </a:bodyPr>
            <a:lstStyle>
              <a:defPPr>
                <a:defRPr lang="de-DE"/>
              </a:defPPr>
              <a:lvl1pPr>
                <a:defRPr sz="2000" b="1">
                  <a:solidFill>
                    <a:schemeClr val="bg1"/>
                  </a:solidFill>
                </a:defRPr>
              </a:lvl1pPr>
            </a:lstStyle>
            <a:p>
              <a:r>
                <a:rPr lang="de-DE" sz="1200" dirty="0"/>
                <a:t>Pt/C-IL</a:t>
              </a:r>
            </a:p>
          </p:txBody>
        </p:sp>
        <p:sp>
          <p:nvSpPr>
            <p:cNvPr id="152" name="TextBox 151"/>
            <p:cNvSpPr txBox="1"/>
            <p:nvPr/>
          </p:nvSpPr>
          <p:spPr>
            <a:xfrm>
              <a:off x="11296262" y="32643243"/>
              <a:ext cx="842066" cy="184666"/>
            </a:xfrm>
            <a:prstGeom prst="rect">
              <a:avLst/>
            </a:prstGeom>
            <a:solidFill>
              <a:srgbClr val="0000FF"/>
            </a:solidFill>
            <a:ln>
              <a:noFill/>
            </a:ln>
          </p:spPr>
          <p:txBody>
            <a:bodyPr wrap="square" lIns="0" tIns="0" rIns="0" bIns="0" rtlCol="0" anchor="ctr" anchorCtr="1">
              <a:spAutoFit/>
            </a:bodyPr>
            <a:lstStyle>
              <a:defPPr>
                <a:defRPr lang="de-DE"/>
              </a:defPPr>
              <a:lvl1pPr>
                <a:defRPr sz="2000" b="1">
                  <a:solidFill>
                    <a:schemeClr val="bg1"/>
                  </a:solidFill>
                </a:defRPr>
              </a:lvl1pPr>
            </a:lstStyle>
            <a:p>
              <a:r>
                <a:rPr lang="de-DE" sz="1200" dirty="0"/>
                <a:t>Pt/C-IL</a:t>
              </a:r>
            </a:p>
          </p:txBody>
        </p:sp>
        <p:sp>
          <p:nvSpPr>
            <p:cNvPr id="153" name="TextBox 152"/>
            <p:cNvSpPr txBox="1"/>
            <p:nvPr/>
          </p:nvSpPr>
          <p:spPr>
            <a:xfrm>
              <a:off x="13024126" y="32639202"/>
              <a:ext cx="842066" cy="184666"/>
            </a:xfrm>
            <a:prstGeom prst="rect">
              <a:avLst/>
            </a:prstGeom>
            <a:solidFill>
              <a:srgbClr val="0000FF"/>
            </a:solidFill>
            <a:ln>
              <a:noFill/>
            </a:ln>
          </p:spPr>
          <p:txBody>
            <a:bodyPr wrap="square" lIns="0" tIns="0" rIns="0" bIns="0" rtlCol="0" anchor="ctr" anchorCtr="1">
              <a:spAutoFit/>
            </a:bodyPr>
            <a:lstStyle>
              <a:defPPr>
                <a:defRPr lang="de-DE"/>
              </a:defPPr>
              <a:lvl1pPr>
                <a:defRPr sz="2000" b="1">
                  <a:solidFill>
                    <a:schemeClr val="bg1"/>
                  </a:solidFill>
                </a:defRPr>
              </a:lvl1pPr>
            </a:lstStyle>
            <a:p>
              <a:r>
                <a:rPr lang="de-DE" sz="1200" dirty="0"/>
                <a:t>Pt/C-IL</a:t>
              </a:r>
            </a:p>
          </p:txBody>
        </p:sp>
      </p:grpSp>
      <p:sp>
        <p:nvSpPr>
          <p:cNvPr id="160" name="Rectangle 159"/>
          <p:cNvSpPr/>
          <p:nvPr/>
        </p:nvSpPr>
        <p:spPr>
          <a:xfrm>
            <a:off x="3177370" y="27443290"/>
            <a:ext cx="9634369" cy="523220"/>
          </a:xfrm>
          <a:prstGeom prst="rect">
            <a:avLst/>
          </a:prstGeom>
        </p:spPr>
        <p:txBody>
          <a:bodyPr wrap="none">
            <a:spAutoFit/>
          </a:bodyPr>
          <a:lstStyle/>
          <a:p>
            <a:pPr algn="ctr">
              <a:defRPr/>
            </a:pPr>
            <a:r>
              <a:rPr lang="en-GB" sz="2800" dirty="0">
                <a:latin typeface="Arial Unicode MS" pitchFamily="34" charset="-122"/>
                <a:ea typeface="Arial Unicode MS" pitchFamily="34" charset="-122"/>
                <a:cs typeface="Arial Unicode MS" pitchFamily="34" charset="-122"/>
              </a:rPr>
              <a:t>0.1 M N</a:t>
            </a:r>
            <a:r>
              <a:rPr lang="en-GB" sz="2800" baseline="-25000" dirty="0">
                <a:latin typeface="Arial Unicode MS" pitchFamily="34" charset="-122"/>
                <a:ea typeface="Arial Unicode MS" pitchFamily="34" charset="-122"/>
                <a:cs typeface="Arial Unicode MS" pitchFamily="34" charset="-122"/>
              </a:rPr>
              <a:t>2</a:t>
            </a:r>
            <a:r>
              <a:rPr lang="en-GB" sz="2800" dirty="0">
                <a:latin typeface="Arial Unicode MS" pitchFamily="34" charset="-122"/>
                <a:ea typeface="Arial Unicode MS" pitchFamily="34" charset="-122"/>
                <a:cs typeface="Arial Unicode MS" pitchFamily="34" charset="-122"/>
              </a:rPr>
              <a:t>-sat. HClO</a:t>
            </a:r>
            <a:r>
              <a:rPr lang="en-GB" sz="2800" baseline="-25000" dirty="0">
                <a:latin typeface="Arial Unicode MS" pitchFamily="34" charset="-122"/>
                <a:ea typeface="Arial Unicode MS" pitchFamily="34" charset="-122"/>
                <a:cs typeface="Arial Unicode MS" pitchFamily="34" charset="-122"/>
              </a:rPr>
              <a:t>4</a:t>
            </a:r>
            <a:r>
              <a:rPr lang="en-GB" sz="2800" dirty="0">
                <a:latin typeface="Arial Unicode MS" pitchFamily="34" charset="-122"/>
                <a:ea typeface="Arial Unicode MS" pitchFamily="34" charset="-122"/>
                <a:cs typeface="Arial Unicode MS" pitchFamily="34" charset="-122"/>
              </a:rPr>
              <a:t>, room temperature, scan rate: 20 mV s</a:t>
            </a:r>
            <a:r>
              <a:rPr lang="en-GB" sz="2800" baseline="30000" dirty="0">
                <a:latin typeface="Arial Unicode MS" pitchFamily="34" charset="-122"/>
                <a:ea typeface="Arial Unicode MS" pitchFamily="34" charset="-122"/>
                <a:cs typeface="Arial Unicode MS" pitchFamily="34" charset="-122"/>
              </a:rPr>
              <a:t>-1</a:t>
            </a:r>
            <a:endParaRPr lang="en-GB" sz="2800" dirty="0">
              <a:latin typeface="Arial Unicode MS" pitchFamily="34" charset="-122"/>
              <a:ea typeface="Arial Unicode MS" pitchFamily="34" charset="-122"/>
              <a:cs typeface="Arial Unicode MS" pitchFamily="34" charset="-122"/>
            </a:endParaRPr>
          </a:p>
        </p:txBody>
      </p:sp>
      <p:pic>
        <p:nvPicPr>
          <p:cNvPr id="173" name="Picture 17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446118" y="30504218"/>
            <a:ext cx="13494063" cy="3769433"/>
          </a:xfrm>
          <a:prstGeom prst="rect">
            <a:avLst/>
          </a:prstGeom>
        </p:spPr>
      </p:pic>
      <p:sp>
        <p:nvSpPr>
          <p:cNvPr id="174" name="TextBox 173"/>
          <p:cNvSpPr txBox="1"/>
          <p:nvPr/>
        </p:nvSpPr>
        <p:spPr>
          <a:xfrm>
            <a:off x="20114848" y="30741745"/>
            <a:ext cx="4277133" cy="369332"/>
          </a:xfrm>
          <a:prstGeom prst="rect">
            <a:avLst/>
          </a:prstGeom>
          <a:noFill/>
        </p:spPr>
        <p:txBody>
          <a:bodyPr wrap="none" rtlCol="0">
            <a:spAutoFit/>
          </a:bodyPr>
          <a:lstStyle/>
          <a:p>
            <a:r>
              <a:rPr lang="de-DE" sz="1800" b="1" i="1" dirty="0"/>
              <a:t>Short chain ILs: </a:t>
            </a:r>
            <a:r>
              <a:rPr lang="de-DE" sz="1800" b="1" i="1" dirty="0">
                <a:solidFill>
                  <a:srgbClr val="FF0000"/>
                </a:solidFill>
              </a:rPr>
              <a:t>coulombic interaction</a:t>
            </a:r>
          </a:p>
        </p:txBody>
      </p:sp>
      <p:sp>
        <p:nvSpPr>
          <p:cNvPr id="176" name="TextBox 175"/>
          <p:cNvSpPr txBox="1"/>
          <p:nvPr/>
        </p:nvSpPr>
        <p:spPr>
          <a:xfrm>
            <a:off x="24417722" y="30781787"/>
            <a:ext cx="4572085" cy="369332"/>
          </a:xfrm>
          <a:prstGeom prst="rect">
            <a:avLst/>
          </a:prstGeom>
          <a:noFill/>
        </p:spPr>
        <p:txBody>
          <a:bodyPr wrap="none" rtlCol="0">
            <a:spAutoFit/>
          </a:bodyPr>
          <a:lstStyle/>
          <a:p>
            <a:r>
              <a:rPr lang="fr-FR" sz="1800" b="1" i="1" dirty="0"/>
              <a:t>Long </a:t>
            </a:r>
            <a:r>
              <a:rPr lang="fr-FR" sz="1800" b="1" i="1" dirty="0" err="1"/>
              <a:t>chain</a:t>
            </a:r>
            <a:r>
              <a:rPr lang="fr-FR" sz="1800" b="1" i="1" dirty="0"/>
              <a:t> </a:t>
            </a:r>
            <a:r>
              <a:rPr lang="fr-FR" sz="1800" b="1" i="1" dirty="0" err="1"/>
              <a:t>ILs</a:t>
            </a:r>
            <a:r>
              <a:rPr lang="fr-FR" sz="1800" b="1" i="1" dirty="0"/>
              <a:t>: </a:t>
            </a:r>
            <a:r>
              <a:rPr lang="fr-FR" sz="1800" b="1" i="1" dirty="0">
                <a:solidFill>
                  <a:srgbClr val="FF0000"/>
                </a:solidFill>
              </a:rPr>
              <a:t>van der </a:t>
            </a:r>
            <a:r>
              <a:rPr lang="fr-FR" sz="1800" b="1" i="1" dirty="0" err="1">
                <a:solidFill>
                  <a:srgbClr val="FF0000"/>
                </a:solidFill>
              </a:rPr>
              <a:t>waals</a:t>
            </a:r>
            <a:r>
              <a:rPr lang="fr-FR" sz="1800" b="1" i="1" dirty="0">
                <a:solidFill>
                  <a:srgbClr val="FF0000"/>
                </a:solidFill>
              </a:rPr>
              <a:t> interaction</a:t>
            </a:r>
          </a:p>
        </p:txBody>
      </p:sp>
      <p:sp>
        <p:nvSpPr>
          <p:cNvPr id="178" name="Rectangle 177"/>
          <p:cNvSpPr/>
          <p:nvPr/>
        </p:nvSpPr>
        <p:spPr>
          <a:xfrm>
            <a:off x="15456831" y="30504218"/>
            <a:ext cx="4507845" cy="377755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7" name="TextBox 176"/>
          <p:cNvSpPr txBox="1"/>
          <p:nvPr/>
        </p:nvSpPr>
        <p:spPr>
          <a:xfrm>
            <a:off x="15707626" y="30261421"/>
            <a:ext cx="4081890" cy="513287"/>
          </a:xfrm>
          <a:prstGeom prst="rect">
            <a:avLst/>
          </a:prstGeom>
          <a:solidFill>
            <a:schemeClr val="bg1"/>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defPPr>
              <a:defRPr lang="de-DE"/>
            </a:defPPr>
            <a:lvl1pPr marL="0" marR="0" indent="0" algn="ctr" defTabSz="4175125" eaLnBrk="1" latinLnBrk="0" hangingPunct="1">
              <a:lnSpc>
                <a:spcPct val="100000"/>
              </a:lnSpc>
              <a:buClrTx/>
              <a:buSzTx/>
              <a:buFontTx/>
              <a:buNone/>
              <a:tabLst/>
              <a:defRPr kumimoji="0" sz="3200" b="1" i="0" u="none" strike="noStrike" cap="none" normalizeH="0" baseline="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defRPr>
            </a:lvl1pPr>
          </a:lstStyle>
          <a:p>
            <a:r>
              <a:rPr lang="de-DE" sz="2400" dirty="0"/>
              <a:t>ILs on uncharged surface</a:t>
            </a:r>
          </a:p>
        </p:txBody>
      </p:sp>
      <p:sp>
        <p:nvSpPr>
          <p:cNvPr id="179" name="Rectangle 178"/>
          <p:cNvSpPr/>
          <p:nvPr/>
        </p:nvSpPr>
        <p:spPr>
          <a:xfrm>
            <a:off x="19960302" y="30506256"/>
            <a:ext cx="8969719" cy="377755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TextBox 179"/>
          <p:cNvSpPr txBox="1"/>
          <p:nvPr/>
        </p:nvSpPr>
        <p:spPr>
          <a:xfrm>
            <a:off x="21694409" y="30261421"/>
            <a:ext cx="5498971" cy="513287"/>
          </a:xfrm>
          <a:prstGeom prst="rect">
            <a:avLst/>
          </a:prstGeom>
          <a:solidFill>
            <a:schemeClr val="bg1"/>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defPPr>
              <a:defRPr lang="de-DE"/>
            </a:defPPr>
            <a:lvl1pPr marL="0" marR="0" indent="0" algn="ctr" defTabSz="4175125" eaLnBrk="1" latinLnBrk="0" hangingPunct="1">
              <a:lnSpc>
                <a:spcPct val="100000"/>
              </a:lnSpc>
              <a:buClrTx/>
              <a:buSzTx/>
              <a:buFontTx/>
              <a:buNone/>
              <a:tabLst/>
              <a:defRPr kumimoji="0" sz="3200" b="1" i="0" u="none" strike="noStrike" cap="none" normalizeH="0" baseline="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defRPr>
            </a:lvl1pPr>
          </a:lstStyle>
          <a:p>
            <a:r>
              <a:rPr lang="de-DE" sz="2400" dirty="0"/>
              <a:t>ILs on positively charged surface</a:t>
            </a:r>
          </a:p>
        </p:txBody>
      </p:sp>
      <p:sp>
        <p:nvSpPr>
          <p:cNvPr id="181" name="Textfeld 92"/>
          <p:cNvSpPr txBox="1"/>
          <p:nvPr/>
        </p:nvSpPr>
        <p:spPr>
          <a:xfrm>
            <a:off x="15254442" y="34308873"/>
            <a:ext cx="6776791" cy="523220"/>
          </a:xfrm>
          <a:prstGeom prst="rect">
            <a:avLst/>
          </a:prstGeom>
          <a:noFill/>
        </p:spPr>
        <p:txBody>
          <a:bodyPr wrap="square" rtlCol="0">
            <a:spAutoFit/>
          </a:bodyPr>
          <a:lstStyle/>
          <a:p>
            <a:pPr marL="457200" indent="-457200" algn="just" eaLnBrk="1" hangingPunct="1">
              <a:spcBef>
                <a:spcPct val="25000"/>
              </a:spcBef>
              <a:spcAft>
                <a:spcPts val="0"/>
              </a:spcAft>
              <a:buClr>
                <a:srgbClr val="005AA9"/>
              </a:buClr>
              <a:buFont typeface="Wingdings" panose="05000000000000000000" pitchFamily="2" charset="2"/>
              <a:buChar char="§"/>
            </a:pPr>
            <a:r>
              <a:rPr lang="en-US" sz="2800" dirty="0">
                <a:solidFill>
                  <a:srgbClr val="0000FF"/>
                </a:solidFill>
                <a:latin typeface="Arial" panose="020B0604020202020204" pitchFamily="34" charset="0"/>
                <a:ea typeface="Tahoma" panose="020B0604030504040204" pitchFamily="34" charset="0"/>
                <a:cs typeface="Arial" panose="020B0604020202020204" pitchFamily="34" charset="0"/>
              </a:rPr>
              <a:t>Dynamic structure of IL </a:t>
            </a:r>
          </a:p>
        </p:txBody>
      </p:sp>
      <p:sp>
        <p:nvSpPr>
          <p:cNvPr id="182" name="Textfeld 92"/>
          <p:cNvSpPr txBox="1"/>
          <p:nvPr/>
        </p:nvSpPr>
        <p:spPr>
          <a:xfrm>
            <a:off x="19884067" y="34309484"/>
            <a:ext cx="9162421" cy="523220"/>
          </a:xfrm>
          <a:prstGeom prst="rect">
            <a:avLst/>
          </a:prstGeom>
          <a:noFill/>
        </p:spPr>
        <p:txBody>
          <a:bodyPr wrap="square" rtlCol="0">
            <a:spAutoFit/>
          </a:bodyPr>
          <a:lstStyle/>
          <a:p>
            <a:pPr marL="457200" indent="-457200" algn="just" eaLnBrk="1" hangingPunct="1">
              <a:spcBef>
                <a:spcPct val="25000"/>
              </a:spcBef>
              <a:spcAft>
                <a:spcPts val="0"/>
              </a:spcAft>
              <a:buClr>
                <a:srgbClr val="005AA9"/>
              </a:buClr>
              <a:buFont typeface="Wingdings" panose="05000000000000000000" pitchFamily="2" charset="2"/>
              <a:buChar char="§"/>
            </a:pPr>
            <a:r>
              <a:rPr lang="en-US" sz="2800" dirty="0">
                <a:solidFill>
                  <a:srgbClr val="0000FF"/>
                </a:solidFill>
                <a:latin typeface="Arial" panose="020B0604020202020204" pitchFamily="34" charset="0"/>
                <a:ea typeface="Tahoma" panose="020B0604030504040204" pitchFamily="34" charset="0"/>
                <a:cs typeface="Arial" panose="020B0604020202020204" pitchFamily="34" charset="0"/>
              </a:rPr>
              <a:t>Chain length dependent lipid-like bilayer structure</a:t>
            </a:r>
          </a:p>
        </p:txBody>
      </p:sp>
      <p:sp>
        <p:nvSpPr>
          <p:cNvPr id="183" name="Rectangle 182"/>
          <p:cNvSpPr/>
          <p:nvPr/>
        </p:nvSpPr>
        <p:spPr bwMode="auto">
          <a:xfrm>
            <a:off x="15236380" y="35073268"/>
            <a:ext cx="13957200" cy="4350032"/>
          </a:xfrm>
          <a:prstGeom prst="rect">
            <a:avLst/>
          </a:prstGeom>
          <a:noFill/>
          <a:ln w="63500" cap="flat" cmpd="sng" algn="ctr">
            <a:solidFill>
              <a:srgbClr val="EC65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76713"/>
            <a:endParaRPr lang="de-DE">
              <a:solidFill>
                <a:srgbClr val="000000"/>
              </a:solidFill>
            </a:endParaRPr>
          </a:p>
        </p:txBody>
      </p:sp>
      <p:sp>
        <p:nvSpPr>
          <p:cNvPr id="184" name="TextBox 183"/>
          <p:cNvSpPr txBox="1"/>
          <p:nvPr/>
        </p:nvSpPr>
        <p:spPr>
          <a:xfrm>
            <a:off x="20571315" y="34965646"/>
            <a:ext cx="3264515" cy="576000"/>
          </a:xfrm>
          <a:prstGeom prst="rect">
            <a:avLst/>
          </a:prstGeom>
          <a:solidFill>
            <a:srgbClr val="EC65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defPPr>
              <a:defRPr lang="de-DE"/>
            </a:defPPr>
            <a:lvl1pPr marL="0" marR="0" indent="0" algn="ctr" defTabSz="4175125" eaLnBrk="1" latinLnBrk="0" hangingPunct="1">
              <a:lnSpc>
                <a:spcPct val="100000"/>
              </a:lnSpc>
              <a:buClrTx/>
              <a:buSzTx/>
              <a:buFontTx/>
              <a:buNone/>
              <a:tabLst/>
              <a:defRPr kumimoji="0" sz="3600" b="0" i="0" u="none" strike="noStrike" cap="none" normalizeH="0" baseline="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de-DE" dirty="0"/>
              <a:t>Conclusions</a:t>
            </a:r>
          </a:p>
        </p:txBody>
      </p:sp>
      <p:sp>
        <p:nvSpPr>
          <p:cNvPr id="185" name="Rechteck 91"/>
          <p:cNvSpPr/>
          <p:nvPr/>
        </p:nvSpPr>
        <p:spPr>
          <a:xfrm>
            <a:off x="15275424" y="35473949"/>
            <a:ext cx="5461752" cy="584775"/>
          </a:xfrm>
          <a:prstGeom prst="rect">
            <a:avLst/>
          </a:prstGeom>
        </p:spPr>
        <p:txBody>
          <a:bodyPr wrap="none">
            <a:spAutoFit/>
          </a:bodyPr>
          <a:lstStyle/>
          <a:p>
            <a:pPr marL="457200" indent="-457200" algn="just">
              <a:buFont typeface="Wingdings" panose="05000000000000000000" pitchFamily="2" charset="2"/>
              <a:buChar char="Ø"/>
            </a:pPr>
            <a:r>
              <a:rPr lang="en-US" sz="3200" b="1" dirty="0">
                <a:solidFill>
                  <a:srgbClr val="EC6500"/>
                </a:solidFill>
                <a:latin typeface="Tahoma" panose="020B0604030504040204" pitchFamily="34" charset="0"/>
                <a:ea typeface="Tahoma" panose="020B0604030504040204" pitchFamily="34" charset="0"/>
                <a:cs typeface="Tahoma" panose="020B0604030504040204" pitchFamily="34" charset="0"/>
              </a:rPr>
              <a:t>The presence of IL can:</a:t>
            </a:r>
          </a:p>
        </p:txBody>
      </p:sp>
      <p:sp>
        <p:nvSpPr>
          <p:cNvPr id="48" name="Rectangle 47"/>
          <p:cNvSpPr/>
          <p:nvPr/>
        </p:nvSpPr>
        <p:spPr>
          <a:xfrm>
            <a:off x="15306680" y="36007512"/>
            <a:ext cx="6599780" cy="3223959"/>
          </a:xfrm>
          <a:prstGeom prst="rect">
            <a:avLst/>
          </a:prstGeom>
        </p:spPr>
        <p:txBody>
          <a:bodyPr wrap="square">
            <a:spAutoFit/>
          </a:bodyPr>
          <a:lstStyle/>
          <a:p>
            <a:pPr marL="571500" indent="-571500" algn="just" eaLnBrk="1" hangingPunct="1">
              <a:spcBef>
                <a:spcPts val="0"/>
              </a:spcBef>
              <a:spcAft>
                <a:spcPts val="300"/>
              </a:spcAft>
              <a:buClr>
                <a:srgbClr val="005AA9"/>
              </a:buClr>
              <a:buFont typeface="Wingdings" panose="05000000000000000000" pitchFamily="2" charset="2"/>
              <a:buChar char="§"/>
            </a:pPr>
            <a:r>
              <a:rPr lang="en-US" sz="2800" b="1" dirty="0">
                <a:latin typeface="Tahoma" panose="020B0604030504040204" pitchFamily="34" charset="0"/>
                <a:ea typeface="Tahoma" panose="020B0604030504040204" pitchFamily="34" charset="0"/>
                <a:cs typeface="Tahoma" panose="020B0604030504040204" pitchFamily="34" charset="0"/>
              </a:rPr>
              <a:t>Improve activity and stability of Pt/C catalysts for ORR;</a:t>
            </a:r>
          </a:p>
          <a:p>
            <a:pPr marL="571500" indent="-571500" algn="just" eaLnBrk="1" hangingPunct="1">
              <a:spcBef>
                <a:spcPts val="0"/>
              </a:spcBef>
              <a:spcAft>
                <a:spcPts val="300"/>
              </a:spcAft>
              <a:buClr>
                <a:srgbClr val="005AA9"/>
              </a:buClr>
              <a:buFont typeface="Wingdings" panose="05000000000000000000" pitchFamily="2" charset="2"/>
              <a:buChar char="§"/>
            </a:pPr>
            <a:r>
              <a:rPr lang="en-US" sz="2800" b="1" dirty="0">
                <a:solidFill>
                  <a:srgbClr val="0000FF"/>
                </a:solidFill>
                <a:latin typeface="Tahoma" panose="020B0604030504040204" pitchFamily="34" charset="0"/>
                <a:ea typeface="Tahoma" panose="020B0604030504040204" pitchFamily="34" charset="0"/>
                <a:cs typeface="Tahoma" panose="020B0604030504040204" pitchFamily="34" charset="0"/>
              </a:rPr>
              <a:t>Suppress the formation of nonreactive species on Pt</a:t>
            </a:r>
            <a:r>
              <a:rPr lang="en-US" sz="2800" b="1" dirty="0">
                <a:latin typeface="Tahoma" panose="020B0604030504040204" pitchFamily="34" charset="0"/>
                <a:ea typeface="Tahoma" panose="020B0604030504040204" pitchFamily="34" charset="0"/>
                <a:cs typeface="Tahoma" panose="020B0604030504040204" pitchFamily="34" charset="0"/>
              </a:rPr>
              <a:t>;</a:t>
            </a:r>
          </a:p>
          <a:p>
            <a:pPr marL="571500" indent="-571500" algn="just" eaLnBrk="1" hangingPunct="1">
              <a:spcBef>
                <a:spcPts val="0"/>
              </a:spcBef>
              <a:spcAft>
                <a:spcPts val="300"/>
              </a:spcAft>
              <a:buClr>
                <a:srgbClr val="005AA9"/>
              </a:buClr>
              <a:buFont typeface="Wingdings" panose="05000000000000000000" pitchFamily="2" charset="2"/>
              <a:buChar char="§"/>
            </a:pPr>
            <a:r>
              <a:rPr lang="en-US" sz="2800" b="1" dirty="0">
                <a:latin typeface="Tahoma" panose="020B0604030504040204" pitchFamily="34" charset="0"/>
                <a:ea typeface="Tahoma" panose="020B0604030504040204" pitchFamily="34" charset="0"/>
                <a:cs typeface="Tahoma" panose="020B0604030504040204" pitchFamily="34" charset="0"/>
              </a:rPr>
              <a:t>Suppress Pt dissolution under E-</a:t>
            </a:r>
            <a:r>
              <a:rPr lang="en-US" sz="2800" b="1" dirty="0" err="1">
                <a:latin typeface="Tahoma" panose="020B0604030504040204" pitchFamily="34" charset="0"/>
                <a:ea typeface="Tahoma" panose="020B0604030504040204" pitchFamily="34" charset="0"/>
                <a:cs typeface="Tahoma" panose="020B0604030504040204" pitchFamily="34" charset="0"/>
              </a:rPr>
              <a:t>Chem</a:t>
            </a:r>
            <a:r>
              <a:rPr lang="en-US" sz="2800" b="1" dirty="0">
                <a:latin typeface="Tahoma" panose="020B0604030504040204" pitchFamily="34" charset="0"/>
                <a:ea typeface="Tahoma" panose="020B0604030504040204" pitchFamily="34" charset="0"/>
                <a:cs typeface="Tahoma" panose="020B0604030504040204" pitchFamily="34" charset="0"/>
              </a:rPr>
              <a:t> conditions;</a:t>
            </a:r>
          </a:p>
          <a:p>
            <a:pPr marL="571500" indent="-571500" algn="just" eaLnBrk="1" hangingPunct="1">
              <a:spcBef>
                <a:spcPts val="0"/>
              </a:spcBef>
              <a:spcAft>
                <a:spcPts val="300"/>
              </a:spcAft>
              <a:buClr>
                <a:srgbClr val="005AA9"/>
              </a:buClr>
              <a:buFont typeface="Wingdings" panose="05000000000000000000" pitchFamily="2" charset="2"/>
              <a:buChar char="§"/>
            </a:pPr>
            <a:r>
              <a:rPr lang="en-US" sz="2800" b="1" dirty="0">
                <a:solidFill>
                  <a:srgbClr val="EC6500"/>
                </a:solidFill>
                <a:latin typeface="Tahoma" panose="020B0604030504040204" pitchFamily="34" charset="0"/>
                <a:ea typeface="Tahoma" panose="020B0604030504040204" pitchFamily="34" charset="0"/>
                <a:cs typeface="Tahoma" panose="020B0604030504040204" pitchFamily="34" charset="0"/>
              </a:rPr>
              <a:t>Lead to Pt surface passivation</a:t>
            </a:r>
          </a:p>
        </p:txBody>
      </p:sp>
      <p:sp>
        <p:nvSpPr>
          <p:cNvPr id="188" name="Rechteck 91"/>
          <p:cNvSpPr/>
          <p:nvPr/>
        </p:nvSpPr>
        <p:spPr>
          <a:xfrm>
            <a:off x="22112738" y="38641364"/>
            <a:ext cx="6869717" cy="830997"/>
          </a:xfrm>
          <a:prstGeom prst="rect">
            <a:avLst/>
          </a:prstGeom>
        </p:spPr>
        <p:txBody>
          <a:bodyPr wrap="square">
            <a:spAutoFit/>
          </a:bodyPr>
          <a:lstStyle/>
          <a:p>
            <a:pPr algn="just"/>
            <a:r>
              <a:rPr lang="en-US" sz="2400" b="1" i="1" dirty="0">
                <a:solidFill>
                  <a:srgbClr val="0000FF"/>
                </a:solidFill>
                <a:latin typeface="Tahoma" panose="020B0604030504040204" pitchFamily="34" charset="0"/>
                <a:ea typeface="Tahoma" panose="020B0604030504040204" pitchFamily="34" charset="0"/>
                <a:cs typeface="Tahoma" panose="020B0604030504040204" pitchFamily="34" charset="0"/>
              </a:rPr>
              <a:t>“To go beyond is as wrong as to fall short”</a:t>
            </a:r>
          </a:p>
          <a:p>
            <a:pPr algn="just"/>
            <a:r>
              <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sz="2400" b="1" dirty="0">
                <a:solidFill>
                  <a:srgbClr val="0000FF"/>
                </a:solidFill>
                <a:latin typeface="Tahoma" panose="020B0604030504040204" pitchFamily="34" charset="0"/>
                <a:ea typeface="Tahoma" panose="020B0604030504040204" pitchFamily="34" charset="0"/>
                <a:cs typeface="Tahoma" panose="020B0604030504040204" pitchFamily="34" charset="0"/>
              </a:rPr>
              <a:t>Confucius </a:t>
            </a:r>
          </a:p>
        </p:txBody>
      </p:sp>
      <p:sp>
        <p:nvSpPr>
          <p:cNvPr id="189" name="Rechteck 91"/>
          <p:cNvSpPr/>
          <p:nvPr/>
        </p:nvSpPr>
        <p:spPr>
          <a:xfrm>
            <a:off x="22350854" y="35476430"/>
            <a:ext cx="6216766" cy="584775"/>
          </a:xfrm>
          <a:prstGeom prst="rect">
            <a:avLst/>
          </a:prstGeom>
        </p:spPr>
        <p:txBody>
          <a:bodyPr wrap="none">
            <a:spAutoFit/>
          </a:bodyPr>
          <a:lstStyle/>
          <a:p>
            <a:pPr marL="457200" indent="-457200" algn="just">
              <a:buFont typeface="Wingdings" panose="05000000000000000000" pitchFamily="2" charset="2"/>
              <a:buChar char="Ø"/>
            </a:pPr>
            <a:r>
              <a:rPr lang="en-US" sz="3200" b="1" dirty="0">
                <a:solidFill>
                  <a:srgbClr val="0000FF"/>
                </a:solidFill>
                <a:latin typeface="Tahoma" panose="020B0604030504040204" pitchFamily="34" charset="0"/>
                <a:ea typeface="Tahoma" panose="020B0604030504040204" pitchFamily="34" charset="0"/>
                <a:cs typeface="Tahoma" panose="020B0604030504040204" pitchFamily="34" charset="0"/>
              </a:rPr>
              <a:t>The chain length matters…</a:t>
            </a:r>
          </a:p>
        </p:txBody>
      </p:sp>
      <p:sp>
        <p:nvSpPr>
          <p:cNvPr id="54" name="Rectangle 53"/>
          <p:cNvSpPr/>
          <p:nvPr/>
        </p:nvSpPr>
        <p:spPr>
          <a:xfrm>
            <a:off x="1102093" y="40055567"/>
            <a:ext cx="10155386" cy="1323439"/>
          </a:xfrm>
          <a:prstGeom prst="rect">
            <a:avLst/>
          </a:prstGeom>
        </p:spPr>
        <p:txBody>
          <a:bodyPr wrap="square">
            <a:spAutoFit/>
          </a:bodyPr>
          <a:lstStyle/>
          <a:p>
            <a:pPr marL="274638" indent="-274638">
              <a:buFont typeface="+mj-lt"/>
              <a:buAutoNum type="arabicPeriod"/>
            </a:pPr>
            <a:r>
              <a:rPr lang="de-DE" sz="2000" dirty="0">
                <a:solidFill>
                  <a:schemeClr val="bg1"/>
                </a:solidFill>
                <a:latin typeface="Tahoma" panose="020B0604030504040204" pitchFamily="34" charset="0"/>
                <a:ea typeface="Tahoma" panose="020B0604030504040204" pitchFamily="34" charset="0"/>
                <a:cs typeface="Tahoma" panose="020B0604030504040204" pitchFamily="34" charset="0"/>
              </a:rPr>
              <a:t>Ernst-Berl-Institut für Technische und Makromolekulare Chemie, TU Darmstadt, 64287 Darmstadt, Germany</a:t>
            </a:r>
          </a:p>
          <a:p>
            <a:pPr marL="274638" indent="-274638">
              <a:buFont typeface="+mj-lt"/>
              <a:buAutoNum type="arabicPeriod"/>
            </a:pPr>
            <a:r>
              <a:rPr lang="de-DE" sz="2000" dirty="0">
                <a:solidFill>
                  <a:schemeClr val="bg1"/>
                </a:solidFill>
                <a:latin typeface="Tahoma" panose="020B0604030504040204" pitchFamily="34" charset="0"/>
                <a:ea typeface="Tahoma" panose="020B0604030504040204" pitchFamily="34" charset="0"/>
                <a:cs typeface="Tahoma" panose="020B0604030504040204" pitchFamily="34" charset="0"/>
              </a:rPr>
              <a:t>HI-ERN (IEK-11), Forschungszentrum Jülich GmbH, 91058 Erlangen, Germany</a:t>
            </a:r>
          </a:p>
          <a:p>
            <a:pPr marL="274638" indent="-274638">
              <a:buFont typeface="+mj-lt"/>
              <a:buAutoNum type="arabicPeriod"/>
            </a:pPr>
            <a:r>
              <a:rPr lang="de-DE" sz="2000" dirty="0">
                <a:solidFill>
                  <a:schemeClr val="bg1"/>
                </a:solidFill>
                <a:latin typeface="Tahoma" panose="020B0604030504040204" pitchFamily="34" charset="0"/>
                <a:ea typeface="Tahoma" panose="020B0604030504040204" pitchFamily="34" charset="0"/>
                <a:cs typeface="Tahoma" panose="020B0604030504040204" pitchFamily="34" charset="0"/>
              </a:rPr>
              <a:t>Chemical Engineering Section, Universidad Autónoma de Madrid, 28049 Madrid, Spain</a:t>
            </a:r>
          </a:p>
        </p:txBody>
      </p:sp>
      <p:pic>
        <p:nvPicPr>
          <p:cNvPr id="56" name="Picture 5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460641" y="36007512"/>
            <a:ext cx="5997191" cy="2711059"/>
          </a:xfrm>
          <a:prstGeom prst="rect">
            <a:avLst/>
          </a:prstGeom>
        </p:spPr>
      </p:pic>
      <p:sp>
        <p:nvSpPr>
          <p:cNvPr id="57" name="TextBox 56"/>
          <p:cNvSpPr txBox="1"/>
          <p:nvPr/>
        </p:nvSpPr>
        <p:spPr>
          <a:xfrm>
            <a:off x="1079500" y="937539"/>
            <a:ext cx="1239442" cy="707886"/>
          </a:xfrm>
          <a:prstGeom prst="rect">
            <a:avLst/>
          </a:prstGeom>
          <a:noFill/>
        </p:spPr>
        <p:txBody>
          <a:bodyPr wrap="none" rtlCol="0">
            <a:spAutoFit/>
          </a:bodyPr>
          <a:lstStyle/>
          <a:p>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J003</a:t>
            </a:r>
          </a:p>
        </p:txBody>
      </p:sp>
      <p:sp>
        <p:nvSpPr>
          <p:cNvPr id="58" name="TextBox 57"/>
          <p:cNvSpPr txBox="1"/>
          <p:nvPr/>
        </p:nvSpPr>
        <p:spPr>
          <a:xfrm>
            <a:off x="2852162" y="30398659"/>
            <a:ext cx="1587294" cy="523220"/>
          </a:xfrm>
          <a:prstGeom prst="rect">
            <a:avLst/>
          </a:prstGeom>
          <a:noFill/>
        </p:spPr>
        <p:txBody>
          <a:bodyPr wrap="none" rtlCol="0">
            <a:spAutoFit/>
          </a:bodyPr>
          <a:lstStyle/>
          <a:p>
            <a:r>
              <a:rPr lang="de-DE" sz="2800" b="1" dirty="0">
                <a:solidFill>
                  <a:srgbClr val="0000FF"/>
                </a:solidFill>
                <a:latin typeface="Tahoma" panose="020B0604030504040204" pitchFamily="34" charset="0"/>
                <a:ea typeface="Tahoma" panose="020B0604030504040204" pitchFamily="34" charset="0"/>
                <a:cs typeface="Tahoma" panose="020B0604030504040204" pitchFamily="34" charset="0"/>
              </a:rPr>
              <a:t>E-Chem</a:t>
            </a:r>
          </a:p>
        </p:txBody>
      </p:sp>
      <p:sp>
        <p:nvSpPr>
          <p:cNvPr id="190" name="TextBox 189"/>
          <p:cNvSpPr txBox="1"/>
          <p:nvPr/>
        </p:nvSpPr>
        <p:spPr>
          <a:xfrm>
            <a:off x="7013382" y="30388013"/>
            <a:ext cx="2823209" cy="523220"/>
          </a:xfrm>
          <a:prstGeom prst="rect">
            <a:avLst/>
          </a:prstGeom>
          <a:noFill/>
        </p:spPr>
        <p:txBody>
          <a:bodyPr wrap="none" rtlCol="0">
            <a:spAutoFit/>
          </a:bodyPr>
          <a:lstStyle/>
          <a:p>
            <a:r>
              <a:rPr lang="de-DE" sz="2800" b="1" i="1" dirty="0">
                <a:solidFill>
                  <a:srgbClr val="0000FF"/>
                </a:solidFill>
                <a:latin typeface="Tahoma" panose="020B0604030504040204" pitchFamily="34" charset="0"/>
                <a:ea typeface="Tahoma" panose="020B0604030504040204" pitchFamily="34" charset="0"/>
                <a:cs typeface="Tahoma" panose="020B0604030504040204" pitchFamily="34" charset="0"/>
              </a:rPr>
              <a:t>in situ </a:t>
            </a:r>
            <a:r>
              <a:rPr lang="de-DE" sz="2800" b="1" dirty="0">
                <a:solidFill>
                  <a:srgbClr val="0000FF"/>
                </a:solidFill>
                <a:latin typeface="Tahoma" panose="020B0604030504040204" pitchFamily="34" charset="0"/>
                <a:ea typeface="Tahoma" panose="020B0604030504040204" pitchFamily="34" charset="0"/>
                <a:cs typeface="Tahoma" panose="020B0604030504040204" pitchFamily="34" charset="0"/>
              </a:rPr>
              <a:t>ICP-MS</a:t>
            </a:r>
          </a:p>
        </p:txBody>
      </p:sp>
      <p:sp>
        <p:nvSpPr>
          <p:cNvPr id="191" name="TextBox 190"/>
          <p:cNvSpPr txBox="1"/>
          <p:nvPr/>
        </p:nvSpPr>
        <p:spPr>
          <a:xfrm>
            <a:off x="11881572" y="29994183"/>
            <a:ext cx="2590774" cy="954107"/>
          </a:xfrm>
          <a:prstGeom prst="rect">
            <a:avLst/>
          </a:prstGeom>
          <a:noFill/>
        </p:spPr>
        <p:txBody>
          <a:bodyPr wrap="none" rtlCol="0">
            <a:spAutoFit/>
          </a:bodyPr>
          <a:lstStyle/>
          <a:p>
            <a:pPr algn="ctr"/>
            <a:r>
              <a:rPr lang="de-DE" sz="2800" b="1" dirty="0">
                <a:solidFill>
                  <a:srgbClr val="0000FF"/>
                </a:solidFill>
                <a:latin typeface="Tahoma" panose="020B0604030504040204" pitchFamily="34" charset="0"/>
                <a:ea typeface="Tahoma" panose="020B0604030504040204" pitchFamily="34" charset="0"/>
                <a:cs typeface="Tahoma" panose="020B0604030504040204" pitchFamily="34" charset="0"/>
              </a:rPr>
              <a:t>Identical </a:t>
            </a:r>
          </a:p>
          <a:p>
            <a:pPr algn="ctr"/>
            <a:r>
              <a:rPr lang="de-DE" sz="2800" b="1" dirty="0">
                <a:solidFill>
                  <a:srgbClr val="0000FF"/>
                </a:solidFill>
                <a:latin typeface="Tahoma" panose="020B0604030504040204" pitchFamily="34" charset="0"/>
                <a:ea typeface="Tahoma" panose="020B0604030504040204" pitchFamily="34" charset="0"/>
                <a:cs typeface="Tahoma" panose="020B0604030504040204" pitchFamily="34" charset="0"/>
              </a:rPr>
              <a:t>Location TEM</a:t>
            </a:r>
          </a:p>
        </p:txBody>
      </p:sp>
      <p:pic>
        <p:nvPicPr>
          <p:cNvPr id="60" name="Picture 5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52228" y="30899079"/>
            <a:ext cx="3889033" cy="3532157"/>
          </a:xfrm>
          <a:prstGeom prst="rect">
            <a:avLst/>
          </a:prstGeom>
        </p:spPr>
      </p:pic>
      <p:pic>
        <p:nvPicPr>
          <p:cNvPr id="61" name="Picture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09795" y="34400998"/>
            <a:ext cx="3979132" cy="3671278"/>
          </a:xfrm>
          <a:prstGeom prst="rect">
            <a:avLst/>
          </a:prstGeom>
        </p:spPr>
      </p:pic>
      <p:pic>
        <p:nvPicPr>
          <p:cNvPr id="87" name="Bild 16">
            <a:extLst>
              <a:ext uri="{FF2B5EF4-FFF2-40B4-BE49-F238E27FC236}">
                <a16:creationId xmlns:a16="http://schemas.microsoft.com/office/drawing/2014/main" id="{E1F5D324-A453-F142-BC9C-E42CD889475A}"/>
              </a:ext>
            </a:extLst>
          </p:cNvPr>
          <p:cNvPicPr>
            <a:picLocks noChangeAspect="1"/>
          </p:cNvPicPr>
          <p:nvPr/>
        </p:nvPicPr>
        <p:blipFill>
          <a:blip r:embed="rId18"/>
          <a:stretch>
            <a:fillRect/>
          </a:stretch>
        </p:blipFill>
        <p:spPr>
          <a:xfrm>
            <a:off x="17367730" y="39710142"/>
            <a:ext cx="1763276" cy="16872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oster_A0-01">
  <a:themeElements>
    <a:clrScheme name="Poster_A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ster_A0-01">
      <a:majorFont>
        <a:latin typeface="FrontPage"/>
        <a:ea typeface=""/>
        <a:cs typeface="Arial"/>
      </a:majorFont>
      <a:minorFont>
        <a:latin typeface="Charter"/>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gn="just">
          <a:defRPr b="1" dirty="0" smtClean="0">
            <a:solidFill>
              <a:srgbClr val="005AA9"/>
            </a:solidFill>
            <a:latin typeface="Tahoma" panose="020B0604030504040204" pitchFamily="34" charset="0"/>
            <a:ea typeface="Tahoma" panose="020B0604030504040204" pitchFamily="34" charset="0"/>
            <a:cs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5125" rtl="0" eaLnBrk="1" fontAlgn="base" latinLnBrk="0" hangingPunct="1">
          <a:lnSpc>
            <a:spcPct val="100000"/>
          </a:lnSpc>
          <a:spcBef>
            <a:spcPct val="0"/>
          </a:spcBef>
          <a:spcAft>
            <a:spcPct val="0"/>
          </a:spcAft>
          <a:buClrTx/>
          <a:buSzTx/>
          <a:buFontTx/>
          <a:buNone/>
          <a:tabLst/>
          <a:defRPr kumimoji="0" lang="de-DE" sz="4000" b="0" i="0" u="none" strike="noStrike" cap="none" normalizeH="0" baseline="0" smtClean="0">
            <a:ln>
              <a:noFill/>
            </a:ln>
            <a:solidFill>
              <a:schemeClr val="tx1"/>
            </a:solidFill>
            <a:effectLst/>
            <a:latin typeface="Charter" pitchFamily="2" charset="0"/>
            <a:cs typeface="Arial" charset="0"/>
          </a:defRPr>
        </a:defPPr>
      </a:lstStyle>
    </a:lnDef>
  </a:objectDefaults>
  <a:extraClrSchemeLst>
    <a:extraClrScheme>
      <a:clrScheme name="Poster_A0-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ster_A0-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ster_A0-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ster_A0-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ster_A0-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ster_A0-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ster_A0-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ster_A0-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ster_A0-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ster_A0-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ster_A0-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ster_A0-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Poster_A0-01</Template>
  <TotalTime>0</TotalTime>
  <Words>662</Words>
  <Application>Microsoft Macintosh PowerPoint</Application>
  <PresentationFormat>Benutzerdefiniert</PresentationFormat>
  <Paragraphs>68</Paragraphs>
  <Slides>1</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vt:i4>
      </vt:variant>
    </vt:vector>
  </HeadingPairs>
  <TitlesOfParts>
    <vt:vector size="11" baseType="lpstr">
      <vt:lpstr>Arial Unicode MS</vt:lpstr>
      <vt:lpstr>Arial</vt:lpstr>
      <vt:lpstr>Calibri</vt:lpstr>
      <vt:lpstr>Charter</vt:lpstr>
      <vt:lpstr>FrontPage</vt:lpstr>
      <vt:lpstr>Symbol</vt:lpstr>
      <vt:lpstr>Tahoma</vt:lpstr>
      <vt:lpstr>Verdana</vt:lpstr>
      <vt:lpstr>Wingdings</vt:lpstr>
      <vt:lpstr>Poster_A0-01</vt:lpstr>
      <vt:lpstr>PowerPoint-Präsentation</vt:lpstr>
    </vt:vector>
  </TitlesOfParts>
  <Company>TU Darmstadt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A0</dc:title>
  <dc:creator>Guirong Zhang</dc:creator>
  <cp:lastModifiedBy>Bastian JM Etzold</cp:lastModifiedBy>
  <cp:revision>539</cp:revision>
  <cp:lastPrinted>2018-09-17T14:10:47Z</cp:lastPrinted>
  <dcterms:created xsi:type="dcterms:W3CDTF">2008-06-02T14:00:57Z</dcterms:created>
  <dcterms:modified xsi:type="dcterms:W3CDTF">2018-11-06T15:24:33Z</dcterms:modified>
</cp:coreProperties>
</file>