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2.xml" ContentType="application/vnd.openxmlformats-officedocument.presentationml.notesSlide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notesSlides/notesSlide3.xml" ContentType="application/vnd.openxmlformats-officedocument.presentationml.notesSlide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notesSlides/notesSlide4.xml" ContentType="application/vnd.openxmlformats-officedocument.presentationml.notesSlide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notesSlides/notesSlide5.xml" ContentType="application/vnd.openxmlformats-officedocument.presentationml.notesSlide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9"/>
  </p:notesMasterIdLst>
  <p:handoutMasterIdLst>
    <p:handoutMasterId r:id="rId10"/>
  </p:handoutMasterIdLst>
  <p:sldIdLst>
    <p:sldId id="256" r:id="rId2"/>
    <p:sldId id="284" r:id="rId3"/>
    <p:sldId id="285" r:id="rId4"/>
    <p:sldId id="286" r:id="rId5"/>
    <p:sldId id="288" r:id="rId6"/>
    <p:sldId id="289" r:id="rId7"/>
    <p:sldId id="290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8FC4"/>
    <a:srgbClr val="D2B4A6"/>
    <a:srgbClr val="F8CFB6"/>
    <a:srgbClr val="D24726"/>
    <a:srgbClr val="FF9B45"/>
    <a:srgbClr val="404040"/>
    <a:srgbClr val="DD462F"/>
    <a:srgbClr val="F8CAB6"/>
    <a:srgbClr val="923922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3" autoAdjust="0"/>
    <p:restoredTop sz="94095" autoAdjust="0"/>
  </p:normalViewPr>
  <p:slideViewPr>
    <p:cSldViewPr snapToGrid="0">
      <p:cViewPr varScale="1">
        <p:scale>
          <a:sx n="69" d="100"/>
          <a:sy n="69" d="100"/>
        </p:scale>
        <p:origin x="216" y="5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10B748-EA40-4668-98E8-E24129A8E968}" type="datetime1">
              <a:rPr lang="fr-FR" smtClean="0"/>
              <a:t>13/09/2024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22.5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1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42.8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1 143 24575,'3194'0'0,"-3046"-2"0,163-24 0,-60-10 0,130-17 0,2 28 0,-350 26 0,1 1 0,0 2 0,-1 1 0,0 2 0,-1 1 0,47 18 0,177 96 0,-245-116 0,-2-2 0,144 70 0,-137-68 0,0-1 0,1 0 0,-1-1 0,1 0 0,-1-2 0,1 0 0,32 0 0,-40-4 0,0 0 0,-1 0 0,1-1 0,-1 0 0,0 0 0,0-1 0,0 0 0,-1-1 0,15-10 0,-12 8 0,1 0 0,0 1 0,0 0 0,13-5 0,2 5 0,0 2 0,1 0 0,-1 2 0,0 1 0,1 1 0,33 4 0,12-1 0,571-3 0,-627 2 0,1 0 0,0 1 0,0 1 0,-1 0 0,23 9 0,11 4 0,-7-6 0,1-1 0,0-2 0,0-2 0,54 0 0,-93-5 0,2-2 0,0 1 0,0 1 0,0 0 0,14 3 0,-19-4 0,0 1 0,-1 0 0,1 0 0,0 0 0,0 0 0,0 0 0,-1 0 0,1 0 0,0 1 0,-1-1 0,1 0 0,-1 1 0,0 0 0,1-1 0,-1 1 0,0 0 0,0-1 0,0 1 0,0 0 0,-1 0 0,2 3 0,3 20 0,-2-1 0,0 1 0,-2 0 0,0 0 0,-5 40 0,1-1 0,15 522 0,1-95 0,-15-332 0,2 117 0,3-200 0,22 120 0,-11-107 0,5 149 0,-19 93 0,-3-129 0,2-154 0,-3 0 0,-1 0 0,-3 0 0,-1-1 0,-3 0 0,-2-1 0,-30 71 0,41-113 0,1 0 0,0 1 0,-1-1 0,0 0 0,0 0 0,0-1 0,0 1 0,-1-1 0,1 0 0,-1 1 0,0-2 0,0 1 0,0 0 0,0-1 0,0 0 0,-1 0 0,1 0 0,-1 0 0,0-1 0,1 1 0,-10 0 0,-8 0 0,1-1 0,0-1 0,-40-4 0,6 0 0,-1041-1 0,605 7 0,-2776-2 0,3239-2 0,1-1 0,0-2 0,0 0 0,0-2 0,-28-11 0,16 5 0,-49-9 0,21 15 0,49 6 0,0-1 0,1 0 0,0-1 0,-1-1 0,1 0 0,-27-12 0,41 14 0,0 0 0,0-1 0,0 1 0,1 0 0,-1-1 0,1 0 0,-1 1 0,1-1 0,0 0 0,0 0 0,1-1 0,-1 1 0,1 0 0,-1 0 0,1-1 0,-1-6 0,-2-6 0,1-1 0,0-22 0,1 17 0,-8-166-1365,8 128-5461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45.4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24575,'22'174'0,"-14"-28"0,11 125 0,-14-232 0,2 1 0,2-2 0,1 1 0,27 62 0,-35-97-136,-1 0-1,1 0 1,0 0-1,1 0 1,-1 0-1,1-1 1,0 1-1,-1-1 0,8 6 1,1-3-6690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50.0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56 1 24575,'2666'0'0,"-2662"-1"0,0 1 0,1 0 0,-1 1 0,0-1 0,0 1 0,0 0 0,1 0 0,-1 0 0,0 0 0,0 1 0,5 2 0,-7-2 0,0 0 0,-1-1 0,1 1 0,0 0 0,-1 0 0,1 1 0,-1-1 0,1 0 0,-1 0 0,0 1 0,0-1 0,0 1 0,0-1 0,-1 1 0,1-1 0,0 1 0,-1 0 0,0-1 0,0 5 0,-2 205 0,-1-90 0,-12 144 0,2-39 0,10-153 0,-21 125 0,16-177 0,8-22 0,-1 0 0,1 0 0,0 0 0,0 0 0,0 0 0,-1 0 0,1 1 0,0-1 0,0 0 0,-1 0 0,1 0 0,0 0 0,0 0 0,-1 0 0,1 0 0,0 0 0,0 0 0,-1 0 0,1 0 0,0 0 0,0 0 0,-1 0 0,1-1 0,0 1 0,0 0 0,-1 0 0,1 0 0,0 0 0,0 0 0,0 0 0,-1-1 0,1 1 0,0 0 0,0 0 0,0 0 0,0 0 0,-1-1 0,1 1 0,0 0 0,0 0 0,0-1 0,-18-38 0,11 20 0,7 19 0,0-1 0,0 1 0,0 0 0,0 0 0,0-1 0,0 1 0,0 0 0,0 0 0,-1 0 0,1-1 0,0 1 0,0 0 0,0 0 0,0-1 0,0 1 0,0 0 0,-1 0 0,1 0 0,0 0 0,0-1 0,0 1 0,0 0 0,-1 0 0,1 0 0,0 0 0,0 0 0,0-1 0,-1 1 0,1 0 0,0 0 0,0 0 0,-1 0 0,1 0 0,0 0 0,0 0 0,-1 0 0,1 0 0,0 0 0,0 0 0,-1 0 0,1 0 0,0 0 0,0 0 0,0 0 0,-1 0 0,1 0 0,0 1 0,0-1 0,-1 0 0,1 0 0,0 0 0,0 0 0,-6 18 0,3 24 0,2 10 0,1-7 0,-9 77 0,0-51 0,7-49 0,0 0 0,-1 1 0,-2-1 0,0-1 0,-2 1 0,-12 29 0,18-48 0,-1 0 0,1-1 0,-1 1 0,0-1 0,0 1 0,0-1 0,0 0 0,-5 4 0,6-6 0,1 1 0,-1-1 0,1 0 0,-1 1 0,1-1 0,-1 0 0,0 0 0,1 0 0,-1 0 0,0 1 0,1-1 0,-1 0 0,1 0 0,-1 0 0,0 0 0,1-1 0,-1 1 0,0 0 0,1 0 0,-1 0 0,1 0 0,-1-1 0,0 1 0,1 0 0,-1 0 0,1-1 0,-1 1 0,1-1 0,-1 1 0,1 0 0,-1-1 0,1 1 0,0-1 0,-1 1 0,1-1 0,0 1 0,-1-1 0,1 1 0,0-1 0,-1 0 0,1 1 0,0-1 0,0 1 0,0-1 0,0 0 0,-1 1 0,1-1 0,0 0 0,-3-9 0,-2-8 0,-2 1 0,0 0 0,-15-27 0,19 39 0,0 0 0,0 1 0,-1 0 0,0-1 0,0 1 0,0 1 0,0-1 0,0 1 0,-1-1 0,1 1 0,-1 1 0,0-1 0,0 0 0,0 1 0,0 0 0,-1 1 0,-5-2 0,-30-3 0,-1 3 0,1 1 0,-52 5 0,20 0 0,-683 0 0,702-6 0,-59-9 0,-52-4 0,-266 44 0,400-25 0,-63 10 0,54-6 0,-68 2 0,50-8 0,-108-4 0,162 3 0,0-1 0,0 0 0,1 1 0,-1-1 0,0 0 0,1-1 0,-1 1 0,1-1 0,-1 1 0,1-1 0,0 0 0,-1 0 0,1-1 0,0 1 0,1-1 0,-1 1 0,0-1 0,1 0 0,-1 0 0,1 0 0,0 0 0,0 0 0,0-1 0,1 1 0,-1-1 0,1 1 0,0-1 0,-2-7 0,0-7 0,0-1 0,1 0 0,2-1 0,1-30 0,0 23 0,1-41 0,1-19 0,-3 0 0,-17-121 0,-18 35-1365,31 150-5461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52.1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637 0 24575,'2'3'0,"1"0"0,-1 0 0,0 0 0,0 0 0,-1 0 0,1 0 0,-1 1 0,1-1 0,-1 0 0,0 1 0,1 6 0,3 44 0,-5-37 0,3 409 0,-4-410 0,0 0 0,-2-1 0,1 1 0,-2-1 0,0 0 0,-1 0 0,-12 25 0,12-31 0,0 0 0,0-1 0,-1 0 0,0-1 0,-1 1 0,0-1 0,0 0 0,0-1 0,-1 0 0,0 0 0,0-1 0,-1 0 0,-13 6 0,-44 20 0,0 3 0,2 3 0,-98 74 0,159-109 0,0 1 0,-1 0 0,1-1 0,-1 1 0,0-1 0,0 0 0,1 0 0,-1-1 0,0 1 0,-1-1 0,1 0 0,-8 2 0,9-4 0,0 1 0,1-1 0,-1 1 0,1-1 0,-1 0 0,1 0 0,-1 0 0,1 0 0,-1 0 0,1-1 0,0 1 0,0-1 0,0 0 0,-1 1 0,2-1 0,-1 0 0,0 0 0,0 0 0,1-1 0,-1 1 0,-1-4 0,-6-9-341,1 0 0,1 0-1,-8-25 1,1-5-6485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52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479 0 24575,'-10'5'0,"-12"6"0,-12 6 0,-6 1 0,-5 1 0,-5 2 0,2-2 0,4 1 0,0-3 0,2-5 0,4-4 0,3-4 0,9-2-8191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55.5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0 539 24575,'1'-3'0,"1"1"0,-1-1 0,0 1 0,1-1 0,-1 1 0,1 0 0,0 0 0,-1 0 0,1 0 0,0 0 0,1 0 0,-1 0 0,0 0 0,0 1 0,1 0 0,-1-1 0,5-1 0,-5 2 0,26-13 0,-1 2 0,2 1 0,55-13 0,-50 15 0,0-2 0,51-22 0,-73 25 0,0-1 0,-1 1 0,0-2 0,0 0 0,-1 0 0,0-1 0,-1 0 0,15-23 0,27-31 0,94-88 0,-112 114-1365,-18 21-5461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57.0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2498 12 24575,'-1908'0'0,"1894"1"0,0 1 0,1 0 0,-24 6 0,-25 5 0,20-12 0,0-1 0,0-3 0,-46-7 0,33 2 0,-58 1 0,105 7-341,-1 0 0,1-1-1,-16-2 1,6-3-6485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59.2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19 496 24575,'-1'0'0,"0"0"0,0 0 0,0 0 0,1 0 0,-1 0 0,0-1 0,0 1 0,0 0 0,1-1 0,-1 1 0,0 0 0,1-1 0,-1 1 0,0-1 0,1 1 0,-1-1 0,0 1 0,1-1 0,-1 0 0,1 1 0,-1-1 0,1 0 0,0 1 0,-1-1 0,1 0 0,0 0 0,-1 1 0,1-1 0,0 0 0,0 0 0,-1 0 0,1 1 0,0-1 0,0 0 0,0 0 0,0 0 0,0 1 0,0-1 0,1 0 0,-1 0 0,0 0 0,0 1 0,0-1 0,1 0 0,0-1 0,-1-1 0,2-1 0,-1 0 0,0 0 0,1 0 0,-1 1 0,1-1 0,0 1 0,3-4 0,2 0 0,1 1 0,-1-1 0,1 1 0,1 1 0,-1 0 0,15-7 0,59-21 0,-58 25 0,85-28 0,122-22 0,-70 20 0,-94 20 0,-18 4 0,63-9 0,-46 11 0,-32 6 0,52-4 0,127 11 0,42-2 0,-239-2 7,0 0 0,1-1 0,-2 0 0,1-1 0,0-1 0,-1-1 0,0 0-1,-1-1 1,22-15 0,45-21-1441,-50 30-5392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14.5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288 193 24575,'-4'0'0,"-8"0"0,-5 0 0,-5-5 0,-4-1 0,-2 0 0,4-4 0,1 0 0,5-3 0,5-4 0,-1 1 0,-1-2 0,-4-3 0,1-2 0,0-2 0,2 3-8191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16.3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235 1 24575,'21'21'0,"0"-1"0,2-1 0,0-1 0,2-1 0,0 0 0,0-2 0,1-2 0,1 0 0,1-1 0,-1-2 0,2-1 0,35 7 0,-14-5 0,-28-6 0,0-1 0,30 3 0,-41-7 0,0 1 0,0 0 0,0 1 0,0 0 0,-1 1 0,18 7 0,-23-8 0,-1 0 0,1 1 0,0 0 0,-1 0 0,0 0 0,1 1 0,-1-1 0,-1 1 0,1 0 0,0 0 0,-1 0 0,0 1 0,0-1 0,0 1 0,3 8 0,7 21 0,-1 1 0,-2 1 0,-2-1 0,8 74 0,-9 149 0,-7-253 0,0-1 0,0 1 0,0-1 0,-1 1 0,1-1 0,-1 1 0,0-1 0,-1 1 0,1-1 0,-1 0 0,0 0 0,0 0 0,-4 6 0,4-7 0,-1-1 0,0 0 0,0 0 0,0 0 0,0 0 0,0 0 0,0 0 0,-1-1 0,1 0 0,0 0 0,-1 0 0,1 0 0,-1 0 0,1-1 0,-1 1 0,0-1 0,-5 0 0,-74-1 0,1-4 0,-123-22 0,-24-28 0,67 13 0,59 14-1365,80 20-5461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1.4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18.9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619 1 24575,'-37'1'0,"0"1"0,0 2 0,0 2 0,1 1 0,-69 24 0,72-21 0,-1-1 0,0-2 0,-58 4 0,-21 9-1365,89-17-5461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7:23.7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652 52 24575,'0'25'0,"-4"117"0,1-121 0,0 0 0,-1-1 0,-1 1 0,-14 36 0,-84 168 0,69-153 0,21-43 0,1 0 0,-9 34 0,18-52 0,0 1 0,1 0 0,0-1 0,1 1 0,1 0 0,0 0 0,0-1 0,4 23 0,-3-32 0,0 1 0,0-1 0,0 1 0,0-1 0,1 0 0,-1 1 0,1-1 0,-1 0 0,1 0 0,0 0 0,0 0 0,0 0 0,0-1 0,0 1 0,0 0 0,0-1 0,1 0 0,-1 1 0,0-1 0,1 0 0,-1 0 0,5 1 0,6 1 0,0 0 0,0-1 0,18 0 0,-26-1 0,112 4 0,144-13 0,-251 8 0,-1-1 0,0 0 0,0 0 0,0-1 0,0 0 0,0-1 0,0 0 0,0 0 0,-1-1 0,0 0 0,0-1 0,0 1 0,0-2 0,-1 1 0,1-1 0,9-10 0,5-3 0,1 0 0,1 1 0,0 1 0,2 1 0,40-18 0,-36 18 0,-11 8 0,0 1 0,0 1 0,1 1 0,37-6 0,-40 8 0,13-1 0,-1 1 0,0 2 0,1 0 0,51 7 0,116 30 0,-138-23 0,-58-13 0,52 11 0,53 18 0,-104-28 0,24 7 0,-25-8 0,0 0 0,0 0 0,-1 1 0,1-1 0,0 0 0,0 0 0,0 0 0,0 0 0,0 0 0,0 0 0,0 0 0,-1 0 0,1 0 0,0 0 0,0 0 0,0-1 0,0 1 0,0 0 0,-1-1 0,1 1 0,0 0 0,1-2 0,-2 1 0,-1-1 0,0 1 0,0-1 0,0 1 0,0 0 0,0 0 0,0-1 0,0 1 0,0 0 0,-1 0 0,-2-2 0,2 2 0,-22-18 0,-1 2 0,-31-17 0,-22-15 0,74 45 0,0 1 0,0-1 0,1 0 0,-1 0 0,1 0 0,0 0 0,0-1 0,0 1 0,1-1 0,0 0 0,0 0 0,0 0 0,0 0 0,1 0 0,0 0 0,0 0 0,-1-7 0,1-12 0,0 1 0,5-41 0,-1 16 0,-4 17 0,-1-1 0,-2 1 0,-14-61 0,14 176 0,3 23 0,4 117 0,-2-214 0,1 1 0,0-1 0,1 1 0,0-1 0,1 0 0,0 0 0,9 15 0,45 64 0,-26-45 0,-22-29 0,-6-12 0,-1 1 0,0-1 0,0 1 0,-1 0 0,1 0 0,-1 1 0,0-1 0,0 0 0,0 1 0,0-1 0,1 10 0,-4-13 0,1 0 0,-1 0 0,0 0 0,0 0 0,1 0 0,-1 0 0,0-1 0,0 1 0,0 0 0,0-1 0,0 1 0,0 0 0,0-1 0,0 0 0,0 1 0,0-1 0,-1 1 0,1-1 0,0 0 0,0 0 0,0 0 0,0 0 0,-1 0 0,1 0 0,0 0 0,0 0 0,0 0 0,-3-1 0,2 1 0,-45-3 0,-70-15 0,17 3 0,-81-7 0,-230-30 0,-49 1 0,279 33 0,173 17 0,1 0 0,-1 0 0,1-1 0,0 1 0,-1-2 0,1 1 0,0-1 0,0 0 0,1-1 0,-1 0 0,-6-4 0,11 6 0,-1 0 0,1-1 0,0 1 0,0 0 0,0-1 0,0 1 0,1-1 0,-1 0 0,1 0 0,-1 1 0,1-1 0,0 0 0,0 0 0,0 0 0,1 0 0,-1 0 0,1-1 0,0 1 0,0 0 0,0 0 0,0 0 0,0 0 0,0 0 0,1 0 0,0 0 0,0 0 0,0 0 0,1-3 0,1 0 0,-1 0 0,1 1 0,1-1 0,-1 1 0,1 0 0,0 0 0,0 0 0,0 1 0,1-1 0,0 1 0,0 0 0,0 0 0,0 1 0,0 0 0,1 0 0,0 0 0,9-3 0,8-2 0,0 0 0,1 2 0,30-4 0,312-20 0,-276 26 0,616-8 0,-285 10 0,-800-11 0,123 1 0,-218 8 0,467 4 0,-1 0 0,0 1 0,0 0 0,1 0 0,-1 1 0,0 0 0,1 0 0,-8 4 0,13-5 0,1 0 0,-1-1 0,1 1 0,-1 0 0,1 1 0,0-1 0,-1 0 0,1 0 0,0 0 0,0 1 0,0-1 0,0 1 0,0-1 0,0 1 0,0-1 0,-1 4 0,2-3 0,0 0 0,0 1 0,-1-1 0,1 0 0,1 0 0,-1 1 0,0-1 0,1 0 0,-1 0 0,1 0 0,-1 1 0,1-1 0,0 0 0,0 0 0,0 0 0,2 3 0,1 1 0,1-1 0,-1 1 0,1 0 0,0-1 0,0 0 0,1 0 0,0-1 0,0 0 0,0 0 0,7 4 0,12 5 0,35 11 0,-38-15 0,41 14 0,1-3 0,1-3 0,124 17 0,-91-25 0,192-5 0,-388-8 0,-129-20 0,183 19 0,-742-116 0,785 121 0,-157-32 0,136 22 0,22 9 0,1 1 0,0-1 0,-1 0 0,1 1 0,-1-1 0,1 1 0,0-1 0,-1 1 0,1 0 0,0-1 0,0 1 0,-1 0 0,1-1 0,0 1 0,0 0 0,-1 0 0,1 0 0,0 0 0,0-1 0,0 1 0,-1 0 0,1 0 0,0 1 0,0-1 0,1 0 0,83-4 0,0 4 0,131 15 0,-128-7 0,942 106 0,-998-107 0,-34-5 0,-16 0 0,-70-3 0,0-4 0,-102-18 0,101 11 0,-115-14 0,-427-63 0,376 45 0,242 41 0,14 1 0,24 0 0,-24 2 0,390 3 0,72-2 0,-459-1 0,2 1 0,0-1 0,0-1 0,1 1 0,-1-1 0,0 0 0,0 0 0,0-1 0,0 0 0,0 0 0,10-5 0,-16 7 0,1 0 0,0-1 0,-1 1 0,1-1 0,-1 1 0,1-1 0,-1 1 0,1-1 0,-1 1 0,0-1 0,1 1 0,-1-1 0,1 0 0,-1 1 0,0-1 0,0 0 0,1 1 0,-1-1 0,0 0 0,0 1 0,0-1 0,0 0 0,0 0 0,0 1 0,0-1 0,0 0 0,0 1 0,0-2 0,-1 0 0,0 1 0,0-1 0,1 0 0,-1 1 0,0-1 0,-1 1 0,1 0 0,0-1 0,0 1 0,-3-3 0,-40-23 0,8 11 0,-1 1 0,-61-16 0,-83-9 0,49 12 0,120 26 0,8 1 0,0 1 0,-1-1 0,1 0 0,0 0 0,-1-1 0,1 1 0,0-1 0,0 0 0,0 0 0,1-1 0,-7-4 0,10 7 0,-1 0 0,1 0 0,0-1 0,0 1 0,0 0 0,0 0 0,0-1 0,0 1 0,0 0 0,0 0 0,0-1 0,0 1 0,0 0 0,0-1 0,0 1 0,0 0 0,0 0 0,0-1 0,0 1 0,1 0 0,-1 0 0,0-1 0,0 1 0,0 0 0,0 0 0,0 0 0,1-1 0,-1 1 0,0 0 0,0 0 0,0 0 0,1 0 0,-1-1 0,0 1 0,0 0 0,1 0 0,-1 0 0,0 0 0,0 0 0,1 0 0,-1 0 0,0 0 0,0-1 0,1 1 0,-1 0 0,0 0 0,1 0 0,14-3 0,0-1 0,0 2 0,1 0 0,-1 1 0,0 1 0,20 1 0,5-1 0,114 2 0,-62 1 0,171-18 0,-217 5 0,-30-1 0,-16 11 0,0-1 0,0 1 0,1-1 0,-1 1 0,0 0 0,0-1 0,0 1 0,0-1 0,0 1 0,-1-1 0,1 1 0,0-1 0,0 1 0,0-1 0,0 1 0,0-1 0,-1 1 0,1 0 0,0-1 0,0 1 0,-1-1 0,1 1 0,0 0 0,0-1 0,-1 1 0,1 0 0,-1-1 0,1 1 0,0 0 0,-1 0 0,1-1 0,-1 1 0,1 0 0,0 0 0,-2-1 0,-7-3 0,0-1 0,0 1 0,-1 1 0,0 0 0,1 0 0,-1 1 0,-13-2 0,-79-3 0,77 5 0,-87 1 0,68 2 0,-1-2 0,-76-11 0,111 8 0,11 2 0,17-2 0,59 1 0,0 3 0,93 13 0,-104-7 0,52 2 0,152 17 0,-314-21 0,-268-26 0,79 4 0,-562-3 0,782 22 0,16 0 0,26 3 0,622 86 0,-587-79 0,-49-6 0,-19-2 0,-25 0 0,-71 1 0,-214 14 0,245-11 0,-150 18 0,171-15 0,48-10 0,0 0 0,-1 0 0,1 0 0,0 0 0,-1 0 0,1 0 0,0 1 0,0-1 0,-1 0 0,1 0 0,0 0 0,-1 0 0,1 0 0,0 0 0,0 0 0,-1 1 0,1-1 0,0 0 0,0 0 0,-1 0 0,1 1 0,0-1 0,0 0 0,-1 0 0,1 1 0,0-1 0,0 0 0,0 0 0,0 1 0,0-1 0,-1 0 0,1 1 0,0-1 0,0 0 0,0 0 0,0 1 0,0-1 0,0 0 0,0 1 0,0-1 0,0 0 0,0 1 0,0-1 0,0 0 0,0 1 0,0-1 0,0 0 0,1 0 0,-1 1 0,0-1 0,0 0 0,0 1 0,0-1 0,1 0 0,-1 0 0,0 1 0,0-1 0,0 0 0,1 0 0,-1 0 0,1 1 0,9 4 0,1 0 0,0 0 0,0-1 0,0 0 0,1-1 0,-1-1 0,21 3 0,-6-1 0,562 80 0,-356-55 0,-169-22 0,-44-5 0,-37-4 0,-328-7 0,-56-6 0,371 10 0,30 3 0,6 0 0,57-2 0,688 24-915,-442-5 674,241 3 241,-490-21 0,-177-9 0,-148 4 0,160 7 0,-1184-4 1038,974 6-920,295-2-118,39-3 0,47-6 0,102-19 0,-142 23 0,-1-2 0,0 0 0,-1-1 0,42-24 0,-45 22 0,1 1 0,0 1 0,0 1 0,42-11 0,91-8 0,-107 20 0,129-26 0,72-10 0,-241 42 0,1 1 0,-1 0 0,1 1 0,-1-1 0,1 2 0,-1-1 0,0 1 0,0 0 0,0 0 0,0 1 0,9 4 0,5 5 0,0 1 0,22 18 0,-23-16 0,35 21 0,-12-16 0,0-2 0,1-1 0,79 18 0,141 11 0,-246-44 0,27 5 0,82 0 0,-124-6 0,-1-1 0,1 0 0,0 0 0,-1-1 0,1 1 0,-1 0 0,1-1 0,-1 0 0,1 1 0,-1-1 0,1 0 0,-1 0 0,0-1 0,0 1 0,1 0 0,-1-1 0,0 1 0,0-1 0,0 0 0,-1 1 0,1-1 0,0 0 0,-1 0 0,1-1 0,-1 1 0,1 0 0,0-3 0,0-2 0,-1 1 0,0 0 0,0-1 0,-1 1 0,1-1 0,-1 1 0,-1-1 0,1 1 0,-4-12 0,3 13 0,-1 0 0,1 0 0,-1 0 0,0 1 0,-1-1 0,1 1 0,-1-1 0,0 1 0,0 0 0,0 0 0,-1 0 0,1 1 0,-1-1 0,0 1 0,0 0 0,0 0 0,0 0 0,-1 1 0,1-1 0,-1 1 0,0 0 0,0 0 0,-5-1 0,-15-4 0,1 2 0,-1 0 0,-36-2 0,51 6 0,-128-10 0,-62-7 0,194 17 0,0 0 0,0 0 0,0 0 0,-1-1 0,1 0 0,1 0 0,-1-1 0,0 1 0,-9-7 0,13 7 0,-1 0 0,1-1 0,-1 1 0,1-1 0,0 0 0,0 1 0,0-1 0,0 0 0,1 0 0,-1 0 0,1-1 0,0 1 0,0 0 0,0 0 0,0-1 0,0 1 0,1 0 0,0-1 0,-1-3 0,3-38 0,6 109 0,-6 20 0,14 203 0,-10-238 0,15 78 0,-18-111 0,2-1 0,0 1 0,1-1 0,0 0 0,15 25 0,-15-32 0,-7-12 0,-13-17 0,-3 6 0,-1 0 0,0 2 0,-1 0 0,0 1 0,-1 1 0,-24-9 0,-9-2 0,-72-18 0,-551-91 0,464 102 0,154 22 0,0 2 0,-110 6 0,67 1 0,76-2 0,10 1 0,-1-1 0,1-1 0,0 0 0,-30-6 0,40 5 0,1 0 0,-1 0 0,0 0 0,1 0 0,-1-1 0,1 1 0,0-1 0,-1-1 0,1 1 0,1 0 0,-1-1 0,1 0 0,-1 0 0,1 0 0,0 0 0,0 0 0,1-1 0,-5-8 0,1-5 0,1 0 0,0 0 0,2 0 0,0-1 0,1 0 0,0 1 0,2-21 0,0 12 0,-1 0 0,-9-43 0,8 60 0,0 0 0,-1-1 0,0 2 0,-1-1 0,0 0 0,0 1 0,-1 0 0,-10-15 0,15 23 0,-1 1 0,1 0 0,0 0 0,0-1 0,-1 1 0,1 0 0,0 0 0,-1-1 0,1 1 0,-1 0 0,1 0 0,0 0 0,-1 0 0,1-1 0,-1 1 0,1 0 0,0 0 0,-1 0 0,1 0 0,-1 0 0,1 0 0,0 0 0,-1 0 0,1 0 0,-1 0 0,1 0 0,0 1 0,-1-1 0,1 0 0,-1 0 0,1 0 0,0 0 0,-1 1 0,1-1 0,0 0 0,-1 0 0,1 1 0,0-1 0,-1 0 0,1 1 0,0-1 0,0 0 0,-1 1 0,1-1 0,0 0 0,0 1 0,0-1 0,-1 0 0,1 1 0,0-1 0,0 1 0,0-1 0,0 0 0,0 1 0,-9 29 0,9-26 0,-11 53 0,3 0 0,-2 75 0,12 122 0,0-97 0,-3-129 0,1-18 0,-1 2 0,1-1 0,1 0 0,2 11 0,-2-19 0,-1 0 0,1 0 0,0 0 0,0 0 0,0 0 0,1-1 0,-1 1 0,1-1 0,0 1 0,-1-1 0,1 1 0,0-1 0,0 0 0,1 0 0,-1 0 0,0 0 0,1 0 0,-1 0 0,5 1 0,10 4 0,1-2 0,0 0 0,0-1 0,0 0 0,1-2 0,32 1 0,10 2 0,908 44 0,-232-51 0,-468 3 0,-437 0 0,-246-4 0,297-4 0,-176-31 0,-85-47 0,286 64 0,-1 4 0,-1 3 0,0 5 0,-95 3 0,185 6 0,0 1 0,0-1 0,0 0 0,-1-1 0,1 1 0,0-1 0,0 1 0,0-1 0,1 0 0,-1-1 0,0 1 0,0-1 0,1 0 0,-1 0 0,0 0 0,1 0 0,0 0 0,0-1 0,0 0 0,0 1 0,0-1 0,0 0 0,0-1 0,1 1 0,0 0 0,0-1 0,0 1 0,0-1 0,0 0 0,1 1 0,-1-1 0,1 0 0,0 0 0,0-4 0,-9-38 0,2-1 0,2 0 0,2 0 0,4-67 0,0 55 0,-18 572 0,8-339 0,7-110 0,31-332 0,-25-74 0,-3 242 0,-1 83 0,-1 1 0,-1-1 0,-5-19 0,4 20 0,1 0 0,0 0 0,0-18 0,3 28 0,1 0 0,-1 0 0,1 0 0,0 0 0,0 0 0,1 1 0,0-1 0,0 0 0,0 1 0,0-1 0,1 1 0,5-7 0,-5 6 0,1 1 0,-1-1 0,2 1 0,-1 0 0,0 0 0,1 1 0,0-1 0,0 1 0,0 0 0,1 1 0,-1-1 0,1 1 0,0 0 0,0 0 0,0 1 0,0 0 0,1 0 0,-1 0 0,0 1 0,1 0 0,-1 0 0,1 0 0,0 1 0,-1 0 0,9 1 0,20 8 0,0 1 0,49 22 0,-19-7 0,168 57 0,292 61 0,-359-110 0,1-6 0,284 6 0,-439-33 0,1 1 0,-1-1 0,1 0 0,-1-1 0,23-5 0,-35 6 0,0 0 0,1 0 0,-1 0 0,0 0 0,1 0 0,-1 0 0,0 0 0,1 0 0,-1 0 0,0 0 0,1 0 0,-1-1 0,0 1 0,0 0 0,1 0 0,-1 0 0,0 0 0,1-1 0,-1 1 0,0 0 0,0 0 0,1 0 0,-1-1 0,0 1 0,0 0 0,0 0 0,1-1 0,-1 1 0,0 0 0,0-1 0,0 1 0,0 0 0,0 0 0,0-1 0,0 1 0,1 0 0,-1-1 0,0 1 0,-13-7 0,-25 0 0,-445-4 0,290 14 0,0-1 0,-221 30 0,299-15 0,12-1 0,-118 4 0,210-21 0,10-2 0,17-7 0,43-13 0,-50 20 0,38-13-1365,-3 2-5461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3:59.7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2117 139 24575,'-1'-2'0,"1"1"0,0 0 0,-1 0 0,1 0 0,-1 0 0,0 0 0,1 0 0,-1 0 0,0 0 0,1 0 0,-1 0 0,0 0 0,0 0 0,0 0 0,0 0 0,0 1 0,0-1 0,0 0 0,0 1 0,0-1 0,0 1 0,-1-1 0,1 1 0,0 0 0,0-1 0,0 1 0,-1 0 0,1 0 0,0 0 0,0 0 0,-1 0 0,0 0 0,-43 1 0,-14 10 0,0 2 0,-66 25 0,63-18 0,-102 20 0,87-28 0,-78 13 0,-262 8 0,279-35 0,-133 3 0,248 1 0,1 2 0,-1 1 0,-34 11 0,33-8 0,0-1 0,-36 4 0,12-2 0,34-5 0,0-2 0,1 0 0,-22 1 0,31-3 0,0 0 0,0-1 0,0 1 0,0-1 0,-1 0 0,1 0 0,1-1 0,-1 1 0,0-1 0,0 0 0,0 0 0,1 0 0,-1 0 0,1 0 0,0-1 0,-4-3 0,-2-5 0,0 0 0,0-1 0,1-1 0,0 1 0,1-1 0,1-1 0,0 1 0,1-1 0,0 0 0,1 0 0,0 0 0,2-1 0,-1 1 0,1-19 0,2 28 0,1 1 0,0-1 0,0 0 0,0 0 0,1 1 0,0-1 0,0 0 0,0 1 0,0 0 0,0-1 0,1 1 0,0 0 0,0 0 0,0 1 0,1-1 0,-1 1 0,1-1 0,0 1 0,6-4 0,0 0 0,1 0 0,1 0 0,-1 2 0,1-1 0,0 1 0,18-4 0,-23 8 0,0 0 0,0 0 0,0 1 0,-1 0 0,1 0 0,0 1 0,0 0 0,0 0 0,0 0 0,-1 1 0,1 0 0,0 1 0,-1-1 0,0 1 0,0 0 0,0 1 0,0 0 0,0 0 0,0 0 0,-1 0 0,0 1 0,0 0 0,0 0 0,-1 0 0,0 1 0,0-1 0,0 1 0,-1 0 0,1 0 0,-1 1 0,-1-1 0,1 1 0,-1-1 0,0 1 0,1 10 0,-1 24-24,-3 43-1,-1-40-1291,2-20-5510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01.91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176 285 24575,'0'-11'0,"0"0"0,1 0 0,0 0 0,1 0 0,6-20 0,-7 29 0,-1-1 0,1 1 0,0-1 0,1 1 0,-1 0 0,0-1 0,1 1 0,-1 0 0,1 0 0,0 0 0,-1 0 0,1 0 0,0 1 0,0-1 0,0 0 0,1 1 0,-1-1 0,0 1 0,1 0 0,-1 0 0,1 0 0,-1 0 0,1 0 0,-1 1 0,1-1 0,-1 1 0,1-1 0,0 1 0,5 0 0,-7 1 0,1-1 0,0 1 0,0-1 0,0 1 0,0 0 0,0 0 0,0 0 0,-1 0 0,1 0 0,0 0 0,-1 0 0,1 1 0,-1-1 0,1 1 0,-1-1 0,0 1 0,0-1 0,0 1 0,0 0 0,0-1 0,0 1 0,0 0 0,0 0 0,0 0 0,-1 0 0,1 0 0,-1 0 0,0 0 0,1 0 0,-1 2 0,0 0 0,1-1 0,-1 1 0,0-1 0,0 1 0,0 0 0,0-1 0,-1 1 0,0-1 0,1 1 0,-1-1 0,0 1 0,-1-1 0,1 0 0,-1 0 0,1 1 0,-4 3 0,1-4 0,0 0 0,0 0 0,0-1 0,0 1 0,0-1 0,-1 0 0,1 0 0,-1 0 0,0-1 0,1 0 0,-1 0 0,0 0 0,0 0 0,-6-1 0,-8 1 0,1-1 0,-27-3 0,40 2 0,0 0 0,0 0 0,-1 0 0,1-1 0,0 0 0,0 0 0,0 0 0,1 0 0,-1-1 0,0 0 0,1 0 0,0 0 0,0 0 0,0-1 0,0 0 0,0 0 0,1 0 0,-1 0 0,1 0 0,0-1 0,1 1 0,-1-1 0,1 0 0,-3-8 0,1 0 0,0 0 0,1 0 0,1 0 0,0-1 0,1 1 0,1 0 0,0-1 0,3-23 0,-3 34 0,0 0 0,1 1 0,0-1 0,-1 0 0,1 1 0,0-1 0,0 0 0,0 1 0,1-1 0,-1 1 0,1 0 0,-1-1 0,1 1 0,0 0 0,0 0 0,0 0 0,0 0 0,0 0 0,0 1 0,0-1 0,1 1 0,-1-1 0,1 1 0,-1 0 0,1 0 0,0 0 0,-1 0 0,1 0 0,0 1 0,-1-1 0,1 1 0,0 0 0,0 0 0,0 0 0,4 0 0,-2 1 0,0-1 0,-1 1 0,1 0 0,0 0 0,-1 1 0,1-1 0,-1 1 0,0 0 0,1 0 0,-1 0 0,0 1 0,0 0 0,0-1 0,-1 1 0,1 1 0,-1-1 0,0 0 0,1 1 0,-1 0 0,4 6 0,-4-1 0,0-1 0,0 1 0,0 0 0,-1 0 0,-1 0 0,1 1 0,-1 16 0,-6 65 0,4-80 0,-32-92-1365,30 69-5461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07.6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08.82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2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12 550 24575,'0'-481'0,"0"472"-273,0 1 0,-1 0 0,0-1 0,-2-8 0,-3-1-6553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4.4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30 222 24575,'-5'-5'0,"-1"-6"0,0-7 0,1-4 0,2-4 0,0-1 0,2-2 0,1-1 0,0 1 0,0 4-8191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5.8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1 367 24575,'0'-5'0,"0"-6"0,0-6 0,0-6 0,0-2 0,0-3 0,0-1 0,0-1 0,0-4 0,0-2 0,0 1 0,0 2 0,0 1 0,0 11 0,0 14 0,0 13 0,0 10 0,0 2-8191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6.9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0 337 24575,'5'0'0,"2"-5"0,-1-6 0,-1-6 0,-1-6 0,-2-2 0,4-3 0,1-1 0,-1-1 0,3 1 0,1 0 0,-2 0 0,-3 0 0,-1 1 0,-2 4-8191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1.0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24575,'0'5'0,"0"1"-8191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8.7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9.1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30.5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30.98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31.3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7:40.4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488 33 24575,'468'0'0,"-460"0"0,0 0 0,0 0 0,0 1 0,0 0 0,0 1 0,0 0 0,0 0 0,-1 0 0,1 1 0,13 8 0,-17-8 0,0 0 0,0 0 0,0 1 0,0-1 0,-1 1 0,1 0 0,-1 0 0,0 1 0,0-1 0,-1 1 0,1-1 0,-1 1 0,0 0 0,0 0 0,-1 0 0,1 0 0,0 9 0,2 23 0,-2 0 0,-1 0 0,-5 38 0,1 10 0,3 299 0,0-380 0,0 0 0,0 1 0,0-1 0,0 0 0,-1 0 0,0 0 0,0 0 0,0 0 0,0 0 0,0 0 0,-1 0 0,0 0 0,0-1 0,0 1 0,0-1 0,-1 1 0,1-1 0,-1 0 0,0 0 0,0 0 0,0 0 0,0 0 0,0-1 0,-1 0 0,-5 4 0,-15 4 0,-1 0 0,0-2 0,0 0 0,-1-2 0,-47 6 0,48-9 0,-40 7 0,-1-4 0,1-2 0,-107-8 0,155 2 0,1-2 0,-1 1 0,1-2 0,0 0 0,0-1 0,1-1 0,-21-11 0,-97-71 0,108 71 0,22 16 0,-19-13 0,1-2 0,0 0 0,-20-22 0,36 33 0,0 0 0,0 0 0,1-1 0,0 0 0,0 0 0,0 0 0,1 0 0,0 0 0,0 0 0,1-1 0,0 0 0,0 1 0,1-1 0,0 0 0,0-9 0,9-219 0,-5 215 0,1-1 0,1 0 0,1 1 0,1 0 0,1 1 0,1-1 0,1 2 0,0-1 0,2 1 0,0 1 0,1 0 0,23-24 0,-28 35 0,0 0 0,1 0 0,-1 1 0,2 0 0,-1 0 0,1 1 0,-1 1 0,1 0 0,1 0 0,-1 1 0,0 0 0,1 0 0,12 0 0,9 0 0,-1 0 0,2 3 0,36 3 0,-50 0 25,1 0 0,0 2-1,34 13 1,8 1-1489,-36-13-5362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7:42.7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313 120 24575,'35'-17'0,"0"2"0,1 1 0,1 2 0,53-11 0,-44 18 0,1 2 0,77 4 0,-40 2 0,6-4 0,89 3 0,-164-1 0,0 2 0,-1-1 0,1 2 0,-1 0 0,0 1 0,0 0 0,0 1 0,0 1 0,-1 0 0,-1 0 0,1 2 0,21 18 0,-17-12 0,-1 1 0,-1 0 0,0 1 0,-2 1 0,0 0 0,0 1 0,17 39 0,-16-28 0,-1 0 0,-1 1 0,-2 0 0,-2 0 0,0 1 0,-2 1 0,-2-1 0,1 49 0,-4-65 0,-4 28 0,3-42 0,-1 1 0,1-1 0,-1 0 0,0 0 0,1-1 0,-1 1 0,0 0 0,0 0 0,-1 0 0,1 0 0,0-1 0,0 1 0,-1-1 0,1 1 0,-1-1 0,0 1 0,1-1 0,-4 2 0,-6 1 0,0 0 0,-1-1 0,1 0 0,-1-1 0,0 0 0,0-1 0,0 0 0,0-1 0,-13-1 0,-5 1 0,-204 1 0,-187 6 0,355-3 0,-284 10 0,343-14 0,-1-1 0,1 0 0,-1 0 0,1-1 0,-1 0 0,1 0 0,0 0 0,0-1 0,0 0 0,0-1 0,1 0 0,-1 0 0,1 0 0,0 0 0,0-1 0,1 0 0,-1-1 0,1 1 0,0-1 0,1 0 0,-1 0 0,1 0 0,-6-14 0,-4-10 0,1 0 0,2-1 0,1 0 0,-6-37 0,13 54 0,-12-49 0,2-2 0,4 1 0,-3-93 0,12 151 0,0 1 0,0-1 0,1 0 0,0 0 0,0 1 0,0-1 0,1 0 0,0 1 0,0-1 0,0 1 0,4-7 0,-4 9 0,1 0 0,-1 0 0,1 1 0,0-1 0,0 0 0,0 1 0,0 0 0,0-1 0,1 1 0,-1 1 0,1-1 0,-1 0 0,1 1 0,-1 0 0,1 0 0,0 0 0,7-1 0,22-1-10,0 1 0,59 5 0,-35 0-1325,-25-3-5491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16.6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309 170 24575,'-5'0'0,"-6"0"0,-7 0 0,1-5 0,-2-1 0,-3 0 0,-2-4 0,-2 0 0,3-3 0,2 0 0,3-2 0,1 2 0,-2 2 0,2-1 0,-1 2 0,3-3 0,4-4 0,4 1-8191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6:46.5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1 293 24575,'0'-5'0,"4"-6"0,8-7 0,0-4 0,-1-4 0,2-1 0,-1-2 0,-2-1 0,1 5 0,0 2 0,2 5 0,-1 1 0,2 3 0,-1-1 0,-3 2-8191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6:48.4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360 1 24575,'-5'0'0,"-6"0"0,-6 0 0,-1 5 0,-1 1 0,-2 5 0,-4 0 0,-1-1 0,4 1 0,0 0 0,0-2 0,-7-3 0,-3 2 0,0 1 0,0-3 0,5-1-8191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1.4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6:49.62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40 24575,'610'0'0,"-597"1"-136,0-1-1,0-1 1,-1 0-1,1 0 1,0-1-1,-1-1 1,0 0-1,1-1 0,22-10 1,-16 3-6690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6:50.2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6:50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22.1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0 319 24575,'1'-12'0,"0"-1"0,1 0 0,0 0 0,1 1 0,0 0 0,1-1 0,1 1 0,7-14 0,8-13 0,28-37 0,-35 57 0,-10 14 0,0 1 0,1 0 0,-1 0 0,1 0 0,0 1 0,0-1 0,0 1 0,0 0 0,1 0 0,-1 1 0,1-1 0,0 1 0,8-3 0,-4 3 0,-1 0 0,1 0 0,0 1 0,0 0 0,1 0 0,-1 1 0,14 1 0,-11 1 0,-1-1 0,1 2 0,-1-1 0,0 2 0,0-1 0,0 2 0,0-1 0,-1 1 0,1 1 0,-1 0 0,-1 1 0,17 13 0,-20-13 0,0 0 0,0 1 0,0 0 0,-1 0 0,-1 0 0,1 1 0,-1-1 0,-1 1 0,4 13 0,0 8 0,6 48 0,-6-30 0,-5-33 0,0 0 0,-1-1 0,0 1 0,-2 18 0,0-26 0,-1 0 0,1 0 0,-1 0 0,0 0 0,-1 0 0,1-1 0,-1 1 0,-1-1 0,1 0 0,-9 11 0,-140 152 0,136-153 0,12-12 0,1-1 0,-1 0 0,0 0 0,0 0 0,0 0 0,-1-1 0,1 0 0,0 0 0,-1 0 0,0 0 0,1 0 0,-1-1 0,0 0 0,0 0 0,0-1 0,0 1 0,0-1 0,0 0 0,1 0 0,-1 0 0,0-1 0,0 0 0,0 0 0,0 0 0,1-1 0,-1 1 0,0-1 0,1 0 0,-1-1 0,1 1 0,0-1 0,0 0 0,0 0 0,0 0 0,1 0 0,-1-1 0,-5-6 0,9 10 0,-21-28 0,-31-56 0,47 73 0,0 0 0,1-1 0,0 0 0,0 0 0,1 0 0,1 0 0,0 0 0,0-22 0,0-5 50,-9-49-1,2 17-1513,7 47-5362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24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24.88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25.25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26.8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27.2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49.75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24575,'1'10'0,"1"-1"0,0 1 0,0 0 0,1-1 0,0 0 0,1 0 0,0 0 0,1 0 0,9 13 0,16 39 0,-20-36 0,-2 0 0,-1 0 0,-1 0 0,0 1 0,2 49 0,-10 122-1365,2-173-5461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1.7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3:52.2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361 167 24575,'-4'0'0,"-8"0"0,-5 0 0,-5 0 0,-4 0 0,3-5 0,5-6 0,1-2 0,-1-3 0,2-3 0,-6 1 0,1-1 0,-5 2 0,-4 1 0,-1 1 0,0 5 0,5 3-8191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2:07.8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1160 19 24575,'-187'-1'0,"-221"3"0,359 1 0,1 2 0,-61 14 0,-90 34 0,180-48 0,-34 8 0,-21 7 0,74-20 0,-1 0 0,0 0 0,1 0 0,-1 0 0,1 0 0,-1 0 0,1 0 0,-1 1 0,0-1 0,1 0 0,-1 0 0,1 1 0,-1-1 0,1 0 0,0 1 0,-1-1 0,1 1 0,-1-1 0,1 0 0,0 1 0,-1-1 0,1 1 0,0-1 0,-1 1 0,1-1 0,0 1 0,0-1 0,-1 1 0,1-1 0,0 2 0,15 5 0,29-2 0,153-6 0,-130-2 0,0 3 0,127 16 0,98 41 0,192 33 0,-473-88 0,0 0 0,0-1 0,0 0 0,0-1 0,0-1 0,0 1 0,0-1 0,0-1 0,0 0 0,0-1 0,-1 0 0,1-1 0,-1 0 0,0 0 0,15-10 0,-7 5 0,1 0 0,0 1 0,1 1 0,39-9 0,87-8 0,-83 15 0,-26 4 0,-16 3 0,1-1 0,-1 0 0,0-2 0,0-1 0,26-11 0,-45 16 0,0 1 0,0-1 0,0 0 0,0 0 0,0 0 0,0 0 0,0 0 0,-1-1 0,1 1 0,0-1 0,-1 1 0,1-1 0,-1 1 0,0-1 0,1 0 0,-1 1 0,0-1 0,0 0 0,0 0 0,0 0 0,-1 0 0,1 0 0,-1 0 0,1 0 0,-1 0 0,1-1 0,-1 1 0,0 0 0,0 0 0,0 0 0,0 0 0,-1 0 0,1 0 0,0-1 0,-1 1 0,0 0 0,1 0 0,-1 0 0,0 0 0,0 0 0,-1-2 0,-3-3 0,0 1 0,0-1 0,-1 1 0,1 0 0,-1 0 0,-1 0 0,1 1 0,-1 0 0,-9-5 0,-12-5-1365,2 4-5461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2:10.9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3012 0 24575,'-184'178'0,"132"-133"0,-98 65 0,113-83 0,-52 46 0,54-41 0,-50 33 0,61-50 0,0-1 0,-1 0 0,-31 11 0,30-14 0,2 2 0,0 1 0,-32 23 0,-14 9 0,27-20 0,-109 59 0,127-75 0,0 2 0,1 1 0,0 1 0,1 1 0,-29 24 0,3 1 0,-76 47 0,103-72 0,-121 90 0,29-10 0,94-78 0,-205 213 0,-233 223 0,232-243 0,130-130-18,56-49-319,1 2 0,2 1 1,-36 43-1,57-56-6489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2:12.4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24575,'5'0'0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2:14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724 375 24575,'0'-2'0,"0"1"0,-1-1 0,1 1 0,-1-1 0,1 1 0,-1 0 0,0-1 0,0 1 0,0 0 0,1 0 0,-1-1 0,0 1 0,0 0 0,-1 0 0,1 0 0,0 0 0,0 0 0,0 1 0,-1-1 0,1 0 0,0 0 0,-3 0 0,-36-14 0,35 14 0,-112-26 0,80 21 0,0-3 0,-43-15 0,73 21 0,0 0 0,0 0 0,1-1 0,-1 0 0,1 0 0,0-1 0,0 0 0,1 0 0,-1 0 0,-5-9 0,-1-2 0,1-1 0,-12-27 0,17 31 0,-1-1 0,-1 1 0,0 1 0,-1-1 0,0 1 0,-16-15 0,20 23 0,-1 0 0,0 1 0,-1 0 0,1 0 0,-1 1 0,1-1 0,-1 1 0,0 1 0,1-1 0,-1 1 0,0 1 0,0-1 0,0 1 0,-9 1 0,10-1 0,1 1 0,0 0 0,-1 0 0,1 0 0,0 0 0,-1 1 0,1 0 0,-7 4 0,9-4 0,1-1 0,0 0 0,0 1 0,0 0 0,0-1 0,0 1 0,1 0 0,-1 0 0,0 0 0,1 0 0,0 0 0,-1 0 0,1 1 0,0-1 0,0 0 0,0 1 0,0-1 0,0 4 0,1-4 0,-1 0 0,1 0 0,0 0 0,0 1 0,0-1 0,0 0 0,1 0 0,-1 0 0,0 0 0,1 0 0,0 0 0,-1 0 0,1 0 0,0 0 0,0 0 0,0 0 0,0 0 0,0-1 0,3 3 0,-1 0 0,0-1 0,1 0 0,-1-1 0,1 1 0,0-1 0,0 1 0,0-1 0,7 3 0,5 0 0,0-1 0,1 0 0,30 3 0,96-5 0,-17-1 0,-97 2 0,1 2 0,-1 0 0,1 2 0,-2 1 0,48 20 0,-72-26 17,0 0 0,0 0 1,-1 1-1,1-1 0,-1 1 0,5 5 0,-7-8-48,-1 1 0,1-1 0,-1 1 0,1-1 0,-1 1 0,0-1 0,1 1 0,-1-1 1,0 1-1,1 0 0,-1-1 0,0 1 0,0 0 0,1-1 0,-1 1 0,0 0 0,0-1 0,0 1 0,0 0 0,0-1 0,0 1 0,0 0 0,0-1 0,0 1 1,0 0-1,-1-1 0,1 1 0,0 0 0,0-1 0,-1 1 0,1 0 0,0-1 0,-1 1 0,1-1 0,0 1 0,-1-1 0,1 1 0,-1-1 0,1 1 0,-1-1 1,1 1-1,-1-1 0,0 0 0,1 1 0,-1-1 0,1 0 0,-2 1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2:20.4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1953 0 24575,'1'0'0,"0"0"0,0 1 0,0-1 0,0 0 0,0 1 0,0-1 0,0 1 0,0-1 0,0 1 0,0 0 0,0-1 0,0 1 0,-1 0 0,1 0 0,0-1 0,0 1 0,-1 0 0,1 0 0,-1 0 0,1 0 0,-1 0 0,1 0 0,-1 0 0,1 0 0,-1 0 0,0 0 0,0 0 0,1 0 0,-1 0 0,0 0 0,0 0 0,0 0 0,0 0 0,0 0 0,-1 2 0,-4 40 0,-11 2 0,-40 83 0,18-46 0,-67 187 0,77-202 0,17-37 0,-1 0 0,-2-1 0,0 0 0,-27 36 0,-120 160 0,110-157 0,28-37 0,-26 42 0,42-61 0,-1-1 0,-1 0 0,1 0 0,-2-1 0,0 0 0,-20 15 0,-75 46 0,68-48 0,-47 24 0,64-37 0,1 0 0,0 1 0,0 1 0,1 1 0,1 1 0,0 0 0,-21 24 0,-9 14 0,33-38 0,0 1 0,1 0 0,1 1 0,0 1 0,-18 35 0,4 7 0,-32 109 0,51-148 0,0 0 0,-2-1 0,0 0 0,-2 0 0,-18 26 0,-22 40 0,35-53 0,9-19 0,0 0 0,-9 27 0,15-35 0,-1 1 0,1 1 0,1-1 0,-1 0 0,1 0 0,0 0 0,0 0 0,1 0 0,-1 0 0,3 8 0,0-4 0,-2-8 0,-1 1 0,1-1 0,0 0 0,-1 1 0,0-1 0,1 1 0,-1-1 0,0 1 0,0 0 0,-1 2 0,1-4 0,-1 0 0,0 0 0,0 0 0,1 0 0,-1 0 0,0 0 0,0 0 0,0-1 0,0 1 0,0 0 0,0-1 0,0 1 0,0 0 0,0-1 0,0 1 0,-1-1 0,1 0 0,0 1 0,0-1 0,0 0 0,-1 0 0,1 0 0,0 0 0,0 0 0,-3 0 0,-190 0 0,78-4 0,19 5 0,57-1 0,32 0 0,12 0 0,135 0-1365,-112 0-5461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1:40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44 24575,'0'8'0,"-1"-1"0,0 0 0,-1 1 0,1-1 0,-1 0 0,-1 0 0,-4 11 0,-31 49 0,6-9 0,11-8 0,16-43 0,4-11 0,4-13 0,8-9 8,2 0-1,0 2 0,2 0 1,34-43-1,1-3-1409,-26 34-5424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1:40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2:24.5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2230 440 24575,'-284'-15'0,"65"2"0,88-1 0,102 9 0,-1 2 0,0 0 0,0 2 0,0 1 0,-47 7 0,-22 12 0,1 4 0,-183 72 0,257-85 0,0-1 0,-1-1 0,0 0 0,0-2 0,-1-1 0,1-2 0,-1 0 0,-48-1 0,-261-6 0,249 4 0,80 0 0,1 0 0,-1 0 0,1-1 0,-1 1 0,1-1 0,-1-1 0,1 1 0,-9-5 0,11 5 0,0-1 0,0 0 0,0 0 0,0-1 0,0 1 0,1-1 0,-1 1 0,1-1 0,0 0 0,-1 0 0,1 0 0,1 0 0,-1 0 0,-2-6 0,-12-31 0,1 0 0,2-1 0,2 0 0,-7-52 0,7 22 0,5 44 0,2 0 0,1-1 0,1-50 0,1 76 0,1 1 0,0-1 0,0 1 0,0-1 0,0 1 0,1-1 0,-1 1 0,0 0 0,0-1 0,1 1 0,-1-1 0,1 1 0,0 0 0,-1-1 0,1 1 0,0 0 0,0 0 0,-1-1 0,1 1 0,0 0 0,0 0 0,0 0 0,1 0 0,-1 0 0,0 0 0,0 1 0,0-1 0,1 0 0,-1 1 0,0-1 0,3 0 0,-1 1 0,-1 0 0,1 1 0,-1 0 0,1-1 0,-1 1 0,0 0 0,0 0 0,1 0 0,-1 0 0,0 1 0,0-1 0,0 1 0,0-1 0,0 1 0,-1 0 0,1 0 0,0-1 0,-1 1 0,1 0 0,1 3 0,73 119 0,-4-4 0,-59-101 0,1-1 0,1 0 0,0-2 0,20 18 0,-31-31 0,0 0 0,0 0 0,0 0 0,0-1 0,1 1 0,-1-1 0,0 0 0,1 0 0,0-1 0,-1 1 0,7 0 0,-9-2 0,1 0 0,-1 0 0,1 0 0,-1 0 0,1 0 0,-1-1 0,1 1 0,-1-1 0,0 0 0,1 1 0,-1-1 0,0 0 0,1-1 0,-1 1 0,0 0 0,0-1 0,0 1 0,0-1 0,0 0 0,0 1 0,-1-1 0,1 0 0,1-3 0,30-51 0,-4 3 0,-26 50 0,0 0 0,1 0 0,-1 0 0,1 0 0,0 0 0,0 0 0,0 1 0,0 0 0,0 0 0,1 0 0,-1 1 0,1-1 0,-1 1 0,1 0 0,-1 0 0,1 0 0,6 1 0,12-1 0,0 1 0,28 3 0,-36-2 0,42 6 0,64 16 0,-76-12 0,-1-3 0,2-2 0,45 1 0,315-9 0,-396 3 0,0-1 0,1-1 0,-1 1 0,0-1 0,0-1 0,0 0 0,0 0 0,0-1 0,0-1 0,-1 1 0,0-2 0,1 1 0,-1-1 0,16-12 0,-17 11 15,0 0 0,1 1 0,0 0 0,0 0 0,0 1 0,0 0 0,18-4 0,5 1-758,33-5 1,-40 9-6084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3:32.5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58 24575,'3'1'0,"0"1"0,-1-1 0,1 1 0,-1-1 0,1 1 0,-1 0 0,1 0 0,-1 0 0,0 0 0,0 0 0,0 1 0,0-1 0,-1 1 0,1-1 0,1 5 0,9 9 0,2 3 0,0 1 0,-1 0 0,-1 1 0,-1 0 0,15 42 0,-13-32 0,-7-15 0,-1 1 0,-1 0 0,0 0 0,1 20 0,8 36 0,13 9 0,-16-57 0,-2 1 0,-1 0 0,7 42 0,-8-28 0,18 66 0,2 7 0,-13-35 0,3-1 0,47 131 0,-42-149 0,26 118 0,1 134 0,9 46 0,-21-139 0,-8-43 0,-25-150 0,-3-20 0,0-1 0,1 1 0,-1 0 0,1 0 0,0 0 0,0-1 0,0 1 0,1 0 0,0-1 0,0 1 0,0-1 0,0 0 0,3 4 0,-4-7 0,0-1 0,0 1 0,-1-1 0,1 0 0,0 1 0,0-1 0,0 0 0,-1 0 0,1 0 0,0 0 0,0 0 0,0 0 0,-1 0 0,1 0 0,0 0 0,0 0 0,0 0 0,0 0 0,-1-1 0,1 1 0,0 0 0,0 0 0,-1-1 0,1 1 0,0-1 0,-1 1 0,1-1 0,0 1 0,-1-1 0,2 0 0,19-21 0,-19 20 0,32-43 0,-1-1 0,45-88 0,35-52 0,67-74 0,-105 162 0,-12 17 0,-29 27 0,-2-1 0,38-90 0,-28 52 0,58-133 0,-91 210 0,-9 15 0,0 1 0,0 0 0,0 0 0,0 0 0,0 0 0,0 0 0,0 0 0,0-1 0,1 1 0,-1 0 0,0 0 0,0 0 0,0 0 0,0 0 0,0 0 0,0 0 0,1 0 0,-1 0 0,0 0 0,0 0 0,0 0 0,0 0 0,0 0 0,1 0 0,-1 0 0,0 0 0,0 0 0,0 0 0,0 0 0,1 0 0,-1 0 0,0 0 0,0 0 0,0 0 0,0 0 0,0 0 0,1 0 0,-1 0 0,0 0 0,0 0 0,0 0 0,0 1 0,0-1 0,0 0 0,8 26 0,-6-14 0,12 37 0,2-2 0,22 48 0,16 43 0,77 183 0,-113-282 0,123 224 0,-119-219 0,32 88 0,-5-8 0,-33-89 0,12 42 0,-27-74 0,0 0 0,-1 0 0,1-1 0,0 1 0,1 0 0,-1-1 0,0 1 0,1 0 0,-1-1 0,1 0 0,0 1 0,0-1 0,0 0 0,0 0 0,0 0 0,0 0 0,1 0 0,-1-1 0,1 1 0,-1-1 0,1 1 0,0-1 0,-1 0 0,1 0 0,0 0 0,0-1 0,0 1 0,0 0 0,0-1 0,-1 0 0,1 0 0,0 0 0,0 0 0,0 0 0,0-1 0,0 1 0,0-1 0,5-2 0,9-3 0,-1-1 0,1 0 0,-1-2 0,-1 0 0,16-12 0,-26 19 0,37-30 0,60-56 0,-35 28 0,2-4 0,-2-3 0,61-80 0,105-162 0,-203 267 0,58-81 0,-6-3 0,-5-3 0,68-159 0,-90 180 0,3-9 0,-26 46 0,3 0 0,54-79 0,-11 40 0,-40 58 0,33-60 0,-41 56 0,-5 6 0,3 2 0,1 1 0,62-76 0,-64 86-1365,-19 19-5461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1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0 24575,'-5'0'0,"-6"0"0,-2 0-8191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3:37.6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0 24575,'-1'23'0,"-1"0"0,-8 31 0,-2 29 0,7 435 0,7-282 0,-2-139 0,-17 392 0,7-346 0,8 144 0,3-149 0,1-110 0,0 0 0,8 33 0,-4-30 0,3 47 0,-10 192 0,3-324 0,10-53 0,-4 53 0,-1-62 0,-5 81 0,2 0 0,8-39 0,-3 22 0,-2 23 0,1 1 0,1-1 0,1 2 0,2 0 0,21-38 0,8-18 0,-29 54 0,8-34 0,-13 39 0,0 1 0,2 0 0,12-24 0,-5 20 0,-1 0 0,-2 0 0,-1-2 0,-1 0 0,10-42 0,-20 69 0,0-1 0,-1 0 0,1 1 0,0-1 0,0 0 0,0 1 0,1 0 0,-1-1 0,0 1 0,1 0 0,0 0 0,0-1 0,-1 1 0,1 1 0,4-5 0,-4 6 0,-1-1 0,0 1 0,0 0 0,0-1 0,0 1 0,0 0 0,1-1 0,-1 1 0,0 0 0,0 0 0,1 0 0,-1 0 0,0 0 0,0 1 0,0-1 0,1 0 0,-1 0 0,0 1 0,0-1 0,0 1 0,0-1 0,0 1 0,0-1 0,0 1 0,0 0 0,0 0 0,0-1 0,0 1 0,0 0 0,0 0 0,0 0 0,-1 0 0,1 0 0,0 0 0,-1 0 0,1 0 0,0 2 0,45 83 0,-35-62 0,1-1 0,29 42 0,-29-51 0,32 44 0,45 72 0,-78-110 0,0 0 0,-1 0 0,-2 1 0,0 0 0,-1 0 0,-1 1 0,-1 0 0,3 26 0,6 35 0,-9-57 0,5 42 0,-7-36 0,7 34 0,-4-34 0,2 34 0,-5-38-25,2 0 0,0 0 0,14 38 0,-6-19-1240,-6-22-5561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3:42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0 625 24575,'0'-30'0,"4"-95"0,-2 108 0,1 0 0,0 1 0,2-1 0,0 1 0,10-23 0,-6 18 0,2 0 0,1 1 0,0 0 0,29-34 0,-32 44 0,1 0 0,0 1 0,0 0 0,1 1 0,0 0 0,0 1 0,1 0 0,0 1 0,24-9 0,-1 3 0,66-23 0,132-28 0,-172 56 0,1 2 0,117 5 0,-77 3 0,-65-3 0,67 9 0,-87-6 0,1 2 0,-1 0 0,1 0 0,-2 2 0,31 15 0,-15-4 0,-1 1 0,41 35 0,-58-43 0,-2 1 0,1 1 0,-1 0 0,-1 0 0,-1 1 0,0 0 0,11 22 0,-13-18 0,-1 0 0,0 1 0,-2 0 0,0 1 0,-2-1 0,3 30 0,-4 124 0,-4-102 0,4-7 0,0-39 0,-1 0 0,-2 1 0,0-1 0,-7 30 0,6-46 0,-1-1 0,1 0 0,-2 0 0,1 0 0,-1 0 0,-1-1 0,1 0 0,-1 1 0,-1-2 0,1 1 0,-1-1 0,0 1 0,-13 8 0,-3 0 0,0 0 0,-1-2 0,-29 11 0,-10 7 0,38-19 0,-1-1 0,0-1 0,-1-1 0,0-1 0,-37 6 0,16-7 0,0-3 0,-60-2 0,27-1 0,-65-4 0,112-1 0,-61-19 0,78 19 0,-48-21 0,10 3 0,28 11 0,1-1 0,0-1 0,-35-24 0,16 10 0,21 12 0,1 0 0,1-1 0,1-2 0,0 0 0,1-1 0,-30-38 0,41 44 10,2 0 0,-1 0-1,1-1 1,1 0-1,1 0 1,0 0 0,-3-22-1,-10-33-1451,8 45-5384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3:54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32 0 24575,'1'38'0,"2"0"0,10 53 0,27 111 0,-36-185 0,1-1 0,1 1 0,0-1 0,2 0 0,0-1 0,11 18 0,-11-21 0,0 2 0,0-1 0,-2 1 0,0 0 0,0 0 0,-1 1 0,-1-1 0,4 28 0,-6-17 0,-2 1 0,0-1 0,-2 0 0,-1 1 0,-1-1 0,-1 0 0,-1-1 0,-12 34 0,-62 153 0,48-137 0,23-56 0,1 1 0,0 0 0,1 0 0,1 1 0,1-1 0,0 2 0,-2 35 0,7-17 0,2-1 0,2 0 0,10 43 0,6 47 0,-14-75 0,20 77 0,-20-111-1365,0-7-5461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3:59.3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 0 24575,'2'8'0,"-1"0"0,1 0 0,1-1 0,-1 1 0,1-1 0,1 1 0,-1-1 0,1 0 0,5 6 0,7 15 0,-1-1 0,20 27 0,-14-22 0,-11-15 0,-2 1 0,0 0 0,-1 1 0,-1 0 0,6 33 0,-5-22 0,13 34 0,-13-44 0,0 2 0,-2-1 0,-1 1 0,4 43 0,-7-23 0,-6 70 0,0-72 0,-17 60 0,13-69 0,2 1 0,1 1 0,-2 42 0,10 292 0,-1-346 0,1 0 0,9 38 0,-6-36 0,-1 0 0,1 27 0,-4-9 0,-2-24 0,1-1 0,1 1 0,0 0 0,1-1 0,1 1 0,1-1 0,6 19 0,-9-34 0,-1 0 0,1 0 0,-1 0 0,1 0 0,-1 0 0,0 1 0,1-1 0,-1 0 0,0 0 0,0 0 0,0 0 0,0 0 0,0 1 0,0-1 0,0 0 0,0 0 0,-1 0 0,1 0 0,0 1 0,-1-1 0,1 0 0,-1 0 0,1 0 0,-2 2 0,1-2 0,0 0 0,-1 0 0,1 0 0,-1 0 0,1 0 0,-1-1 0,0 1 0,1 0 0,-1-1 0,1 1 0,-1-1 0,0 1 0,0-1 0,-3 0 0,-2 1 0,0-1 0,0-1 0,-1 1 0,1-1 0,0-1 0,0 1 0,-10-4 0,7 0-114,0 1 1,0-2-1,1 1 0,-1-1 0,1-1 1,1 1-1,-1-2 0,1 1 0,0-1 1,1 0-1,-8-12 0,-3-7-6712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4:06.1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59 0 24575,'2'91'0,"-4"101"0,-23-75 0,10-35 0,9-59 0,1 1 0,-2 40 0,7 20-1365,0-59-5461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4:11.86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203 197 24575,'0'21'0,"0"18"0,0 1 0,3-1 0,11 59 0,-7-54 0,-2-1 0,-1 2 0,-6 86 0,-1-38 0,3 641 0,-1-717 0,0-1 0,-1 1 0,-1-1 0,-1 1 0,-1-1 0,0 0 0,-8 17 0,-7 9 0,-33 51 0,50-86 0,-1-1 0,-1 0 0,1 0 0,-1-1 0,0 1 0,0-1 0,-11 8 0,15-12 0,0 0 0,-1 0 0,1-1 0,0 1 0,-1-1 0,1 1 0,0-1 0,-1 1 0,1-1 0,-1 0 0,1 0 0,-1 0 0,1 0 0,0 0 0,-1 0 0,1 0 0,-1 0 0,-1-1 0,1 0 0,0 0 0,0 0 0,1 0 0,-1 0 0,0 0 0,1-1 0,-1 1 0,1-1 0,-1 1 0,1-1 0,0 0 0,-1 1 0,1-1 0,0 0 0,0 0 0,-1-3 0,-2-6 0,-1 0 0,2-1 0,0 0 0,0 0 0,1 0 0,-1-24 0,6-80 0,0 49 0,-2-622 0,-2 362 0,3 308 0,0 0 0,1 0 0,2 0 0,-1 0 0,2 1 0,1 0 0,12-25 0,12-36 0,-29 74 0,29-106 0,-26 94-47,0-1-1,2 1 1,0 0-1,0 1 1,11-17 0,-4 8-1034,-4 5-5745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4:21.41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203 81 24575,'-3'-10'0,"-4"11"0,-6 17 0,-1 23 0,-13 70 0,16-63 0,7-24 0,1-1 0,1 1 0,2 32 0,1-34 0,-2-1 0,0 1 0,-1 0 0,-7 25 0,4-20 0,0 0 0,-1 48 0,4-43 0,-8 44 0,-4 5 0,9-46 0,-2 1 0,-12 38 0,10-42 0,1 0 0,2 0 0,1 0 0,2 1 0,1-1 0,1 1 0,7 52 0,-6-81 0,0 0 0,1 0 0,0-1 0,0 1 0,0 0 0,0 0 0,0 0 0,1-1 0,0 1 0,0 0 0,3 4 0,-4-7 0,0 0 0,0 0 0,0 0 0,1 0 0,-1-1 0,0 1 0,0 0 0,1 0 0,-1-1 0,0 1 0,1-1 0,-1 0 0,1 1 0,-1-1 0,1 0 0,-1 0 0,0 0 0,1 0 0,-1 0 0,1 0 0,-1 0 0,1 0 0,-1 0 0,1-1 0,-1 1 0,0-1 0,1 1 0,-1-1 0,0 0 0,1 1 0,-1-1 0,0 0 0,2-1 0,36-19 0,-28 15 0,-1 1 0,1-2 0,-1 1 0,15-13 0,-22 16 0,0 0 0,0-1 0,-1 1 0,1 0 0,-1-1 0,0 1 0,0-1 0,0 1 0,-1-1 0,1 0 0,-1 0 0,0 0 0,0 0 0,0 0 0,-1 0 0,1 0 0,-1-8 0,-1-7 0,-2 0 0,-8-35 0,-4-25 0,12-119 0,5 113 0,-1 60 0,1 1 0,9-34 0,2-32 0,-9 55 0,2 0 0,1 0 0,19-53 0,-14 51 0,-2 0 0,10-63 0,-17 82 0,0 1 0,1 0 0,1 0 0,9-21 0,3-8 0,-8 0-1365,-6 24-5461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4:28.5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86 0 24575,'-2'116'0,"5"130"0,1-215 0,1 0 0,18 54 0,-1 0 0,25 112 0,-31-129 0,-9-37 0,0-1 0,-2 1 0,1 34 0,-6-38 0,1 23 0,1-1 0,10 52 0,-10-94 0,10 73 0,-11-72 0,-1-1 0,0 1 0,0 0 0,0-1 0,-1 1 0,0-1 0,-1 1 0,-2 8 0,2-14 0,1 1 0,0-1 0,-1 1 0,0-1 0,1 0 0,-1 0 0,0 0 0,0 0 0,0 0 0,-1 0 0,1 0 0,0-1 0,-1 1 0,1-1 0,-1 1 0,1-1 0,-1 0 0,0 0 0,0 0 0,1-1 0,-1 1 0,0-1 0,0 1 0,0-1 0,0 0 0,1 0 0,-1 0 0,0 0 0,0-1 0,0 1 0,-3-2 0,-5 0 0,-1-1 0,1-1 0,0 1 0,0-2 0,1 0 0,-14-7 0,19 8 0,1 1 0,0-1 0,-1 0 0,1 0 0,1 0 0,-1 0 0,1-1 0,-1 1 0,1-1 0,0 0 0,1 0 0,-1 0 0,1 0 0,0 0 0,1-1 0,-1 1 0,1-1 0,-1-10 0,0-10 0,1 1 0,5-52 0,-1 23 0,-2-369 0,-3 395 0,-1 0 0,-7-33 0,5 30 0,-4-47 0,10-260-1365,-1 314-5461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7:49.4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7:50.02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7:50.4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8:24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24575,'0'482'0,"2"-452"0,1 1 0,12 50 0,-9-55 0,24 90 0,-25-99 0,0 0 0,11 23 0,-10-27 0,0 1 0,-1-1 0,-1 1 0,4 24 0,-5 5-153,-2 54-1,-2-68-904,1-4-5768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8:29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147 206 24575,'-2'1'0,"1"0"0,-1-1 0,1 1 0,0 0 0,0 0 0,-1-1 0,1 1 0,0 0 0,0 0 0,0 1 0,0-1 0,0 0 0,0 0 0,0 0 0,0 1 0,0-1 0,1 0 0,-1 1 0,1-1 0,-1 1 0,1-1 0,-1 1 0,1-1 0,0 3 0,-1-2 0,0 0 0,1 1 0,-1-1 0,0 0 0,0 0 0,0 0 0,0 0 0,0 0 0,-1-1 0,1 1 0,0 0 0,-3 1 0,4-3 0,0 0 0,0 0 0,0 0 0,0 0 0,0 0 0,0-1 0,0 1 0,1 0 0,-1 0 0,0 0 0,-1 0 0,1-1 0,0 1 0,0 0 0,0 0 0,0 0 0,0 0 0,0 0 0,0-1 0,0 1 0,0 0 0,0 0 0,0 0 0,0 0 0,0 0 0,0 0 0,-1-1 0,1 1 0,0 0 0,0 0 0,0 0 0,0 0 0,0 0 0,0 0 0,-1 0 0,1 0 0,0 0 0,0 0 0,0 0 0,0 0 0,0-1 0,-1 1 0,1 0 0,0 0 0,0 0 0,0 0 0,0 0 0,-1 0 0,1 0 0,0 1 0,0-1 0,0 0 0,0 0 0,0 0 0,-1 0 0,1 0 0,0 0 0,0 0 0,0 0 0,0 0 0,-1 0 0,8-12 0,15-3 0,-8 9 0,-14 6 0,1 0 0,-1 0 0,0 0 0,0 0 0,0 0 0,1 0 0,-1 0 0,0 0 0,0 0 0,1 0 0,-1 0 0,0 0 0,0 0 0,0 0 0,1 0 0,-1 0 0,0 0 0,0 0 0,0 0 0,0 0 0,1 1 0,-1-1 0,0 0 0,0 0 0,0 0 0,0 0 0,1 0 0,-1 0 0,0 1 0,0-1 0,0 0 0,0 0 0,0 0 0,0 1 0,0-1 0,1 0 0,-1 0 0,0 0 0,0 1 0,0-1 0,0 0 0,0 1 0,-1 0 0,0 1 0,1-1 0,-1 0 0,0 1 0,0-1 0,0 1 0,0-1 0,0 0 0,0 0 0,-1 0 0,1 0 0,0 0 0,0 0 0,-1 0 0,1 0 0,-1 0 0,1 0 0,-3 0 0,-28 13 0,30-13 0,0 0 0,0-1 0,0 1 0,0-1 0,0 0 0,0 0 0,0 1 0,0-1 0,0 0 0,0-1 0,0 1 0,0 0 0,0 0 0,0-1 0,0 0 0,0 1 0,0-1 0,0 0 0,0 0 0,1 0 0,-3-1 0,1 0 0,0-1 0,1 0 0,-1 0 0,1 0 0,-1 0 0,1 0 0,0 0 0,0-1 0,1 1 0,-3-6 0,-1-6 0,1 1 0,1-1 0,0 0 0,-1-25 0,2 25 0,1 6 0,0 0 0,1 0 0,0 0 0,0 0 0,0 0 0,1 0 0,1 0 0,4-15 0,-6 23 0,0 1 0,0-1 0,1 0 0,-1 1 0,0-1 0,0 0 0,1 1 0,-1-1 0,1 0 0,-1 1 0,1-1 0,-1 1 0,1-1 0,-1 1 0,1-1 0,-1 1 0,1-1 0,-1 1 0,1-1 0,0 1 0,-1 0 0,1 0 0,0-1 0,-1 1 0,1 0 0,0 0 0,0-1 0,-1 1 0,1 0 0,0 0 0,0 0 0,1 0 0,-1 1 0,1 0 0,-1 0 0,1 0 0,-1 0 0,1 0 0,-1 0 0,1 1 0,-1-1 0,0 0 0,0 1 0,0-1 0,2 4 0,23 49 0,-22-41-341,0 0 0,-1 0-1,2 25 1,-3-15-6485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8:30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8:33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24575,'0'329'0,"0"-351"0,1-1 0,6-33 0,-5 47 0,0-1 0,1 1 0,0 0 0,1 0 0,0 0 0,0 0 0,1 1 0,8-13 0,-8 14 0,0-1 0,-1 0 0,0 0 0,0 0 0,-1 0 0,3-10 0,7-19 0,-6 27 0,-1 12 0,-6 0 0,1-1 0,-1 0 0,1 1 0,-1-1 0,1 1 0,-1-1 0,0 1 0,0-1 0,0 1 0,0-1 0,0 1 0,0-1 0,-1 2 0,-3 19 0,-2 0 0,0-1 0,-2 0 0,-16 36 0,23-57-3,1 1-1,0 0 1,-1 0 0,1 0-1,-1-1 1,1 1-1,-1 0 1,1-1 0,-1 1-1,1 0 1,-1-1-1,0 1 1,1-1 0,-1 1-1,0 0 1,0-1-1,1 0 1,-1 1 0,0-1-1,0 0 1,0 1-1,0-1 1,0 0 12,0 0 0,1-1-1,-1 1 1,1 0 0,-1-1 0,1 1 0,-1-1 0,1 1 0,-1 0 0,1-1-1,-1 0 1,1 1 0,0-1 0,-1 1 0,1-1 0,0 1 0,-1-1-1,1 0 1,0 1 0,0-1 0,-1-1 0,-5-39-1491,5 17-5344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48:37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0 24575,'0'5'0,"-4"6"0,-3 7 0,-4 4 0,0 4 0,-3-3 0,1-1 0,2 1 0,4 2 0,2 1 0,2-4-8191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22.5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1.8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2.6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3.0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9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8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24575,'0'5'0,"0"1"-8191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8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9.2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0.3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 24575,'0'-5'0,"0"-2"-8191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0.6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 24575,'-5'0'0,"-1"0"-8191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1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1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0 24575,'-5'0'0,"-6"0"0,-2 0-8191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9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1.55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44:21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 24575,'0'-5'0,"0"-1"-8191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3.19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4.56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5.16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5.36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6.15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77 0,'-5'0,"-6"0,-6 0,-5 0,1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52:19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58 24575,'3'1'0,"0"1"0,-1-1 0,1 1 0,-1-1 0,1 1 0,-1 0 0,1 0 0,-1 0 0,0 0 0,0 0 0,0 1 0,0-1 0,-1 1 0,1-1 0,1 5 0,9 9 0,2 3 0,0 1 0,-1 0 0,-1 1 0,-1 0 0,15 42 0,-13-32 0,-7-15 0,-1 1 0,-1 0 0,0 0 0,1 20 0,8 36 0,13 9 0,-16-57 0,-2 1 0,-1 0 0,7 42 0,-8-28 0,18 66 0,2 7 0,-13-35 0,3-1 0,47 131 0,-42-149 0,26 118 0,1 134 0,9 46 0,-21-139 0,-8-43 0,-25-150 0,-3-20 0,0-1 0,1 1 0,-1 0 0,1 0 0,0 0 0,0-1 0,0 1 0,1 0 0,0-1 0,0 1 0,0-1 0,0 0 0,3 4 0,-4-7 0,0-1 0,0 1 0,-1-1 0,1 0 0,0 1 0,0-1 0,0 0 0,-1 0 0,1 0 0,0 0 0,0 0 0,0 0 0,-1 0 0,1 0 0,0 0 0,0 0 0,0 0 0,0 0 0,-1-1 0,1 1 0,0 0 0,0 0 0,-1-1 0,1 1 0,0-1 0,-1 1 0,1-1 0,0 1 0,-1-1 0,2 0 0,19-21 0,-19 20 0,32-43 0,-1-1 0,45-88 0,35-52 0,67-74 0,-105 162 0,-12 17 0,-29 27 0,-2-1 0,38-90 0,-28 52 0,58-133 0,-91 210 0,-9 15 0,0 1 0,0 0 0,0 0 0,0 0 0,0 0 0,0 0 0,0 0 0,0-1 0,1 1 0,-1 0 0,0 0 0,0 0 0,0 0 0,0 0 0,0 0 0,0 0 0,1 0 0,-1 0 0,0 0 0,0 0 0,0 0 0,0 0 0,0 0 0,1 0 0,-1 0 0,0 0 0,0 0 0,0 0 0,0 0 0,1 0 0,-1 0 0,0 0 0,0 0 0,0 0 0,0 0 0,0 0 0,1 0 0,-1 0 0,0 0 0,0 0 0,0 0 0,0 1 0,0-1 0,0 0 0,8 26 0,-6-14 0,12 37 0,2-2 0,22 48 0,16 43 0,77 183 0,-113-282 0,123 224 0,-119-219 0,32 88 0,-5-8 0,-33-89 0,12 42 0,-27-74 0,0 0 0,-1 0 0,1-1 0,0 1 0,1 0 0,-1-1 0,0 1 0,1 0 0,-1-1 0,1 0 0,0 1 0,0-1 0,0 0 0,0 0 0,0 0 0,0 0 0,1 0 0,-1-1 0,1 1 0,-1-1 0,1 1 0,0-1 0,-1 0 0,1 0 0,0 0 0,0-1 0,0 1 0,0 0 0,0-1 0,-1 0 0,1 0 0,0 0 0,0 0 0,0 0 0,0-1 0,0 1 0,0-1 0,5-2 0,9-3 0,-1-1 0,1 0 0,-1-2 0,-1 0 0,16-12 0,-26 19 0,37-30 0,60-56 0,-35 28 0,2-4 0,-2-3 0,61-80 0,105-162 0,-203 267 0,58-81 0,-6-3 0,-5-3 0,68-159 0,-90 180 0,3-9 0,-26 46 0,3 0 0,54-79 0,-11 40 0,-40 58 0,33-60 0,-41 56 0,-5 6 0,3 2 0,1 1 0,62-76 0,-64 86-1365,-19 19-5461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52:19.1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0 24575,'-1'23'0,"-1"0"0,-8 31 0,-2 29 0,7 435 0,7-282 0,-2-139 0,-17 392 0,7-346 0,8 144 0,3-149 0,1-110 0,0 0 0,8 33 0,-4-30 0,3 47 0,-10 192 0,3-324 0,10-53 0,-4 53 0,-1-62 0,-5 81 0,2 0 0,8-39 0,-3 22 0,-2 23 0,1 1 0,1-1 0,1 2 0,2 0 0,21-38 0,8-18 0,-29 54 0,8-34 0,-13 39 0,0 1 0,2 0 0,12-24 0,-5 20 0,-1 0 0,-2 0 0,-1-2 0,-1 0 0,10-42 0,-20 69 0,0-1 0,-1 0 0,1 1 0,0-1 0,0 0 0,0 1 0,1 0 0,-1-1 0,0 1 0,1 0 0,0 0 0,0-1 0,-1 1 0,1 1 0,4-5 0,-4 6 0,-1-1 0,0 1 0,0 0 0,0-1 0,0 1 0,0 0 0,1-1 0,-1 1 0,0 0 0,0 0 0,1 0 0,-1 0 0,0 0 0,0 1 0,0-1 0,1 0 0,-1 0 0,0 1 0,0-1 0,0 1 0,0-1 0,0 1 0,0-1 0,0 1 0,0 0 0,0 0 0,0-1 0,0 1 0,0 0 0,0 0 0,0 0 0,-1 0 0,1 0 0,0 0 0,-1 0 0,1 0 0,0 2 0,45 83 0,-35-62 0,1-1 0,29 42 0,-29-51 0,32 44 0,45 72 0,-78-110 0,0 0 0,-1 0 0,-2 1 0,0 0 0,-1 0 0,-1 1 0,-1 0 0,3 26 0,6 35 0,-9-57 0,5 42 0,-7-36 0,7 34 0,-4-34 0,2 34 0,-5-38-25,2 0 0,0 0 0,14 38 0,-6-19-1240,-6-22-5561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52:40.3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1652 198 24575,'-1'112'0,"3"128"0,1-212 0,0-1 0,2 1 0,1-1 0,1 0 0,1-1 0,1 0 0,25 48 0,-23-55 0,1 0 0,0-1 0,1-1 0,1 0 0,1 0 0,0-2 0,1 0 0,0 0 0,2-2 0,29 18 0,-41-27 0,0 0 0,0 0 0,-1 1 0,1-1 0,-1 1 0,0 0 0,0 1 0,-1-1 0,0 1 0,6 10 0,-1 1 0,-1 1 0,8 29 0,-15-44 0,0 0 0,0-1 0,0 1 0,0-1 0,0 1 0,0-1 0,1 1 0,-1-1 0,1 1 0,0-1 0,-1 0 0,1 0 0,0 0 0,0 0 0,1 0 0,-1-1 0,0 1 0,3 1 0,-2-3 0,-1 1 0,0-1 0,1 0 0,-1 1 0,1-1 0,-1-1 0,1 1 0,-1 0 0,0 0 0,1-1 0,-1 0 0,0 1 0,1-1 0,-1 0 0,0 0 0,0 0 0,0 0 0,0-1 0,0 1 0,0-1 0,2-1 0,21-17 0,-2-1 0,38-45 0,21-19 0,-66 67 0,0-1 0,-1-1 0,0 0 0,-2-1 0,-1 0 0,19-43 0,5-8 0,51-102 0,18-33 0,-51 107 0,104-146 0,-158 245 0,0 1 0,0-1 0,1 1 0,-1-1 0,0 0 0,1 1 0,-1-1 0,0 1 0,1-1 0,-1 1 0,1-1 0,-1 1 0,1-1 0,-1 1 0,1 0 0,0-1 0,-1 1 0,1 0 0,-1-1 0,1 1 0,0 0 0,-1 0 0,1-1 0,0 1 0,-1 0 0,1 0 0,1 0 0,-1 1 0,-1-1 0,1 1 0,-1 0 0,1 0 0,-1-1 0,1 1 0,-1 0 0,1 0 0,-1 0 0,1 0 0,-1-1 0,0 1 0,0 0 0,0 0 0,1 0 0,-1 0 0,0 1 0,1 52 0,-1-47 0,-1 61 0,-2 70 0,1-121 0,-1-1 0,-1 1 0,0-1 0,-1 0 0,-1 0 0,-1-1 0,0 0 0,-1 0 0,0 0 0,-1-1 0,-11 13 0,5-10 0,-28 24 0,-12 13 0,2 11 0,-69 78 0,74-86 0,2 2 0,3 2 0,-36 67 0,45-72 0,-9 5 0,32-47 0,0 1 0,0 0 0,2 1 0,-12 26 0,-2 11 0,-32 51 0,-19 45 0,-37 102 0,66-156 0,-51 133 0,74-186 0,-1-1 0,-32 40 0,33-49 0,-45 56 0,-140 143 0,81-111 0,62-61 0,-70 57 0,-15 14 0,-5-1 0,22-22 0,-351 301 0,478-404-114,0 1 1,-1-1-1,1-1 0,-1 1 0,0-1 1,0 1-1,0-2 0,0 1 0,0-1 1,-1 0-1,-7 2 0,-3-5-6712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6:52:43.2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0 24575,'0'5'0,"0"6"0,0 6 0,-5 6 0,-1 2 0,0 3 0,1 1 0,1 1 0,-3-1 0,-1 0 0,-3-5 0,-1-1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22.5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6:26.7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58 24575,'3'1'0,"0"1"0,-1-1 0,1 1 0,-1-1 0,1 1 0,-1 0 0,1 0 0,-1 0 0,0 0 0,0 0 0,0 1 0,0-1 0,-1 1 0,1-1 0,1 5 0,9 9 0,2 3 0,0 1 0,-1 0 0,-1 1 0,-1 0 0,15 42 0,-13-32 0,-7-15 0,-1 1 0,-1 0 0,0 0 0,1 20 0,8 36 0,13 9 0,-16-57 0,-2 1 0,-1 0 0,7 42 0,-8-28 0,18 66 0,2 7 0,-13-35 0,3-1 0,47 131 0,-42-149 0,26 118 0,1 134 0,9 46 0,-21-139 0,-8-43 0,-25-150 0,-3-20 0,0-1 0,1 1 0,-1 0 0,1 0 0,0 0 0,0-1 0,0 1 0,1 0 0,0-1 0,0 1 0,0-1 0,0 0 0,3 4 0,-4-7 0,0-1 0,0 1 0,-1-1 0,1 0 0,0 1 0,0-1 0,0 0 0,-1 0 0,1 0 0,0 0 0,0 0 0,0 0 0,-1 0 0,1 0 0,0 0 0,0 0 0,0 0 0,0 0 0,-1-1 0,1 1 0,0 0 0,0 0 0,-1-1 0,1 1 0,0-1 0,-1 1 0,1-1 0,0 1 0,-1-1 0,2 0 0,19-21 0,-19 20 0,32-43 0,-1-1 0,45-88 0,35-52 0,67-74 0,-105 162 0,-12 17 0,-29 27 0,-2-1 0,38-90 0,-28 52 0,58-133 0,-91 210 0,-9 15 0,0 1 0,0 0 0,0 0 0,0 0 0,0 0 0,0 0 0,0 0 0,0-1 0,1 1 0,-1 0 0,0 0 0,0 0 0,0 0 0,0 0 0,0 0 0,0 0 0,1 0 0,-1 0 0,0 0 0,0 0 0,0 0 0,0 0 0,0 0 0,1 0 0,-1 0 0,0 0 0,0 0 0,0 0 0,0 0 0,1 0 0,-1 0 0,0 0 0,0 0 0,0 0 0,0 0 0,0 0 0,1 0 0,-1 0 0,0 0 0,0 0 0,0 0 0,0 1 0,0-1 0,0 0 0,8 26 0,-6-14 0,12 37 0,2-2 0,22 48 0,16 43 0,77 183 0,-113-282 0,123 224 0,-119-219 0,32 88 0,-5-8 0,-33-89 0,12 42 0,-27-74 0,0 0 0,-1 0 0,1-1 0,0 1 0,1 0 0,-1-1 0,0 1 0,1 0 0,-1-1 0,1 0 0,0 1 0,0-1 0,0 0 0,0 0 0,0 0 0,0 0 0,1 0 0,-1-1 0,1 1 0,-1-1 0,1 1 0,0-1 0,-1 0 0,1 0 0,0 0 0,0-1 0,0 1 0,0 0 0,0-1 0,-1 0 0,1 0 0,0 0 0,0 0 0,0 0 0,0-1 0,0 1 0,0-1 0,5-2 0,9-3 0,-1-1 0,1 0 0,-1-2 0,-1 0 0,16-12 0,-26 19 0,37-30 0,60-56 0,-35 28 0,2-4 0,-2-3 0,61-80 0,105-162 0,-203 267 0,58-81 0,-6-3 0,-5-3 0,68-159 0,-90 180 0,3-9 0,-26 46 0,3 0 0,54-79 0,-11 40 0,-40 58 0,33-60 0,-41 56 0,-5 6 0,3 2 0,1 1 0,62-76 0,-64 86-1365,-19 19-5461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1.8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2.6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3.0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8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24575,'0'5'0,"0"1"-8191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8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9.2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0.3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 24575,'0'-5'0,"0"-2"-8191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0.6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 24575,'-5'0'0,"-1"0"-8191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1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1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0 24575,'-5'0'0,"-6"0"0,-2 0-8191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1.8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6:26.7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0 24575,'-1'23'0,"-1"0"0,-8 31 0,-2 29 0,7 435 0,7-282 0,-2-139 0,-17 392 0,7-346 0,8 144 0,3-149 0,1-110 0,0 0 0,8 33 0,-4-30 0,3 47 0,-10 192 0,3-324 0,10-53 0,-4 53 0,-1-62 0,-5 81 0,2 0 0,8-39 0,-3 22 0,-2 23 0,1 1 0,1-1 0,1 2 0,2 0 0,21-38 0,8-18 0,-29 54 0,8-34 0,-13 39 0,0 1 0,2 0 0,12-24 0,-5 20 0,-1 0 0,-2 0 0,-1-2 0,-1 0 0,10-42 0,-20 69 0,0-1 0,-1 0 0,1 1 0,0-1 0,0 0 0,0 1 0,1 0 0,-1-1 0,0 1 0,1 0 0,0 0 0,0-1 0,-1 1 0,1 1 0,4-5 0,-4 6 0,-1-1 0,0 1 0,0 0 0,0-1 0,0 1 0,0 0 0,1-1 0,-1 1 0,0 0 0,0 0 0,1 0 0,-1 0 0,0 0 0,0 1 0,0-1 0,1 0 0,-1 0 0,0 1 0,0-1 0,0 1 0,0-1 0,0 1 0,0-1 0,0 1 0,0 0 0,0 0 0,0-1 0,0 1 0,0 0 0,0 0 0,0 0 0,-1 0 0,1 0 0,0 0 0,-1 0 0,1 0 0,0 2 0,45 83 0,-35-62 0,1-1 0,29 42 0,-29-51 0,32 44 0,45 72 0,-78-110 0,0 0 0,-1 0 0,-2 1 0,0 0 0,-1 0 0,-1 1 0,-1 0 0,3 26 0,6 35 0,-9-57 0,5 42 0,-7-36 0,7 34 0,-4-34 0,2 34 0,-5-38-25,2 0 0,0 0 0,14 38 0,-6-19-1240,-6-22-5561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6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57.9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1.55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3.19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4.56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5.16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5.36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33:06.15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77 0,'-5'0,"-6"0,-6 0,-5 0,1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0:46.9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 24575,'3'-11'0,"5"12"0,5 18 0,7 43 0,-4 1 0,-2 1 0,7 79 0,-15-100 0,93 769 0,-52-531 0,-26-182 0,12 171 0,-19-130 0,1 25 0,-16-118 0,-2-1 0,-12 67 0,-3-15 0,-57 254 0,58-290-85,3-6-555,-34 80 0,40-117-6186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0:50.0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24575,'0'1446'0,"1"-1409"0,2-1 0,1 1 0,10 36 0,35 106 0,-4-17 0,-10 24 0,-24-98 0,6 54 0,-2-26 0,-9-79 0,3 51 0,-8 400 0,-3-231 0,3-235-173,2-1-1,8 40 0,-8-46-670,2 11-5982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6:26.7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0 625 24575,'0'-30'0,"4"-95"0,-2 108 0,1 0 0,0 1 0,2-1 0,0 1 0,10-23 0,-6 18 0,2 0 0,1 1 0,0 0 0,29-34 0,-32 44 0,1 0 0,0 1 0,0 0 0,1 1 0,0 0 0,0 1 0,1 0 0,0 1 0,24-9 0,-1 3 0,66-23 0,132-28 0,-172 56 0,1 2 0,117 5 0,-77 3 0,-65-3 0,67 9 0,-87-6 0,1 2 0,-1 0 0,1 0 0,-2 2 0,31 15 0,-15-4 0,-1 1 0,41 35 0,-58-43 0,-2 1 0,1 1 0,-1 0 0,-1 0 0,-1 1 0,0 0 0,11 22 0,-13-18 0,-1 0 0,0 1 0,-2 0 0,0 1 0,-2-1 0,3 30 0,-4 124 0,-4-102 0,4-7 0,0-39 0,-1 0 0,-2 1 0,0-1 0,-7 30 0,6-46 0,-1-1 0,1 0 0,-2 0 0,1 0 0,-1 0 0,-1-1 0,1 0 0,-1 1 0,-1-2 0,1 1 0,-1-1 0,0 1 0,-13 8 0,-3 0 0,0 0 0,-1-2 0,-29 11 0,-10 7 0,38-19 0,-1-1 0,0-1 0,-1-1 0,0-1 0,-37 6 0,16-7 0,0-3 0,-60-2 0,27-1 0,-65-4 0,112-1 0,-61-19 0,78 19 0,-48-21 0,10 3 0,28 11 0,1-1 0,0-1 0,-35-24 0,16 10 0,21 12 0,1 0 0,1-1 0,1-2 0,0 0 0,1-1 0,-30-38 0,41 44 10,2 0 0,-1 0-1,1-1 1,1 0-1,1 0 1,0 0 0,-3-22-1,-10-33-1451,8 45-5384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0:52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1944 0 24575,'-628'45'0,"9"52"0,395-59 0,218-37 0,-376 54 0,321-51-1365,38-3-5461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1:14.9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185 182 24575,'0'-5'0,"0"0"0,0-1 0,1 1 0,0 0 0,0-1 0,0 1 0,1 0 0,0 0 0,0 0 0,0 0 0,0 0 0,1 0 0,0 1 0,0-1 0,0 1 0,0 0 0,1 0 0,0 0 0,-1 0 0,2 1 0,-1-1 0,0 1 0,1 0 0,4-2 0,8-3 0,0 0 0,0 2 0,0 0 0,0 1 0,1 0 0,0 2 0,36-3 0,3-2 0,12 0 0,1 4 0,96 5 0,-56 1 0,-91-1 0,-1 0 0,0 2 0,1 1 0,-1 0 0,0 1 0,-1 1 0,1 0 0,-1 2 0,-1 0 0,1 0 0,-1 2 0,-1 0 0,0 1 0,0 0 0,17 19 0,60 46 0,9 9 0,-77-64 0,30 19 0,8 8 0,-57-42 0,0 0 0,0 0 0,0 1 0,-1-1 0,0 1 0,0 0 0,0 0 0,-1 1 0,0-1 0,-1 1 0,3 10 0,0 7 0,0 1 0,1 29 0,-5-41 0,18 153 0,-15-144 0,0 1 0,-2-1 0,-1 1 0,-1-1 0,0 1 0,-2-1 0,-1 0 0,-1 1 0,-1-1 0,-14 41 0,14-53 0,0-1 0,0 0 0,-1-1 0,0 1 0,-1-1 0,0 0 0,0-1 0,-1 0 0,0 0 0,-14 10 0,-9 4 0,-61 31 0,61-37 0,1 2 0,-31 23 0,51-34 0,1 0 0,-1-1 0,0 0 0,-1-1 0,1 0 0,-1 0 0,0-1 0,-15 3 0,-4-1 0,-56 2 0,48-5 0,-36 11 0,55-10 0,-40 6 0,33-9 0,0-1 0,-1-1 0,1-1 0,0-1 0,0-1 0,1-1 0,-1-2 0,1 0 0,0-2 0,1-1 0,0-1 0,1 0 0,-23-17 0,-18-8 0,45 26 0,1 0 0,0-1 0,-29-24 0,13 7 0,27 23 0,0 0 0,0-1 0,1 0 0,-1 0 0,1 0 0,0-1 0,1 0 0,0 0 0,-7-12 0,-77-158 0,68 136 0,1-1 0,3 0 0,-15-55 0,26 69 0,2 1 0,1-2 0,1 1 0,1 0 0,2 0 0,4-29 0,-3 44 0,0 0 0,1 1 0,1-1 0,0 1 0,1 0 0,0 0 0,1 0 0,0 1 0,0 0 0,13-16 0,3 1 0,1 1 0,44-39 0,-61 59 0,0-1 0,-1 1 0,0-1 0,0 0 0,-1 0 0,0 0 0,0-1 0,0 0 0,3-9 0,-2 1 0,-1 0 0,0 0 0,2-23 0,-1 13-1365,1 6-5461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1:24.2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0 158 24575,'1'6'0,"0"0"0,1 0 0,-1 0 0,1 0 0,0 0 0,1-1 0,0 1 0,3 6 0,8 15 0,-5 3 0,0 1 0,5 38 0,-1-4 0,-2-2 0,-8-42 0,1 0 0,0 0 0,9 20 0,65 168 0,-64-177 0,30 45 0,-33-60 0,-1 0 0,0 1 0,-1 0 0,-1 0 0,0 1 0,-2 0 0,0 1 0,3 23 0,-5-11 0,10 44 0,-12-67 0,1-1 0,-1 0 0,1 0 0,1 1 0,-1-2 0,1 1 0,1 0 0,0-1 0,0 0 0,7 8 0,-11-14 0,0 0 0,-1 0 0,1 1 0,0-1 0,1 0 0,-1 0 0,0-1 0,0 1 0,0 0 0,0 0 0,1 0 0,-1-1 0,0 1 0,1-1 0,-1 1 0,0-1 0,1 0 0,-1 1 0,1-1 0,-1 0 0,0 0 0,1 0 0,-1 0 0,1 0 0,-1 0 0,1 0 0,-1-1 0,1 1 0,-1 0 0,0-1 0,1 1 0,-1-1 0,0 0 0,0 1 0,1-1 0,-1 0 0,0 0 0,0 0 0,0 0 0,0 0 0,0 0 0,0 0 0,1-1 0,4-7 0,-2 1 0,1 0 0,-1-1 0,0 0 0,3-13 0,-1 7 0,82-187 0,-83 190 0,31-63 0,-8 20 0,28-84 0,-50 121 0,1 0 0,1 0 0,1 1 0,20-30 0,52-54 0,-34 46 0,68-99 0,-114 152 0,0 1 0,0-1 0,0 0 0,1 1 0,-1-1 0,0 0 0,1 1 0,-1 0 0,1-1 0,-1 1 0,1 0 0,0 0 0,-1 0 0,1 0 0,0 0 0,0 0 0,0 0 0,0 1 0,0-1 0,4 0 0,-4 1 0,0 1 0,0-1 0,0 1 0,0-1 0,0 1 0,0 0 0,0 0 0,0 0 0,-1 0 0,1 0 0,0 0 0,0 0 0,-1 1 0,1-1 0,-1 1 0,3 2 0,6 9 0,-1 0 0,-1 1 0,0-1 0,8 22 0,-10-21 0,58 127 0,56 109 0,-91-198 0,38 76 0,1-2 0,-20-40 0,28 43 0,-76-128 0,1 0 0,-1 0 0,1 0 0,0 1 0,0-1 0,0 0 0,0 0 0,0-1 0,0 1 0,0 0 0,0 0 0,0 0 0,0-1 0,0 1 0,0 0 0,0-1 0,1 1 0,-1-1 0,0 0 0,0 1 0,1-1 0,-1 0 0,0 0 0,1 0 0,-1 0 0,2 0 0,0 0 0,-1-1 0,1 0 0,0 0 0,-1 0 0,1-1 0,-1 1 0,0-1 0,1 1 0,-1-1 0,0 0 0,4-3 0,3-6 0,0 0 0,0 0 0,12-22 0,15-33 0,-19 33 0,1 2 0,1 0 0,24-29 0,-28 41 0,-2-2 0,-1 0 0,0 0 0,-2-1 0,0 0 0,-2-1 0,6-24 0,-1 10 0,22-50 0,97-159 0,43-75 0,-103 220-44,-45 65-1277,-13 17-5505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01.2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0 625 24575,'0'-30'0,"4"-95"0,-2 108 0,1 0 0,0 1 0,2-1 0,0 1 0,10-23 0,-6 18 0,2 0 0,1 1 0,0 0 0,29-34 0,-32 44 0,1 0 0,0 1 0,0 0 0,1 1 0,0 0 0,0 1 0,1 0 0,0 1 0,24-9 0,-1 3 0,66-23 0,132-28 0,-172 56 0,1 2 0,117 5 0,-77 3 0,-65-3 0,67 9 0,-87-6 0,1 2 0,-1 0 0,1 0 0,-2 2 0,31 15 0,-15-4 0,-1 1 0,41 35 0,-58-43 0,-2 1 0,1 1 0,-1 0 0,-1 0 0,-1 1 0,0 0 0,11 22 0,-13-18 0,-1 0 0,0 1 0,-2 0 0,0 1 0,-2-1 0,3 30 0,-4 124 0,-4-102 0,4-7 0,0-39 0,-1 0 0,-2 1 0,0-1 0,-7 30 0,6-46 0,-1-1 0,1 0 0,-2 0 0,1 0 0,-1 0 0,-1-1 0,1 0 0,-1 1 0,-1-2 0,1 1 0,-1-1 0,0 1 0,-13 8 0,-3 0 0,0 0 0,-1-2 0,-29 11 0,-10 7 0,38-19 0,-1-1 0,0-1 0,-1-1 0,0-1 0,-37 6 0,16-7 0,0-3 0,-60-2 0,27-1 0,-65-4 0,112-1 0,-61-19 0,78 19 0,-48-21 0,10 3 0,28 11 0,1-1 0,0-1 0,-35-24 0,16 10 0,21 12 0,1 0 0,1-1 0,1-2 0,0 0 0,1-1 0,-30-38 0,41 44 10,2 0 0,-1 0-1,1-1 1,1 0-1,1 0 1,0 0 0,-3-22-1,-10-33-1451,8 45-5384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01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0 24575,'-1'1'0,"0"-1"0,0 0 0,0 0 0,0 1 0,0-1 0,0 1 0,0-1 0,0 1 0,0-1 0,1 1 0,-1 0 0,0-1 0,0 1 0,1 0 0,-1-1 0,0 1 0,1 0 0,-1 0 0,1 0 0,-1 0 0,1 0 0,-1 0 0,1-1 0,0 1 0,-1 0 0,1 2 0,-6 30 0,5-30 0,-4 81 0,5 106 0,3-66 0,-3 242 0,0-355 0,1 0 0,1 0 0,0-1 0,0 1 0,1-1 0,0 0 0,1 0 0,0 0 0,1 0 0,0 0 0,0-1 0,1 0 0,0 0 0,14 14 0,-11-14 0,-1-1 0,1 0 0,0 0 0,0-1 0,1-1 0,0 1 0,1-1 0,-1-1 0,1 0 0,0-1 0,0 0 0,0 0 0,17 2 0,20 3 0,-31-5 0,-1-1 0,1-1 0,-1 0 0,28-1 0,-39-2 0,1 0 0,-1 0 0,0 0 0,0 0 0,0-1 0,0 0 0,0 0 0,0 0 0,0-1 0,0 0 0,-1 0 0,0 0 0,1 0 0,-1-1 0,0 1 0,-1-1 0,1 0 0,5-7 0,0-4-455,0 0 0,14-31 0,-13 22-6371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01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24575,'0'820'0,"2"-797"0,0-1 0,2 0 0,1 0 0,11 36 0,-8-34 0,-1 1 0,-2-1 0,4 37 0,-8 30 0,-2-60 0,1 0 0,2 0 0,7 40 0,1-5 0,-3 0 0,-3 0 0,-6 97 0,0-44 0,2 333 0,1-421 0,3 1 0,8 37 0,-1-4 0,1 2 0,-6-33 0,5 63 0,-10-82 0,1 0 0,1 0 0,1 0 0,0 0 0,1-1 0,0 1 0,1-1 0,8 13 0,20 54 0,-32-75 0,3 8 0,-1 0 0,2 0 0,0 0 0,11 18 0,-15-28 0,1 0 0,0-1 0,0 1 0,0-1 0,0 0 0,1 0 0,-1 0 0,1-1 0,0 1 0,0-1 0,0 0 0,0 0 0,0 0 0,0 0 0,0-1 0,1 1 0,-1-1 0,0-1 0,6 2 0,27 3 0,0 2 0,47 16 0,-61-16 0,6-1 0,1-2 0,0 0 0,0-2 0,0-1 0,0-2 0,33-4 0,-53 4 0,-1-1 0,1 0 0,-1-1 0,1 1 0,-1-2 0,0 1 0,0-1 0,-1-1 0,1 0 0,12-9 0,-9 4 0,-1 0 0,0-1 0,0 0 0,-1-1 0,-1 0 0,9-15 0,3-10 0,-2-1 0,-2-1 0,24-76 0,-32 78 0,8-61 0,-7 34 0,-5 37-1365,-2 3-5461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01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2338 115 24575,'-1138'0'0,"882"-15"0,9 1 0,132 11 0,-130-19 0,107-5 83,82 14-807,-60-5 0,89 16-6102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34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0 24575,'0'1018'0,"-1"-991"0,-2 0 0,-8 36 0,6-34 0,-5 51 0,8-55 0,-10 47 0,7-47 0,-4 50 0,8 538 0,3-294 0,-2 302 0,3-582 0,1 0 0,3 0 0,17 60 0,-22-90 0,81 247-1365,-75-234-5461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37.5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0 230 24575,'2'-9'0,"0"1"0,0 0 0,0 0 0,1 0 0,1 0 0,-1 0 0,1 1 0,0 0 0,7-9 0,-4 4 0,-1 1 0,1 1 0,0-1 0,1 1 0,15-15 0,-18 21 0,-1 0 0,0 1 0,1 0 0,0 0 0,0 0 0,0 1 0,0 0 0,0 0 0,0 0 0,1 0 0,-1 1 0,1 0 0,5-1 0,80-12 0,-68 9 0,1 1 0,-1 1 0,1 0 0,0 2 0,-1 1 0,27 4 0,-41-3 0,-1 2 0,0-1 0,0 1 0,0 0 0,0 1 0,-1 0 0,0 0 0,14 11 0,2 4 0,25 27 0,-29-26 0,34 25 0,-28-28 0,37 18 0,-34-21 0,27 20 0,-46-28 0,-1 1 0,-1-1 0,1 1 0,-1 1 0,0-1 0,-1 1 0,9 12 0,25 54 0,35 85 0,-5-7 0,71 172 0,-132-293 0,0 1 0,-2 0 0,-2 0 0,2 36 0,1 1 0,-2 1 0,-4 104 0,1 18 0,1-162-1365,2-4-5461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1:41.2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2085 24575,'1'-10'0,"-1"0"0,2 0 0,0 1 0,0-1 0,1 0 0,0 1 0,0 0 0,1 0 0,0 0 0,1 0 0,6-9 0,10-12 0,44-47 0,-20 27 0,75-103 0,104-177 0,-175 249 0,-4-1 0,37-98 0,-27 51 0,32-88 0,22-74 0,-15-2 0,-93 290 0,9-25 0,-10 27 0,0 0 0,0 0 0,1 0 0,-1 0 0,0 0 0,1 0 0,-1 0 0,1 0 0,0 0 0,-1 0 0,1 1 0,0-1 0,-1 0 0,1 0 0,0 1 0,0-1 0,0 0 0,0 1 0,-1-1 0,1 1 0,2-1 0,-2 1 0,-1 0 0,1 1 0,-1-1 0,1 1 0,-1-1 0,1 1 0,0-1 0,-1 1 0,0 0 0,1-1 0,-1 1 0,1 0 0,-1-1 0,0 1 0,1 0 0,-1-1 0,0 1 0,0 0 0,0-1 0,1 1 0,-1 0 0,0 0 0,0-1 0,0 2 0,2 23 0,-2-22 0,-1 238 0,2 38 0,30-66 0,-6-59 0,-13-81 0,-6-34 0,4 73 0,-12 6 0,4 102 0,11-139 0,-7-55 0,3 42 0,-6 360 0,-6-218 0,3 925-1365,0-1111-5461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6:41.8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0 24575,'-1'1'0,"0"-1"0,0 0 0,0 0 0,0 1 0,0-1 0,0 1 0,0-1 0,0 1 0,0-1 0,1 1 0,-1 0 0,0-1 0,0 1 0,1 0 0,-1-1 0,0 1 0,1 0 0,-1 0 0,1 0 0,-1 0 0,1 0 0,-1 0 0,1-1 0,0 1 0,-1 0 0,1 2 0,-6 30 0,5-30 0,-4 81 0,5 106 0,3-66 0,-3 242 0,0-355 0,1 0 0,1 0 0,0-1 0,0 1 0,1-1 0,0 0 0,1 0 0,0 0 0,1 0 0,0 0 0,0-1 0,1 0 0,0 0 0,14 14 0,-11-14 0,-1-1 0,1 0 0,0 0 0,0-1 0,1-1 0,0 1 0,1-1 0,-1-1 0,1 0 0,0-1 0,0 0 0,0 0 0,17 2 0,20 3 0,-31-5 0,-1-1 0,1-1 0,-1 0 0,28-1 0,-39-2 0,1 0 0,-1 0 0,0 0 0,0 0 0,0-1 0,0 0 0,0 0 0,0 0 0,0-1 0,0 0 0,-1 0 0,0 0 0,1 0 0,-1-1 0,0 1 0,-1-1 0,1 0 0,5-7 0,0-4-455,0 0 0,14-31 0,-13 22-6371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8:20.4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0 24575,'-1'7'0,"0"-1"0,0 0 0,-1 0 0,1 0 0,-5 9 0,-4 20 0,3 34 0,3-1 0,6 80 0,1-32 0,-3 701 0,-14-638 0,1-35 0,8 619 0,7-427 0,-2-230 0,18 383 0,-9-403-1365,-7-52-5461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8:28.9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30 24575,'0'-1'0,"1"-1"0,-1 1 0,1 0 0,-1 0 0,1 0 0,0 0 0,-1-1 0,1 1 0,0 0 0,0 0 0,0 0 0,0 1 0,0-1 0,0 0 0,0 0 0,0 0 0,0 1 0,1-1 0,-1 1 0,0-1 0,0 1 0,1-1 0,-1 1 0,0 0 0,0-1 0,1 1 0,1 0 0,44-5 0,-42 5 0,245-2 0,-128 3 0,-112 0 0,0-1 0,0 2 0,0 0 0,1 0 0,-2 0 0,1 2 0,0-1 0,-1 1 0,1 0 0,8 6 0,11 9 0,45 37 0,-2-2 0,50 36 0,-106-76 0,-1 1 0,0 0 0,-2 1 0,1 0 0,11 21 0,55 106 0,-71-126 0,4 5 0,-1 1 0,-1 0 0,12 35 0,-7-10 0,-10-31 0,0 1 0,-1 0 0,-1 0 0,4 32 0,-7 264 0,-3-149 0,2-153 0,-1 0 0,-1 0 0,0-1 0,0 1 0,-1-1 0,-1 1 0,0-1 0,0 0 0,-1 0 0,0-1 0,-1 0 0,0 0 0,-11 13 0,2-5 0,-1-1 0,-1 0 0,-1-1 0,0-1 0,-33 22 0,21-15 0,1 1 0,-43 45 0,14-13 0,24-22 0,17-16 0,-2-1 0,-23 18 0,34-29 0,1-1 0,-1 0 0,-1 0 0,1 0 0,0-1 0,-1 0 0,0-1 0,1 0 0,-17 2 0,-76 10 0,59-7 0,-68 2 0,75-7 0,-56 10 0,55-6 0,-55 2 0,-50-9-1365,117 1-5461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28.4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0 625 24575,'0'-30'0,"4"-95"0,-2 108 0,1 0 0,0 1 0,2-1 0,0 1 0,10-23 0,-6 18 0,2 0 0,1 1 0,0 0 0,29-34 0,-32 44 0,1 0 0,0 1 0,0 0 0,1 1 0,0 0 0,0 1 0,1 0 0,0 1 0,24-9 0,-1 3 0,66-23 0,132-28 0,-172 56 0,1 2 0,117 5 0,-77 3 0,-65-3 0,67 9 0,-87-6 0,1 2 0,-1 0 0,1 0 0,-2 2 0,31 15 0,-15-4 0,-1 1 0,41 35 0,-58-43 0,-2 1 0,1 1 0,-1 0 0,-1 0 0,-1 1 0,0 0 0,11 22 0,-13-18 0,-1 0 0,0 1 0,-2 0 0,0 1 0,-2-1 0,3 30 0,-4 124 0,-4-102 0,4-7 0,0-39 0,-1 0 0,-2 1 0,0-1 0,-7 30 0,6-46 0,-1-1 0,1 0 0,-2 0 0,1 0 0,-1 0 0,-1-1 0,1 0 0,-1 1 0,-1-2 0,1 1 0,-1-1 0,0 1 0,-13 8 0,-3 0 0,0 0 0,-1-2 0,-29 11 0,-10 7 0,38-19 0,-1-1 0,0-1 0,-1-1 0,0-1 0,-37 6 0,16-7 0,0-3 0,-60-2 0,27-1 0,-65-4 0,112-1 0,-61-19 0,78 19 0,-48-21 0,10 3 0,28 11 0,1-1 0,0-1 0,-35-24 0,16 10 0,21 12 0,1 0 0,1-1 0,1-2 0,0 0 0,1-1 0,-30-38 0,41 44 10,2 0 0,-1 0-1,1-1 1,1 0-1,1 0 1,0 0 0,-3-22-1,-10-33-1451,8 45-5384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28.4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0 24575,'-1'1'0,"0"-1"0,0 0 0,0 0 0,0 1 0,0-1 0,0 1 0,0-1 0,0 1 0,0-1 0,1 1 0,-1 0 0,0-1 0,0 1 0,1 0 0,-1-1 0,0 1 0,1 0 0,-1 0 0,1 0 0,-1 0 0,1 0 0,-1 0 0,1-1 0,0 1 0,-1 0 0,1 2 0,-6 30 0,5-30 0,-4 81 0,5 106 0,3-66 0,-3 242 0,0-355 0,1 0 0,1 0 0,0-1 0,0 1 0,1-1 0,0 0 0,1 0 0,0 0 0,1 0 0,0 0 0,0-1 0,1 0 0,0 0 0,14 14 0,-11-14 0,-1-1 0,1 0 0,0 0 0,0-1 0,1-1 0,0 1 0,1-1 0,-1-1 0,1 0 0,0-1 0,0 0 0,0 0 0,17 2 0,20 3 0,-31-5 0,-1-1 0,1-1 0,-1 0 0,28-1 0,-39-2 0,1 0 0,-1 0 0,0 0 0,0 0 0,0-1 0,0 0 0,0 0 0,0 0 0,0-1 0,0 0 0,-1 0 0,0 0 0,1 0 0,-1-1 0,0 1 0,-1-1 0,1 0 0,5-7 0,0-4-455,0 0 0,14-31 0,-13 22-6371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28.4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24575,'0'820'0,"2"-797"0,0-1 0,2 0 0,1 0 0,11 36 0,-8-34 0,-1 1 0,-2-1 0,4 37 0,-8 30 0,-2-60 0,1 0 0,2 0 0,7 40 0,1-5 0,-3 0 0,-3 0 0,-6 97 0,0-44 0,2 333 0,1-421 0,3 1 0,8 37 0,-1-4 0,1 2 0,-6-33 0,5 63 0,-10-82 0,1 0 0,1 0 0,1 0 0,0 0 0,1-1 0,0 1 0,1-1 0,8 13 0,20 54 0,-32-75 0,3 8 0,-1 0 0,2 0 0,0 0 0,11 18 0,-15-28 0,1 0 0,0-1 0,0 1 0,0-1 0,0 0 0,1 0 0,-1 0 0,1-1 0,0 1 0,0-1 0,0 0 0,0 0 0,0 0 0,0 0 0,0-1 0,1 1 0,-1-1 0,0-1 0,6 2 0,27 3 0,0 2 0,47 16 0,-61-16 0,6-1 0,1-2 0,0 0 0,0-2 0,0-1 0,0-2 0,33-4 0,-53 4 0,-1-1 0,1 0 0,-1-1 0,1 1 0,-1-2 0,0 1 0,0-1 0,-1-1 0,1 0 0,12-9 0,-9 4 0,-1 0 0,0-1 0,0 0 0,-1-1 0,-1 0 0,9-15 0,3-10 0,-2-1 0,-2-1 0,24-76 0,-32 78 0,8-61 0,-7 34 0,-5 37-1365,-2 3-5461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28.4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2338 115 24575,'-1138'0'0,"882"-15"0,9 1 0,132 11 0,-130-19 0,107-5 83,82 14-807,-60-5 0,89 16-6102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28.4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0 24575,'0'1018'0,"-1"-991"0,-2 0 0,-8 36 0,6-34 0,-5 51 0,8-55 0,-10 47 0,7-47 0,-4 50 0,8 538 0,3-294 0,-2 302 0,3-582 0,1 0 0,3 0 0,17 60 0,-22-90 0,81 247-1365,-75-234-5461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28.4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0 230 24575,'2'-9'0,"0"1"0,0 0 0,0 0 0,1 0 0,1 0 0,-1 0 0,1 1 0,0 0 0,7-9 0,-4 4 0,-1 1 0,1 1 0,0-1 0,1 1 0,15-15 0,-18 21 0,-1 0 0,0 1 0,1 0 0,0 0 0,0 0 0,0 1 0,0 0 0,0 0 0,0 0 0,1 0 0,-1 1 0,1 0 0,5-1 0,80-12 0,-68 9 0,1 1 0,-1 1 0,1 0 0,0 2 0,-1 1 0,27 4 0,-41-3 0,-1 2 0,0-1 0,0 1 0,0 0 0,0 1 0,-1 0 0,0 0 0,14 11 0,2 4 0,25 27 0,-29-26 0,34 25 0,-28-28 0,37 18 0,-34-21 0,27 20 0,-46-28 0,-1 1 0,-1-1 0,1 1 0,-1 1 0,0-1 0,-1 1 0,9 12 0,25 54 0,35 85 0,-5-7 0,71 172 0,-132-293 0,0 1 0,-2 0 0,-2 0 0,2 36 0,1 1 0,-2 1 0,-4 104 0,1 18 0,1-162-1365,2-4-5461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2:44.6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486 1079 24575,'-4'-1'0,"0"1"0,0-1 0,0 0 0,0 0 0,0 0 0,0 0 0,0-1 0,1 0 0,-1 1 0,0-1 0,-5-5 0,-39-34 0,19 15 0,14 12 0,0-1 0,0 0 0,-15-24 0,17 23 0,0 0 0,0 0 0,-28-22 0,23 24 0,1 0 0,0-2 0,1 0 0,0-1 0,2 0 0,-24-36 0,34 45 0,0 0 0,0 0 0,0 0 0,1 0 0,1-1 0,-1 1 0,1-1 0,1 0 0,-1 0 0,1 1 0,1-1 0,0 0 0,0 0 0,1 0 0,0 0 0,0 1 0,1-1 0,0 0 0,1 1 0,5-13 0,11-14 0,1 0 0,44-57 0,18-29 0,-68 97 0,1 0 0,0 0 0,28-30 0,-37 47 0,1 1 0,0 0 0,0 0 0,1 0 0,-1 1 0,1 0 0,0 0 0,0 1 0,1 0 0,0 0 0,-1 1 0,1 0 0,0 1 0,12-2 0,20 1 0,0 2 0,77 7 0,-107-4 0,0 0 0,0 1 0,-1 0 0,1 0 0,-1 2 0,0-1 0,13 8 0,67 49 0,-54-36 0,3 2 0,-1 2 0,46 46 0,-70-61 0,-1 1 0,0 0 0,-1 1 0,-1 0 0,0 1 0,-2 0 0,0 1 0,10 26 0,-13-21 0,-2 1 0,-1-1 0,0 1 0,-2 0 0,0 0 0,-5 32 0,2 2 0,1-43 0,0 1 0,-2 0 0,0 0 0,0-1 0,-8 18 0,-34 76 0,9-26 0,20-38 0,1 1 0,2 0 0,-11 77 0,20-94 0,-1 0 0,-1-1 0,-1 0 0,-2 0 0,-1 0 0,-1-1 0,-1-1 0,-1 0 0,-26 36 0,-7 4 0,-37 49 0,63-88 0,-22 37 0,29-43 0,0 1 0,-2-2 0,-31 35 0,4-11 0,1 2 0,3 2 0,-62 100 0,84-124 0,0-1 0,-2-1 0,-39 39 0,-74 48 0,113-97 0,-39 20 0,5-3 0,52-29 0,-1 0 0,0 1 0,0-1 0,1 0 0,-1 1 0,0-1 0,0 1 0,1-1 0,-1 1 0,1 0 0,-1-1 0,1 1 0,-1 0 0,1-1 0,-1 1 0,1 0 0,-1 0 0,1-1 0,0 1 0,-1 0 0,1 0 0,0 0 0,0-1 0,0 1 0,-1 0 0,1 0 0,0 0 0,0 0 0,0 0 0,1 0 0,-1 1 0,1 0 0,0-1 0,0 1 0,0-1 0,1 0 0,-1 1 0,0-1 0,1 0 0,-1 1 0,0-1 0,1 0 0,-1 0 0,3 1 0,8 4 0,1-1 0,22 8 0,-33-13 0,137 51 0,-49-17 0,-70-28 0,1-2 0,0 0 0,1-1 0,34 0 0,17 2 0,291 19 0,2-25 0,-140-1 0,193 2 0,-411 0-91,0-1 0,0 0 0,1 0 0,-1 0 0,0-1 0,0-1 0,0 1 0,0-1 0,-1-1 0,1 1 0,-1-1 0,0-1 0,0 1 0,10-9 0,-1-1-6735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8:43.6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0 24575,'-1'7'0,"0"-1"0,0 0 0,-1 0 0,1 0 0,-5 9 0,-4 20 0,3 34 0,3-1 0,6 80 0,1-32 0,-3 701 0,-14-638 0,1-35 0,8 619 0,7-427 0,-2-230 0,18 383 0,-9-403-1365,-7-52-5461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6:56.7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24575,'0'820'0,"2"-797"0,0-1 0,2 0 0,1 0 0,11 36 0,-8-34 0,-1 1 0,-2-1 0,4 37 0,-8 30 0,-2-60 0,1 0 0,2 0 0,7 40 0,1-5 0,-3 0 0,-3 0 0,-6 97 0,0-44 0,2 333 0,1-421 0,3 1 0,8 37 0,-1-4 0,1 2 0,-6-33 0,5 63 0,-10-82 0,1 0 0,1 0 0,1 0 0,0 0 0,1-1 0,0 1 0,1-1 0,8 13 0,20 54 0,-32-75 0,3 8 0,-1 0 0,2 0 0,0 0 0,11 18 0,-15-28 0,1 0 0,0-1 0,0 1 0,0-1 0,0 0 0,1 0 0,-1 0 0,1-1 0,0 1 0,0-1 0,0 0 0,0 0 0,0 0 0,0 0 0,0-1 0,1 1 0,-1-1 0,0-1 0,6 2 0,27 3 0,0 2 0,47 16 0,-61-16 0,6-1 0,1-2 0,0 0 0,0-2 0,0-1 0,0-2 0,33-4 0,-53 4 0,-1-1 0,1 0 0,-1-1 0,1 1 0,-1-2 0,0 1 0,0-1 0,-1-1 0,1 0 0,12-9 0,-9 4 0,-1 0 0,0-1 0,0 0 0,-1-1 0,-1 0 0,9-15 0,3-10 0,-2-1 0,-2-1 0,24-76 0,-32 78 0,8-61 0,-7 34 0,-5 37-1365,-2 3-5461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8:43.6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30 24575,'0'-1'0,"1"-1"0,-1 1 0,1 0 0,-1 0 0,1 0 0,0 0 0,-1-1 0,1 1 0,0 0 0,0 0 0,0 0 0,0 1 0,0-1 0,0 0 0,0 0 0,0 0 0,0 1 0,1-1 0,-1 1 0,0-1 0,0 1 0,1-1 0,-1 1 0,0 0 0,0-1 0,1 1 0,1 0 0,44-5 0,-42 5 0,245-2 0,-128 3 0,-112 0 0,0-1 0,0 2 0,0 0 0,1 0 0,-2 0 0,1 2 0,0-1 0,-1 1 0,1 0 0,8 6 0,11 9 0,45 37 0,-2-2 0,50 36 0,-106-76 0,-1 1 0,0 0 0,-2 1 0,1 0 0,11 21 0,55 106 0,-71-126 0,4 5 0,-1 1 0,-1 0 0,12 35 0,-7-10 0,-10-31 0,0 1 0,-1 0 0,-1 0 0,4 32 0,-7 264 0,-3-149 0,2-153 0,-1 0 0,-1 0 0,0-1 0,0 1 0,-1-1 0,-1 1 0,0-1 0,0 0 0,-1 0 0,0-1 0,-1 0 0,0 0 0,-11 13 0,2-5 0,-1-1 0,-1 0 0,-1-1 0,0-1 0,-33 22 0,21-15 0,1 1 0,-43 45 0,14-13 0,24-22 0,17-16 0,-2-1 0,-23 18 0,34-29 0,1-1 0,-1 0 0,-1 0 0,1 0 0,0-1 0,-1 0 0,0-1 0,1 0 0,-17 2 0,-76 10 0,59-7 0,-68 2 0,75-7 0,-56 10 0,55-6 0,-55 2 0,-50-9-1365,117 1-5461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05.7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0 625 24575,'0'-30'0,"4"-95"0,-2 108 0,1 0 0,0 1 0,2-1 0,0 1 0,10-23 0,-6 18 0,2 0 0,1 1 0,0 0 0,29-34 0,-32 44 0,1 0 0,0 1 0,0 0 0,1 1 0,0 0 0,0 1 0,1 0 0,0 1 0,24-9 0,-1 3 0,66-23 0,132-28 0,-172 56 0,1 2 0,117 5 0,-77 3 0,-65-3 0,67 9 0,-87-6 0,1 2 0,-1 0 0,1 0 0,-2 2 0,31 15 0,-15-4 0,-1 1 0,41 35 0,-58-43 0,-2 1 0,1 1 0,-1 0 0,-1 0 0,-1 1 0,0 0 0,11 22 0,-13-18 0,-1 0 0,0 1 0,-2 0 0,0 1 0,-2-1 0,3 30 0,-4 124 0,-4-102 0,4-7 0,0-39 0,-1 0 0,-2 1 0,0-1 0,-7 30 0,6-46 0,-1-1 0,1 0 0,-2 0 0,1 0 0,-1 0 0,-1-1 0,1 0 0,-1 1 0,-1-2 0,1 1 0,-1-1 0,0 1 0,-13 8 0,-3 0 0,0 0 0,-1-2 0,-29 11 0,-10 7 0,38-19 0,-1-1 0,0-1 0,-1-1 0,0-1 0,-37 6 0,16-7 0,0-3 0,-60-2 0,27-1 0,-65-4 0,112-1 0,-61-19 0,78 19 0,-48-21 0,10 3 0,28 11 0,1-1 0,0-1 0,-35-24 0,16 10 0,21 12 0,1 0 0,1-1 0,1-2 0,0 0 0,1-1 0,-30-38 0,41 44 10,2 0 0,-1 0-1,1-1 1,1 0-1,1 0 1,0 0 0,-3-22-1,-10-33-1451,8 45-5384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05.7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0 24575,'-1'1'0,"0"-1"0,0 0 0,0 0 0,0 1 0,0-1 0,0 1 0,0-1 0,0 1 0,0-1 0,1 1 0,-1 0 0,0-1 0,0 1 0,1 0 0,-1-1 0,0 1 0,1 0 0,-1 0 0,1 0 0,-1 0 0,1 0 0,-1 0 0,1-1 0,0 1 0,-1 0 0,1 2 0,-6 30 0,5-30 0,-4 81 0,5 106 0,3-66 0,-3 242 0,0-355 0,1 0 0,1 0 0,0-1 0,0 1 0,1-1 0,0 0 0,1 0 0,0 0 0,1 0 0,0 0 0,0-1 0,1 0 0,0 0 0,14 14 0,-11-14 0,-1-1 0,1 0 0,0 0 0,0-1 0,1-1 0,0 1 0,1-1 0,-1-1 0,1 0 0,0-1 0,0 0 0,0 0 0,17 2 0,20 3 0,-31-5 0,-1-1 0,1-1 0,-1 0 0,28-1 0,-39-2 0,1 0 0,-1 0 0,0 0 0,0 0 0,0-1 0,0 0 0,0 0 0,0 0 0,0-1 0,0 0 0,-1 0 0,0 0 0,1 0 0,-1-1 0,0 1 0,-1-1 0,1 0 0,5-7 0,0-4-455,0 0 0,14-31 0,-13 22-6371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05.7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24575,'0'820'0,"2"-797"0,0-1 0,2 0 0,1 0 0,11 36 0,-8-34 0,-1 1 0,-2-1 0,4 37 0,-8 30 0,-2-60 0,1 0 0,2 0 0,7 40 0,1-5 0,-3 0 0,-3 0 0,-6 97 0,0-44 0,2 333 0,1-421 0,3 1 0,8 37 0,-1-4 0,1 2 0,-6-33 0,5 63 0,-10-82 0,1 0 0,1 0 0,1 0 0,0 0 0,1-1 0,0 1 0,1-1 0,8 13 0,20 54 0,-32-75 0,3 8 0,-1 0 0,2 0 0,0 0 0,11 18 0,-15-28 0,1 0 0,0-1 0,0 1 0,0-1 0,0 0 0,1 0 0,-1 0 0,1-1 0,0 1 0,0-1 0,0 0 0,0 0 0,0 0 0,0 0 0,0-1 0,1 1 0,-1-1 0,0-1 0,6 2 0,27 3 0,0 2 0,47 16 0,-61-16 0,6-1 0,1-2 0,0 0 0,0-2 0,0-1 0,0-2 0,33-4 0,-53 4 0,-1-1 0,1 0 0,-1-1 0,1 1 0,-1-2 0,0 1 0,0-1 0,-1-1 0,1 0 0,12-9 0,-9 4 0,-1 0 0,0-1 0,0 0 0,-1-1 0,-1 0 0,9-15 0,3-10 0,-2-1 0,-2-1 0,24-76 0,-32 78 0,8-61 0,-7 34 0,-5 37-1365,-2 3-5461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05.7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2338 115 24575,'-1138'0'0,"882"-15"0,9 1 0,132 11 0,-130-19 0,107-5 83,82 14-807,-60-5 0,89 16-6102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05.7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0 24575,'0'1018'0,"-1"-991"0,-2 0 0,-8 36 0,6-34 0,-5 51 0,8-55 0,-10 47 0,7-47 0,-4 50 0,8 538 0,3-294 0,-2 302 0,3-582 0,1 0 0,3 0 0,17 60 0,-22-90 0,81 247-1365,-75-234-5461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05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0 230 24575,'2'-9'0,"0"1"0,0 0 0,0 0 0,1 0 0,1 0 0,-1 0 0,1 1 0,0 0 0,7-9 0,-4 4 0,-1 1 0,1 1 0,0-1 0,1 1 0,15-15 0,-18 21 0,-1 0 0,0 1 0,1 0 0,0 0 0,0 0 0,0 1 0,0 0 0,0 0 0,0 0 0,1 0 0,-1 1 0,1 0 0,5-1 0,80-12 0,-68 9 0,1 1 0,-1 1 0,1 0 0,0 2 0,-1 1 0,27 4 0,-41-3 0,-1 2 0,0-1 0,0 1 0,0 0 0,0 1 0,-1 0 0,0 0 0,14 11 0,2 4 0,25 27 0,-29-26 0,34 25 0,-28-28 0,37 18 0,-34-21 0,27 20 0,-46-28 0,-1 1 0,-1-1 0,1 1 0,-1 1 0,0-1 0,-1 1 0,9 12 0,25 54 0,35 85 0,-5-7 0,71 172 0,-132-293 0,0 1 0,-2 0 0,-2 0 0,2 36 0,1 1 0,-2 1 0,-4 104 0,1 18 0,1-162-1365,2-4-5461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5:17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59 24575,'28'-2'0,"0"-1"0,45-10 0,-35 5 0,15-5 0,-33 8 0,0 1 0,38-4 0,-7 6 0,-1 2 0,1 3 0,74 13 0,-67-8 0,0-3 0,117-5 0,-77-2 0,-23 2 0,130 17 0,112 46 0,-315-63 0,1 1 0,-1-1 0,0 1 0,1 0 0,-1 0 0,0 0 0,1 0 0,-1 0 0,0 0 0,0 0 0,0 1 0,0-1 0,0 1 0,0 0 0,-1-1 0,1 1 0,-1 0 0,1 0 0,-1 0 0,3 4 0,-4-4 0,0 0 0,1 0 0,-1 1 0,0-1 0,0 0 0,0 0 0,-1 1 0,1-1 0,0 0 0,-1 0 0,1 1 0,-1-1 0,0 0 0,0 0 0,0 0 0,0 0 0,0 0 0,0 0 0,-1 0 0,1-1 0,0 1 0,-3 2 0,-24 24 0,-2-1 0,0-1 0,-2-1 0,-43 25 0,25-16 0,19-13 0,-33 31 0,43-31 0,-22 30 0,31-35 0,-1 0 0,-1-1 0,-1 0 0,-31 24 0,-163 121 0,115-73 0,-35 30 0,109-102 0,5-4 0,1 0 0,1 0 0,-15 17 0,27-27 0,0-1 0,1 1 0,-1 0 0,0 0 0,1 0 0,-1 0 0,0-1 0,1 1 0,-1 0 0,1 0 0,-1 0 0,1 0 0,0 0 0,-1 0 0,1 0 0,0 0 0,0 0 0,0 1 0,0-1 0,0 0 0,0 0 0,0 0 0,0 0 0,1 2 0,-1-2 0,1 0 0,0 0 0,0 0 0,0-1 0,0 1 0,0 0 0,0 0 0,0-1 0,0 1 0,0 0 0,0-1 0,1 1 0,-1-1 0,0 1 0,0-1 0,1 0 0,0 1 0,10 0 0,0 0 0,1 0 0,16-2 0,-22 1 0,29-1 0,213-1 0,-195 4 0,0 3 0,83 19 0,-74-10 0,73 21 0,-118-29 0,-1 0 0,0 2 0,0 0 0,-1 1 0,24 18 0,167 122 0,-196-140 0,-1 0 0,0 1 0,0 0 0,-1 1 0,-1 0 0,0 0 0,-1 1 0,9 16 0,4 16 0,15 49 0,-17-44 0,-4-5 0,-2 0 0,-2 1 0,6 51 0,-12-43 0,-2 56 0,-2-60 0,9 77 0,27 150 0,-26-161 0,-8 175 0,-4-144 0,0-115 0,-1-1 0,-2 1 0,-1-1 0,-2 0 0,-1-1 0,-1 0 0,-1 0 0,-2-1 0,-16 28 0,18-40 0,0-2 0,-1 0 0,-1 0 0,0-1 0,-1-1 0,0 0 0,-1-1 0,0 0 0,0-1 0,-2-1 0,1 0 0,-32 10 0,9-7 0,-1-3 0,1-1 0,-81 5 0,-127-13 0,121-2 0,34 3 0,-100-3 0,164 0 0,0-2 0,0-1 0,1-2 0,0 0 0,0-2 0,0-1 0,1-1 0,1-1 0,0-1 0,1-1 0,0-1 0,-39-34 0,28 19 0,25 23 0,-1-2 0,2 1 0,-1-2 0,1 1 0,1-1 0,-1 0 0,-12-22 0,-130-326 0,122 281 0,16 45 0,2-1 0,1 0 0,1 0 0,2-1 0,1 0 0,-2-66 0,7 69 0,-2 0 0,-8-38 0,0 2 0,-15-98-1365,24 138-5461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9:03.8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0 24575,'-1'7'0,"0"-1"0,0 0 0,-1 0 0,1 0 0,-5 9 0,-4 20 0,3 34 0,3-1 0,6 80 0,1-32 0,-3 701 0,-14-638 0,1-35 0,8 619 0,7-427 0,-2-230 0,18 383 0,-9-403-1365,-7-52-5461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8:19:03.8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30 24575,'0'-1'0,"1"-1"0,-1 1 0,1 0 0,-1 0 0,1 0 0,0 0 0,-1-1 0,1 1 0,0 0 0,0 0 0,0 0 0,0 1 0,0-1 0,0 0 0,0 0 0,0 0 0,0 1 0,1-1 0,-1 1 0,0-1 0,0 1 0,1-1 0,-1 1 0,0 0 0,0-1 0,1 1 0,1 0 0,44-5 0,-42 5 0,245-2 0,-128 3 0,-112 0 0,0-1 0,0 2 0,0 0 0,1 0 0,-2 0 0,1 2 0,0-1 0,-1 1 0,1 0 0,8 6 0,11 9 0,45 37 0,-2-2 0,50 36 0,-106-76 0,-1 1 0,0 0 0,-2 1 0,1 0 0,11 21 0,55 106 0,-71-126 0,4 5 0,-1 1 0,-1 0 0,12 35 0,-7-10 0,-10-31 0,0 1 0,-1 0 0,-1 0 0,4 32 0,-7 264 0,-3-149 0,2-153 0,-1 0 0,-1 0 0,0-1 0,0 1 0,-1-1 0,-1 1 0,0-1 0,0 0 0,-1 0 0,0-1 0,-1 0 0,0 0 0,-11 13 0,2-5 0,-1-1 0,-1 0 0,-1-1 0,0-1 0,-33 22 0,21-15 0,1 1 0,-43 45 0,14-13 0,24-22 0,17-16 0,-2-1 0,-23 18 0,34-29 0,1-1 0,-1 0 0,-1 0 0,1 0 0,0-1 0,-1 0 0,0-1 0,1 0 0,-17 2 0,-76 10 0,59-7 0,-68 2 0,75-7 0,-56 10 0,55-6 0,-55 2 0,-50-9-1365,117 1-5461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07:06:58.0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2338 115 24575,'-1138'0'0,"882"-15"0,9 1 0,132 11 0,-130-19 0,107-5 83,82 14-807,-60-5 0,89 16-6102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0:35.33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431 361 24575,'2'-14'0,"1"-1"0,0 1 0,1 0 0,1 0 0,0 1 0,1-1 0,0 1 0,10-15 0,-12 22 0,0 1 0,0 0 0,1 0 0,-1 0 0,1 1 0,0-1 0,0 1 0,1 1 0,-1-1 0,1 1 0,0 0 0,0 0 0,0 0 0,12-3 0,8-1 0,0 2 0,37-4 0,-17 3 0,43-6 0,-59 10 0,1-2 0,-1-1 0,0-1 0,-1-2 0,1 0 0,28-14 0,-35 10 0,0 1 0,1 1 0,0 1 0,38-8 0,-52 15 0,1 1 0,0 0 0,-1 0 0,1 1 0,0 0 0,0 1 0,-1 1 0,1-1 0,-1 1 0,1 1 0,-1 0 0,0 1 0,15 6 0,-13-3 0,154 83 0,-136-72 0,-2 2 0,0 1 0,37 35 0,-53-43 0,0 1 0,-1 1 0,-1 0 0,0 0 0,10 21 0,33 90 0,-38-86 0,2 0 0,24 41 0,-27-54 0,0 1 0,13 40 0,3 6 0,-9-19 0,-3 1 0,23 115 0,-5-17 0,-30-127 0,0 0 0,-2 0 0,-1 1 0,-2-1 0,0 1 0,-4 33 0,1-50 0,-1 0 0,0 0 0,0-1 0,-1 1 0,-1-1 0,0 0 0,0 0 0,-1 0 0,0-1 0,0 0 0,-1 0 0,-1 0 0,1-1 0,-1 0 0,-1-1 0,1 0 0,-1 0 0,-1 0 0,1-1 0,-1-1 0,0 0 0,-19 7 0,-64 17 0,-40 15 0,82-24 0,-1-2 0,0-2 0,-105 16 0,87-26 0,-128-6 0,84-2 0,-349 2 0,454-1 0,-1 1 0,1-2 0,0 1 0,-1-1 0,1-1 0,0 1 0,1-2 0,-1 1 0,0-1 0,1 0 0,0-1 0,0 0 0,0 0 0,1-1 0,-1 0 0,1 0 0,-11-15 0,-5-8 0,1 0 0,2-2 0,-22-45 0,-3-2 0,-8 3 0,38 55 0,0-1 0,1 0 0,1-1 0,-19-44 0,18 22 0,3 0 0,1 0 0,3-1 0,-4-70 0,6 76 0,-18-75 0,3 25 0,16 62 0,1 1 0,1-1 0,1 0 0,2 0 0,0 1 0,7-31 0,-7 49 0,1 1 0,0-1 0,0 0 0,1 1 0,0 0 0,1 0 0,-1 0 0,1 0 0,1 0 0,-1 1 0,1 0 0,0 0 0,0 0 0,1 0 0,0 1 0,0 0 0,0 0 0,1 1 0,-1 0 0,1 0 0,0 0 0,1 1 0,-1 0 0,14-4 0,-2 2 0,0 1 0,36-4 0,19-3 0,-64 7-114,0 0 1,0-1-1,-1 0 0,0 0 0,0-1 1,0-1-1,0 1 0,-1-1 0,0-1 1,-1 1-1,13-18 0,-7 8-6712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0:42.24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115 651 24575,'3'-1'0,"1"0"0,0 0 0,-1 0 0,1 0 0,0-1 0,-1 1 0,0-1 0,1 0 0,-1 0 0,0 0 0,0-1 0,0 1 0,0-1 0,-1 0 0,1 1 0,-1-1 0,1 0 0,-1-1 0,2-3 0,4-5 0,0-1 0,-1-1 0,8-22 0,6-25 0,-9 24 0,32-68 0,-37 92 0,0 1 0,1 0 0,1 1 0,0 0 0,0 0 0,1 1 0,0 0 0,23-17 0,-22 20 0,0 1 0,1-1 0,0 2 0,0 0 0,1 0 0,24-5 0,84-7 0,-3-1 0,24-24 0,-102 28 0,0 2 0,1 1 0,1 2 0,59-4 0,26-1 0,7 0 0,-89 13 0,1 2 0,-1 3 0,0 1 0,-1 2 0,0 2 0,60 21 0,-82-22 0,1 0 0,-1 2 0,0 1 0,-1 0 0,-1 2 0,0 0 0,0 2 0,-1 0 0,-1 1 0,-1 0 0,0 2 0,-1 0 0,-1 1 0,-1 0 0,18 33 0,-9-5 0,-2 1 0,28 97 0,-31-86 0,-11-32 0,-1 0 0,-1 0 0,-1 0 0,0 29 0,-6 114 0,-1-61 0,5-11 0,-5 101 0,2-194 0,0 0 0,0 0 0,-1 0 0,1 0 0,-1 0 0,0-1 0,-1 1 0,1-1 0,-1 1 0,0-1 0,0 0 0,0 0 0,-7 6 0,-6 4 0,0 0 0,-19 11 0,8-6 0,-16 11 0,-1-3 0,-2-2 0,0-2 0,-1-1 0,-1-3 0,-1-2 0,-65 13 0,33-2 0,57-18 0,-39 10 0,44-15 0,1 1 0,-1 2 0,-27 14 0,-32 13 0,55-30 0,0-1 0,-1 0 0,1-2 0,-1-1 0,1-1 0,-30-3 0,-13 0 0,62 3 0,-188-9 0,168 6 0,-1-1 0,1-1 0,1-2 0,-1 0 0,-42-21 0,8 3 0,-1 2 0,0 2 0,-72-13 0,117 30 0,-1 0 0,0-2 0,1 1 0,0-2 0,0 0 0,-16-11 0,23 13 0,0-1 0,0 1 0,1-1 0,-1 0 0,2-1 0,-1 1 0,1-1 0,0 0 0,0-1 0,1 1 0,0-1 0,-5-13 0,-36-121 0,-36-98 0,75 222 0,2-1 0,0 0 0,0 0 0,2 0 0,0 0 0,1 0 0,3-29 0,-1 23 0,-1-1 0,-1 1 0,-7-38 0,2 38 0,1 0 0,2-1 0,-2-35 0,5 53 0,1 0 0,-1 0 0,1 0 0,1 1 0,-1-1 0,2 0 0,-1 1 0,1-1 0,0 1 0,0-1 0,1 1 0,0 1 0,0-1 0,11-12 0,31-26-1365,-35 32-5461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48.62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1055 0,'0'1,"0"-1,1 0,-1 1,0-1,1 1,-1-1,0 1,1-1,-1 1,0-1,0 0,0 1,0 0,1-1,-1 1,0-1,0 1,0-1,0 1,0-1,0 1,0-1,0 1,-1-1,1 1,0-1,0 1,0-1,0 1,-1-1,1 1,0-1,0 0,-1 1,1-1,0 1,-1-1,1 0,-1 1,1-1,0 0,-1 1,1-1,-1 0,1 0,-2 1,-27 12,21-10,-27 10,0-1,-1-3,-69 11,-112-2,217-18,-410 4,299-4,105-1,-1 1,1 0,0-1,-1 0,1-1,-10-3,15 5,1 0,-1 0,1 0,-1-1,1 1,-1 0,1-1,0 1,-1 0,1-1,-1 1,1 0,0-1,-1 1,1-1,0 1,-1-1,1 1,0-1,0 1,-1-1,1 1,0-1,0 1,0-1,0 1,0-1,0 1,0-1,0 0,0-1,1 0,0 1,0-1,1 1,-1-1,0 1,0 0,1-1,-1 1,1 0,-1 0,1 0,-1 0,4-1,8-5,0 1,1 0,0 1,0 1,0 0,0 1,28-3,109 3,-107 3,701 3,-710-3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49.04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49.40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12,'5'0,"1"-5,0-1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2.6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49.75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0.108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1769 231,'-5'-5,"-6"-1,-11 0,-30-4,-31 0,-30-4,-24 2,-18 2,-16-7,-8-5,3 1,7 0,23-2,31 3,25 5,24 5,18 4,17 3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0.459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29 1,'-5'0,"-6"0,-1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0.842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 1,'0'0</inkml:trace>
  <inkml:trace contextRef="#ctx0" brushRef="#br0" timeOffset="1">217 1,'-5'0,"-6"0,-11 0,-16 0,-31 0,-3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6.6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2,'329'-1,"357"3,-333 23,-315-18,-11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6.99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7.3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11:57.7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329 0,'-5'0,"-6"5,-7 6,-9 2,-9 8,-5 5,-3 2,-5 3,-4 0,8-5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05.20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24575,'0'513'0,"2"-480"0,1 0 0,10 41 0,-3-20 0,-4-23 0,15 43 0,-13-53 0,-2 1 0,0-1 0,-2 1 0,3 40 0,-7 295 107,-1-151-1579,1-180-5354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45.51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597 1081 24575,'0'0'0,"0"-5"0,0-7 0,0-6 0,0-9 0,0-10 0,0-3 0,0-5 0,0 2 0,0-3 0,0 2 0,0-1 0,0 3 0,0 3 0,0 4 0,0 2 0,0 3 0,0 1 0,0 12 0,0 13 0,-6 16 0,1 10 0,-1 7 0,1 3 0,2 1 0,1 0 0,0 4 0,2 0 0,0-2 0,0-1 0,0-2 0,1 4 0,-1-1 0,0 0 0,6-3 0,-1 5 0,7-6 0,-2 4 0,5-2 0,-2-12 0,-13-22 0,0 2 0,0-1 0,0 0 0,0 0 0,1 1 0,-1-1 0,0 0 0,0 1 0,1-1 0,-1 0 0,0 0 0,1 0 0,-1 1 0,0-1 0,1 0 0,-1 0 0,1 0 0,-1 0 0,0 0 0,1 1 0,-1-1 0,0 0 0,1 0 0,-1 0 0,1 0 0,-1 0 0,0 0 0,1 0 0,-1 0 0,1-1 0,6-9 0,-2-10 0,-2-13 0,-2-3 0,4-1 0,1 0 0,-1-3 0,-1 1 0,-1 3 0,4 2 0,0 1 0,-1 3 0,5 1 0,-2 1 0,5 0 0,3 0 0,4 0 0,-3 0 0,-3 0 0,-4 17 0,-11 13 0,0-2 0,1 0 0,-1 0 0,1 0 0,-1 0 0,0 1 0,1-1 0,-1 0 0,0 0 0,0 1 0,1-1 0,-1 0 0,0 0 0,1 1 0,-1-1 0,0 0 0,0 1 0,0-1 0,1 0 0,-1 1 0,0-1 0,0 1 0,0-1 0,0 0 0,0 1 0,0-1 0,0 0 0,0 1 0,0-1 0,0 1 0,0 0 0,-2 34 0,-2 14 0,-2 10 0,1-2 0,0 6 0,2-5 0,2-7 0,0-1 0,0-6 0,1-5 0,0-5 0,1-2 0,-1-3 0,0-12 0,0-24 0,0-17 0,0-16 0,0-10 0,0-6 0,0-4 0,0 5 0,0 6 0,0 7 0,0 5 0,0 4 0,0 4 0,0 1 0,0 1 0,-5 0 0,-1 0 0,0-1 0,2 1 0,0-1 0,2 0 0,1 0 0,0 0 0,1-1 0,6 7 0,0-1 0,6 1 0,-2-2 0,5 0 0,-2-2 0,3-2 0,-3 1 0,-3-1 0,-2-1 0,2 1 0,-2-1 0,-1 1 0,-2 11 0,-8 5 0,-7 7 0,-1 9 0,-5 3 0,2 6 0,-4-1 0,4 5 0,-3-3 0,-2 3 0,-3 2 0,3 9 0,-1 8 0,-2 7 0,-1 13 0,-2-8 0,4-3 0,-1-6 0,6-4 0,-2-4 0,-2-2 0,4-1 0,3-1 0,-1-5 0,3 0 0,3-1 0,-3 2 0,2 1 0,2 2 0,1 1 0,3 1 0,2 0 0,-6-5 0,2 0 0,-1-1 0,2 2 0,1 1 0,-5-4 0,2 0 0,0 1 0,-5 1 0,2 2 0,-5 2 0,3 0 0,-5 1 0,4 0 0,-4 1 0,3-1 0,-3-5 0,3-1 0,9-4 0,9-6 0,19-4 0,7-4 0,6-3 0,5 5 0,0-1 0,-2 0 0,-2-1 0,7-1 0,-2-2 0,4 0 0,8-1 0,9 0 0,1 0 0,1 0 0,-7 0 0,-8 0 0,-8-1 0,-6 1 0,1 6 0,-4 5 0,-6 6 0,-30-17 0,3 0 0,-1 1 0,1-1 0,-1 1 0,1-1 0,-1 1 0,0 0 0,1-1 0,-1 1 0,0 0 0,1-1 0,-1 1 0,0 0 0,0-1 0,1 1 0,-1 0 0,0-1 0,0 1 0,0 0 0,0 0 0,0-1 0,0 1 0,0 0 0,-1 1 0,1-2 0,-1 1 0,1 0 0,-1 0 0,0 0 0,1 0 0,-1 0 0,0 0 0,0 0 0,0 0 0,0-1 0,0 1 0,0 0 0,0-1 0,0 1 0,0-1 0,-1 1 0,-37 10 0,-24-4 0,-25-4 0,-15-1 0,-16-1 0,0-2 0,16 1 0,13-1 0,19 0 0,21 6 0,19 7 0,30-13 0,1 1 0,-1 1 0,0-1 0,1 1 0,-1-1 0,0 1 0,1-1 0,-1 1 0,0-1 0,1 1 0,-1 0 0,1-1 0,-1 1 0,1 0 0,0-1 0,-1 1 0,1 0 0,0-1 0,-1 2 0,1 0 0,1-1 0,-1-1 0,0 1 0,0 0 0,1 0 0,-1 0 0,1 0 0,-1 0 0,0 0 0,1-1 0,0 1 0,-1 0 0,1 0 0,-1-1 0,1 1 0,0 0 0,0-1 0,0 1 0,33 19 0,25 3 0,21-3 0,10 1 0,11 1 0,1-4 0,-13-4 0,-15-4 0,-15-5 0,-19-8 0,-37 3 0,-1-1 0,0 1 0,0-1 0,1 0 0,-1 1 0,0-1 0,0 0 0,0-1 0,3-1 0,-3 2 0,-1 0 0,0 0 0,0 0 0,0 0 0,0 0 0,0 0 0,0-1 0,0 1 0,0 0 0,-1 0 0,1-1 0,0-2 0,0 4 0,-1-1 0,0 0 0,0 0 0,0 0 0,1 0 0,-1 0 0,0 0 0,-1 0 0,1-1 0,0 1 0,0 0 0,0 0 0,-1 0 0,1-2 0,-12-17 0,-8 3 0,-5 4 0,-15 4 0,-2-2 0,-11-3 0,-4 1 0,-3 3 0,-6 2 0,-6-3 0,1 3 0,2 1 0,3-4 0,-2-3 0,7 1 0,3 2 0,8 3 0,7 2 0,6 3 0,4-4 0,3 1 0,13 1 0,13 1 0,11-5 0,10 2 0,7-5 0,4 0 0,7 3 0,2-3 0,5-4 0,-2 2 0,-1-3 0,-3-3 0,-2-3 0,-9-7 0,-7-3 0,-1 0 0,-5 0 0,-4 1 0,-3-5 0,-3 1 0,-1 1 0,-1 2 0,-1 2 0,0 0 0,1 2 0,-1 0 0,1 1 0,0 0 0,-6 1 0,-5 10 0,-1 12 0,-4 11 0,-4 10 0,3 6 0,-8 11 0,3 2 0,-1 1 0,-1 0 0,-2-3 0,0-1 0,4-1 0,0-7 0,5-2 0,-1 1 0,-1 0 0,3 1 0,-1 2 0,3 1 0,-3 0 0,4 1 0,3 1 0,-3-7 0,3 1 0,2 0 0,3 0 0,2 2 0,1 1 0,5-23 0,-2 0 0,0 0 0,1 0 0,-1-1 0,0 1 0,1 0 0,0-1 0,2 3 0,24 23 0,24 0 0,32 6 0,11-5 0,7-1 0,5 0 0,-1-7 0,-16-5 0,-17-6 0,-15-5 0,-13-3 0,-10-7 0,-5-1 0,-4-1 0,-1 1 0,0 2 0,-5-5 0,0-4 0,-4-4 0,-5-6 0,-3-2 0,-4-14 0,-2-7 0,-2-11 0,-1-11 0,1-7 0,-1 0 0,0 3 0,0 3 0,-5 10 0,0 9 0,0 9 0,-5 6 0,2 4 0,1 14 0,8 18 0,0-1 0,0 0 0,0-1 0,0 1 0,0 0 0,0 0 0,0 0 0,0 0 0,0 0 0,-1 0 0,1 0 0,0 0 0,0-1 0,0 1 0,0 0 0,0 0 0,0 0 0,0 0 0,-1 0 0,1 0 0,0 0 0,0 0 0,0 0 0,0 0 0,0 0 0,-1 0 0,1 0 0,0 0 0,0 0 0,0 0 0,0 0 0,0 0 0,0 0 0,-1 0 0,1 0 0,0 0 0,0 0 0,0 0 0,0 0 0,0 0 0,0 0 0,-1 1 0,1-1 0,0 0 0,0 0 0,0 0 0,0 0 0,0 0 0,0 0 0,0 0 0,0 0 0,0 1 0,-1-1 0,1 0 0,0 0 0,0 0 0,0 0 0,0 0 0,0 1 0,-4 24 0,2 21 0,1 12 0,1 5 0,0 3 0,0-1 0,1-1 0,5-3 0,6-7 0,0-7 0,4-13 0,4-6 0,3-8 0,2-8 0,-9-6 0,-11-3 0,-11-9 0,-14 0 0,-8-13 0,-10 2 0,-2 1 0,-5-3 0,2 5 0,2 2 0,4-1 0,3 3 0,3 2 0,7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3.0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51.3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530 2 24575,'2'41'0,"-1"-24"0,-1 0 0,0 0 0,-1 0 0,-6 32 0,7-45 0,-2 0 0,1 0 0,0-1 0,-1 1 0,0-1 0,1 1 0,-1-1 0,-1 1 0,1-1 0,0 0 0,-1 0 0,0 0 0,0-1 0,0 1 0,0-1 0,0 1 0,0-1 0,0 0 0,-1 0 0,1 0 0,-1-1 0,0 1 0,0-1 0,1 0 0,-1 0 0,-4 1 0,-46 4 0,37-4 0,-1 0 0,1 1 0,-22 6 0,-13 12 0,34-13 0,-37 11 0,51-18 0,-1-1 0,1 0 0,-1 0 0,1-1 0,-1 0 0,1 1 0,-1-1 0,1-1 0,0 1 0,-1 0 0,1-1 0,0 0 0,0 0 0,0-1 0,1 1 0,-1-1 0,0 1 0,1-1 0,0 0 0,-1-1 0,-3-5 0,-6-6 0,0 0 0,2-1 0,-16-27 0,14 17-1365,4 2-5461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44.8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1510 60 24575,'0'-1'0,"-1"0"0,1 0 0,-1 0 0,1 0 0,-1 0 0,1 0 0,-1 1 0,1-1 0,-1 0 0,0 0 0,1 1 0,-1-1 0,0 1 0,0-1 0,0 0 0,1 1 0,-1-1 0,0 1 0,0 0 0,0-1 0,0 1 0,0 0 0,0-1 0,0 1 0,-2 0 0,-29-6 0,28 6 0,-102-8 0,-142 7 0,121 3 0,55-1 0,-140-18 0,134 8 0,-1 3 0,-112 7 0,60 2 0,27-3-1365,0 0-5461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1:02.82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122 132 24575,'0'0'0,"-1"0"0,1 0 0,-1 0 0,1 0 0,0 0 0,-1 0 0,1 0 0,-1 0 0,1 0 0,0 0 0,-1 0 0,1-1 0,0 1 0,-1 0 0,1 0 0,0 0 0,-1-1 0,1 1 0,0 0 0,-1 0 0,1-1 0,0 1 0,-1 0 0,1 0 0,0-1 0,0 1 0,0 0 0,-1-1 0,1 1 0,0-1 0,0 1 0,0 0 0,0-1 0,-1 0 0,2 1 0,-1 0 0,0 0 0,1-1 0,-1 1 0,0 0 0,0 0 0,1 0 0,-1-1 0,0 1 0,1 0 0,-1 0 0,0 0 0,1 0 0,-1 0 0,1 0 0,-1 0 0,0 0 0,1 0 0,-1 0 0,0 0 0,1 0 0,-1 0 0,0 0 0,1 0 0,-1 0 0,0 0 0,1 0 0,-1 0 0,1 0 0,-1 1 0,0-1 0,0 0 0,1 0 0,-1 0 0,0 1 0,1-1 0,-1 0 0,0 0 0,0 1 0,1-1 0,-1 0 0,0 1 0,0-1 0,1 1 0,7 5 0,0 1 0,0 0 0,0 1 0,-1 0 0,0 0 0,0 1 0,-1-1 0,0 1 0,-1 1 0,5 9 0,-10-18 0,0 0 0,0-1 0,0 1 0,0 0 0,0-1 0,0 1 0,0 0 0,0 0 0,0-1 0,0 1 0,0 0 0,0-1 0,-1 1 0,1 0 0,0-1 0,-1 1 0,1 0 0,0-1 0,-1 1 0,1 0 0,-1-1 0,1 1 0,-1-1 0,1 1 0,-1-1 0,1 1 0,-1-1 0,0 0 0,1 1 0,-1-1 0,0 0 0,1 1 0,-1-1 0,0 0 0,1 0 0,-1 0 0,0 1 0,0-1 0,1 0 0,-1 0 0,-1 0 0,-36 2 0,32-2 0,-2 1 0,-1-2 0,1 1 0,-1-1 0,1-1 0,-16-4 0,22 6 0,0-1 0,0 1 0,0-1 0,0 0 0,1 0 0,-1 1 0,0-2 0,1 1 0,-1 0 0,1 0 0,-1 0 0,1-1 0,-1 1 0,1-1 0,0 1 0,0-1 0,0 1 0,0-1 0,0 0 0,0 0 0,0 1 0,0-1 0,1 0 0,-1 0 0,1 0 0,-1 0 0,1 0 0,0 0 0,0 0 0,0 0 0,0 0 0,0-2 0,2-3 0,0 1 0,0 0 0,0 0 0,1 0 0,0 0 0,0 1 0,1-1 0,-1 1 0,1 0 0,0 0 0,1 0 0,-1 0 0,8-5 0,10-8 0,38-24 0,-59 41 0,10-7 0,1 2 0,-1-1 0,1 1 0,23-8 0,-33 13 0,0 1 0,-1-1 0,1 0 0,0 1 0,0 0 0,0-1 0,0 1 0,0 0 0,0 0 0,0 0 0,0 0 0,0 0 0,0 1 0,-1-1 0,1 0 0,0 1 0,0-1 0,0 1 0,0 0 0,-1 0 0,1 0 0,0 0 0,-1 0 0,1 0 0,-1 0 0,1 0 0,-1 1 0,1-1 0,-1 1 0,0-1 0,0 1 0,0-1 0,0 1 0,0 0 0,0-1 0,0 1 0,0 0 0,-1 0 0,1 0 0,-1-1 0,1 1 0,-1 3 0,2 0 0,-1 1 0,-1-1 0,1 0 0,-1 1 0,0-1 0,0 0 0,-1 1 0,1-1 0,-1 0 0,-1 0 0,-1 6 0,2-7 0,-1-1 0,0 1 0,0-1 0,0 0 0,-1 0 0,1 0 0,-1 0 0,1 0 0,-1-1 0,0 1 0,0-1 0,0 0 0,0 1 0,-1-1 0,1-1 0,-5 3 0,-13 3 0,0 0 0,0-1 0,0-1 0,-1-1 0,0-1 0,0-1 0,0-1 0,-40-3 0,60 2 0,0 0 0,0 0 0,0 0 0,0-1 0,0 1 0,0-1 0,0 1 0,0-1 0,0 0 0,0 0 0,0 1 0,0-1 0,1-1 0,-1 1 0,-2-2 0,3 2 0,1 0 0,-1 1 0,1-1 0,0 0 0,-1 0 0,1 1 0,0-1 0,0 0 0,0 0 0,0 0 0,0 1 0,0-1 0,0 0 0,0 0 0,0 0 0,0 0 0,0 1 0,0-1 0,0 0 0,1 0 0,-1 0 0,0 1 0,1-1 0,-1 0 0,0 1 0,1-2 0,2-2 0,0 1 0,0-1 0,0 1 0,1-1 0,-1 1 0,1 0 0,0 0 0,0 1 0,0-1 0,0 1 0,8-3 0,-7 3 0,-1 1 0,0 0 0,1 0 0,-1 0 0,1 0 0,-1 1 0,1 0 0,-1 0 0,1 0 0,-1 0 0,1 1 0,-1 0 0,1 0 0,7 3 0,-9-3 0,-1 0 0,1 0 0,-1 1 0,0-1 0,1 1 0,-1 0 0,0 0 0,0-1 0,0 1 0,0 1 0,0-1 0,0 0 0,-1 0 0,1 1 0,-1-1 0,0 1 0,1-1 0,-1 1 0,0-1 0,-1 1 0,1 0 0,0 0 0,-1-1 0,1 6 0,-2 4 0,-4-15 0,-3-20 0,7 21 0,0-1 0,1 0 0,0 0 0,-1 1 0,1-1 0,0 0 0,0 0 0,0 0 0,1 0 0,-1 1 0,1-1 0,0 0 0,-1 0 0,1 1 0,0-1 0,1 0 0,-1 1 0,0-1 0,1 1 0,2-4 0,-2 5 0,0 0 0,0 0 0,0 0 0,0 0 0,0 0 0,1 0 0,-1 0 0,0 1 0,0-1 0,1 1 0,-1 0 0,0 0 0,1-1 0,-1 2 0,0-1 0,1 0 0,-1 0 0,0 1 0,1-1 0,-1 1 0,0 0 0,0-1 0,1 1 0,-1 0 0,3 2 0,-2-1-72,0-1 1,0 1-1,1 0 0,-1 0 0,0 0 0,-1 0 0,1 0 0,0 1 1,-1-1-1,1 1 0,-1 0 0,0 0 0,0 0 0,0 0 0,0 0 1,0 0-1,-1 0 0,2 5 0,-1 8-6754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41.8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24575,'0'0'-8191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42.6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1:07.96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104 1 24575,'4'0'0,"1"0"0,-1 0 0,1 0 0,-1 1 0,0 0 0,1-1 0,-1 2 0,0-1 0,0 0 0,6 4 0,-8-4 0,1 1 0,-1 0 0,0 0 0,0 0 0,0 0 0,0 0 0,-1 0 0,1 1 0,-1-1 0,1 1 0,-1-1 0,0 1 0,0 0 0,0-1 0,0 1 0,0 0 0,0 3 0,3 25 0,-1 1 0,-1-1 0,-5 62 0,0-36 0,2-62 0,-1-1 0,1 1 0,-1 0 0,-1 0 0,1 0 0,-1 0 0,0 0 0,0 1 0,0-1 0,-6-6 0,2 3 0,1-1 0,0 0 0,0 0 0,1 0 0,-8-20 0,12 26 0,1 0 0,-1 0 0,1 1 0,-1-1 0,1 0 0,0 0 0,0 0 0,0 0 0,1 0 0,-1 0 0,1 0 0,0 0 0,-1 0 0,1 1 0,0-1 0,1 0 0,-1 1 0,0-1 0,1 1 0,0-1 0,-1 1 0,1 0 0,0-1 0,0 1 0,0 0 0,1 0 0,1-1 0,1-1 0,-1 1 0,1 0 0,0 1 0,0-1 0,0 1 0,0 0 0,0 0 0,0 0 0,7 0 0,-10 1 0,0 1 0,0-1 0,0 1 0,0 0 0,1 0 0,-1 0 0,0 0 0,0 0 0,0 0 0,1 1 0,-1-1 0,0 1 0,0-1 0,0 1 0,0 0 0,0 0 0,0 0 0,0 0 0,0 0 0,0 1 0,-1-1 0,1 0 0,0 1 0,2 2 0,-4-3 0,0-1 0,1 0 0,-1 1 0,0-1 0,0 1 0,1-1 0,-1 0 0,0 1 0,0-1 0,0 1 0,0-1 0,0 0 0,0 1 0,0-1 0,0 1 0,0-1 0,0 1 0,0-1 0,0 0 0,0 1 0,0-1 0,0 1 0,0-1 0,0 1 0,0-1 0,-1 0 0,1 1 0,0-1 0,0 1 0,-1-1 0,1 1 0,-16 8 0,-19-2 0,-53 0 0,78-7 0,0 0 0,0 0 0,0-1 0,-1 0 0,1-1 0,-14-5 0,22 7 0,1-1 0,-1 0 0,1 0 0,0 0 0,-1 0 0,1 0 0,0 0 0,-1-1 0,1 1 0,0 0 0,0-1 0,0 1 0,0-1 0,0 1 0,1-1 0,-1 1 0,0-1 0,1 0 0,-1 1 0,1-1 0,-1 0 0,1 1 0,0-1 0,0 0 0,0 1 0,0-1 0,0 0 0,0 0 0,0 1 0,1-1 0,-1 0 0,1 1 0,-1-1 0,1 0 0,-1 1 0,1-1 0,0 1 0,0-1 0,0 1 0,0-1 0,0 1 0,2-2 0,-3 1 0,1 1 0,0-1 0,0 1 0,0 0 0,0-1 0,0 1 0,1 0 0,-1-1 0,0 1 0,0 0 0,1 0 0,-1 0 0,1 0 0,-1 1 0,1-1 0,-1 0 0,1 0 0,0 1 0,-1-1 0,1 1 0,0 0 0,-1-1 0,1 1 0,0 0 0,-1 0 0,1 0 0,0 0 0,0 0 0,-1 1 0,1-1 0,0 0 0,-1 1 0,1-1 0,0 1 0,-1 0 0,1-1 0,-1 1 0,1 0 0,-1 0 0,1 0 0,-1 0 0,0 0 0,2 2 0,4 8 0,-1-1 0,0 1 0,0 1 0,-1-1 0,-1 1 0,0 0 0,0 0 0,-1 0 0,2 24 0,-5-34 0,0 0 0,0 0 0,0 0 0,0 0 0,-1 0 0,1 0 0,0 0 0,-1 0 0,0 0 0,1 0 0,-1 0 0,0-1 0,0 1 0,0 0 0,0-1 0,0 1 0,-1 0 0,1-1 0,0 1 0,-1-1 0,1 0 0,-1 1 0,1-1 0,-1 0 0,-3 2 0,4-3 0,-1 1 0,1-1 0,-1 0 0,1 1 0,0-1 0,-1 0 0,1 0 0,-1 0 0,1 0 0,-1 0 0,1 0 0,0-1 0,-1 1 0,1 0 0,-1-1 0,1 1 0,0-1 0,-1 1 0,1-1 0,0 0 0,0 0 0,-1 1 0,1-1 0,0 0 0,0 0 0,0 0 0,0 0 0,0 0 0,0-1 0,1 1 0,-1 0 0,0 0 0,0 0 0,1-1 0,-1 1 0,0-2 0,-1-3 0,0 0 0,0 0 0,0 0 0,0 0 0,1 0 0,0 0 0,0 0 0,1 0 0,0-1 0,0 1 0,1 0 0,-1 0 0,3-10 0,-3 16 0,0 0 0,1 0 0,-1 1 0,0-1 0,0 0 0,0 1 0,0-1 0,0 0 0,0 0 0,1 1 0,-1-1 0,0 0 0,0 0 0,0 1 0,1-1 0,-1 0 0,0 0 0,0 0 0,0 1 0,1-1 0,-1 0 0,0 0 0,1 0 0,-1 0 0,0 0 0,0 0 0,1 1 0,-1-1 0,0 0 0,1 0 0,-1 0 0,0 0 0,1 0 0,-1 0 0,0 0 0,0 0 0,1 0 0,-1 0 0,0-1 0,1 1 0,-1 0 0,0 0 0,0 0 0,1 0 0,-1 0 0,0 0 0,1-1 0,-1 1 0,0 0 0,0 0 0,0 0 0,1-1 0,-1 1 0,0 0 0,0 0 0,0-1 0,1 1 0,-1 0 0,0-1 0,0 1 0,0 0 0,0 0 0,0-1 0,9 29 0,-8-25 0,25 81 0,-23-97 0,-6-14 0,-7 1-1365,-2 1-5461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21:25.825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2046 369,'-671'17,"-67"-5,502-13,229 1,-1 0,0 0,0 0,-1-1,1 0,-11-3,18 4,1 0,-1 0,1 0,0 0,-1 0,1-1,-1 1,1 0,-1 0,1 0,-1-1,1 1,0 0,-1-1,1 1,0 0,-1-1,1 1,0 0,-1-1,1 1,0-1,0 1,-1 0,1-1,0 1,0-1,0 1,0-1,0 1,-1-2,2 2,-1-1,1 0,-1 0,1 0,0 1,-1-1,1 0,0 1,-1-1,1 0,0 1,0-1,0 1,0-1,-1 1,1 0,1-1,16-5,-1 1,1 1,0 1,1 0,-1 2,28 0,3-1,1038-29,-1041 32,64-3,-91-2,-20-1,-14-2,-77-19,0 3,-98-10,83 16,-908-131,989 144,-233-37,255 39,17 0,24 2,493 59,-362-36,-137-19,0-1,0 1,-1 2,47 15,-59-13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0T14:21:26.908"/>
    </inkml:context>
    <inkml:brush xml:id="br0">
      <inkml:brushProperty name="width" value="0.1" units="cm"/>
      <inkml:brushProperty name="height" value="0.2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779 0,'5'5,"-13"1,-19 0,-25 4,-13 0,-9 3,-3-1,3-1,5-4,8-3,11 4,8-1,2-1,3-2,4-1,1-1,7-6,7-2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2:02.47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888 1 24575,'0'17'0,"0"0"0,-1 0 0,-1 1 0,-7 27 0,7-38 0,-1 1 0,0-1 0,-1 0 0,0 0 0,0 0 0,0 0 0,-1 0 0,0-1 0,0 0 0,0 0 0,-1-1 0,-9 8 0,3-5 0,0-1 0,0 0 0,0 0 0,-1-1 0,0-1 0,-1 0 0,1-1 0,-26 5 0,-8-2 0,-58 2 0,22-5 0,-117-9 0,195 4 0,-1-1 0,1 0 0,-1 0 0,1-1 0,0 1 0,0-1 0,0 0 0,0-1 0,1 1 0,-1-1 0,1 0 0,0 0 0,0-1 0,0 1 0,-3-6 0,-28-25 0,16 21-273,1 0 0,1-2 0,0 0 0,-23-29 0,29 31-6553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5:49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52 24575,'4'0'0,"3"-5"0,-1-6 0,-1-7 0,-2 1-8191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8.5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24575,'0'5'0,"0"1"-8191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6:31.0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 1 24575,'-4'0'0,"-8"4"0,0 3-8191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2:23.59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1103 0 24575,'-65'2'0,"1"2"0,0 3 0,0 4 0,-85 23 0,-108 16 0,52-14 0,125-15 39,39-9-741,-47 7 0,62-16-6124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7:15.16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0 733 24575,'6'-1'0,"0"1"0,0-1 0,-1-1 0,1 1 0,0-1 0,-1 0 0,1 0 0,-1 0 0,8-5 0,47-33 0,-28 16 0,339-203 0,-85 54 0,-194 118 0,27-21 120,-101 63-417,-1-1 0,-1 0 0,0-1 0,20-24 0,-20 16-6529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28.45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2548 481 24575,'0'1'0,"0"1"0,-1-1 0,1 0 0,-1 0 0,1 0 0,-1 0 0,1 0 0,-1 0 0,0 0 0,1 0 0,-1 0 0,0 0 0,0 0 0,0-1 0,0 1 0,0 0 0,0-1 0,0 1 0,0 0 0,0-1 0,0 1 0,0-1 0,0 0 0,0 1 0,0-1 0,-1 0 0,1 0 0,-2 1 0,-41 3 0,36-3 0,-501 4 0,275-7 0,-781 2 0,987 1 0,0 2 0,-33 7 0,31-4 0,-49 2 0,-172-7 0,114-2 0,130 1 0,1 0 0,-1 0 0,1-1 0,-1 0 0,1 0 0,-1-1 0,-7-2 0,12 3 0,-1 0 0,1-1 0,0 1 0,0 0 0,0-1 0,0 0 0,0 1 0,1-1 0,-1 0 0,0 0 0,1 0 0,-1 0 0,1 0 0,0 0 0,0-1 0,0 1 0,0 0 0,0-1 0,0 1 0,1 0 0,-1-1 0,0-3 0,-2-29 0,2 0 0,1 0 0,9-59 0,-6 78 0,0 0 0,2 0 0,0 0 0,1 1 0,1-1 0,0 1 0,1 1 0,0-1 0,16-18 0,0-3 0,-20 30 0,0 1 0,1 0 0,0 0 0,0 1 0,0-1 0,0 1 0,1 0 0,-1 1 0,1-1 0,0 1 0,0 0 0,1 1 0,-1-1 0,1 1 0,-1 0 0,8 0 0,14-3 0,0 2 0,42-1 0,613 4 0,-310 2 0,-345-1 0,0 2 0,33 7 0,-31-4 0,49 2 0,72-9 0,64 2 0,-147 13 0,-51-10 0,1 0 0,21 1 0,43-2 0,-42-3 0,0 3 0,57 9 0,57 22 0,-151-34 0,1 1 0,-1 0 0,1 0 0,-1 0 0,0 0 0,0 1 0,0-1 0,0 1 0,0 0 0,0 0 0,0 0 0,0 0 0,-1 0 0,1 1 0,-1-1 0,0 1 0,1 0 0,-1-1 0,0 1 0,-1 0 0,1 0 0,-1 0 0,3 6 0,-2 2 0,0 0 0,0 0 0,-1 0 0,-1 0 0,0 0 0,-2 13 0,-4 177-1365,6-177-5461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31.15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24575,'961'0'0,"-930"1"0,60 12 0,10 0 0,6 1 0,-72-7 0,53 1 0,615-6 0,-333-4 0,-157 20 0,-119-7 0,-8 0 0,59 4 0,-22-13 0,-48-3 0,146 18 0,-150-8-23,0-4-1,103-5 0,-67-2-1270,-83 2-5532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33.4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338 0 24575,'-9'0'0,"-14"0"0,-7 0 0,-8 0 0,-7 5 0,-1 1 0,3 0 0,3-1 0,5-2 0,7 0-8191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50.69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422 338 24575,'140'1'0,"153"-3"0,-290 2 0,2 0 0,1 0 0,-1 0 0,0-1 0,1 0 0,-1 0 0,0 0 0,0-1 0,6-2 0,-10 4 0,-1 0 0,0 0 0,0-1 0,0 1 0,0 0 0,0 0 0,0 0 0,0 0 0,0-1 0,1 1 0,-1 0 0,0 0 0,0 0 0,0 0 0,0-1 0,0 1 0,0 0 0,0 0 0,0 0 0,0 0 0,0-1 0,0 1 0,0 0 0,0 0 0,-1 0 0,1 0 0,0-1 0,0 1 0,0 0 0,0 0 0,0 0 0,0 0 0,0-1 0,0 1 0,0 0 0,-1 0 0,1 0 0,0 0 0,0 0 0,0 0 0,0 0 0,0-1 0,-1 1 0,1 0 0,0 0 0,0 0 0,0 0 0,0 0 0,-1 0 0,1 0 0,0 0 0,0 0 0,0 0 0,0 0 0,-1 0 0,1 0 0,0 0 0,-14-4 0,14 3 0,-42-8 0,0 1 0,-56-2 0,-80 4 0,141 6 0,585 1 0,-284-2 0,-251 1 0,33-1 0,-44 1 0,0 0 0,0-1 0,0 1 0,0 0 0,0-1 0,0 0 0,0 1 0,0-1 0,-1 0 0,1 0 0,0 0 0,0 0 0,0 0 0,-1-1 0,1 1 0,2-3 0,-4 3 0,0 1 0,0-1 0,1 0 0,-1 1 0,0-1 0,0 0 0,0 0 0,0 1 0,0-1 0,0 0 0,0 0 0,0 1 0,0-1 0,0 0 0,0 1 0,-1-1 0,1 0 0,0 1 0,-1-1 0,1 0 0,0 1 0,-1-1 0,1 0 0,-1 1 0,1-1 0,0 1 0,-1-1 0,0 1 0,1-1 0,-1 1 0,1-1 0,-1 1 0,0-1 0,0 1 0,-28-16 0,-8 1 0,-1 2 0,-54-12 0,-86-9 0,131 25 0,-672-91 0,637 86 0,53 8 0,1 2 0,-43-2 0,70 6 0,-1 0 0,0 0 0,1 0 0,-1 0 0,0 0 0,0 1 0,1-1 0,-1 0 0,1 1 0,-1 0 0,0-1 0,1 1 0,-1 0 0,1 0 0,-1 0 0,1 0 0,0 0 0,-1 0 0,1 0 0,0 0 0,0 0 0,0 1 0,0-1 0,0 0 0,0 1 0,0-1 0,0 1 0,0 0 0,0 2 0,0-1 0,1-1 0,0 0 0,0 1 0,-1-1 0,2 1 0,-1-1 0,0 1 0,0-1 0,1 1 0,0-1 0,-1 0 0,1 1 0,0-1 0,0 0 0,0 0 0,0 1 0,1-1 0,-1 0 0,1 0 0,1 2 0,4 2 0,0 1 0,1-1 0,-1 0 0,1 0 0,1-1 0,-1 0 0,1-1 0,0 0 0,0 0 0,16 4 0,10 1 0,55 6 0,-75-13 0,90 13 0,167 2 0,596-18 0,-825 3 0,-1 2 0,0 1 0,0 3 0,0 1 0,44 16 0,-76-21 0,15 4 0,1 0 0,42 6 0,-235-8 0,-353 11 0,0-30 0,462 9 0,-310-29 0,357 31 0,17 2 0,28 2 0,1232 77 0,-568-76 0,-354-5 0,-320 2 0,1 2 0,0 1 0,-1 0 0,41 13 0,-64-16 0,0 0 0,-1 0 0,1 0 0,0 0 0,0 0 0,0 1 0,-1-1 0,1 0 0,0 1 0,0-1 0,-1 1 0,1-1 0,0 1 0,-1-1 0,1 1 0,0-1 0,-1 1 0,1-1 0,-1 1 0,1 0 0,-1-1 0,1 2 0,-1-2 0,-1 1 0,1 0 0,0-1 0,-1 1 0,1-1 0,0 1 0,-1-1 0,1 1 0,-1-1 0,1 0 0,-1 1 0,1-1 0,-1 1 0,1-1 0,-1 0 0,1 0 0,-1 1 0,1-1 0,-1 0 0,0 0 0,0 1 0,-43 8 0,-383-1 0,246-11 0,-1546 3 0,1468-22 0,197 15 0,59 7 0,0-1 0,0 1 0,0-1 0,0 1 0,0-1 0,0 0 0,0 0 0,0-1 0,0 1 0,1-1 0,-1 1 0,-2-3 0,4 4 0,1-1 0,0 1 0,-1 0 0,1-1 0,0 1 0,-1-1 0,1 1 0,0-1 0,0 1 0,0-1 0,-1 1 0,1-1 0,0 1 0,0-1 0,0 1 0,0-1 0,0 0 0,0 1 0,0-1 0,0 1 0,0-1 0,0 1 0,0-1 0,1 1 0,-1-2 0,1 0 0,0 1 0,0-1 0,1 0 0,-1 1 0,0-1 0,1 1 0,-1-1 0,1 1 0,0 0 0,2-3 0,10-5 0,1 0 0,-1-1 0,17-17 0,-27 23 0,0-1 0,0 1 0,0-1 0,0 0 0,-1-1 0,0 1 0,0-1 0,0 1 0,-1-1 0,2-8 0,0-4 0,-3 14 0,-1 0 0,1 0 0,0 0 0,0 0 0,1 1 0,-1-1 0,1 0 0,-1 1 0,5-7 0,-1 10 0,-1 9 0,-1 10 0,-3 1 0,-1 0 0,-1 0 0,0-1 0,-2 1 0,0-1 0,-12 32 0,14-45 0,-1 0 0,1 0 0,-1 0 0,-1 0 0,1-1 0,-1 1 0,0-1 0,0 0 0,-5 5 0,-4 0 0,1 0 0,-21 12 0,31-21 0,-19 19 0,19-10 0,3-10 0,-1 1 0,1-1 0,0 1 0,-1-1 0,1 0 0,0 1 0,-1-1 0,1 0 0,0 0 0,-1 0 0,1 1 0,0-1 0,-1 0 0,1 0 0,0 0 0,0 0 0,-1 0 0,1 0 0,1-1 0,23-1 0,1-2 0,-1-2 0,-1 0 0,26-10 0,43-10 0,199-36 0,-244 55 0,0 2 0,0 2 0,52 3 0,-39 1 0,70-8 0,43-7 0,202 10 0,-206 5 0,-140-3 0,0-1 0,32-7 0,7-1 0,71-6 0,144 3 0,-282 14 0,50-3 0,-49 3 0,-1 0 0,1-1 0,0 1 0,0-1 0,0 0 0,0 0 0,0 0 0,-1 0 0,1-1 0,0 1 0,-1-1 0,1 0 0,3-3 0,-5 4 0,-1 1 0,0-1 0,0 1 0,1-1 0,-1 1 0,0-1 0,0 1 0,0-1 0,1 1 0,-1-1 0,0 1 0,0-1 0,0 1 0,0-1 0,0 0 0,0 1 0,0-1 0,0 1 0,-1-1 0,1 1 0,0-1 0,0 1 0,0-1 0,-1 1 0,1-1 0,0 1 0,0-1 0,-1 1 0,1-1 0,0 1 0,-1 0 0,1-1 0,-1 1 0,1-1 0,0 1 0,-1 0 0,1-1 0,-1 1 0,0 0 0,-22-13 0,22 13 0,-16-7 0,-1 1 0,0 1 0,0 0 0,0 1 0,-36-2 0,-100 5 0,103 2 0,-404 1 0,436-1 0,-1 2 0,1 0 0,-1 1 0,1 1 0,0 1 0,1 0 0,-33 17 0,-14 4 0,65-27 0,-105 35 0,106-33 0,8 2 0,12 3 0,36 2 0,1-3 0,0-2 0,99-6 0,-47 0 0,49 0 0,194 5 0,-317 1 0,-25 0 0,-13-1 0,-20 2 0,-256 9 0,131-11 0,-1204 21 0,1782-25 0,-399 3 0,55 10 0,-29-3 0,38 3-116,351 36-1133,-413-46-5577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52.1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26 24575,'0'-1'0,"0"0"0,1 0 0,-1 0 0,1 0 0,-1-1 0,1 1 0,-1 0 0,1 1 0,0-1 0,0 0 0,-1 0 0,1 0 0,0 0 0,0 0 0,0 1 0,0-1 0,0 0 0,0 1 0,0-1 0,0 1 0,0-1 0,0 1 0,0 0 0,1-1 0,-1 1 0,0 0 0,0 0 0,2 0 0,41-5 0,-36 5 0,52 0 0,-1 3 0,101 17 0,-75-8 0,410 73 0,-455-76 0,0 2 0,60 24 0,-84-28 0,0 0 0,0 1 0,-1 1 0,0 1 0,-1 0 0,0 1 0,-1 0 0,20 22 0,-8-5 0,-2 1 0,-1 2 0,-1 0 0,-1 1 0,28 67 0,-20-40-1365,-14-34-5461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54.14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24575,'0'10'0,"0"12"0,0 13 0,0 9 0,0 7 0,5 5 0,1-3 0,0-5 0,-1-7 0,4-4 0,-1-10-8191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54.8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30 24575,'0'-5'0,"0"-7"0,0 0-8191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8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55.52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24575,'3'2'0,"0"0"0,-1 0 0,1 0 0,-1 0 0,0 0 0,0 0 0,0 1 0,0-1 0,0 1 0,0-1 0,-1 1 0,3 3 0,0 2 0,14 21 0,-2 0 0,14 36 0,-15-32 0,32 54 0,30 43 0,-73-125 18,-8-12-934,3 5 449,-8-15-6359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0:56.71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24575,'5'0'0,"6"5"0,7 6 0,-1 6 0,3 1 0,1 6 0,3-1 0,2 1 0,2 1 0,0 1 0,0-4 0,-4-1 0,-1-4 0,-1 0 0,1 2 0,2-3 0,-3-3-8191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8:26.7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81 33 24575,'28'0'0,"81"3"0,-99-2 0,1 1 0,-1 0 0,1 0 0,-1 1 0,0 1 0,0-1 0,16 10 0,-25-13 0,-1 0 0,1 0 0,-1 1 0,1-1 0,0 0 0,-1 0 0,1 1 0,-1-1 0,1 0 0,-1 1 0,0-1 0,1 1 0,-1-1 0,1 0 0,-1 1 0,0-1 0,1 1 0,-1-1 0,0 1 0,0-1 0,1 1 0,-1 0 0,0-1 0,0 1 0,0-1 0,1 1 0,-1-1 0,0 1 0,0 0 0,0-1 0,0 1 0,0-1 0,0 1 0,-1 0 0,1-1 0,0 1 0,0-1 0,0 1 0,0-1 0,-1 1 0,1 0 0,0-1 0,-1 1 0,1-1 0,0 1 0,-1-1 0,1 0 0,0 1 0,-1-1 0,1 1 0,-1-1 0,1 0 0,-1 1 0,1-1 0,-1 0 0,1 0 0,-1 1 0,1-1 0,-1 0 0,0 0 0,0 1 0,-38 13 0,-25-3 0,43-9 0,0 2 0,-28 8 0,49-12 0,0 0 0,0 0 0,1 0 0,-1 0 0,0 0 0,0 0 0,0 0 0,0 0 0,0 0 0,0 1 0,0-1 0,0 0 0,0 0 0,0 0 0,0 0 0,0 0 0,0 0 0,0 0 0,0 0 0,0 0 0,0 0 0,1 0 0,-1 0 0,0 0 0,0 1 0,0-1 0,0 0 0,0 0 0,0 0 0,0 0 0,0 0 0,0 0 0,0 0 0,0 0 0,0 0 0,-1 0 0,1 1 0,0-1 0,0 0 0,0 0 0,0 0 0,0 0 0,0 0 0,0 0 0,0 0 0,0 0 0,0 0 0,0 0 0,0 0 0,0 0 0,0 0 0,0 0 0,0 1 0,0-1 0,0 0 0,-1 0 0,1 0 0,0 0 0,0 0 0,0 0 0,0 0 0,0 0 0,0 0 0,13 4 0,25 2 0,-32-5 0,92 15 0,121 36 0,-184-37 0,-23-4 0,-12-10 0,0-1 0,0 1 0,-1-1 0,1 0 0,0 1 0,0-1 0,0 1 0,0-1 0,-1 1 0,1-1 0,0 0 0,0 1 0,-1-1 0,1 0 0,0 1 0,-1-1 0,1 0 0,0 0 0,-1 1 0,1-1 0,-1 0 0,1 0 0,0 1 0,-1-1 0,1 0 0,-1 0 0,1 0 0,-1 0 0,1 0 0,0 0 0,-1 0 0,1 0 0,-2 0 0,-17 4 0,0-2 0,0 0 0,-35-1 0,-23 1 0,35 2 0,17-2 0,1 0 0,0 2 0,0 1 0,-35 11 0,58-16 0,1 0 0,-1 0 0,1 0 0,-1 0 0,1 0 0,-1 1 0,1-1 0,-1 0 0,1 0 0,-1 0 0,1 1 0,-1-1 0,1 0 0,0 1 0,-1-1 0,1 0 0,-1 1 0,1-1 0,0 0 0,-1 1 0,1-1 0,0 1 0,0-1 0,-1 1 0,1-1 0,0 1 0,0-1 0,-1 1 0,14 5 0,27-4 0,-40-2 0,38 0 0,0-3 0,65-11 0,-26 4 0,0 5 0,129 6 0,-81 1 0,1704-2 0,-1833 0 0,-1-1 0,1 0 0,0 0 0,-1-1 0,1 1 0,0-1 0,0 0 0,0 0 0,0-1 0,0 1 0,1-1 0,-1 0 0,1 0 0,0 0 0,0 0 0,0 0 0,0-1 0,-3-3 0,-6-10 0,1-1 0,-15-28 0,9-8 0,1 3 0,14 47 0,1 1 0,-1 0 0,1-1 0,-1 1 0,0 0 0,0 0 0,-1 1 0,1-1 0,0 0 0,-1 1 0,-3-3 0,4 4 0,-1 0 0,1 0 0,0 0 0,-1 1 0,1-1 0,-1 1 0,1-1 0,-1 1 0,1 0 0,-1 0 0,1 0 0,0 0 0,-1 0 0,1 1 0,-1-1 0,1 1 0,-1 0 0,1 0 0,0 0 0,-1 0 0,1 0 0,0 0 0,0 0 0,0 1 0,0-1 0,-3 3 0,-7 6 0,0 1 0,-20 21 0,28-27 0,-12 13 0,-1-1 0,-1 0 0,0-2 0,-22 15 0,33-25 0,-1-1 0,0 0 0,0 0 0,0 0 0,0-1 0,-1 0 0,1-1 0,-1 1 0,0-2 0,1 1 0,-1-1 0,0-1 0,0 0 0,-12-1 0,-16-6 0,1-2 0,-44-17 0,-49-13 0,-239-17 0,362 56 0,-327-31 0,-350 14 0,663 17 0,-32 1 0,49-1 0,0 1 0,0-1 0,0 1 0,0-1 0,0 1 0,0 0 0,0 1 0,0-1 0,1 0 0,-1 1 0,0-1 0,1 1 0,-3 2 0,4-3 0,0-1 0,1 1 0,-1 0 0,1-1 0,-1 1 0,1 0 0,0-1 0,-1 1 0,1 0 0,0 0 0,-1-1 0,1 1 0,0 0 0,0 0 0,0-1 0,-1 1 0,1 0 0,0 0 0,0 0 0,0-1 0,0 1 0,1 0 0,-1 0 0,0 0 0,0-1 0,0 1 0,1 0 0,-1 0 0,0-1 0,1 1 0,-1 0 0,0-1 0,1 1 0,-1 0 0,1-1 0,-1 1 0,1 0 0,0-1 0,-1 1 0,1-1 0,0 1 0,3 2 0,0-1 0,0 1 0,0-1 0,0 0 0,0 0 0,6 2 0,39 8 0,-1-3 0,1-1 0,84 1 0,-97-7 0,797 8 0,-511-12 0,121 2 0,-426-3 0,-20-3 0,-30-8 0,-23-6 0,-1 2 0,-1 2 0,0 4 0,-1 1 0,-1 4 0,-80-1 0,-923 12 0,640-5 0,881 15 0,35 1 0,-15 2 0,-257-6 0,-559-33 0,-517 14 0,797 8 0,38 1 0,0-1 0,1 0 0,-1-2 0,0 0 0,1-2 0,0 0 0,0-1 0,0-1 0,-23-10 0,32 12 0,-1 0 0,0 1 0,0 0 0,0 0 0,-1 1 0,-18 0 0,-72 3 0,48 1 0,-166-1 0,1883-1 0,-1643 2 0,1 0 0,-1 2 0,0 0 0,0 2 0,0 0 0,24 11 0,-19-7 0,0-1 0,52 11 0,-5-9 0,-22-2 0,89 4 0,-63-14 0,-43-1 0,1 1 0,-1 2 0,42 7 0,-71-7 0,0 0 0,-1 0 0,1 0 0,0 0 0,-1 0 0,0 1 0,1 0 0,-1 0 0,0 0 0,0 0 0,0 0 0,0 1 0,0-1 0,0 1 0,-1-1 0,1 1 0,-1 0 0,0 0 0,1 1 0,-2-1 0,1 0 0,0 1 0,-1-1 0,1 1 0,-1-1 0,1 7 0,0 6 0,0 0 0,-1 0 0,-1 0 0,-1 0 0,-3 17 0,1 3 0,3-31 0,0 0 0,0-1 0,-1 1 0,1-1 0,-1 1 0,0-1 0,-1 1 0,1-1 0,-1 0 0,0 0 0,0 1 0,0-1 0,-1 0 0,1-1 0,-1 1 0,0 0 0,0-1 0,0 0 0,-1 0 0,1 0 0,-1 0 0,1 0 0,-1 0 0,0-1 0,0 0 0,0 0 0,-1 0 0,1 0 0,0-1 0,-6 2 0,-22 5 0,0 0 0,-1-2 0,0-2 0,-62 2 0,27-3 0,-27 10 0,-10 0 0,96-12 0,-314-2 0,285-4 0,-69-20 0,17 3 0,45 13 0,7 0 0,0 3 0,-57-4 0,54 8 0,-43-9 0,-31-2 0,-198 12 0,161 2 0,88-6 0,60 4 0,1 1 0,0-1 0,-1 0 0,1 0 0,0 0 0,0 0 0,0 0 0,0-1 0,0 1 0,0-1 0,0 0 0,0 0 0,0 0 0,1 0 0,-1-1 0,-2-2 0,5 5 0,0-1 0,0 1 0,-1 0 0,1-1 0,0 1 0,0 0 0,0-1 0,0 1 0,0 0 0,0-1 0,0 1 0,0-1 0,0 1 0,0 0 0,0-1 0,0 1 0,0 0 0,0-1 0,0 1 0,0 0 0,0-1 0,0 1 0,0 0 0,1-1 0,-1 1 0,0 0 0,0-1 0,0 1 0,1 0 0,-1-1 0,0 1 0,0 0 0,1 0 0,-1-1 0,17-6 0,20 2 0,-37 5 0,338-2 0,-168 5 0,1298-3 0,-1491 1 0,1 1 0,-33 8 0,28-4 0,-35 2 0,-148-8 0,-34 1 0,175 13 0,52-10 0,-1 0 0,-21 1 0,13-4 0,13 0 0,33-1 0,290-29 0,-84 4 0,-210 24 0,8 0 0,36-7 0,-48 3 0,-11-1 0,-21-6 0,-4 3 0,0 1 0,-1 1 0,-49-8 0,-86 0 0,75 8 0,-395-17 0,441 23 0,-60-11 0,7 1 0,-20-4 0,70 8 0,-62-3 0,-382 11 0,450 1-273,1 1 0,0 1 0,0 3 0,-49 14 0,56-13-6553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8:37.6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338 2 24575,'-8'9'0,"0"1"0,2 0 0,-1 1 0,1-1 0,0 1 0,-5 16 0,-4 5 0,10-21 0,-100 207 0,84-168 0,2 1 0,-17 76 0,27-86 0,2-14 0,1 1 0,2 1 0,-1 33 0,4-30 0,4 96 0,-1-114 0,0-1 0,1 1 0,0-1 0,1 0 0,0 0 0,1 0 0,9 15 0,18 24 0,2-2 0,2-1 0,3-2 0,66 64 0,-100-106 0,1 1 0,0-1 0,0-1 0,0 1 0,0-1 0,1 0 0,8 3 0,-14-6 0,1-1 0,-1 1 0,1-1 0,0 0 0,-1 1 0,1-1 0,-1 0 0,1 0 0,-1 0 0,1 0 0,0-1 0,-1 1 0,1 0 0,-1-1 0,1 1 0,-1-1 0,1 1 0,-1-1 0,1 0 0,-1 1 0,0-1 0,1 0 0,-1 0 0,0 0 0,0 0 0,1 0 0,-1 0 0,0-1 0,0 1 0,0 0 0,-1-1 0,1 1 0,0 0 0,0-1 0,-1 1 0,1-1 0,-1 1 0,1-1 0,-1 1 0,1-3 0,12-43 0,9-48 0,11-43 0,67-113 0,-64 169 0,-3-1 0,29-116 0,-54 152 0,-2 0 0,-2 0 0,-5-86 0,2 133 0,-1-1 0,0 0 0,0 0 0,0 0 0,0 0 0,0 1 0,0-1 0,0 0 0,0 0 0,0 0 0,0 0 0,0 1 0,-1-1 0,1 0 0,0 0 0,-1 0 0,1 1 0,0-1 0,-1 0 0,1 0 0,-1 1 0,1-1 0,-1 0 0,1 1 0,-1-1 0,-1 0 0,1 1 0,0 1 0,0-1 0,0 1 0,0-1 0,0 1 0,0-1 0,0 1 0,0 0 0,0 0 0,1-1 0,-1 1 0,0 0 0,0 0 0,1 0 0,-1 0 0,0 1 0,-28 54 0,28-54 0,-40 98 0,-37 147 0,52-159 0,-21 109 0,4-13 0,17-86 0,-30 93 0,55-189 0,1-1 0,0 0 0,-1 0 0,1 1 0,-1-1 0,1 0 0,-1 0 0,0 0 0,1 0 0,-1 0 0,0 0 0,0 0 0,0 0 0,0 0 0,0 0 0,-1 1 0,1-2 0,1 0 0,-1-1 0,1 1 0,0 0 0,-1 0 0,1-1 0,-1 1 0,1 0 0,0 0 0,-1-1 0,1 1 0,0 0 0,-1-1 0,1 1 0,0-1 0,-1 1 0,1 0 0,0-1 0,0 1 0,0-1 0,-1 1 0,1-1 0,0 1 0,0-1 0,0 1 0,0-1 0,0 0 0,-6-48 0,3-484 0,6 261 0,-3 102 0,-4 155 0,-4 21 0,-10 28 0,12-22 0,-31 67 0,-34 105 0,-57 164 0,106-291 0,-19 73 0,29-88 0,3-19 0,4-18 0,2-14 0,4-8 0,0 0 0,2 0 0,0 1 0,0-1 0,7-16 0,7-37 0,-5-5 0,49-254 0,-15 81 0,-36 191 0,-10 55 0,0-3 0,1-1 0,0 1 0,0 0 0,1-1 0,0 1 0,0 0 0,0 0 0,5-9 0,-6 14 0,-1 0 0,0 0 0,0 0 0,1 0 0,-1 0 0,0 0 0,1 0 0,-1 0 0,0 0 0,0 0 0,1 0 0,-1 1 0,0-1 0,1 0 0,-1 0 0,0 0 0,0 0 0,1 1 0,-1-1 0,0 0 0,0 0 0,0 1 0,1-1 0,-1 0 0,0 0 0,0 1 0,0-1 0,0 0 0,0 0 0,0 1 0,1-1 0,-1 0 0,0 1 0,0-1 0,0 0 0,0 0 0,0 1 0,0-1 0,0 0 0,0 1 0,0-1 0,0 0 0,0 1 0,-1-1 0,1 0 0,0 1 0,3 19 0,-2 175 56,-3-103-1477,2-68-5405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13.6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24575,'0'106'0,"5"0"0,36 200 0,18-52-153,12-4 1,153 363-1,-80-294-77,249 403 1,-368-680 229,7 12 0,2-1 0,71 84 0,-94-127 108,1 0 0,1-1 0,0 0 0,0-1 0,0-1 0,29 12 0,2 1 53,-14-5-161,-1 1 0,-1 1 0,-1 2 0,-1 0 0,0 2 0,-2 1 0,0 1 0,-1 0 0,-2 2 0,29 42 0,-6-7-1365,-24-40-5461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15.6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1519 0 24575,'-5'1'0,"1"0"0,-1 0 0,1 0 0,0 0 0,0 1 0,-1 0 0,1 0 0,0 0 0,1 0 0,-7 5 0,-1 1 0,-45 28 0,2 4 0,2 1 0,-51 53 0,-128 158 0,-93 157 0,299-373 0,1 2 0,1 0 0,3 1 0,1 1 0,2 1 0,1 1 0,3 0 0,1 1 0,-10 79 0,-7 311 0,30 317 0,-2-717 0,-3 0 0,-8 39 0,1-8 0,8-37 0,-2 0 0,0-1 0,-2 1 0,-1-1 0,-1-1 0,-2 1 0,0-2 0,-25 40 0,30-57 0,0 0 0,-1-1 0,0 0 0,0 0 0,-1-1 0,-12 7 0,-9 7 0,-24 17-73,35-26-112,1 2 1,0 0-1,1 1 1,0 0-1,1 2 0,-23 27 1,26-25-6642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20.90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298 0 24575,'85'0'0,"252"7"0,-269-2 0,0 3 0,128 34 0,-142-30 0,-38-9 0,0 1 0,-1 0 0,1 1 0,15 7 0,-30-11 0,1-1 0,0 1 0,-1 0 0,1-1 0,-1 1 0,1-1 0,0 0 0,-1 1 0,1-1 0,0 0 0,-1 0 0,4 0 0,-5 0 0,1 0 0,-1 0 0,1-1 0,-1 1 0,1 0 0,-1 0 0,1 0 0,-1 0 0,0 0 0,1-1 0,-1 1 0,1 0 0,-1 0 0,0-1 0,1 1 0,-1 0 0,0-1 0,1 1 0,-1 0 0,0-1 0,0 1 0,1 0 0,-1-1 0,0 1 0,0-1 0,1 1 0,-1-1 0,-6 432 0,6-345 0,-1-99 0,-1-1 0,-1 1 0,-1-1 0,1 1 0,-7-13 0,-3-12 0,7 10 0,1 0 0,1 0 0,1 0 0,3-49 0,-3-23 0,3 98 0,-1-1 0,1 0 0,-1 1 0,1-1 0,-1 0 0,0 1 0,0-1 0,0 1 0,-1-1 0,1 1 0,-1 0 0,1-1 0,-1 1 0,0 0 0,1 0 0,-1 0 0,0 0 0,0 1 0,-1-1 0,1 0 0,0 1 0,-3-2 0,-6-2 0,0 1 0,0 0 0,0 1 0,-13-3 0,-10-2 0,-167-40 0,178 43 0,0 2 0,0 0 0,0 2 0,0 0 0,-34 4 0,47-2 0,0 1 0,1 0 0,-1 0 0,1 1 0,0 1 0,0-1 0,0 1 0,0 1 0,0 0 0,1 0 0,0 0 0,0 1 0,0 1 0,1-1 0,-9 11 0,11-11 0,0 0 0,-1-1 0,1 0 0,-1 0 0,0 0 0,0 0 0,0-1 0,-1 0 0,0-1 0,0 0 0,0 0 0,0 0 0,0 0 0,0-1 0,-1-1 0,1 1 0,-1-1 0,1 0 0,-10-1 0,-143 0 0,157 0 0,0 1 0,0-1 0,0 1 0,0 0 0,1 0 0,-1 0 0,0 0 0,1 0 0,-1 1 0,0-1 0,1 1 0,0 0 0,-1 0 0,1 0 0,0 0 0,0 0 0,0 0 0,0 0 0,0 1 0,1-1 0,-1 1 0,1-1 0,0 1 0,-1 0 0,1 0 0,0-1 0,0 5 0,0-4 0,0 1 0,0-1 0,1 0 0,0 1 0,-1-1 0,1 0 0,1 1 0,-1-1 0,0 1 0,1-1 0,0 0 0,0 1 0,0-1 0,0 0 0,0 0 0,0 0 0,1 0 0,0 0 0,-1 0 0,1 0 0,0 0 0,1-1 0,-1 1 0,3 1 0,4 3 0,0-1 0,0-1 0,1 0 0,-1 0 0,1-1 0,0 0 0,1 0 0,10 1 0,91 13 0,-85-15 0,630 25 0,-625-28 0,38-1 0,-64 1 0,-1-1 0,1 0 0,0 0 0,-1-1 0,1 1 0,-1-1 0,0 0 0,1-1 0,5-3 0,-9 4 0,0 1 0,-1-1 0,1 0 0,0 0 0,-1 0 0,1 0 0,-1-1 0,0 1 0,0 0 0,1-1 0,-1 1 0,-1 0 0,1-1 0,0 1 0,-1-1 0,1 1 0,-1-1 0,0 0 0,0 1 0,0-1 0,0-2 0,-2-11 0,0 1 0,-5-23 0,0 8 0,4 1 0,2 12 0,-2 1 0,0-1 0,-6-18 0,8 30 0,-1 1 0,0-1 0,0 1 0,0 0 0,-1 0 0,1-1 0,-1 2 0,0-1 0,0 0 0,-1 1 0,1-1 0,-1 1 0,1 0 0,-1 0 0,-7-4 0,-6 0 0,1 0 0,-1 1 0,-1 0 0,1 2 0,-1 0 0,-18-2 0,-108-3 0,126 8 0,-10 1 0,-17-2 0,0 2 0,-51 6 0,83-4 0,0 0 0,0 1 0,1 0 0,-1 1 0,1 1 0,0 0 0,0 0 0,1 1 0,-1 1 0,1 0 0,1 0 0,-11 10 0,12-9 0,0-1 0,0 0 0,0-1 0,-1 0 0,0 0 0,0-1 0,0 0 0,-1-1 0,0 0 0,0-1 0,0 0 0,0-1 0,0 0 0,-1-1 0,1 0 0,0 0 0,-1-1 0,1-1 0,0 0 0,-22-5 0,29 5 0,-33-8 0,-1 2 0,-54-3 0,41 4-1365,33 0-5461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22.56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 1 24575,'-5'0'0,"-1"5"0,0 6 0,1 11 0,1 7 0,7 7 0,7 3 0,2 0 0,3-3 0,0-2 0,-3-2 0,-3-2 0,-4-1 0,-2-5-8191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24.3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1164 33 24575,'-1'-1'0,"1"0"0,0-1 0,-1 1 0,1 0 0,-1 0 0,1 0 0,-1 0 0,0 1 0,1-1 0,-1 0 0,0 0 0,1 0 0,-1 0 0,0 1 0,0-1 0,0 0 0,0 1 0,0-1 0,0 1 0,0-1 0,0 1 0,0-1 0,0 1 0,0 0 0,0-1 0,0 1 0,0 0 0,-2 0 0,-38-5 0,34 4 0,-419-4 0,250 7 0,43-3 0,-143 4 0,273-3 0,-1 0 0,1 0 0,-1 0 0,1 1 0,-1 0 0,1 0 0,0 0 0,-1 0 0,1 0 0,0 1 0,0-1 0,0 1 0,0 0 0,0 0 0,0 0 0,1 0 0,-1 1 0,1-1 0,-1 1 0,-2 3 0,3-1 0,0 0 0,0-1 0,0 1 0,1 0 0,0 0 0,0 0 0,0 0 0,1 0 0,-1 0 0,1 0 0,0 1 0,1-1 0,0 5 0,1-2 0,-1 0 0,2 0 0,-1-1 0,1 1 0,0-1 0,1 0 0,-1 0 0,1 0 0,1 0 0,-1-1 0,1 1 0,1-1 0,-1 0 0,9 6 0,-7-5 0,1-1 0,0 0 0,1 0 0,0 0 0,0-1 0,0-1 0,0 0 0,1 0 0,-1-1 0,20 5 0,41-2 0,0-2 0,1-4 0,77-9 0,-85 3 0,-1-2 0,0-3 0,0-3 0,-1-2 0,84-35 0,-84 30-1365,-30 14-5461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25.9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24575,'8'9'0,"0"1"0,-1 0 0,-1 0 0,1 1 0,-2-1 0,6 15 0,14 23 0,-6-19 0,-12-20 0,-1 1 0,0-1 0,0 2 0,-1-1 0,-1 1 0,1-1 0,2 16 0,-6-24 0,-1 1 0,1-1 0,0 0 0,0 1 0,-1-1 0,2 0 0,-1 1 0,0-1 0,0 0 0,1 0 0,-1 0 0,1 0 0,0 0 0,-1 0 0,1 0 0,0-1 0,0 1 0,4 2 0,-4-4 0,-1 1 0,1-1 0,0 0 0,-1 1 0,1-1 0,0 0 0,0 0 0,-1 0 0,1 0 0,0-1 0,-1 1 0,1 0 0,0-1 0,-1 1 0,1-1 0,-1 1 0,1-1 0,0 0 0,-1 1 0,0-1 0,1 0 0,-1 0 0,1 0 0,-1-1 0,0 1 0,0 0 0,0 0 0,0-1 0,2-1 0,2-3 0,-1-1 0,0 0 0,0 0 0,0 0 0,-1 0 0,0 0 0,0-1 0,-1 0 0,0 1 0,0-1 0,-1 0 0,1-9 0,-2 12 0,1-1 0,-1 0 0,-1 1 0,1-1 0,-1 0 0,0 1 0,0-1 0,0 1 0,-1-1 0,0 1 0,0-1 0,-1 1 0,1 0 0,-1 0 0,0 1 0,0-1 0,-6-6 0,-9-6-1365,2 2-5461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39.2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2:27.63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24575,'6'1'0,"1"-1"0,-1 1 0,1 1 0,-1-1 0,7 4 0,15 3 0,532 61 0,-474-62 0,174 11 0,126 12 0,-238-13 0,151-4 0,-275-13 0,0 1 0,0 1 0,40 10 0,-52-8 0,-17-1 0,-22-5 0,17-2-341,0 0 0,1 0-1,-17-11 1,0-3-6485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2:08.69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1126 0 24575,'-520'0'0,"1101"0"0,-564 0 0,1 1 0,-1 0 0,1 1 0,-1 1 0,0 1 0,0 0 0,20 9 0,-26-3 0,-18-3 0,-27 1 0,-139 11 0,-280-4 0,422-13 0,0 0 0,-31 8 0,31-5 0,-55 4 0,59-9 0,0-1 0,1-1 0,-1-2 0,-33-7 0,52 6 0,18 2 0,18 0 0,194-23 0,-7 1 0,16 18 0,-776 9 0,300-3 0,217 3 7,0 1 0,-29 6 1,9-1-1395,22-4-5439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2:11.02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1122 308 24575,'-1038'0'0,"1032"0"0,-6 0 0,0 0 0,1-1 0,-21-3 0,32 4 0,0 0 0,-1 0 0,1 0 0,-1 0 0,1 0 0,-1 0 0,1-1 0,0 1 0,-1 0 0,1 0 0,-1 0 0,1 0 0,0-1 0,-1 1 0,1 0 0,0 0 0,-1 0 0,1-1 0,0 1 0,-1 0 0,1-1 0,0 1 0,0 0 0,-1-1 0,1 1 0,0 0 0,0-1 0,0 1 0,0-1 0,-1 0 0,11-7 0,24-4 0,38-1 0,97-4 0,-108 12 0,555-14 0,-595 18 0,0 0 0,39-10 0,-37 6 0,42-3 0,303 6 0,-228 3 0,-273 1 0,-158-4 0,268-1 0,-1 0 0,1-2 0,-42-13 0,-66-34 0,29 11 0,40 19 0,-125-28 0,248 73 0,130 44-67,-126-43-1231,-29-11-5528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34.9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1534 50 24575,'-84'-1'0,"-69"1"0,126 2 0,0 1 0,0 1 0,-40 11 0,15 1 0,-1-3 0,0-2 0,-89 7 0,-128-9 0,-199 16 0,392-12 0,74-13 0,0 1 0,0 0 0,0 0 0,0 0 0,1 0 0,-1 0 0,0 1 0,-2 1 0,4-2 0,1-1 0,0 0 0,0 0 0,0 0 0,-1 1 0,1-1 0,0 0 0,0 0 0,0 1 0,0-1 0,0 0 0,-1 0 0,1 1 0,0-1 0,0 0 0,0 1 0,0-1 0,0 0 0,0 0 0,0 1 0,0-1 0,0 0 0,0 0 0,0 1 0,0-1 0,0 0 0,1 1 0,-1-1 0,0 0 0,0 0 0,0 1 0,0-1 0,0 0 0,0 0 0,1 1 0,-1-1 0,0 0 0,0 0 0,0 0 0,1 1 0,-1-1 0,0 0 0,0 0 0,1 0 0,5 3 0,-1 0 0,1 0 0,0-1 0,1 0 0,11 3 0,409 64 0,-360-60 0,97 5 0,-144-13 0,1-2 0,-1 0 0,1-2 0,-1 0 0,36-10 0,1-5 0,-57 18 0,0 0 0,1 0 0,-1 0 0,0 0 0,1 0 0,-1-1 0,0 1 0,0 0 0,1 0 0,-1 0 0,0 0 0,1 0 0,-1 0 0,0 0 0,1 0 0,-1 0 0,0 0 0,1 1 0,-1-1 0,0 0 0,0 0 0,1 0 0,-1 0 0,0 0 0,0 0 0,1 1 0,-1-1 0,0 0 0,0 0 0,1 0 0,-1 1 0,0-1 0,0 0 0,0 0 0,1 1 0,-1-1 0,0 0 0,0 0 0,0 1 0,0-1 0,0 1 0,-7 13 0,-18 11 0,-1-10 0,22-13 0,0 0 0,0 0 0,0 0 0,1 0 0,-1 1 0,1 0 0,-1-1 0,1 1 0,0 0 0,-5 6 0,8-8 0,0-1 0,0 0 0,0 0 0,0 0 0,0 0 0,0 0 0,0 1 0,0-1 0,0 0 0,-1 0 0,1 0 0,0 0 0,0 1 0,0-1 0,0 0 0,0 0 0,0 0 0,0 0 0,0 1 0,0-1 0,0 0 0,0 0 0,0 0 0,0 0 0,1 1 0,-1-1 0,0 0 0,0 0 0,0 0 0,0 0 0,0 1 0,0-1 0,0 0 0,0 0 0,0 0 0,1 0 0,-1 0 0,0 0 0,0 1 0,0-1 0,0 0 0,0 0 0,1 0 0,-1 0 0,0 0 0,0 0 0,0 0 0,0 0 0,1 0 0,-1 0 0,0 0 0,0 0 0,0 0 0,1 0 0,-1 0 0,0 0 0,0 0 0,0 0 0,0 0 0,1 0 0,18 0 0,0-1 0,-1-1 0,1 0 0,0-2 0,35-10 0,-18 4 0,132-37 0,209-89 0,-360 130 0,0 1 0,1 0 0,-1 2 0,1 0 0,36-2 0,90 10 0,-130-4 0,70 6 0,167 36 0,-240-40 0,-5-2 0,-1 0 0,1 0 0,-1 1 0,0 0 0,1 0 0,-1 0 0,0 1 0,6 4 0,-11-7 0,0 0 0,0 0 0,1 0 0,-1 0 0,0 0 0,0 0 0,0 0 0,0 0 0,0 1 0,0-1 0,0 0 0,1 0 0,-1 0 0,0 0 0,0 0 0,0 1 0,0-1 0,0 0 0,0 0 0,0 0 0,0 0 0,0 0 0,0 1 0,0-1 0,0 0 0,0 0 0,0 0 0,0 0 0,0 1 0,0-1 0,0 0 0,0 0 0,0 0 0,0 0 0,0 0 0,0 1 0,0-1 0,-1 0 0,1 0 0,0 0 0,0 0 0,0 0 0,0 0 0,0 1 0,0-1 0,0 0 0,0 0 0,-1 0 0,1 0 0,-12 4 0,-14 0 0,-29-4 0,0-1 0,0-4 0,-75-14 0,-163-52 0,98 21 0,154 41 0,-287-55 0,282 62 0,46 2 0,-1-1 0,1 1 0,-1 0 0,0 0 0,1 0 0,-1 0 0,1 0 0,-1 0 0,0 0 0,1 0 0,-1 0 0,0 1 0,1-1 0,-1 0 0,1 0 0,-1 0 0,1 1 0,-1-1 0,0 0 0,1 1 0,-1-1 0,1 0 0,-1 1 0,1-1 0,0 1 0,-1-1 0,1 1 0,-1-1 0,1 1 0,0-1 0,-1 2 0,2-1 0,-1 0 0,1 0 0,0 0 0,0 1 0,-1-1 0,1 0 0,0 0 0,0 0 0,0-1 0,0 1 0,0 0 0,1 0 0,-1 0 0,1 0 0,18 11 0,1-1 0,0-2 0,1 0 0,41 12 0,99 14 0,-101-23 0,-34-7 0,198 36 0,-165-33 0,111-1 0,74-7 0,63-3 0,-266-3 0,-30 0 0,-12 5 0,0 1 0,-1-1 0,1 1 0,0-1 0,-1 1 0,1-1 0,-1 1 0,1-1 0,-1 1 0,1-1 0,-1 1 0,1-1 0,-1 1 0,1 0 0,-1-1 0,1 1 0,-1 0 0,0 0 0,1-1 0,-1 1 0,0 0 0,1 0 0,-1 0 0,-1 0 0,-22-7 0,0 1 0,-1 1 0,-38-2 0,-85 1 0,88 5 0,-616-3 0,585 5 0,60 0 0,-1 1 0,1 2 0,0 1 0,0 1 0,1 2 0,-33 12 0,22-3 0,2 1 0,0 2 0,-63 44 0,85-52 0,0-1 0,-1-1 0,0 0 0,0-1 0,-1-1 0,0-1 0,-37 9 0,56-16 0,0 0 0,0 0 0,0 0 0,0 0 0,0 0 0,0-1 0,0 1 0,0 0 0,0 0 0,0 0 0,-1 0 0,1 0 0,0 0 0,0 0 0,0 0 0,0 0 0,0 0 0,0 0 0,0 0 0,0 0 0,0-1 0,0 1 0,0 0 0,0 0 0,0 0 0,-1 0 0,1 0 0,0 0 0,0 0 0,0 0 0,17-7 0,30-9 0,62-10 0,0 5 0,175-12 0,444 50 0,-8 60 0,-698-74 0,2 0 0,0 0 0,42-2 0,-65-1 0,1 0 0,-1 0 0,1 0 0,-1 0 0,1 0 0,0-1 0,-1 1 0,1 0 0,-1-1 0,1 0 0,-1 1 0,0-1 0,1 0 0,-1 0 0,0 1 0,1-1 0,1-2 0,-3 2 0,0 1 0,0-1 0,1 0 0,-1 0 0,0 1 0,0-1 0,0 0 0,0 0 0,0 1 0,0-1 0,0 0 0,0 0 0,0 1 0,0-1 0,0 0 0,-1 1 0,1-1 0,0 0 0,0 0 0,-1 1 0,1-1 0,-1 1 0,1-1 0,0 0 0,-1 0 0,-4-4 0,1 0 0,0 1 0,-1-1 0,0 1 0,0 0 0,-10-6 0,-12-5 0,-1 2 0,0 0 0,-32-8 0,-95-23 0,41 14 0,77 22 0,0 2 0,-1 2 0,0 1 0,0 1 0,-45 5 0,6-1 0,-246-12 0,-347-57 0,639 63 0,122 1 0,43 5 0,21-2 0,249 34 0,-358-27 0,-16-3 0,-1 1 0,0 1 0,0 1 0,0 2 0,33 14 0,-58-20 0,-1-1 0,0 1 0,1 0 0,-1 1 0,0-1 0,0 0 0,-1 1 0,1 0 0,-1-1 0,0 1 0,0 0 0,0 0 0,0 0 0,-1 1 0,1-1 0,-1 0 0,1 7 0,7 18 0,59 191 0,-56-167 0,3 0 0,2-2 0,46 95 0,-40-105 0,1-1 0,3-2 0,35 41 0,-53-70 0,1-1 0,0 1 0,0-2 0,1 1 0,21 10 0,62 25 0,-81-38 0,63 25 0,128 33 0,-198-62 0,-1 1 0,1-1 0,0-1 0,-1 1 0,1-1 0,0 0 0,-1 0 0,1-1 0,6-1 0,-10 2 0,1-1 0,-1 0 0,0 0 0,0 0 0,0 0 0,0-1 0,0 1 0,0-1 0,0 1 0,0-1 0,-1 0 0,1 1 0,0-1 0,-1 0 0,0 0 0,1 0 0,-1 0 0,0 0 0,0-1 0,0 1 0,0 0 0,0 0 0,0-5 0,1-3 0,-1 0 0,0 1 0,-1-1 0,0 0 0,0 0 0,-1 0 0,0 0 0,-1 1 0,0-1 0,-1 1 0,-5-14 0,-6-12 0,-32-55 0,31 62 0,-17-27 0,-75-97 0,-53-37 0,151 177 0,0 0 0,1-1 0,-11-21 0,13 22 0,0 1 0,0 0 0,-1 0 0,-1 1 0,-16-19 0,5 15 19,1 0 0,-2 1 0,-38-19 0,-2-1-1460,28 12-5385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37.1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117 3 24575,'-4'0'0,"0"0"0,0 1 0,1-1 0,-1 1 0,0-1 0,1 1 0,-1 1 0,0-1 0,1 0 0,-1 1 0,1 0 0,0-1 0,0 1 0,0 1 0,0-1 0,0 0 0,-3 4 0,1-1 0,1 1 0,0-1 0,0 1 0,1 0 0,0 0 0,0 0 0,0 1 0,-3 11 0,1 6 0,0 0 0,2 0 0,1 1 0,1 28 0,0 29 0,5 178 0,10-176 0,-9-61 0,-1 1 0,1 25 0,-7 15 0,1-47 0,0 1 0,1-1 0,1 0 0,0 0 0,5 24 0,-6-41 0,0 1 0,0-1 0,0 0 0,0 1 0,1-1 0,-1 1 0,0-1 0,0 1 0,0-1 0,0 0 0,0 1 0,0-1 0,1 1 0,-1-1 0,0 0 0,0 1 0,1-1 0,-1 0 0,0 1 0,0-1 0,1 0 0,-1 1 0,0-1 0,1 0 0,-1 0 0,1 1 0,-1-1 0,0 0 0,1 0 0,-1 0 0,1 0 0,-1 0 0,0 1 0,1-1 0,-1 0 0,1 0 0,0 0 0,10-15 0,5-26 0,30-140 0,14-51 0,-54 212-682,4-38-1,-6 17-6143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39.12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39.47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24575,'0'0'-8191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40.5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24575,'0'0'-8191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1:40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2 24575,'0'0'-8191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8:32.1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1 530 24575,'-1'61'0,"3"0"0,2 0 0,3 0 0,15 63 0,76 194 0,-27-95 0,-69-217 0,0 0 0,0-1 0,0 1 0,1-1 0,-1 1 0,5 4 0,-7-9 0,0-1 0,1 1 0,-1-1 0,0 0 0,1 1 0,-1-1 0,1 1 0,-1-1 0,1 0 0,-1 1 0,1-1 0,-1 0 0,1 0 0,-1 1 0,1-1 0,-1 0 0,1 0 0,0 0 0,-1 0 0,1 0 0,-1 1 0,1-1 0,-1 0 0,1-1 0,0 1 0,0 0 0,0-1 0,1 1 0,-1-1 0,0 0 0,1 0 0,-1 0 0,0 0 0,0-1 0,0 1 0,0 0 0,0 0 0,0-1 0,0 1 0,0 0 0,0-4 0,5-8 0,0-1 0,-2 0 0,0 0 0,0 0 0,-1 0 0,-1-1 0,-1 1 0,0-1 0,-1-18 0,-2-1 0,-1 0 0,-15-62 0,9 60 0,1 7 0,1 0 0,2 0 0,-2-46 0,7-55 0,-1 116 0,-2 18 0,-4 22 0,4 3 0,1-1 0,1 0 0,2 0 0,0 1 0,2-1 0,8 32 0,51 169 0,-43-168 0,33 85 0,-52-144 0,0-1 0,1 0 0,-1 0 0,1 0 0,-1 0 0,1 0 0,-1 0 0,1 0 0,-1 0 0,1 0 0,0 0 0,0 0 0,-1 0 0,1 0 0,0 0 0,0 0 0,0-1 0,0 1 0,2 1 0,-2-3 0,-1 1 0,1 0 0,0-1 0,-1 1 0,1 0 0,-1-1 0,1 1 0,-1-1 0,1 1 0,-1-1 0,1 1 0,-1-1 0,1 1 0,-1-1 0,0 1 0,1-1 0,-1 0 0,0 1 0,0-1 0,1 0 0,-1 1 0,0-1 0,0-1 0,10-55 0,-3-447 0,-10 311 0,2-557 0,3 1005 0,-4 344 0,-62 101 0,56-629 0,-7 147 0,18-766 0,-4 313 0,-10-35 0,5 211 0,-3 0 0,-25-88 0,27 122 0,7 19 0,-1 1 0,0-1 0,-1 1 0,1 0 0,-1-1 0,0 1 0,-1 0 0,1 0 0,-1 0 0,0 0 0,0 1 0,0-1 0,-6-5 0,8 9 0,1 1 0,-1 0 0,0-1 0,1 1 0,-1 0 0,0-1 0,1 1 0,-1 0 0,0 0 0,0 0 0,1 0 0,-1-1 0,0 1 0,0 0 0,1 0 0,-1 0 0,0 1 0,1-1 0,-1 0 0,0 0 0,0 0 0,1 0 0,-1 1 0,0-1 0,1 0 0,-1 1 0,-1 0 0,-14 20 0,-2 29 0,10 2 0,2 0 0,2 0 0,2 1 0,6 52 0,-2-19 0,17 343 0,-15-345 0,-3-50 0,1 0 0,8 35 0,-10-68 0,0 0 0,0 0 0,0 0 0,0 0 0,1 0 0,-1 0 0,0 0 0,1-1 0,-1 1 0,0 0 0,1 0 0,-1 0 0,1-1 0,-1 1 0,1 0 0,0 0 0,-1-1 0,1 1 0,0 0 0,0 0 0,0-2 0,-1 1 0,1-1 0,-1 1 0,1-1 0,-1 1 0,1-1 0,-1 1 0,0-1 0,1 1 0,-1-1 0,0 0 0,1 1 0,-1-1 0,0 1 0,0-1 0,0 0 0,1 1 0,-1-1 0,0 0 0,0 0 0,0 1 0,0-1 0,0 0 0,-1 1 0,1-1 0,0 0 0,0 1 0,0-2 0,-6-33-1365,-4-6-5461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0.3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12 24575,'0'-5'0,"0"-2"-8191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8:34.3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2322 374 24575,'-1'-2'0,"1"0"0,-1 1 0,1-1 0,-1 0 0,0 1 0,0-1 0,0 1 0,0-1 0,0 1 0,0-1 0,0 1 0,0-1 0,0 1 0,-1 0 0,1 0 0,-1 0 0,1 0 0,-2-1 0,-34-20 0,28 17 0,-56-32 0,-111-86 0,160 111 0,-1 1 0,0 0 0,0 2 0,-1 0 0,0 1 0,-1 0 0,-20-4 0,-142-26 0,94 22 0,29 6 0,-112-4 0,-63 16 0,73 1 0,83-4 0,-87 3 0,149 0 0,0 2 0,0 0 0,0 0 0,1 1 0,-1 1 0,1 1 0,-23 13 0,18-9 0,-1-1 0,-38 14 0,4-9 0,-9 3 0,-103 44 0,9 6 0,156-67 0,0-1 0,0 1 0,0-1 0,0 0 0,0 1 0,0-1 0,-1 0 0,1 0 0,0 1 0,0-1 0,0 0 0,0 0 0,-1 0 0,1-1 0,0 1 0,0 0 0,0 0 0,0 0 0,0-1 0,-1 1 0,1-1 0,0 1 0,-2-2 0,2 1 0,0-1 0,0 1 0,-1-1 0,1 1 0,0-1 0,0 0 0,0 1 0,1-1 0,-1 0 0,0 0 0,1 0 0,-1 0 0,0-2 0,0-9 0,0 0 0,0-1 0,3-20 0,-2 21 0,1-16-1365,0 3-5461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8:41.63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31 1 24575,'0'426'0,"-1"-406"0,-2 1 0,0 0 0,-6 20 0,-2 14 0,9-94-1365,2 16-5461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28:43.5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 2 24575,'-2'91'0,"4"101"0,12-123 0,-10-51 0,0 0 0,1 20 0,-3-16-273,1 0 0,0-1 0,2 1 0,10 30 0,-5-27-6553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0:20.10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967 341 24575,'-51'-2'0,"-51"-9"0,-18-1 0,-117 8 0,219 2 0,0-1 0,0-1 0,0 0 0,0-1 0,1-1 0,-23-11 0,-91-57 0,128 73 0,-14-12-26,0-1-1,1 0 1,0-1-1,2-1 1,-1 0-1,-19-31 1,3 7-1154,16 20-5646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0:22.0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0 311 24575,'3'0'0,"0"-1"0,0 0 0,-1 0 0,1 0 0,0 0 0,-1 0 0,1-1 0,-1 1 0,4-3 0,8-5 0,65-24 0,2 4 0,2 3 0,95-17 0,-86 29 0,-56 9 0,1-1 0,42-13 0,-37 3 0,40-21 0,-60 27 0,4 0-273,0 1 0,0 1 0,1 1 0,50-6 0,-48 10-6553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0:25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1605 629 24575,'-6'-1'0,"0"0"0,-1 0 0,1-1 0,0 1 0,-9-5 0,-20-4 0,27 8 0,0 1 0,0 1 0,-1-1 0,1 1 0,0 1 0,-1-1 0,1 1 0,0 1 0,0 0 0,0 0 0,0 0 0,0 1 0,0 0 0,1 1 0,-1 0 0,1 0 0,0 0 0,-12 11 0,14-11 0,1-1 0,-1 1 0,0-1 0,-1 0 0,1-1 0,0 1 0,-1-1 0,0 0 0,1 0 0,-1-1 0,0 0 0,0 0 0,0 0 0,0-1 0,0 0 0,0 0 0,0 0 0,0-1 0,0 0 0,0 0 0,1 0 0,-1-1 0,0 0 0,1 0 0,-7-3 0,-20-12 0,0-1 0,-41-31 0,29 18 0,19 17 0,0 1 0,0 1 0,-1 1 0,-29-8 0,-40-16 0,-150-68 0,229 94 0,0-1 0,0 0 0,1-2 0,1 1 0,0-2 0,-16-17 0,-37-33 0,27 36 30,-1 2 1,-85-39-1,13 8-1486,88 42-5370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0:35.47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1105 64 24575,'0'1'0,"-1"0"0,1 0 0,0 0 0,-1 0 0,1 0 0,-1 0 0,1 0 0,-1 0 0,1 0 0,-1 0 0,0-1 0,0 1 0,1 0 0,-1 0 0,0-1 0,0 1 0,0 0 0,0-1 0,0 1 0,0-1 0,0 1 0,0-1 0,0 1 0,0-1 0,-1 0 0,-36 10 0,19-6 0,-28 11 0,-1-3 0,-63 8 0,41-10 0,3 1 0,-108 2 0,69-15 0,-126 4 0,164 11 0,51-9 0,-1 0 0,-21 1 0,29-4 0,-8 0 0,16-1 0,11 0 0,866-1 0,-866 1 0,0 0 0,0-1 0,0 0 0,0 0 0,0-1 0,0 0 0,14-6 0,-20 7 0,1-1 0,-1 0 0,0 0 0,0 0 0,0-1 0,0 1 0,0-1 0,0 0 0,0 1 0,-1-1 0,1-1 0,-1 1 0,0 0 0,0 0 0,0-1 0,-1 1 0,1-1 0,-1 0 0,0 1 0,1-7 0,0 5 0,-1 0 0,0 1 0,-1-1 0,1 0 0,-1 0 0,0 0 0,0 0 0,-1 0 0,1 1 0,-1-1 0,0 0 0,0 0 0,-1 1 0,-2-8 0,2 9 0,-1 0 0,1 0 0,-1 0 0,1 1 0,-1-1 0,0 1 0,0-1 0,0 1 0,0 0 0,0 0 0,-1 0 0,1 1 0,0-1 0,-1 1 0,0 0 0,1 0 0,-1 0 0,0 0 0,-4 0 0,-26-2 0,-1 1 0,-66 5 0,32 0 0,56-2 0,0 0 0,0 1 0,0 1 0,0 0 0,0 1 0,-24 10 0,-70 44 0,51-26 0,54-32 0,1 1 0,0-1 0,-1 1 0,1 0 0,0-1 0,0 1 0,0 0 0,-1 0 0,1 0 0,0 0 0,0 0 0,0 0 0,0 0 0,1 0 0,-1 0 0,0 0 0,0 2 0,1-2 0,0-1 0,0 1 0,1-1 0,-1 1 0,0-1 0,1 1 0,-1-1 0,1 0 0,-1 1 0,0-1 0,1 1 0,-1-1 0,1 0 0,-1 1 0,1-1 0,-1 0 0,1 0 0,0 1 0,-1-1 0,1 0 0,-1 0 0,1 0 0,-1 0 0,1 0 0,0 0 0,0 0 0,61 3 0,-52-4 0,20 0 0,-1-2 0,0-2 0,1 0 0,-1-2 0,39-15 0,-55 18 0,131-45 0,-123 43 0,1 1 0,-1 1 0,1 0 0,0 2 0,40 0 0,-81 5 0,0 0 0,0 1 0,1 1 0,-1 0 0,-22 11 0,-17 4 0,-18 8 0,47-17 0,-1-2 0,0-1 0,0-1 0,-58 5 0,56-8 0,-91 11-1365,92-8-5461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1:03.88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901 1 24575,'-1'4'0,"-1"0"0,1 0 0,-1 0 0,0 0 0,-1 0 0,1 0 0,-1-1 0,1 1 0,-1-1 0,0 0 0,-4 4 0,-9 11 0,-28 48 0,3 2 0,3 2 0,-53 136 0,79-164 0,1 0 0,-6 49 0,-12 50 0,16-99 0,7-28 0,1 1 0,1 0 0,1 0 0,-3 26 0,-9 116 0,4-62 0,-17 63 0,18-117 0,2-1 0,2 2 0,-1 47 0,6-36 0,-1 0 0,-11 58 0,-29 110 0,31-161 0,5-35 0,-2 36 0,6-48 0,0-1 0,0 1 0,-1-1 0,-1 0 0,0 0 0,-1 0 0,0 0 0,-1-1 0,0 0 0,-12 17 0,-4 0 0,-1 0 0,-39 35 0,27-26 0,-22 19 0,-44 40-1365,92-89-5461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1:12.6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493 0 24575,'-8'1'0,"-1"0"0,1 0 0,0 1 0,0 0 0,0 0 0,0 1 0,0 0 0,0 0 0,1 1 0,-10 6 0,-12 9 0,-31 28 0,20-16 0,-141 118 0,175-143 0,0 0 0,0 1 0,0-1 0,1 1 0,0 0 0,1 1 0,-1-1 0,1 1 0,1 0 0,-6 15 0,4-1 0,0 1 0,-2 40 0,3-40-1365,-2-5-5461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1:17.38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24575,'1'16'0,"0"0"0,2 0 0,0-1 0,0 0 0,1 1 0,1-1 0,9 19 0,57 97 0,-61-112 0,81 124 0,5-4 0,139 155 0,105 176 0,-98-121 0,355 382 0,-586-718 0,413 463 0,-408-460 0,-9-8 0,1 0 0,-1 0 0,2-1 0,13 10 0,-29-29 0,-10-7 0,-1 5 0,-2 1 0,1 0 0,-2 2 0,1 0 0,-1 2 0,-1 0 0,0 1 0,0 1 0,-1 2 0,-38-6 0,-14 4 0,-147 5 0,194 3 0,22-1 0,-1 0 0,1 1 0,0 0 0,-1 0 0,1 1 0,0-1 0,0 1 0,0 1 0,0-1 0,0 1 0,1 0 0,-1 1 0,1-1 0,-8 7 0,6-2 0,-1 0 0,1 0 0,0 1 0,1 0 0,0 0 0,0 1 0,-6 15 0,10-20 0,0 0 0,0-1 0,0 1 0,-1-1 0,0 1 0,0-1 0,0 0 0,0 0 0,0 0 0,-1-1 0,0 1 0,0-1 0,0 0 0,0 0 0,0 0 0,-1-1 0,1 1 0,-1-1 0,0 0 0,0-1 0,1 1 0,-1-1 0,0 0 0,0 0 0,0 0 0,-1-1 0,-7 1 0,1-1 0,17 0 0,30-1 0,219 1 0,135-4 0,-364 2 0,-1-2 0,0-1 0,35-12 0,-36 10 0,1 1 0,0 0 0,26-1 0,132 4 0,-233 22 0,-35-3 0,-1-3 0,-1-5 0,1-3 0,-114-8 0,17-19 0,13 1 0,-439 6 0,597 15 0,0 0 0,1 1 0,-1 1 0,0 0 0,0 1 0,1 0 0,-1 1 0,1 1 0,-19 9 0,31-14 0,0 0 0,0 0 0,0 0 0,0 0 0,0 0 0,0 0 0,0 0 0,0 0 0,0 0 0,0 0 0,1 0 0,-1 0 0,0 0 0,0 0 0,0 0 0,0 0 0,0 1 0,0-1 0,0 0 0,0 0 0,0 0 0,0 0 0,0 0 0,0 0 0,0 0 0,0 0 0,0 0 0,0 0 0,0 1 0,0-1 0,0 0 0,0 0 0,0 0 0,0 0 0,0 0 0,0 0 0,0 0 0,0 0 0,0 0 0,0 0 0,0 1 0,0-1 0,0 0 0,0 0 0,0 0 0,0 0 0,0 0 0,0 0 0,0 0 0,0 0 0,0 0 0,0 0 0,0 0 0,-1 1 0,18-2 0,26-5 0,3-4 0,137-29 0,214-17 0,-135 47 0,-12 2 0,-248 7 0,-1-1 0,0 1 0,1 0 0,-1 0 0,0 0 0,1 0 0,-1 0 0,0 0 0,1 0 0,-1 0 0,1 0 0,-1 1 0,0-1 0,0 1 0,1-1 0,-1 1 0,0-1 0,0 1 0,1 0 0,-1-1 0,0 1 0,0 0 0,0 0 0,0 0 0,0 0 0,0 0 0,0 0 0,-1 0 0,2 2 0,-1 1 0,0 0 0,-1 0 0,0 0 0,0 0 0,0 0 0,0 0 0,0 0 0,-2 6 0,1-6 0,-8 68 0,5-122-1365,4 23-5461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15:40.69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 1 24575,'-5'0'0,"-1"0"-8191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1:22.71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838 223 24575,'0'4'0,"0"0"0,0 0 0,-1 0 0,1 0 0,-1 0 0,0-1 0,-1 1 0,1 0 0,0-1 0,-1 1 0,0-1 0,0 1 0,0-1 0,0 0 0,-5 5 0,2-3 0,0-1 0,0 0 0,0 0 0,-1 0 0,1-1 0,-1 1 0,0-1 0,-11 3 0,3-1 0,-1-1 0,0-1 0,0-1 0,0 0 0,0-1 0,0 0 0,-23-3 0,5-3 0,0-1 0,-34-12 0,39 9 0,-1 2 0,0 1 0,-37-4 0,-24 10 0,59 1 0,1-1 0,-1-2 0,-40-7 0,51 6 0,15 3 0,0-1 0,0 0 0,1 0 0,-1 0 0,1 0 0,-1-1 0,1 0 0,-1 1 0,-5-5 0,10 6 0,0 0 0,0 0 0,0 0 0,-1-1 0,1 1 0,0 0 0,0 0 0,0 0 0,0 0 0,0-1 0,0 1 0,0 0 0,0 0 0,0 0 0,-1 0 0,1-1 0,0 1 0,0 0 0,0 0 0,0 0 0,0-1 0,0 1 0,0 0 0,0 0 0,0 0 0,1-1 0,-1 1 0,0 0 0,0 0 0,0 0 0,0-1 0,0 1 0,0 0 0,0 0 0,0 0 0,0 0 0,1-1 0,-1 1 0,0 0 0,0 0 0,0 0 0,0 0 0,0 0 0,1 0 0,-1-1 0,14-6 0,18-3 0,-31 9 0,81-17 0,-47 11 0,61-20 0,-74 20 0,1 0 0,0 1 0,0 1 0,0 2 0,1 0 0,33 1 0,-32 5 0,-25-3 0,0 0 0,1 0 0,-1 0 0,0 0 0,0 0 0,0 0 0,0 0 0,0 0 0,0 0 0,1 0 0,-1 0 0,0 0 0,0 0 0,0 0 0,0 0 0,0 0 0,0 0 0,0 0 0,1 0 0,-1 0 0,0 1 0,0-1 0,0 0 0,0 0 0,0 0 0,0 0 0,0 0 0,0 0 0,1 0 0,-1 0 0,0 0 0,0 1 0,0-1 0,0 0 0,0 0 0,0 0 0,0 0 0,0 0 0,0 0 0,0 1 0,0-1 0,0 0 0,0 0 0,0 0 0,0 0 0,0 0 0,0 0 0,0 1 0,0-1 0,0 0 0,0 0 0,0 0 0,0 0 0,0 0 0,0 0 0,0 0 0,0 1 0,-1-1 0,1 0 0,0 0 0,0 0 0,0 0 0,0 0 0,0 0 0,0 0 0,0 0 0,-1 0 0,-13 6 0,-20 1 0,-298 29 0,324-36 0,3 0 0,0 1 0,0-1 0,0 1 0,0 0 0,0 0 0,0 1 0,0 0 0,-8 3 0,13-4 0,-1-1 0,1 0 0,0 0 0,0 0 0,-1 1 0,1-1 0,0 0 0,0 0 0,0 1 0,0-1 0,-1 0 0,1 1 0,0-1 0,0 0 0,0 0 0,0 1 0,0-1 0,0 0 0,0 1 0,0-1 0,0 0 0,0 1 0,0-1 0,0 0 0,0 1 0,0-1 0,0 0 0,0 0 0,0 1 0,0-1 0,0 0 0,0 1 0,1-1 0,-1 0 0,0 0 0,0 1 0,0-1 0,1 0 0,-1 0 0,0 1 0,0-1 0,0 0 0,1 0 0,-1 0 0,0 1 0,0-1 0,1 0 0,-1 0 0,1 0 0,15 8 0,3-1 0,1-2 0,0 0 0,0-1 0,0-2 0,0 0 0,30-1 0,-13-2 0,-1-2 0,64-13 0,-95 15 0,1-1 0,-1 1 0,0-1 0,0 1 0,0-2 0,0 1 0,0 0 0,-1-1 0,1 0 0,-1 0 0,1 0 0,-1-1 0,0 1 0,0-1 0,-1 0 0,1 0 0,-1-1 0,0 1 0,0-1 0,0 1 0,-1-1 0,0 0 0,0 0 0,0 0 0,0 0 0,-1 0 0,0-1 0,0 1 0,0 0 0,0-1 0,-1 1 0,0-1 0,0 1 0,-1 0 0,-1-9 0,2 10 0,-1 0 0,1 1 0,-1-1 0,0 0 0,0 1 0,0-1 0,-1 0 0,1 1 0,-1-1 0,0 1 0,0 0 0,0 0 0,0 0 0,0 0 0,-1 0 0,0 0 0,1 0 0,-1 1 0,0-1 0,0 1 0,0 0 0,-1 0 0,-5-3 0,3 3 0,-1 1 0,1-1 0,0 1 0,0 1 0,-1-1 0,1 1 0,0 0 0,-1 0 0,1 1 0,0 0 0,-1 0 0,1 0 0,-10 4 0,-4 4 0,1 0 0,0 1 0,1 0 0,1 2 0,-24 18 0,18-13 0,-43 26 0,266-78 0,-151 31 0,1 2 0,67 7 0,96 22 0,-116-13 0,-80-12 0,48 9 0,-62-11 0,-1 1 0,0 0 0,0-1 0,1 1 0,-1 0 0,0 0 0,0 0 0,0 1 0,0-1 0,0 0 0,0 1 0,0-1 0,-1 1 0,1 0 0,0-1 0,-1 1 0,1 0 0,-1 0 0,0 0 0,0 0 0,2 4 0,-3-4 0,0 0 0,0-1 0,-1 1 0,1 0 0,0-1 0,-1 1 0,1 0 0,-1-1 0,0 1 0,1 0 0,-1-1 0,0 1 0,0-1 0,0 0 0,0 1 0,0-1 0,-1 0 0,1 1 0,0-1 0,-1 0 0,1 0 0,0 0 0,-1 0 0,1 0 0,-1-1 0,0 1 0,1 0 0,-3 0 0,-51 18 0,55-18 0,-40 7 0,0-2 0,0-1 0,-79-1 0,-32 3 0,6 12 39,-88 8-1443,204-26-5422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1:24.61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24575,'0'5'0,"5"1"0,6 10 0,7 2 0,-1-3-8191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1:26.65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438 0 24575,'-13'1'0,"-1"1"0,1 0 0,-21 6 0,-8 2 0,-208 25 0,190-24 0,49-5 0,20-2 0,25-1 0,114-2 0,-89-3 0,102 11 0,-103 2 0,66 21 0,-7-1 0,-100-25 0,-25-4 0,-36-2 0,37 0 0,-65-4 0,0-3 0,1-3 0,-115-32 0,121 23-53,37 10-275,-1 1 0,0 2 0,-47-6 0,51 11-6498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3:55.33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343 399 24575,'1'-15'0,"0"1"0,1 0 0,0 0 0,1 0 0,1 0 0,0 1 0,1-1 0,0 1 0,1 0 0,1 1 0,0-1 0,1 1 0,0 0 0,0 1 0,1 0 0,1 1 0,0 0 0,1 0 0,-1 1 0,2 0 0,-1 1 0,1 0 0,1 1 0,-1 0 0,1 1 0,19-6 0,41-13 0,1 4 0,117-20 0,-119 35 0,138 5 0,-96 4 0,-76-3 0,-1 2 0,60 10 0,-75-7 0,-1 1 0,1 1 0,-1 0 0,0 2 0,32 19 0,246 179 0,-224-152 0,98 80 0,-139-105 0,-1 1 0,52 65 0,-73-80 0,-2 0 0,1 1 0,-2 0 0,-1 1 0,0 0 0,-1 0 0,8 33 0,-8-18 0,-2 1 0,-1 0 0,-1 54 0,-2 55 0,-6 170 0,1-271 0,-3 0 0,-1-1 0,-3 0 0,-26 69 0,-83 152 0,88-198 0,19-40 0,-2-1 0,0-1 0,-2-1 0,-22 24 0,18-22 0,11-13 0,0 0 0,-1-1 0,-1 0 0,1 0 0,-25 12 0,-68 27 0,88-43 0,0 0 0,0-1 0,-1 0 0,1-2 0,-23 2 0,-85-5 0,60-1 0,-118 3 0,-105-4 0,223-1 0,1-3 0,-99-24 0,-120-57 0,224 64 0,-95-54 0,138 68 0,0-1 0,1 0 0,0-1 0,1-1 0,0 0 0,1 0 0,0-1 0,1-1 0,1 0 0,0-1 0,1 0 0,-7-17 0,5 7 0,1-1 0,1 0 0,2 0 0,0-1 0,2 0 0,1 0 0,0-29 0,0 8 0,-10-48 0,5 39 0,-3-12 0,5 39 0,-4-65 0,13 5 0,-1 57 0,0 0 0,-2 0 0,-12-66 0,-3 39 0,-12-56 0,26 104 0,1 1 0,0-1 0,1 1 0,0-1 0,1 0 0,0 1 0,4-16 0,-3 23 0,-1 0 0,2 0 0,-1 0 0,0 0 0,1 0 0,0 1 0,0-1 0,1 1 0,-1 0 0,8-8 0,48-32 0,-37 28 0,9-6 0,-19 16 0,-1-2 0,0 0 0,0 0 0,-1-1 0,0 0 0,0-1 0,-1 0 0,-1-1 0,1 1 0,-2-2 0,9-14 0,2-10-1365,-11 20-5461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20.80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 24575,'0'0'-8191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4:35.39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24575,'1'0'0,"0"0"0,0 0 0,0 1 0,-1-1 0,1 0 0,0 1 0,0-1 0,0 0 0,-1 1 0,1-1 0,0 1 0,-1-1 0,1 1 0,-1 0 0,1-1 0,0 1 0,-1 0 0,1-1 0,-1 1 0,0 0 0,1 0 0,0 1 0,8 23 0,-7-18 0,18 62 0,21 138 0,-31-147 0,-2-22 0,3 0 0,18 47 0,-15-48 0,-2 1 0,9 43 0,39 238 0,-53-283 0,1 0 0,2-1 0,2 0 0,18 40 0,-25-60-76,0 0-1,-1 0 0,-1 1 1,-1-1-1,0 1 1,-1-1-1,0 1 1,-3 20-1,2-20-599,-1 9-6150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05.56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685 1 24575,'2'20'0,"0"-1"0,1 1 0,1-1 0,8 21 0,3 21 0,2 20 0,-4 0 0,4 101 0,-16 303 0,-3-217 0,0-240 0,-1 0 0,-2 0 0,0-1 0,-2 1 0,-12 29 0,7-22 0,2 0 0,-6 45 0,-32 252 0,-5 44 0,27-134 0,5 267 0,20-486 0,-1 0 0,-8 40 0,-3 23 0,11-63 0,-10 37 0,7-38 0,-4 42 0,8-48 0,-1-1 0,0 1 0,-1-1 0,-1 1 0,0-1 0,-1 0 0,-1 0 0,0-1 0,-1 0 0,-1 0 0,0 0 0,-1-1 0,0 0 0,-1-1 0,0 0 0,-1-1 0,0 0 0,-1 0 0,-1-2 0,-15 11 0,-48 41 0,-10 7 0,75-60 0,-1-1 0,1-1 0,-1 1 0,0-2 0,-23 8 0,31-12-170,-1 0-1,0-1 0,1 1 1,-1-1-1,0 0 0,1 0 1,-9-2-1,-6-2-6655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20.587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1156 1 24575,'-2'0'0,"0"1"0,0 0 0,0 0 0,0 0 0,0 0 0,0 0 0,0 1 0,0-1 0,1 0 0,-1 1 0,0-1 0,1 1 0,-1 0 0,1 0 0,-2 2 0,-6 6 0,-3-1 0,-1 1 0,0-2 0,-1 0 0,0 0 0,0-2 0,-27 10 0,-23 11 0,37-14 0,-1-1 0,0-2 0,-1 0 0,0-2 0,0-1 0,0-2 0,-1 0 0,0-2 0,-44-2 0,43-1 0,-1-2 0,1-1 0,-1-2 0,1-1 0,1-1 0,-52-20 0,-25-20 0,-29-12 0,75 44-1365,36 12-5461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37.873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171 116 24575,'29'-2'0,"0"0"0,30-8 0,-6 1 0,167-30 0,-136 21 0,1 3 0,145-5 0,981 22 0,-1134-3 0,0 4 0,-1 2 0,97 21 0,-167-24 0,0-1 0,1 1 0,-1 0 0,0 1 0,0 0 0,0 0 0,-1 0 0,1 0 0,-1 1 0,1 0 0,-1 0 0,-1 1 0,1-1 0,7 10 0,-8-7 0,0-1 0,-1 1 0,0 0 0,0 0 0,0 0 0,-1 0 0,0 0 0,-1 1 0,0-1 0,0 1 0,0-1 0,-1 11 0,3 40 0,3-1 0,24 105 0,5 47 0,-21-122 0,-8-61 0,-2 0 0,2 32 0,-5-27 0,1-1 0,11 61 0,-6-52 0,-2-1 0,-2 1 0,-1 0 0,-8 77 0,5-113 0,1 0 0,-1 1 0,1-1 0,-1 0 0,0 0 0,0 0 0,-1 0 0,1 0 0,-1 0 0,0 0 0,1 0 0,-1 0 0,0-1 0,-1 1 0,1-1 0,-3 3 0,1-2 0,-1 1 0,0-1 0,0 0 0,0-1 0,-1 1 0,1-1 0,0 0 0,-10 2 0,-6 0 0,-1-1 0,-1-1 0,-38-1 0,52-1 0,-1818-5 0,1218 5 0,605 1 0,0-1 0,0 0 0,0-1 0,0 1 0,-1-1 0,1 1 0,1-1 0,-1-1 0,0 1 0,0 0 0,0-1 0,1 0 0,-1 0 0,-5-4 0,6 3 0,1 1 0,-1-1 0,1-1 0,0 1 0,0 0 0,1 0 0,-1-1 0,1 1 0,-1-1 0,1 1 0,0-1 0,1 0 0,-1 1 0,0-1 0,1 0 0,0-5 0,-2-30 0,-9-49 0,-17-82 0,15 118 0,5 23 0,2-1 0,0 0 0,-2-44 0,10-406 0,-3 476 0,1 0 0,0 0 0,1 0 0,-1 0 0,1 0 0,-1 0 0,1 0 0,0 0 0,1 1 0,-1-1 0,1 0 0,0 1 0,-1-1 0,5-5 0,-3 7 0,0 0 0,-1 0 0,1-1 0,0 2 0,0-1 0,0 0 0,1 1 0,-1-1 0,0 1 0,1 0 0,-1 0 0,1 0 0,-1 1 0,1-1 0,-1 1 0,7 0 0,18 1 0,0 1 0,0 2 0,0 1 0,-1 1 0,34 12 0,-14-5 0,1 0 0,2 2 0,2-3 0,-1-1 0,2-3 0,58 2 0,28-13 0,-77 0 0,-1 2 0,1 3 0,108 17 0,-101 0 0,77 31 0,-101-32 0,1-2 0,0-2 0,1-2 0,88 11 0,201-24 0,-171-14 0,-142 11 0,0-1 0,0 0 0,0-2 0,42-19 0,-59 23 0,0-1 0,0 0 0,-1 0 0,0 0 0,1 0 0,-2-1 0,1 0 0,0 0 0,-1 0 0,0 0 0,0-1 0,5-10 0,-8 13 0,0 1 0,0-1 0,0 0 0,0 0 0,0 0 0,0 1 0,-1-1 0,0 0 0,1 0 0,-1 0 0,0 0 0,0 0 0,-1 0 0,1 0 0,-1 0 0,1 0 0,-1 0 0,0 0 0,0 1 0,0-1 0,0 0 0,-1 0 0,1 1 0,-1-1 0,0 1 0,0 0 0,0-1 0,0 1 0,0 0 0,-3-3 0,-7-3 0,0 0 0,0 1 0,-1 0 0,0 1 0,0 1 0,-1 0 0,1 0 0,-1 1 0,0 1 0,-28-3 0,-15 2 0,-81 4 0,88 1 0,-58-1 0,-105 5 0,194-1 0,1 0 0,-1 2 0,1 0 0,1 1 0,-1 0 0,1 2 0,-28 18 0,-42 19 0,-172 88 0,25-12 0,142-81 0,-3-4 0,-139 36 0,190-66 0,1-2 0,-1-1 0,-75-4 0,565-3 0,-405 6 0,-1 2 0,1 1 0,-1 3 0,66 21 0,-20-5 0,2 0 0,176 38 0,-212-57 0,1-3 0,90-5 0,-38-1 0,777 3 0,-1734 0 0,761 4 0,-142 26 0,91-9 0,85-14 0,-28 5 0,-89-1 0,-428-12 0,592 1 0,1 0 0,-1 1 0,1 0 0,-11 3 0,18-3 0,1-1 0,-1 0 0,0 1 0,1-1 0,-1 1 0,1-1 0,-1 1 0,1 0 0,-1 0 0,1 0 0,-1-1 0,1 1 0,0 1 0,0-1 0,-1 0 0,1 0 0,0 0 0,0 1 0,0-1 0,0 0 0,1 1 0,-1-1 0,0 1 0,0-1 0,1 1 0,-1-1 0,1 1 0,-1 0 0,1-1 0,0 1 0,0 2 0,1-2 0,-1 0 0,2 0 0,-1 0 0,0 0 0,0 0 0,1 0 0,-1 0 0,1-1 0,-1 1 0,1-1 0,0 1 0,0-1 0,-1 1 0,1-1 0,0 0 0,0 0 0,0 0 0,1 0 0,-1 0 0,0-1 0,4 2 0,18 5 0,1 0 0,-1-1 0,1-2 0,28 2 0,109 0 0,-102-5 0,739 0 0,-355-3 0,-382-1 0,83-15 0,-110 13 0,-18 2 0,-1-2 0,1 1 0,-1-2 0,0 0 0,22-12 0,72-49 0,23-32 0,-117 84-1365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0T14:35:59.3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 0 24575,'-1'0'0,"0"0"0,0 1 0,1-1 0,-1 0 0,0 0 0,0 0 0,1 1 0,-1-1 0,0 0 0,1 1 0,-1-1 0,0 1 0,1-1 0,-1 1 0,1-1 0,-1 1 0,0-1 0,1 1 0,-1-1 0,1 1 0,0 0 0,-1-1 0,1 1 0,-1 0 0,1-1 0,0 1 0,0 0 0,-1 0 0,1-1 0,0 1 0,0 0 0,0 0 0,0-1 0,0 3 0,2 30 0,-2-29 0,14 91 0,13 153 0,-24 314 0,-4-305 0,2-235 0,1-1 0,1 1 0,7 21 0,2 16 0,0 4 0,-6-31 0,0 1 0,0 35 0,-6 315 0,-1-173 0,-1-180 0,-1 0 0,-9 41 0,-1-4 0,8-42 0,-1 0 0,-10 26 0,9-31 0,1 0 0,1 1 0,0 0 0,-1 22 0,-8 68 0,8-70 0,-2 61 0,9 406 0,0-487 0,1 0 0,1 0 0,1-1 0,1 1 0,1-1 0,9 23 0,-15-42 0,0 0 0,0 0 0,0 0 0,1 0 0,-1 0 0,0-1 0,0 1 0,1 0 0,-1 0 0,1 0 0,-1-1 0,1 1 0,-1 0 0,1 0 0,-1-1 0,1 1 0,-1 0 0,1-1 0,0 1 0,-1-1 0,1 1 0,0-1 0,0 1 0,0-1 0,-1 0 0,1 1 0,0-1 0,0 0 0,0 1 0,0-1 0,0 0 0,-1 0 0,1 0 0,0 0 0,0 0 0,0 0 0,0 0 0,0 0 0,1-1 0,2-1 0,0 0 0,0-1 0,-1 0 0,1 0 0,-1 0 0,6-7 0,15-13 0,-15 19 0,0-1 0,0 1 0,0 0 0,1 1 0,0 0 0,-1 1 0,1 0 0,0 0 0,11 1 0,16-1 0,42 5 0,-22 0 0,-7-2 0,433-3 0,-279-11 0,57-3 0,-155 17 0,61-2 0,-154 0 24,0 0 0,0-1 0,0 0 0,17-6 0,-27 7-81,0 0 0,0 0 0,-1 0 0,1-1-1,-1 1 1,1 0 0,-1-1 0,0 0 0,1 1 0,-1-1 0,0 0 0,0 0-1,0 0 1,0-1 0,-1 1 0,1 0 0,-1-1 0,1 1 0,-1-1 0,0 1 0,0-1-1,0 0 1,0 0 0,0 1 0,0-5 0,-1-18-6769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F4E9AA-8B68-4026-826F-95F859DBBF5A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822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771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614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noProof="0" smtClean="0"/>
              <a:t>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0773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B2804-3D7C-D1E6-D35A-20B5677B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4506D52-C424-461F-E2F3-C83E185F1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DFC12F-80F7-7D83-A3DF-F4404FD8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6CB140-3C3C-22C6-796B-23B3D98C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8D1FEB-3523-7340-DBB2-0B244B12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839341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BCFCB4-2C32-498A-87BD-DDBC8162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373B461-971F-603F-9BCF-EB0ED9B1F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285DFE-EB83-B2FF-E1CB-3A3B344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701281-5B8A-D402-5C42-75E1BA9D3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2239B2-471C-84B2-A9A5-61EA1813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210009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DBFD7C-5293-0FC3-E71A-849F9685F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0FCCA97-0AC2-2BCD-639E-75A0919E0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86D2B8-00F7-3614-F98B-49FD6490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E8B386-869F-F93D-6A1F-0DA5310FF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8653DB-5BB6-B511-DF2A-BC3C0263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132758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6128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779A72-6606-B88B-3BAA-D28ACFCD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7370F2-5251-1089-71BC-75B39A6F1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EABAF2-850B-134A-61C9-99EEF6582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E5AF9-F1D2-DBAA-43AF-9BF25929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62F1F0-B57F-492B-54F1-4867A1DB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7751330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D39AA-24CE-1307-09B2-A5734A34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C5913B-B183-B56F-A317-C13E8016A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D95AA5-54ED-3CFD-35D3-15C2E41F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C5A678-9934-C0DF-9FAB-881348441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C292E1-3A20-7A6C-1D8E-5F38AF43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9696903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0690C-066B-ED05-73CE-D2D55D75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C1CE9B-BFAA-DD0D-D0B5-9B50B428F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9CA01FA-E762-D05F-669B-0D3C27C03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F5BA066-7CDD-9E77-B470-039373B1A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C36F40-44AA-0E82-A4CA-6AEC31E1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C69781A-1817-7B21-3905-AD7DCE90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673788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7342D-5165-75C8-2B5A-58CAB7687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B686A26-E548-4BB8-3889-44BEAD657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817B8BA-F0A2-C2DE-B086-9B96F3CBA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F15D8E6-B18B-2567-20A3-F76B1199F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8A161AD-6A57-65F6-7273-B2920FCF8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2EEE01B-8EE7-6CD0-326E-7235B5E4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C3D6F83-C092-7918-3F41-A21FA5063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822662F-4C67-4327-158A-C4BA9A96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4175652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8AA90-8E8B-5A10-064B-725B83A01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575BA5-1A60-57AB-5E50-E994E6E66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87DD0A3-466F-CC20-3875-3698C08CB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2ECBDE4-EE31-9B46-34EA-F9008621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4242078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B0043D0-6151-ABE6-B7B0-4048B80E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F4C8729-6BE9-E226-D7A7-B7300D54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49E239E-9756-4215-4179-F40049E0C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3251386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F5911-47A7-648E-EF4F-D0413ABD4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D6AC96-7C00-CF1F-C2AE-D60A52EBA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F4A1937-8219-E655-2B77-E8F4E9071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24AE9B-50B3-2D1A-DC6C-D63B4412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AA54A7-BD0B-351D-859B-6EF5A9B2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629249-37FC-E936-0A32-3D97C02B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802453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CAC3F-47CB-32BB-7273-D6781DDDF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90D155C-87F2-3B41-0A55-BEF6C34A9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16ABA3-B9C7-59E1-A1CC-E02F8A31D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3DFEE2-C650-6B68-E3B6-7F6B3294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2763C16-4938-71EC-A9BB-560CF7CA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95375CB-EA48-696F-E381-CA1C7C040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736822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D2472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6600016-88E0-CF44-EEF6-79F8F542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1E6EC8-999A-D688-6EDD-2CF52632F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95A1F7-275B-6BAA-2416-F59A9E9EA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61B589D6-0A3B-49A2-A2F1-A1288C62EC4C}" type="datetime1">
              <a:rPr lang="fr-FR" noProof="0" smtClean="0"/>
              <a:t>13/09/2024</a:t>
            </a:fld>
            <a:endParaRPr lang="fr-FR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1E95DE-B1E6-EC49-909C-7DFAE8EFB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D0D920-26B3-77FB-CACB-BE1AD95E8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 rtl="0"/>
              <a:t>‹#›</a:t>
            </a:fld>
            <a:endParaRPr lang="fr-FR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BDA45-9488-C56D-0866-AF4712E0F82B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65CB124-1D16-2BD0-81F5-F5B344847A37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602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8.xml"/><Relationship Id="rId18" Type="http://schemas.openxmlformats.org/officeDocument/2006/relationships/customXml" Target="../ink/ink12.xml"/><Relationship Id="rId26" Type="http://schemas.openxmlformats.org/officeDocument/2006/relationships/customXml" Target="../ink/ink18.xml"/><Relationship Id="rId39" Type="http://schemas.openxmlformats.org/officeDocument/2006/relationships/image" Target="../media/image13.png"/><Relationship Id="rId21" Type="http://schemas.openxmlformats.org/officeDocument/2006/relationships/customXml" Target="../ink/ink15.xml"/><Relationship Id="rId34" Type="http://schemas.openxmlformats.org/officeDocument/2006/relationships/customXml" Target="../ink/ink22.xml"/><Relationship Id="rId7" Type="http://schemas.openxmlformats.org/officeDocument/2006/relationships/customXml" Target="../ink/ink3.xml"/><Relationship Id="rId12" Type="http://schemas.openxmlformats.org/officeDocument/2006/relationships/customXml" Target="../ink/ink7.xml"/><Relationship Id="rId17" Type="http://schemas.openxmlformats.org/officeDocument/2006/relationships/customXml" Target="../ink/ink11.xml"/><Relationship Id="rId25" Type="http://schemas.openxmlformats.org/officeDocument/2006/relationships/customXml" Target="../ink/ink17.xml"/><Relationship Id="rId33" Type="http://schemas.openxmlformats.org/officeDocument/2006/relationships/image" Target="../media/image10.png"/><Relationship Id="rId38" Type="http://schemas.openxmlformats.org/officeDocument/2006/relationships/customXml" Target="../ink/ink24.xml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10.xml"/><Relationship Id="rId20" Type="http://schemas.openxmlformats.org/officeDocument/2006/relationships/customXml" Target="../ink/ink14.xml"/><Relationship Id="rId29" Type="http://schemas.openxmlformats.org/officeDocument/2006/relationships/image" Target="../media/image8.png"/><Relationship Id="rId41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2.xml"/><Relationship Id="rId11" Type="http://schemas.openxmlformats.org/officeDocument/2006/relationships/customXml" Target="../ink/ink6.xml"/><Relationship Id="rId24" Type="http://schemas.openxmlformats.org/officeDocument/2006/relationships/image" Target="../media/image6.png"/><Relationship Id="rId32" Type="http://schemas.openxmlformats.org/officeDocument/2006/relationships/customXml" Target="../ink/ink21.xml"/><Relationship Id="rId37" Type="http://schemas.openxmlformats.org/officeDocument/2006/relationships/image" Target="../media/image12.png"/><Relationship Id="rId40" Type="http://schemas.openxmlformats.org/officeDocument/2006/relationships/image" Target="../media/image1.png"/><Relationship Id="rId5" Type="http://schemas.openxmlformats.org/officeDocument/2006/relationships/image" Target="../media/image2.png"/><Relationship Id="rId15" Type="http://schemas.openxmlformats.org/officeDocument/2006/relationships/image" Target="../media/image4.png"/><Relationship Id="rId23" Type="http://schemas.openxmlformats.org/officeDocument/2006/relationships/customXml" Target="../ink/ink16.xml"/><Relationship Id="rId28" Type="http://schemas.openxmlformats.org/officeDocument/2006/relationships/customXml" Target="../ink/ink19.xml"/><Relationship Id="rId36" Type="http://schemas.openxmlformats.org/officeDocument/2006/relationships/customXml" Target="../ink/ink23.xml"/><Relationship Id="rId10" Type="http://schemas.openxmlformats.org/officeDocument/2006/relationships/image" Target="../media/image3.png"/><Relationship Id="rId19" Type="http://schemas.openxmlformats.org/officeDocument/2006/relationships/customXml" Target="../ink/ink13.xml"/><Relationship Id="rId31" Type="http://schemas.openxmlformats.org/officeDocument/2006/relationships/image" Target="../media/image9.png"/><Relationship Id="rId9" Type="http://schemas.openxmlformats.org/officeDocument/2006/relationships/customXml" Target="../ink/ink5.xml"/><Relationship Id="rId14" Type="http://schemas.openxmlformats.org/officeDocument/2006/relationships/customXml" Target="../ink/ink9.xml"/><Relationship Id="rId22" Type="http://schemas.openxmlformats.org/officeDocument/2006/relationships/image" Target="../media/image5.png"/><Relationship Id="rId27" Type="http://schemas.openxmlformats.org/officeDocument/2006/relationships/image" Target="../media/image7.png"/><Relationship Id="rId30" Type="http://schemas.openxmlformats.org/officeDocument/2006/relationships/customXml" Target="../ink/ink20.xml"/><Relationship Id="rId35" Type="http://schemas.openxmlformats.org/officeDocument/2006/relationships/image" Target="../media/image11.png"/><Relationship Id="rId8" Type="http://schemas.openxmlformats.org/officeDocument/2006/relationships/customXml" Target="../ink/ink4.xml"/><Relationship Id="rId3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84.xml"/><Relationship Id="rId21" Type="http://schemas.openxmlformats.org/officeDocument/2006/relationships/customXml" Target="../ink/ink34.xml"/><Relationship Id="rId63" Type="http://schemas.openxmlformats.org/officeDocument/2006/relationships/customXml" Target="../ink/ink55.xml"/><Relationship Id="rId159" Type="http://schemas.openxmlformats.org/officeDocument/2006/relationships/image" Target="../media/image80.png"/><Relationship Id="rId170" Type="http://schemas.openxmlformats.org/officeDocument/2006/relationships/customXml" Target="../ink/ink109.xml"/><Relationship Id="rId191" Type="http://schemas.openxmlformats.org/officeDocument/2006/relationships/image" Target="../media/image95.png"/><Relationship Id="rId205" Type="http://schemas.openxmlformats.org/officeDocument/2006/relationships/customXml" Target="../ink/ink128.xml"/><Relationship Id="rId226" Type="http://schemas.openxmlformats.org/officeDocument/2006/relationships/image" Target="../media/image109.png"/><Relationship Id="rId247" Type="http://schemas.openxmlformats.org/officeDocument/2006/relationships/image" Target="../media/image101.png"/><Relationship Id="rId107" Type="http://schemas.openxmlformats.org/officeDocument/2006/relationships/customXml" Target="../ink/ink79.xml"/><Relationship Id="rId268" Type="http://schemas.openxmlformats.org/officeDocument/2006/relationships/customXml" Target="../ink/ink157.xml"/><Relationship Id="rId11" Type="http://schemas.openxmlformats.org/officeDocument/2006/relationships/image" Target="../media/image18.png"/><Relationship Id="rId32" Type="http://schemas.openxmlformats.org/officeDocument/2006/relationships/customXml" Target="../ink/ink40.xml"/><Relationship Id="rId53" Type="http://schemas.openxmlformats.org/officeDocument/2006/relationships/customXml" Target="../ink/ink50.xml"/><Relationship Id="rId74" Type="http://schemas.openxmlformats.org/officeDocument/2006/relationships/image" Target="../media/image40.png"/><Relationship Id="rId128" Type="http://schemas.openxmlformats.org/officeDocument/2006/relationships/image" Target="../media/image65.png"/><Relationship Id="rId5" Type="http://schemas.openxmlformats.org/officeDocument/2006/relationships/image" Target="../media/image15.png"/><Relationship Id="rId95" Type="http://schemas.openxmlformats.org/officeDocument/2006/relationships/customXml" Target="../ink/ink71.xml"/><Relationship Id="rId160" Type="http://schemas.openxmlformats.org/officeDocument/2006/relationships/customXml" Target="../ink/ink104.xml"/><Relationship Id="rId181" Type="http://schemas.openxmlformats.org/officeDocument/2006/relationships/image" Target="../media/image91.png"/><Relationship Id="rId237" Type="http://schemas.openxmlformats.org/officeDocument/2006/relationships/image" Target="../media/image76.png"/><Relationship Id="rId258" Type="http://schemas.openxmlformats.org/officeDocument/2006/relationships/customXml" Target="../ink/ink152.xml"/><Relationship Id="rId279" Type="http://schemas.openxmlformats.org/officeDocument/2006/relationships/customXml" Target="../ink/ink164.xml"/><Relationship Id="rId22" Type="http://schemas.openxmlformats.org/officeDocument/2006/relationships/image" Target="../media/image23.png"/><Relationship Id="rId43" Type="http://schemas.openxmlformats.org/officeDocument/2006/relationships/customXml" Target="../ink/ink45.xml"/><Relationship Id="rId64" Type="http://schemas.openxmlformats.org/officeDocument/2006/relationships/image" Target="../media/image350.png"/><Relationship Id="rId118" Type="http://schemas.openxmlformats.org/officeDocument/2006/relationships/image" Target="../media/image60.png"/><Relationship Id="rId139" Type="http://schemas.openxmlformats.org/officeDocument/2006/relationships/image" Target="../media/image70.png"/><Relationship Id="rId85" Type="http://schemas.openxmlformats.org/officeDocument/2006/relationships/customXml" Target="../ink/ink66.xml"/><Relationship Id="rId171" Type="http://schemas.openxmlformats.org/officeDocument/2006/relationships/image" Target="../media/image86.png"/><Relationship Id="rId192" Type="http://schemas.openxmlformats.org/officeDocument/2006/relationships/customXml" Target="../ink/ink119.xml"/><Relationship Id="rId227" Type="http://schemas.openxmlformats.org/officeDocument/2006/relationships/customXml" Target="../ink/ink134.xml"/><Relationship Id="rId248" Type="http://schemas.openxmlformats.org/officeDocument/2006/relationships/customXml" Target="../ink/ink147.xml"/><Relationship Id="rId269" Type="http://schemas.openxmlformats.org/officeDocument/2006/relationships/image" Target="../media/image115.png"/><Relationship Id="rId12" Type="http://schemas.openxmlformats.org/officeDocument/2006/relationships/customXml" Target="../ink/ink29.xml"/><Relationship Id="rId33" Type="http://schemas.openxmlformats.org/officeDocument/2006/relationships/image" Target="../media/image28.png"/><Relationship Id="rId108" Type="http://schemas.openxmlformats.org/officeDocument/2006/relationships/image" Target="../media/image55.png"/><Relationship Id="rId129" Type="http://schemas.openxmlformats.org/officeDocument/2006/relationships/customXml" Target="../ink/ink90.xml"/><Relationship Id="rId280" Type="http://schemas.openxmlformats.org/officeDocument/2006/relationships/image" Target="../media/image119.png"/><Relationship Id="rId54" Type="http://schemas.openxmlformats.org/officeDocument/2006/relationships/image" Target="../media/image300.png"/><Relationship Id="rId75" Type="http://schemas.openxmlformats.org/officeDocument/2006/relationships/customXml" Target="../ink/ink61.xml"/><Relationship Id="rId96" Type="http://schemas.openxmlformats.org/officeDocument/2006/relationships/image" Target="../media/image51.png"/><Relationship Id="rId140" Type="http://schemas.openxmlformats.org/officeDocument/2006/relationships/customXml" Target="../ink/ink96.xml"/><Relationship Id="rId161" Type="http://schemas.openxmlformats.org/officeDocument/2006/relationships/image" Target="../media/image81.png"/><Relationship Id="rId182" Type="http://schemas.openxmlformats.org/officeDocument/2006/relationships/customXml" Target="../ink/ink113.xml"/><Relationship Id="rId6" Type="http://schemas.openxmlformats.org/officeDocument/2006/relationships/customXml" Target="../ink/ink26.xml"/><Relationship Id="rId238" Type="http://schemas.openxmlformats.org/officeDocument/2006/relationships/customXml" Target="../ink/ink142.xml"/><Relationship Id="rId259" Type="http://schemas.openxmlformats.org/officeDocument/2006/relationships/image" Target="../media/image104.png"/><Relationship Id="rId23" Type="http://schemas.openxmlformats.org/officeDocument/2006/relationships/customXml" Target="../ink/ink35.xml"/><Relationship Id="rId119" Type="http://schemas.openxmlformats.org/officeDocument/2006/relationships/customXml" Target="../ink/ink85.xml"/><Relationship Id="rId270" Type="http://schemas.openxmlformats.org/officeDocument/2006/relationships/customXml" Target="../ink/ink158.xml"/><Relationship Id="rId44" Type="http://schemas.openxmlformats.org/officeDocument/2006/relationships/image" Target="../media/image250.png"/><Relationship Id="rId65" Type="http://schemas.openxmlformats.org/officeDocument/2006/relationships/customXml" Target="../ink/ink56.xml"/><Relationship Id="rId86" Type="http://schemas.openxmlformats.org/officeDocument/2006/relationships/image" Target="../media/image46.png"/><Relationship Id="rId130" Type="http://schemas.openxmlformats.org/officeDocument/2006/relationships/image" Target="../media/image66.png"/><Relationship Id="rId172" Type="http://schemas.openxmlformats.org/officeDocument/2006/relationships/customXml" Target="../ink/ink110.xml"/><Relationship Id="rId193" Type="http://schemas.openxmlformats.org/officeDocument/2006/relationships/image" Target="../media/image96.png"/><Relationship Id="rId228" Type="http://schemas.openxmlformats.org/officeDocument/2006/relationships/customXml" Target="../ink/ink135.xml"/><Relationship Id="rId249" Type="http://schemas.openxmlformats.org/officeDocument/2006/relationships/image" Target="../media/image102.png"/><Relationship Id="rId13" Type="http://schemas.openxmlformats.org/officeDocument/2006/relationships/image" Target="../media/image19.png"/><Relationship Id="rId109" Type="http://schemas.openxmlformats.org/officeDocument/2006/relationships/customXml" Target="../ink/ink80.xml"/><Relationship Id="rId260" Type="http://schemas.openxmlformats.org/officeDocument/2006/relationships/customXml" Target="../ink/ink153.xml"/><Relationship Id="rId281" Type="http://schemas.openxmlformats.org/officeDocument/2006/relationships/customXml" Target="../ink/ink165.xml"/><Relationship Id="rId34" Type="http://schemas.openxmlformats.org/officeDocument/2006/relationships/customXml" Target="../ink/ink41.xml"/><Relationship Id="rId55" Type="http://schemas.openxmlformats.org/officeDocument/2006/relationships/customXml" Target="../ink/ink51.xml"/><Relationship Id="rId76" Type="http://schemas.openxmlformats.org/officeDocument/2006/relationships/image" Target="../media/image41.png"/><Relationship Id="rId97" Type="http://schemas.openxmlformats.org/officeDocument/2006/relationships/customXml" Target="../ink/ink72.xml"/><Relationship Id="rId120" Type="http://schemas.openxmlformats.org/officeDocument/2006/relationships/image" Target="../media/image61.png"/><Relationship Id="rId141" Type="http://schemas.openxmlformats.org/officeDocument/2006/relationships/image" Target="../media/image71.png"/><Relationship Id="rId7" Type="http://schemas.openxmlformats.org/officeDocument/2006/relationships/image" Target="../media/image16.png"/><Relationship Id="rId162" Type="http://schemas.openxmlformats.org/officeDocument/2006/relationships/customXml" Target="../ink/ink105.xml"/><Relationship Id="rId183" Type="http://schemas.openxmlformats.org/officeDocument/2006/relationships/image" Target="../media/image92.png"/><Relationship Id="rId218" Type="http://schemas.openxmlformats.org/officeDocument/2006/relationships/image" Target="../media/image106.png"/><Relationship Id="rId239" Type="http://schemas.openxmlformats.org/officeDocument/2006/relationships/image" Target="../media/image88.png"/><Relationship Id="rId250" Type="http://schemas.openxmlformats.org/officeDocument/2006/relationships/customXml" Target="../ink/ink148.xml"/><Relationship Id="rId271" Type="http://schemas.openxmlformats.org/officeDocument/2006/relationships/image" Target="../media/image116.png"/><Relationship Id="rId24" Type="http://schemas.openxmlformats.org/officeDocument/2006/relationships/image" Target="../media/image24.png"/><Relationship Id="rId45" Type="http://schemas.openxmlformats.org/officeDocument/2006/relationships/customXml" Target="../ink/ink46.xml"/><Relationship Id="rId66" Type="http://schemas.openxmlformats.org/officeDocument/2006/relationships/image" Target="../media/image360.png"/><Relationship Id="rId87" Type="http://schemas.openxmlformats.org/officeDocument/2006/relationships/customXml" Target="../ink/ink67.xml"/><Relationship Id="rId110" Type="http://schemas.openxmlformats.org/officeDocument/2006/relationships/image" Target="../media/image56.png"/><Relationship Id="rId131" Type="http://schemas.openxmlformats.org/officeDocument/2006/relationships/customXml" Target="../ink/ink91.xml"/><Relationship Id="rId173" Type="http://schemas.openxmlformats.org/officeDocument/2006/relationships/image" Target="../media/image87.png"/><Relationship Id="rId194" Type="http://schemas.openxmlformats.org/officeDocument/2006/relationships/customXml" Target="../ink/ink120.xml"/><Relationship Id="rId229" Type="http://schemas.openxmlformats.org/officeDocument/2006/relationships/customXml" Target="../ink/ink136.xml"/><Relationship Id="rId240" Type="http://schemas.openxmlformats.org/officeDocument/2006/relationships/customXml" Target="../ink/ink143.xml"/><Relationship Id="rId261" Type="http://schemas.openxmlformats.org/officeDocument/2006/relationships/image" Target="../media/image105.png"/><Relationship Id="rId14" Type="http://schemas.openxmlformats.org/officeDocument/2006/relationships/customXml" Target="../ink/ink30.xml"/><Relationship Id="rId35" Type="http://schemas.openxmlformats.org/officeDocument/2006/relationships/image" Target="../media/image29.png"/><Relationship Id="rId56" Type="http://schemas.openxmlformats.org/officeDocument/2006/relationships/image" Target="../media/image35.png"/><Relationship Id="rId77" Type="http://schemas.openxmlformats.org/officeDocument/2006/relationships/customXml" Target="../ink/ink62.xml"/><Relationship Id="rId100" Type="http://schemas.openxmlformats.org/officeDocument/2006/relationships/image" Target="../media/image53.png"/><Relationship Id="rId282" Type="http://schemas.openxmlformats.org/officeDocument/2006/relationships/image" Target="../media/image120.png"/><Relationship Id="rId8" Type="http://schemas.openxmlformats.org/officeDocument/2006/relationships/customXml" Target="../ink/ink27.xml"/><Relationship Id="rId98" Type="http://schemas.openxmlformats.org/officeDocument/2006/relationships/image" Target="../media/image52.png"/><Relationship Id="rId121" Type="http://schemas.openxmlformats.org/officeDocument/2006/relationships/customXml" Target="../ink/ink86.xml"/><Relationship Id="rId142" Type="http://schemas.openxmlformats.org/officeDocument/2006/relationships/customXml" Target="../ink/ink97.xml"/><Relationship Id="rId163" Type="http://schemas.openxmlformats.org/officeDocument/2006/relationships/image" Target="../media/image82.png"/><Relationship Id="rId184" Type="http://schemas.openxmlformats.org/officeDocument/2006/relationships/customXml" Target="../ink/ink114.xml"/><Relationship Id="rId219" Type="http://schemas.openxmlformats.org/officeDocument/2006/relationships/customXml" Target="../ink/ink129.xml"/><Relationship Id="rId230" Type="http://schemas.openxmlformats.org/officeDocument/2006/relationships/customXml" Target="../ink/ink137.xml"/><Relationship Id="rId251" Type="http://schemas.openxmlformats.org/officeDocument/2006/relationships/image" Target="../media/image103.png"/><Relationship Id="rId25" Type="http://schemas.openxmlformats.org/officeDocument/2006/relationships/customXml" Target="../ink/ink36.xml"/><Relationship Id="rId46" Type="http://schemas.openxmlformats.org/officeDocument/2006/relationships/image" Target="../media/image31.png"/><Relationship Id="rId67" Type="http://schemas.openxmlformats.org/officeDocument/2006/relationships/customXml" Target="../ink/ink57.xml"/><Relationship Id="rId272" Type="http://schemas.openxmlformats.org/officeDocument/2006/relationships/customXml" Target="../ink/ink159.xml"/><Relationship Id="rId88" Type="http://schemas.openxmlformats.org/officeDocument/2006/relationships/image" Target="../media/image47.png"/><Relationship Id="rId111" Type="http://schemas.openxmlformats.org/officeDocument/2006/relationships/customXml" Target="../ink/ink81.xml"/><Relationship Id="rId132" Type="http://schemas.openxmlformats.org/officeDocument/2006/relationships/image" Target="../media/image67.png"/><Relationship Id="rId153" Type="http://schemas.openxmlformats.org/officeDocument/2006/relationships/image" Target="../media/image77.png"/><Relationship Id="rId174" Type="http://schemas.openxmlformats.org/officeDocument/2006/relationships/customXml" Target="../ink/ink111.xml"/><Relationship Id="rId195" Type="http://schemas.openxmlformats.org/officeDocument/2006/relationships/customXml" Target="../ink/ink121.xml"/><Relationship Id="rId220" Type="http://schemas.openxmlformats.org/officeDocument/2006/relationships/image" Target="../media/image107.png"/><Relationship Id="rId241" Type="http://schemas.openxmlformats.org/officeDocument/2006/relationships/image" Target="../media/image89.png"/><Relationship Id="rId15" Type="http://schemas.openxmlformats.org/officeDocument/2006/relationships/customXml" Target="../ink/ink31.xml"/><Relationship Id="rId36" Type="http://schemas.openxmlformats.org/officeDocument/2006/relationships/customXml" Target="../ink/ink42.xml"/><Relationship Id="rId57" Type="http://schemas.openxmlformats.org/officeDocument/2006/relationships/customXml" Target="../ink/ink52.xml"/><Relationship Id="rId262" Type="http://schemas.openxmlformats.org/officeDocument/2006/relationships/customXml" Target="../ink/ink154.xml"/><Relationship Id="rId283" Type="http://schemas.openxmlformats.org/officeDocument/2006/relationships/image" Target="../media/image14.png"/><Relationship Id="rId78" Type="http://schemas.openxmlformats.org/officeDocument/2006/relationships/image" Target="../media/image42.png"/><Relationship Id="rId99" Type="http://schemas.openxmlformats.org/officeDocument/2006/relationships/customXml" Target="../ink/ink73.xml"/><Relationship Id="rId101" Type="http://schemas.openxmlformats.org/officeDocument/2006/relationships/customXml" Target="../ink/ink74.xml"/><Relationship Id="rId122" Type="http://schemas.openxmlformats.org/officeDocument/2006/relationships/image" Target="../media/image62.png"/><Relationship Id="rId143" Type="http://schemas.openxmlformats.org/officeDocument/2006/relationships/image" Target="../media/image72.png"/><Relationship Id="rId164" Type="http://schemas.openxmlformats.org/officeDocument/2006/relationships/customXml" Target="../ink/ink106.xml"/><Relationship Id="rId185" Type="http://schemas.openxmlformats.org/officeDocument/2006/relationships/customXml" Target="../ink/ink115.xml"/><Relationship Id="rId9" Type="http://schemas.openxmlformats.org/officeDocument/2006/relationships/image" Target="../media/image17.png"/><Relationship Id="rId26" Type="http://schemas.openxmlformats.org/officeDocument/2006/relationships/customXml" Target="../ink/ink37.xml"/><Relationship Id="rId231" Type="http://schemas.openxmlformats.org/officeDocument/2006/relationships/customXml" Target="../ink/ink138.xml"/><Relationship Id="rId252" Type="http://schemas.openxmlformats.org/officeDocument/2006/relationships/customXml" Target="../ink/ink149.xml"/><Relationship Id="rId273" Type="http://schemas.openxmlformats.org/officeDocument/2006/relationships/customXml" Target="../ink/ink160.xml"/><Relationship Id="rId47" Type="http://schemas.openxmlformats.org/officeDocument/2006/relationships/customXml" Target="../ink/ink47.xml"/><Relationship Id="rId68" Type="http://schemas.openxmlformats.org/officeDocument/2006/relationships/image" Target="../media/image37.png"/><Relationship Id="rId89" Type="http://schemas.openxmlformats.org/officeDocument/2006/relationships/customXml" Target="../ink/ink68.xml"/><Relationship Id="rId112" Type="http://schemas.openxmlformats.org/officeDocument/2006/relationships/image" Target="../media/image57.png"/><Relationship Id="rId133" Type="http://schemas.openxmlformats.org/officeDocument/2006/relationships/customXml" Target="../ink/ink92.xml"/><Relationship Id="rId154" Type="http://schemas.openxmlformats.org/officeDocument/2006/relationships/customXml" Target="../ink/ink101.xml"/><Relationship Id="rId196" Type="http://schemas.openxmlformats.org/officeDocument/2006/relationships/customXml" Target="../ink/ink122.xml"/><Relationship Id="rId200" Type="http://schemas.openxmlformats.org/officeDocument/2006/relationships/image" Target="../media/image97.png"/><Relationship Id="rId16" Type="http://schemas.openxmlformats.org/officeDocument/2006/relationships/image" Target="../media/image20.png"/><Relationship Id="rId221" Type="http://schemas.openxmlformats.org/officeDocument/2006/relationships/customXml" Target="../ink/ink130.xml"/><Relationship Id="rId242" Type="http://schemas.openxmlformats.org/officeDocument/2006/relationships/customXml" Target="../ink/ink144.xml"/><Relationship Id="rId263" Type="http://schemas.openxmlformats.org/officeDocument/2006/relationships/image" Target="../media/image112.png"/><Relationship Id="rId37" Type="http://schemas.openxmlformats.org/officeDocument/2006/relationships/image" Target="../media/image30.png"/><Relationship Id="rId58" Type="http://schemas.openxmlformats.org/officeDocument/2006/relationships/image" Target="../media/image36.png"/><Relationship Id="rId79" Type="http://schemas.openxmlformats.org/officeDocument/2006/relationships/customXml" Target="../ink/ink63.xml"/><Relationship Id="rId102" Type="http://schemas.openxmlformats.org/officeDocument/2006/relationships/image" Target="../media/image54.png"/><Relationship Id="rId123" Type="http://schemas.openxmlformats.org/officeDocument/2006/relationships/customXml" Target="../ink/ink87.xml"/><Relationship Id="rId144" Type="http://schemas.openxmlformats.org/officeDocument/2006/relationships/customXml" Target="../ink/ink98.xml"/><Relationship Id="rId90" Type="http://schemas.openxmlformats.org/officeDocument/2006/relationships/image" Target="../media/image48.png"/><Relationship Id="rId165" Type="http://schemas.openxmlformats.org/officeDocument/2006/relationships/image" Target="../media/image83.png"/><Relationship Id="rId186" Type="http://schemas.openxmlformats.org/officeDocument/2006/relationships/customXml" Target="../ink/ink116.xml"/><Relationship Id="rId232" Type="http://schemas.openxmlformats.org/officeDocument/2006/relationships/customXml" Target="../ink/ink139.xml"/><Relationship Id="rId253" Type="http://schemas.openxmlformats.org/officeDocument/2006/relationships/image" Target="../media/image8.png"/><Relationship Id="rId274" Type="http://schemas.openxmlformats.org/officeDocument/2006/relationships/customXml" Target="../ink/ink161.xml"/><Relationship Id="rId27" Type="http://schemas.openxmlformats.org/officeDocument/2006/relationships/image" Target="../media/image25.png"/><Relationship Id="rId48" Type="http://schemas.openxmlformats.org/officeDocument/2006/relationships/image" Target="../media/image32.png"/><Relationship Id="rId69" Type="http://schemas.openxmlformats.org/officeDocument/2006/relationships/customXml" Target="../ink/ink58.xml"/><Relationship Id="rId113" Type="http://schemas.openxmlformats.org/officeDocument/2006/relationships/customXml" Target="../ink/ink82.xml"/><Relationship Id="rId134" Type="http://schemas.openxmlformats.org/officeDocument/2006/relationships/image" Target="../media/image68.png"/><Relationship Id="rId80" Type="http://schemas.openxmlformats.org/officeDocument/2006/relationships/image" Target="../media/image43.png"/><Relationship Id="rId155" Type="http://schemas.openxmlformats.org/officeDocument/2006/relationships/image" Target="../media/image78.png"/><Relationship Id="rId197" Type="http://schemas.openxmlformats.org/officeDocument/2006/relationships/customXml" Target="../ink/ink123.xml"/><Relationship Id="rId201" Type="http://schemas.openxmlformats.org/officeDocument/2006/relationships/customXml" Target="../ink/ink126.xml"/><Relationship Id="rId222" Type="http://schemas.openxmlformats.org/officeDocument/2006/relationships/image" Target="../media/image108.png"/><Relationship Id="rId243" Type="http://schemas.openxmlformats.org/officeDocument/2006/relationships/image" Target="../media/image99.png"/><Relationship Id="rId264" Type="http://schemas.openxmlformats.org/officeDocument/2006/relationships/customXml" Target="../ink/ink155.xml"/><Relationship Id="rId17" Type="http://schemas.openxmlformats.org/officeDocument/2006/relationships/customXml" Target="../ink/ink32.xml"/><Relationship Id="rId38" Type="http://schemas.openxmlformats.org/officeDocument/2006/relationships/customXml" Target="../ink/ink43.xml"/><Relationship Id="rId59" Type="http://schemas.openxmlformats.org/officeDocument/2006/relationships/customXml" Target="../ink/ink53.xml"/><Relationship Id="rId103" Type="http://schemas.openxmlformats.org/officeDocument/2006/relationships/customXml" Target="../ink/ink75.xml"/><Relationship Id="rId124" Type="http://schemas.openxmlformats.org/officeDocument/2006/relationships/image" Target="../media/image63.png"/><Relationship Id="rId70" Type="http://schemas.openxmlformats.org/officeDocument/2006/relationships/image" Target="../media/image38.png"/><Relationship Id="rId91" Type="http://schemas.openxmlformats.org/officeDocument/2006/relationships/customXml" Target="../ink/ink69.xml"/><Relationship Id="rId145" Type="http://schemas.openxmlformats.org/officeDocument/2006/relationships/image" Target="../media/image73.png"/><Relationship Id="rId166" Type="http://schemas.openxmlformats.org/officeDocument/2006/relationships/customXml" Target="../ink/ink107.xml"/><Relationship Id="rId187" Type="http://schemas.openxmlformats.org/officeDocument/2006/relationships/image" Target="../media/image93.png"/><Relationship Id="rId1" Type="http://schemas.openxmlformats.org/officeDocument/2006/relationships/slideLayout" Target="../slideLayouts/slideLayout12.xml"/><Relationship Id="rId233" Type="http://schemas.openxmlformats.org/officeDocument/2006/relationships/image" Target="../media/image110.png"/><Relationship Id="rId254" Type="http://schemas.openxmlformats.org/officeDocument/2006/relationships/customXml" Target="../ink/ink150.xml"/><Relationship Id="rId28" Type="http://schemas.openxmlformats.org/officeDocument/2006/relationships/customXml" Target="../ink/ink38.xml"/><Relationship Id="rId49" Type="http://schemas.openxmlformats.org/officeDocument/2006/relationships/customXml" Target="../ink/ink48.xml"/><Relationship Id="rId114" Type="http://schemas.openxmlformats.org/officeDocument/2006/relationships/image" Target="../media/image58.png"/><Relationship Id="rId275" Type="http://schemas.openxmlformats.org/officeDocument/2006/relationships/image" Target="../media/image117.png"/><Relationship Id="rId60" Type="http://schemas.openxmlformats.org/officeDocument/2006/relationships/image" Target="../media/image330.png"/><Relationship Id="rId81" Type="http://schemas.openxmlformats.org/officeDocument/2006/relationships/customXml" Target="../ink/ink64.xml"/><Relationship Id="rId135" Type="http://schemas.openxmlformats.org/officeDocument/2006/relationships/customXml" Target="../ink/ink93.xml"/><Relationship Id="rId156" Type="http://schemas.openxmlformats.org/officeDocument/2006/relationships/customXml" Target="../ink/ink102.xml"/><Relationship Id="rId198" Type="http://schemas.openxmlformats.org/officeDocument/2006/relationships/customXml" Target="../ink/ink124.xml"/><Relationship Id="rId202" Type="http://schemas.openxmlformats.org/officeDocument/2006/relationships/image" Target="../media/image98.png"/><Relationship Id="rId223" Type="http://schemas.openxmlformats.org/officeDocument/2006/relationships/customXml" Target="../ink/ink131.xml"/><Relationship Id="rId244" Type="http://schemas.openxmlformats.org/officeDocument/2006/relationships/customXml" Target="../ink/ink145.xml"/><Relationship Id="rId18" Type="http://schemas.openxmlformats.org/officeDocument/2006/relationships/image" Target="../media/image21.png"/><Relationship Id="rId265" Type="http://schemas.openxmlformats.org/officeDocument/2006/relationships/image" Target="../media/image113.png"/><Relationship Id="rId50" Type="http://schemas.openxmlformats.org/officeDocument/2006/relationships/image" Target="../media/image33.png"/><Relationship Id="rId104" Type="http://schemas.openxmlformats.org/officeDocument/2006/relationships/customXml" Target="../ink/ink76.xml"/><Relationship Id="rId125" Type="http://schemas.openxmlformats.org/officeDocument/2006/relationships/customXml" Target="../ink/ink88.xml"/><Relationship Id="rId146" Type="http://schemas.openxmlformats.org/officeDocument/2006/relationships/customXml" Target="../ink/ink99.xml"/><Relationship Id="rId167" Type="http://schemas.openxmlformats.org/officeDocument/2006/relationships/image" Target="../media/image84.png"/><Relationship Id="rId188" Type="http://schemas.openxmlformats.org/officeDocument/2006/relationships/customXml" Target="../ink/ink117.xml"/><Relationship Id="rId71" Type="http://schemas.openxmlformats.org/officeDocument/2006/relationships/customXml" Target="../ink/ink59.xml"/><Relationship Id="rId92" Type="http://schemas.openxmlformats.org/officeDocument/2006/relationships/image" Target="../media/image49.png"/><Relationship Id="rId234" Type="http://schemas.openxmlformats.org/officeDocument/2006/relationships/customXml" Target="../ink/ink140.xml"/><Relationship Id="rId2" Type="http://schemas.openxmlformats.org/officeDocument/2006/relationships/notesSlide" Target="../notesSlides/notesSlide2.xml"/><Relationship Id="rId29" Type="http://schemas.openxmlformats.org/officeDocument/2006/relationships/image" Target="../media/image26.png"/><Relationship Id="rId255" Type="http://schemas.openxmlformats.org/officeDocument/2006/relationships/image" Target="../media/image9.png"/><Relationship Id="rId276" Type="http://schemas.openxmlformats.org/officeDocument/2006/relationships/customXml" Target="../ink/ink162.xml"/><Relationship Id="rId115" Type="http://schemas.openxmlformats.org/officeDocument/2006/relationships/customXml" Target="../ink/ink83.xml"/><Relationship Id="rId136" Type="http://schemas.openxmlformats.org/officeDocument/2006/relationships/image" Target="../media/image69.png"/><Relationship Id="rId157" Type="http://schemas.openxmlformats.org/officeDocument/2006/relationships/image" Target="../media/image79.png"/><Relationship Id="rId61" Type="http://schemas.openxmlformats.org/officeDocument/2006/relationships/customXml" Target="../ink/ink54.xml"/><Relationship Id="rId82" Type="http://schemas.openxmlformats.org/officeDocument/2006/relationships/image" Target="../media/image44.png"/><Relationship Id="rId199" Type="http://schemas.openxmlformats.org/officeDocument/2006/relationships/customXml" Target="../ink/ink125.xml"/><Relationship Id="rId203" Type="http://schemas.openxmlformats.org/officeDocument/2006/relationships/customXml" Target="../ink/ink127.xml"/><Relationship Id="rId19" Type="http://schemas.openxmlformats.org/officeDocument/2006/relationships/customXml" Target="../ink/ink33.xml"/><Relationship Id="rId224" Type="http://schemas.openxmlformats.org/officeDocument/2006/relationships/customXml" Target="../ink/ink132.xml"/><Relationship Id="rId245" Type="http://schemas.openxmlformats.org/officeDocument/2006/relationships/image" Target="../media/image100.png"/><Relationship Id="rId266" Type="http://schemas.openxmlformats.org/officeDocument/2006/relationships/customXml" Target="../ink/ink156.xml"/><Relationship Id="rId30" Type="http://schemas.openxmlformats.org/officeDocument/2006/relationships/customXml" Target="../ink/ink39.xml"/><Relationship Id="rId105" Type="http://schemas.openxmlformats.org/officeDocument/2006/relationships/customXml" Target="../ink/ink77.xml"/><Relationship Id="rId126" Type="http://schemas.openxmlformats.org/officeDocument/2006/relationships/image" Target="../media/image64.png"/><Relationship Id="rId147" Type="http://schemas.openxmlformats.org/officeDocument/2006/relationships/image" Target="../media/image74.png"/><Relationship Id="rId168" Type="http://schemas.openxmlformats.org/officeDocument/2006/relationships/customXml" Target="../ink/ink108.xml"/><Relationship Id="rId51" Type="http://schemas.openxmlformats.org/officeDocument/2006/relationships/customXml" Target="../ink/ink49.xml"/><Relationship Id="rId72" Type="http://schemas.openxmlformats.org/officeDocument/2006/relationships/image" Target="../media/image39.png"/><Relationship Id="rId93" Type="http://schemas.openxmlformats.org/officeDocument/2006/relationships/customXml" Target="../ink/ink70.xml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35" Type="http://schemas.openxmlformats.org/officeDocument/2006/relationships/image" Target="../media/image111.png"/><Relationship Id="rId256" Type="http://schemas.openxmlformats.org/officeDocument/2006/relationships/customXml" Target="../ink/ink151.xml"/><Relationship Id="rId277" Type="http://schemas.openxmlformats.org/officeDocument/2006/relationships/image" Target="../media/image118.png"/><Relationship Id="rId116" Type="http://schemas.openxmlformats.org/officeDocument/2006/relationships/image" Target="../media/image59.png"/><Relationship Id="rId137" Type="http://schemas.openxmlformats.org/officeDocument/2006/relationships/customXml" Target="../ink/ink94.xml"/><Relationship Id="rId158" Type="http://schemas.openxmlformats.org/officeDocument/2006/relationships/customXml" Target="../ink/ink103.xml"/><Relationship Id="rId20" Type="http://schemas.openxmlformats.org/officeDocument/2006/relationships/image" Target="../media/image22.png"/><Relationship Id="rId41" Type="http://schemas.openxmlformats.org/officeDocument/2006/relationships/image" Target="../media/image2.png"/><Relationship Id="rId62" Type="http://schemas.openxmlformats.org/officeDocument/2006/relationships/image" Target="../media/image340.png"/><Relationship Id="rId83" Type="http://schemas.openxmlformats.org/officeDocument/2006/relationships/customXml" Target="../ink/ink65.xml"/><Relationship Id="rId179" Type="http://schemas.openxmlformats.org/officeDocument/2006/relationships/image" Target="../media/image90.png"/><Relationship Id="rId190" Type="http://schemas.openxmlformats.org/officeDocument/2006/relationships/customXml" Target="../ink/ink118.xml"/><Relationship Id="rId204" Type="http://schemas.openxmlformats.org/officeDocument/2006/relationships/image" Target="../media/image75.png"/><Relationship Id="rId225" Type="http://schemas.openxmlformats.org/officeDocument/2006/relationships/customXml" Target="../ink/ink133.xml"/><Relationship Id="rId246" Type="http://schemas.openxmlformats.org/officeDocument/2006/relationships/customXml" Target="../ink/ink146.xml"/><Relationship Id="rId267" Type="http://schemas.openxmlformats.org/officeDocument/2006/relationships/image" Target="../media/image114.png"/><Relationship Id="rId106" Type="http://schemas.openxmlformats.org/officeDocument/2006/relationships/customXml" Target="../ink/ink78.xml"/><Relationship Id="rId127" Type="http://schemas.openxmlformats.org/officeDocument/2006/relationships/customXml" Target="../ink/ink89.xml"/><Relationship Id="rId10" Type="http://schemas.openxmlformats.org/officeDocument/2006/relationships/customXml" Target="../ink/ink28.xml"/><Relationship Id="rId31" Type="http://schemas.openxmlformats.org/officeDocument/2006/relationships/image" Target="../media/image27.png"/><Relationship Id="rId52" Type="http://schemas.openxmlformats.org/officeDocument/2006/relationships/image" Target="../media/image34.png"/><Relationship Id="rId73" Type="http://schemas.openxmlformats.org/officeDocument/2006/relationships/customXml" Target="../ink/ink60.xml"/><Relationship Id="rId94" Type="http://schemas.openxmlformats.org/officeDocument/2006/relationships/image" Target="../media/image50.png"/><Relationship Id="rId148" Type="http://schemas.openxmlformats.org/officeDocument/2006/relationships/customXml" Target="../ink/ink100.xml"/><Relationship Id="rId169" Type="http://schemas.openxmlformats.org/officeDocument/2006/relationships/image" Target="../media/image85.png"/><Relationship Id="rId4" Type="http://schemas.openxmlformats.org/officeDocument/2006/relationships/customXml" Target="../ink/ink25.xml"/><Relationship Id="rId180" Type="http://schemas.openxmlformats.org/officeDocument/2006/relationships/customXml" Target="../ink/ink112.xml"/><Relationship Id="rId236" Type="http://schemas.openxmlformats.org/officeDocument/2006/relationships/customXml" Target="../ink/ink141.xml"/><Relationship Id="rId257" Type="http://schemas.openxmlformats.org/officeDocument/2006/relationships/image" Target="../media/image10.png"/><Relationship Id="rId278" Type="http://schemas.openxmlformats.org/officeDocument/2006/relationships/customXml" Target="../ink/ink163.xml"/><Relationship Id="rId42" Type="http://schemas.openxmlformats.org/officeDocument/2006/relationships/customXml" Target="../ink/ink44.xml"/><Relationship Id="rId84" Type="http://schemas.openxmlformats.org/officeDocument/2006/relationships/image" Target="../media/image45.png"/><Relationship Id="rId138" Type="http://schemas.openxmlformats.org/officeDocument/2006/relationships/customXml" Target="../ink/ink95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73.xml"/><Relationship Id="rId26" Type="http://schemas.openxmlformats.org/officeDocument/2006/relationships/customXml" Target="../ink/ink179.xml"/><Relationship Id="rId39" Type="http://schemas.openxmlformats.org/officeDocument/2006/relationships/customXml" Target="../ink/ink186.xml"/><Relationship Id="rId34" Type="http://schemas.openxmlformats.org/officeDocument/2006/relationships/customXml" Target="../ink/ink183.xml"/><Relationship Id="rId42" Type="http://schemas.openxmlformats.org/officeDocument/2006/relationships/image" Target="../media/image121.png"/><Relationship Id="rId7" Type="http://schemas.openxmlformats.org/officeDocument/2006/relationships/customXml" Target="../ink/ink168.xml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175.xml"/><Relationship Id="rId29" Type="http://schemas.openxmlformats.org/officeDocument/2006/relationships/image" Target="../media/image1130.png"/><Relationship Id="rId41" Type="http://schemas.openxmlformats.org/officeDocument/2006/relationships/customXml" Target="../ink/ink187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167.xml"/><Relationship Id="rId11" Type="http://schemas.openxmlformats.org/officeDocument/2006/relationships/customXml" Target="../ink/ink171.xml"/><Relationship Id="rId24" Type="http://schemas.openxmlformats.org/officeDocument/2006/relationships/image" Target="../media/image6.png"/><Relationship Id="rId32" Type="http://schemas.openxmlformats.org/officeDocument/2006/relationships/customXml" Target="../ink/ink182.xml"/><Relationship Id="rId37" Type="http://schemas.openxmlformats.org/officeDocument/2006/relationships/customXml" Target="../ink/ink185.xml"/><Relationship Id="rId40" Type="http://schemas.openxmlformats.org/officeDocument/2006/relationships/image" Target="../media/image9.png"/><Relationship Id="rId45" Type="http://schemas.openxmlformats.org/officeDocument/2006/relationships/image" Target="../media/image1.png"/><Relationship Id="rId5" Type="http://schemas.openxmlformats.org/officeDocument/2006/relationships/image" Target="../media/image2.png"/><Relationship Id="rId15" Type="http://schemas.openxmlformats.org/officeDocument/2006/relationships/image" Target="../media/image4.png"/><Relationship Id="rId23" Type="http://schemas.openxmlformats.org/officeDocument/2006/relationships/customXml" Target="../ink/ink177.xml"/><Relationship Id="rId28" Type="http://schemas.openxmlformats.org/officeDocument/2006/relationships/customXml" Target="../ink/ink180.xml"/><Relationship Id="rId36" Type="http://schemas.openxmlformats.org/officeDocument/2006/relationships/image" Target="../media/image1160.png"/><Relationship Id="rId10" Type="http://schemas.openxmlformats.org/officeDocument/2006/relationships/image" Target="../media/image3.png"/><Relationship Id="rId31" Type="http://schemas.openxmlformats.org/officeDocument/2006/relationships/image" Target="../media/image1140.png"/><Relationship Id="rId44" Type="http://schemas.openxmlformats.org/officeDocument/2006/relationships/image" Target="../media/image122.png"/><Relationship Id="rId9" Type="http://schemas.openxmlformats.org/officeDocument/2006/relationships/customXml" Target="../ink/ink170.xml"/><Relationship Id="rId14" Type="http://schemas.openxmlformats.org/officeDocument/2006/relationships/customXml" Target="../ink/ink174.xml"/><Relationship Id="rId22" Type="http://schemas.openxmlformats.org/officeDocument/2006/relationships/image" Target="../media/image5.png"/><Relationship Id="rId27" Type="http://schemas.openxmlformats.org/officeDocument/2006/relationships/image" Target="../media/image1120.png"/><Relationship Id="rId30" Type="http://schemas.openxmlformats.org/officeDocument/2006/relationships/customXml" Target="../ink/ink181.xml"/><Relationship Id="rId35" Type="http://schemas.openxmlformats.org/officeDocument/2006/relationships/customXml" Target="../ink/ink184.xml"/><Relationship Id="rId43" Type="http://schemas.openxmlformats.org/officeDocument/2006/relationships/customXml" Target="../ink/ink188.xml"/><Relationship Id="rId8" Type="http://schemas.openxmlformats.org/officeDocument/2006/relationships/customXml" Target="../ink/ink169.xml"/><Relationship Id="rId3" Type="http://schemas.openxmlformats.org/officeDocument/2006/relationships/customXml" Target="../ink/ink166.xml"/><Relationship Id="rId12" Type="http://schemas.openxmlformats.org/officeDocument/2006/relationships/customXml" Target="../ink/ink172.xml"/><Relationship Id="rId17" Type="http://schemas.openxmlformats.org/officeDocument/2006/relationships/customXml" Target="../ink/ink176.xml"/><Relationship Id="rId25" Type="http://schemas.openxmlformats.org/officeDocument/2006/relationships/customXml" Target="../ink/ink178.xml"/><Relationship Id="rId33" Type="http://schemas.openxmlformats.org/officeDocument/2006/relationships/image" Target="../media/image1150.png"/><Relationship Id="rId38" Type="http://schemas.openxmlformats.org/officeDocument/2006/relationships/image" Target="../media/image8.png"/><Relationship Id="rId46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96.xml"/><Relationship Id="rId26" Type="http://schemas.openxmlformats.org/officeDocument/2006/relationships/customXml" Target="../ink/ink202.xml"/><Relationship Id="rId39" Type="http://schemas.openxmlformats.org/officeDocument/2006/relationships/customXml" Target="../ink/ink209.xml"/><Relationship Id="rId34" Type="http://schemas.openxmlformats.org/officeDocument/2006/relationships/customXml" Target="../ink/ink206.xml"/><Relationship Id="rId42" Type="http://schemas.openxmlformats.org/officeDocument/2006/relationships/image" Target="../media/image125.png"/><Relationship Id="rId47" Type="http://schemas.openxmlformats.org/officeDocument/2006/relationships/image" Target="../media/image1.png"/><Relationship Id="rId7" Type="http://schemas.openxmlformats.org/officeDocument/2006/relationships/customXml" Target="../ink/ink191.xml"/><Relationship Id="rId2" Type="http://schemas.openxmlformats.org/officeDocument/2006/relationships/notesSlide" Target="../notesSlides/notesSlide4.xml"/><Relationship Id="rId16" Type="http://schemas.openxmlformats.org/officeDocument/2006/relationships/customXml" Target="../ink/ink198.xml"/><Relationship Id="rId29" Type="http://schemas.openxmlformats.org/officeDocument/2006/relationships/image" Target="../media/image1130.png"/><Relationship Id="rId41" Type="http://schemas.openxmlformats.org/officeDocument/2006/relationships/customXml" Target="../ink/ink21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90.xml"/><Relationship Id="rId11" Type="http://schemas.openxmlformats.org/officeDocument/2006/relationships/customXml" Target="../ink/ink194.xml"/><Relationship Id="rId24" Type="http://schemas.openxmlformats.org/officeDocument/2006/relationships/image" Target="../media/image6.png"/><Relationship Id="rId32" Type="http://schemas.openxmlformats.org/officeDocument/2006/relationships/customXml" Target="../ink/ink205.xml"/><Relationship Id="rId37" Type="http://schemas.openxmlformats.org/officeDocument/2006/relationships/customXml" Target="../ink/ink208.xml"/><Relationship Id="rId40" Type="http://schemas.openxmlformats.org/officeDocument/2006/relationships/image" Target="../media/image124.png"/><Relationship Id="rId45" Type="http://schemas.openxmlformats.org/officeDocument/2006/relationships/customXml" Target="../ink/ink212.xml"/><Relationship Id="rId5" Type="http://schemas.openxmlformats.org/officeDocument/2006/relationships/image" Target="../media/image2.png"/><Relationship Id="rId15" Type="http://schemas.openxmlformats.org/officeDocument/2006/relationships/image" Target="../media/image4.png"/><Relationship Id="rId23" Type="http://schemas.openxmlformats.org/officeDocument/2006/relationships/customXml" Target="../ink/ink200.xml"/><Relationship Id="rId28" Type="http://schemas.openxmlformats.org/officeDocument/2006/relationships/customXml" Target="../ink/ink203.xml"/><Relationship Id="rId36" Type="http://schemas.openxmlformats.org/officeDocument/2006/relationships/image" Target="../media/image1160.png"/><Relationship Id="rId10" Type="http://schemas.openxmlformats.org/officeDocument/2006/relationships/image" Target="../media/image3.png"/><Relationship Id="rId31" Type="http://schemas.openxmlformats.org/officeDocument/2006/relationships/image" Target="../media/image1140.png"/><Relationship Id="rId44" Type="http://schemas.openxmlformats.org/officeDocument/2006/relationships/image" Target="../media/image126.png"/><Relationship Id="rId9" Type="http://schemas.openxmlformats.org/officeDocument/2006/relationships/customXml" Target="../ink/ink193.xml"/><Relationship Id="rId14" Type="http://schemas.openxmlformats.org/officeDocument/2006/relationships/customXml" Target="../ink/ink197.xml"/><Relationship Id="rId22" Type="http://schemas.openxmlformats.org/officeDocument/2006/relationships/image" Target="../media/image5.png"/><Relationship Id="rId27" Type="http://schemas.openxmlformats.org/officeDocument/2006/relationships/image" Target="../media/image1120.png"/><Relationship Id="rId30" Type="http://schemas.openxmlformats.org/officeDocument/2006/relationships/customXml" Target="../ink/ink204.xml"/><Relationship Id="rId35" Type="http://schemas.openxmlformats.org/officeDocument/2006/relationships/customXml" Target="../ink/ink207.xml"/><Relationship Id="rId43" Type="http://schemas.openxmlformats.org/officeDocument/2006/relationships/customXml" Target="../ink/ink211.xml"/><Relationship Id="rId48" Type="http://schemas.openxmlformats.org/officeDocument/2006/relationships/image" Target="../media/image14.png"/><Relationship Id="rId8" Type="http://schemas.openxmlformats.org/officeDocument/2006/relationships/customXml" Target="../ink/ink192.xml"/><Relationship Id="rId3" Type="http://schemas.openxmlformats.org/officeDocument/2006/relationships/customXml" Target="../ink/ink189.xml"/><Relationship Id="rId12" Type="http://schemas.openxmlformats.org/officeDocument/2006/relationships/customXml" Target="../ink/ink195.xml"/><Relationship Id="rId17" Type="http://schemas.openxmlformats.org/officeDocument/2006/relationships/customXml" Target="../ink/ink199.xml"/><Relationship Id="rId25" Type="http://schemas.openxmlformats.org/officeDocument/2006/relationships/customXml" Target="../ink/ink201.xml"/><Relationship Id="rId33" Type="http://schemas.openxmlformats.org/officeDocument/2006/relationships/image" Target="../media/image1150.png"/><Relationship Id="rId38" Type="http://schemas.openxmlformats.org/officeDocument/2006/relationships/image" Target="../media/image123.png"/><Relationship Id="rId46" Type="http://schemas.openxmlformats.org/officeDocument/2006/relationships/image" Target="../media/image1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6.xml"/><Relationship Id="rId13" Type="http://schemas.openxmlformats.org/officeDocument/2006/relationships/image" Target="../media/image129.png"/><Relationship Id="rId18" Type="http://schemas.openxmlformats.org/officeDocument/2006/relationships/customXml" Target="../ink/ink221.xml"/><Relationship Id="rId3" Type="http://schemas.openxmlformats.org/officeDocument/2006/relationships/image" Target="../media/image1010.png"/><Relationship Id="rId21" Type="http://schemas.openxmlformats.org/officeDocument/2006/relationships/image" Target="../media/image14.png"/><Relationship Id="rId7" Type="http://schemas.openxmlformats.org/officeDocument/2006/relationships/image" Target="../media/image12.png"/><Relationship Id="rId12" Type="http://schemas.openxmlformats.org/officeDocument/2006/relationships/customXml" Target="../ink/ink218.xml"/><Relationship Id="rId17" Type="http://schemas.openxmlformats.org/officeDocument/2006/relationships/image" Target="../media/image131.png"/><Relationship Id="rId2" Type="http://schemas.openxmlformats.org/officeDocument/2006/relationships/customXml" Target="../ink/ink213.xml"/><Relationship Id="rId16" Type="http://schemas.openxmlformats.org/officeDocument/2006/relationships/customXml" Target="../ink/ink220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15.xml"/><Relationship Id="rId11" Type="http://schemas.openxmlformats.org/officeDocument/2006/relationships/image" Target="../media/image128.png"/><Relationship Id="rId5" Type="http://schemas.openxmlformats.org/officeDocument/2006/relationships/image" Target="../media/image1110.png"/><Relationship Id="rId15" Type="http://schemas.openxmlformats.org/officeDocument/2006/relationships/image" Target="../media/image130.png"/><Relationship Id="rId10" Type="http://schemas.openxmlformats.org/officeDocument/2006/relationships/customXml" Target="../ink/ink217.xml"/><Relationship Id="rId19" Type="http://schemas.openxmlformats.org/officeDocument/2006/relationships/image" Target="../media/image132.png"/><Relationship Id="rId4" Type="http://schemas.openxmlformats.org/officeDocument/2006/relationships/customXml" Target="../ink/ink214.xml"/><Relationship Id="rId9" Type="http://schemas.openxmlformats.org/officeDocument/2006/relationships/image" Target="../media/image13.png"/><Relationship Id="rId14" Type="http://schemas.openxmlformats.org/officeDocument/2006/relationships/customXml" Target="../ink/ink2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customXml" Target="../ink/ink227.xml"/><Relationship Id="rId3" Type="http://schemas.openxmlformats.org/officeDocument/2006/relationships/customXml" Target="../ink/ink222.xml"/><Relationship Id="rId21" Type="http://schemas.openxmlformats.org/officeDocument/2006/relationships/image" Target="../media/image131.png"/><Relationship Id="rId7" Type="http://schemas.openxmlformats.org/officeDocument/2006/relationships/customXml" Target="../ink/ink224.xml"/><Relationship Id="rId12" Type="http://schemas.openxmlformats.org/officeDocument/2006/relationships/image" Target="../media/image128.png"/><Relationship Id="rId17" Type="http://schemas.openxmlformats.org/officeDocument/2006/relationships/customXml" Target="../ink/ink229.xml"/><Relationship Id="rId25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10.png"/><Relationship Id="rId11" Type="http://schemas.openxmlformats.org/officeDocument/2006/relationships/customXml" Target="../ink/ink226.xml"/><Relationship Id="rId24" Type="http://schemas.openxmlformats.org/officeDocument/2006/relationships/image" Target="../media/image1.png"/><Relationship Id="rId5" Type="http://schemas.openxmlformats.org/officeDocument/2006/relationships/customXml" Target="../ink/ink223.xml"/><Relationship Id="rId15" Type="http://schemas.openxmlformats.org/officeDocument/2006/relationships/customXml" Target="../ink/ink228.xml"/><Relationship Id="rId23" Type="http://schemas.openxmlformats.org/officeDocument/2006/relationships/image" Target="../media/image132.png"/><Relationship Id="rId10" Type="http://schemas.openxmlformats.org/officeDocument/2006/relationships/image" Target="../media/image13.png"/><Relationship Id="rId4" Type="http://schemas.openxmlformats.org/officeDocument/2006/relationships/image" Target="../media/image1010.png"/><Relationship Id="rId9" Type="http://schemas.openxmlformats.org/officeDocument/2006/relationships/customXml" Target="../ink/ink225.xml"/><Relationship Id="rId14" Type="http://schemas.openxmlformats.org/officeDocument/2006/relationships/image" Target="../media/image129.png"/><Relationship Id="rId22" Type="http://schemas.openxmlformats.org/officeDocument/2006/relationships/customXml" Target="../ink/ink23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4.xml"/><Relationship Id="rId13" Type="http://schemas.openxmlformats.org/officeDocument/2006/relationships/image" Target="../media/image129.png"/><Relationship Id="rId18" Type="http://schemas.openxmlformats.org/officeDocument/2006/relationships/customXml" Target="../ink/ink239.xml"/><Relationship Id="rId3" Type="http://schemas.openxmlformats.org/officeDocument/2006/relationships/image" Target="../media/image1010.png"/><Relationship Id="rId21" Type="http://schemas.openxmlformats.org/officeDocument/2006/relationships/image" Target="../media/image14.png"/><Relationship Id="rId7" Type="http://schemas.openxmlformats.org/officeDocument/2006/relationships/image" Target="../media/image12.png"/><Relationship Id="rId12" Type="http://schemas.openxmlformats.org/officeDocument/2006/relationships/customXml" Target="../ink/ink236.xml"/><Relationship Id="rId17" Type="http://schemas.openxmlformats.org/officeDocument/2006/relationships/image" Target="../media/image131.png"/><Relationship Id="rId2" Type="http://schemas.openxmlformats.org/officeDocument/2006/relationships/customXml" Target="../ink/ink231.xml"/><Relationship Id="rId16" Type="http://schemas.openxmlformats.org/officeDocument/2006/relationships/customXml" Target="../ink/ink238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33.xml"/><Relationship Id="rId11" Type="http://schemas.openxmlformats.org/officeDocument/2006/relationships/image" Target="../media/image128.png"/><Relationship Id="rId5" Type="http://schemas.openxmlformats.org/officeDocument/2006/relationships/image" Target="../media/image1110.png"/><Relationship Id="rId15" Type="http://schemas.openxmlformats.org/officeDocument/2006/relationships/image" Target="../media/image135.png"/><Relationship Id="rId10" Type="http://schemas.openxmlformats.org/officeDocument/2006/relationships/customXml" Target="../ink/ink235.xml"/><Relationship Id="rId19" Type="http://schemas.openxmlformats.org/officeDocument/2006/relationships/image" Target="../media/image132.png"/><Relationship Id="rId4" Type="http://schemas.openxmlformats.org/officeDocument/2006/relationships/customXml" Target="../ink/ink232.xml"/><Relationship Id="rId9" Type="http://schemas.openxmlformats.org/officeDocument/2006/relationships/image" Target="../media/image13.png"/><Relationship Id="rId14" Type="http://schemas.openxmlformats.org/officeDocument/2006/relationships/customXml" Target="../ink/ink237.xml"/><Relationship Id="rId22" Type="http://schemas.openxmlformats.org/officeDocument/2006/relationships/image" Target="../media/image1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4960" y="2559990"/>
            <a:ext cx="9774479" cy="2426257"/>
          </a:xfrm>
        </p:spPr>
        <p:txBody>
          <a:bodyPr rtlCol="0" anchor="ctr" anchorCtr="0">
            <a:normAutofit fontScale="90000"/>
          </a:bodyPr>
          <a:lstStyle/>
          <a:p>
            <a:r>
              <a:rPr lang="en-GB" sz="5000" b="1" dirty="0">
                <a:latin typeface="+mn-lt"/>
              </a:rPr>
              <a:t>Start 2 Collaborate: </a:t>
            </a:r>
            <a:r>
              <a:rPr lang="en-GB" sz="5000" dirty="0">
                <a:latin typeface="+mn-lt"/>
              </a:rPr>
              <a:t>Joining Forces in Tackling Challenges Related to Born-Digital Archives</a:t>
            </a:r>
            <a:br>
              <a:rPr lang="en-GB" sz="5000" dirty="0">
                <a:latin typeface="+mn-lt"/>
              </a:rPr>
            </a:br>
            <a:br>
              <a:rPr lang="en-GB" sz="3000" dirty="0">
                <a:latin typeface="+mn-lt"/>
              </a:rPr>
            </a:br>
            <a:r>
              <a:rPr lang="en-GB" sz="3000" i="1" dirty="0">
                <a:latin typeface="+mn-lt"/>
              </a:rPr>
              <a:t>Lamyk Bekius and Isabelle van </a:t>
            </a:r>
            <a:r>
              <a:rPr lang="en-GB" sz="3000" i="1" dirty="0" err="1">
                <a:latin typeface="+mn-lt"/>
              </a:rPr>
              <a:t>Ongeval</a:t>
            </a:r>
            <a:endParaRPr lang="en-GB" sz="5000" i="1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kt 28">
                <a:extLst>
                  <a:ext uri="{FF2B5EF4-FFF2-40B4-BE49-F238E27FC236}">
                    <a16:creationId xmlns:a16="http://schemas.microsoft.com/office/drawing/2014/main" id="{5DE3E433-BFC9-1197-65D9-30279789AC79}"/>
                  </a:ext>
                </a:extLst>
              </p14:cNvPr>
              <p14:cNvContentPartPr/>
              <p14:nvPr/>
            </p14:nvContentPartPr>
            <p14:xfrm>
              <a:off x="3820040" y="670360"/>
              <a:ext cx="360" cy="360"/>
            </p14:xfrm>
          </p:contentPart>
        </mc:Choice>
        <mc:Fallback xmlns="">
          <p:pic>
            <p:nvPicPr>
              <p:cNvPr id="29" name="Inkt 28">
                <a:extLst>
                  <a:ext uri="{FF2B5EF4-FFF2-40B4-BE49-F238E27FC236}">
                    <a16:creationId xmlns:a16="http://schemas.microsoft.com/office/drawing/2014/main" id="{5DE3E433-BFC9-1197-65D9-30279789AC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5720" y="66604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3" name="Inkt 32">
                <a:extLst>
                  <a:ext uri="{FF2B5EF4-FFF2-40B4-BE49-F238E27FC236}">
                    <a16:creationId xmlns:a16="http://schemas.microsoft.com/office/drawing/2014/main" id="{5B4A0B9F-109F-609B-BE4C-E34CFBF68E20}"/>
                  </a:ext>
                </a:extLst>
              </p14:cNvPr>
              <p14:cNvContentPartPr/>
              <p14:nvPr/>
            </p14:nvContentPartPr>
            <p14:xfrm>
              <a:off x="2560040" y="1086960"/>
              <a:ext cx="360" cy="360"/>
            </p14:xfrm>
          </p:contentPart>
        </mc:Choice>
        <mc:Fallback xmlns="">
          <p:pic>
            <p:nvPicPr>
              <p:cNvPr id="33" name="Inkt 32">
                <a:extLst>
                  <a:ext uri="{FF2B5EF4-FFF2-40B4-BE49-F238E27FC236}">
                    <a16:creationId xmlns:a16="http://schemas.microsoft.com/office/drawing/2014/main" id="{5B4A0B9F-109F-609B-BE4C-E34CFBF68E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5720" y="1082640"/>
                <a:ext cx="900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ep 35">
            <a:extLst>
              <a:ext uri="{FF2B5EF4-FFF2-40B4-BE49-F238E27FC236}">
                <a16:creationId xmlns:a16="http://schemas.microsoft.com/office/drawing/2014/main" id="{D76DDE61-9615-4C82-1C0E-486903845AE3}"/>
              </a:ext>
            </a:extLst>
          </p:cNvPr>
          <p:cNvGrpSpPr/>
          <p:nvPr/>
        </p:nvGrpSpPr>
        <p:grpSpPr>
          <a:xfrm>
            <a:off x="2346200" y="578640"/>
            <a:ext cx="360" cy="360"/>
            <a:chOff x="2346200" y="57864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34" name="Inkt 33">
                  <a:extLst>
                    <a:ext uri="{FF2B5EF4-FFF2-40B4-BE49-F238E27FC236}">
                      <a16:creationId xmlns:a16="http://schemas.microsoft.com/office/drawing/2014/main" id="{D5F3F827-E8C4-F214-0AB1-F8B6D268B5C8}"/>
                    </a:ext>
                  </a:extLst>
                </p14:cNvPr>
                <p14:cNvContentPartPr/>
                <p14:nvPr/>
              </p14:nvContentPartPr>
              <p14:xfrm>
                <a:off x="2346200" y="578640"/>
                <a:ext cx="360" cy="360"/>
              </p14:xfrm>
            </p:contentPart>
          </mc:Choice>
          <mc:Fallback xmlns="">
            <p:pic>
              <p:nvPicPr>
                <p:cNvPr id="34" name="Inkt 33">
                  <a:extLst>
                    <a:ext uri="{FF2B5EF4-FFF2-40B4-BE49-F238E27FC236}">
                      <a16:creationId xmlns:a16="http://schemas.microsoft.com/office/drawing/2014/main" id="{D5F3F827-E8C4-F214-0AB1-F8B6D268B5C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41880" y="5743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5" name="Inkt 34">
                  <a:extLst>
                    <a:ext uri="{FF2B5EF4-FFF2-40B4-BE49-F238E27FC236}">
                      <a16:creationId xmlns:a16="http://schemas.microsoft.com/office/drawing/2014/main" id="{8AF4980C-B2B3-0F5C-675B-37A8AE15B3FF}"/>
                    </a:ext>
                  </a:extLst>
                </p14:cNvPr>
                <p14:cNvContentPartPr/>
                <p14:nvPr/>
              </p14:nvContentPartPr>
              <p14:xfrm>
                <a:off x="2346200" y="578640"/>
                <a:ext cx="360" cy="360"/>
              </p14:xfrm>
            </p:contentPart>
          </mc:Choice>
          <mc:Fallback xmlns="">
            <p:pic>
              <p:nvPicPr>
                <p:cNvPr id="35" name="Inkt 34">
                  <a:extLst>
                    <a:ext uri="{FF2B5EF4-FFF2-40B4-BE49-F238E27FC236}">
                      <a16:creationId xmlns:a16="http://schemas.microsoft.com/office/drawing/2014/main" id="{8AF4980C-B2B3-0F5C-675B-37A8AE15B3F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41880" y="5743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ep 54">
            <a:extLst>
              <a:ext uri="{FF2B5EF4-FFF2-40B4-BE49-F238E27FC236}">
                <a16:creationId xmlns:a16="http://schemas.microsoft.com/office/drawing/2014/main" id="{F3A72F9A-BBA4-661C-2E65-4EC17530FB82}"/>
              </a:ext>
            </a:extLst>
          </p:cNvPr>
          <p:cNvGrpSpPr/>
          <p:nvPr/>
        </p:nvGrpSpPr>
        <p:grpSpPr>
          <a:xfrm>
            <a:off x="1950560" y="995160"/>
            <a:ext cx="360" cy="10440"/>
            <a:chOff x="1950560" y="995160"/>
            <a:chExt cx="360" cy="1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CB0F920B-0880-FF5E-8CD4-438419C2E9D1}"/>
                    </a:ext>
                  </a:extLst>
                </p14:cNvPr>
                <p14:cNvContentPartPr/>
                <p14:nvPr/>
              </p14:nvContentPartPr>
              <p14:xfrm>
                <a:off x="1950560" y="995160"/>
                <a:ext cx="360" cy="432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CB0F920B-0880-FF5E-8CD4-438419C2E9D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945880" y="990840"/>
                  <a:ext cx="900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3CF0432B-E7C1-DE57-11C5-7C6DEF6709F0}"/>
                    </a:ext>
                  </a:extLst>
                </p14:cNvPr>
                <p14:cNvContentPartPr/>
                <p14:nvPr/>
              </p14:nvContentPartPr>
              <p14:xfrm>
                <a:off x="1950560" y="1005240"/>
                <a:ext cx="360" cy="360"/>
              </p14:xfrm>
            </p:contentPart>
          </mc:Choice>
          <mc:Fallback xmlns=""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3CF0432B-E7C1-DE57-11C5-7C6DEF6709F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45880" y="10009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46" name="Inkt 45">
                  <a:extLst>
                    <a:ext uri="{FF2B5EF4-FFF2-40B4-BE49-F238E27FC236}">
                      <a16:creationId xmlns:a16="http://schemas.microsoft.com/office/drawing/2014/main" id="{6F383A47-2FC5-172B-A53E-7522A6EC96B4}"/>
                    </a:ext>
                  </a:extLst>
                </p14:cNvPr>
                <p14:cNvContentPartPr/>
                <p14:nvPr/>
              </p14:nvContentPartPr>
              <p14:xfrm>
                <a:off x="1950560" y="1005240"/>
                <a:ext cx="360" cy="360"/>
              </p14:xfrm>
            </p:contentPart>
          </mc:Choice>
          <mc:Fallback xmlns="">
            <p:pic>
              <p:nvPicPr>
                <p:cNvPr id="46" name="Inkt 45">
                  <a:extLst>
                    <a:ext uri="{FF2B5EF4-FFF2-40B4-BE49-F238E27FC236}">
                      <a16:creationId xmlns:a16="http://schemas.microsoft.com/office/drawing/2014/main" id="{6F383A47-2FC5-172B-A53E-7522A6EC96B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45880" y="10009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6" name="Inkt 55">
                <a:extLst>
                  <a:ext uri="{FF2B5EF4-FFF2-40B4-BE49-F238E27FC236}">
                    <a16:creationId xmlns:a16="http://schemas.microsoft.com/office/drawing/2014/main" id="{90186C1C-3233-5456-96F5-D6FDFDE258B8}"/>
                  </a:ext>
                </a:extLst>
              </p14:cNvPr>
              <p14:cNvContentPartPr/>
              <p14:nvPr/>
            </p14:nvContentPartPr>
            <p14:xfrm>
              <a:off x="2945960" y="960960"/>
              <a:ext cx="360" cy="4680"/>
            </p14:xfrm>
          </p:contentPart>
        </mc:Choice>
        <mc:Fallback xmlns="">
          <p:pic>
            <p:nvPicPr>
              <p:cNvPr id="56" name="Inkt 55">
                <a:extLst>
                  <a:ext uri="{FF2B5EF4-FFF2-40B4-BE49-F238E27FC236}">
                    <a16:creationId xmlns:a16="http://schemas.microsoft.com/office/drawing/2014/main" id="{90186C1C-3233-5456-96F5-D6FDFDE258B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41640" y="956640"/>
                <a:ext cx="9000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7" name="Inkt 56">
                <a:extLst>
                  <a:ext uri="{FF2B5EF4-FFF2-40B4-BE49-F238E27FC236}">
                    <a16:creationId xmlns:a16="http://schemas.microsoft.com/office/drawing/2014/main" id="{E91AA18C-683D-7253-1913-BFC909A6E336}"/>
                  </a:ext>
                </a:extLst>
              </p14:cNvPr>
              <p14:cNvContentPartPr/>
              <p14:nvPr/>
            </p14:nvContentPartPr>
            <p14:xfrm>
              <a:off x="2789720" y="1513560"/>
              <a:ext cx="4320" cy="360"/>
            </p14:xfrm>
          </p:contentPart>
        </mc:Choice>
        <mc:Fallback xmlns="">
          <p:pic>
            <p:nvPicPr>
              <p:cNvPr id="57" name="Inkt 56">
                <a:extLst>
                  <a:ext uri="{FF2B5EF4-FFF2-40B4-BE49-F238E27FC236}">
                    <a16:creationId xmlns:a16="http://schemas.microsoft.com/office/drawing/2014/main" id="{E91AA18C-683D-7253-1913-BFC909A6E33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85400" y="1509240"/>
                <a:ext cx="1296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8" name="Inkt 57">
                <a:extLst>
                  <a:ext uri="{FF2B5EF4-FFF2-40B4-BE49-F238E27FC236}">
                    <a16:creationId xmlns:a16="http://schemas.microsoft.com/office/drawing/2014/main" id="{7016466C-3DA4-5CC1-D391-B609879F0B0E}"/>
                  </a:ext>
                </a:extLst>
              </p14:cNvPr>
              <p14:cNvContentPartPr/>
              <p14:nvPr/>
            </p14:nvContentPartPr>
            <p14:xfrm>
              <a:off x="2692160" y="1360920"/>
              <a:ext cx="360" cy="360"/>
            </p14:xfrm>
          </p:contentPart>
        </mc:Choice>
        <mc:Fallback xmlns="">
          <p:pic>
            <p:nvPicPr>
              <p:cNvPr id="58" name="Inkt 57">
                <a:extLst>
                  <a:ext uri="{FF2B5EF4-FFF2-40B4-BE49-F238E27FC236}">
                    <a16:creationId xmlns:a16="http://schemas.microsoft.com/office/drawing/2014/main" id="{7016466C-3DA4-5CC1-D391-B609879F0B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7480" y="135660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9" name="Inkt 58">
                <a:extLst>
                  <a:ext uri="{FF2B5EF4-FFF2-40B4-BE49-F238E27FC236}">
                    <a16:creationId xmlns:a16="http://schemas.microsoft.com/office/drawing/2014/main" id="{2EF0A536-EDE8-1ACD-445F-522973963A67}"/>
                  </a:ext>
                </a:extLst>
              </p14:cNvPr>
              <p14:cNvContentPartPr/>
              <p14:nvPr/>
            </p14:nvContentPartPr>
            <p14:xfrm>
              <a:off x="2630960" y="3159480"/>
              <a:ext cx="360" cy="360"/>
            </p14:xfrm>
          </p:contentPart>
        </mc:Choice>
        <mc:Fallback xmlns="">
          <p:pic>
            <p:nvPicPr>
              <p:cNvPr id="59" name="Inkt 58">
                <a:extLst>
                  <a:ext uri="{FF2B5EF4-FFF2-40B4-BE49-F238E27FC236}">
                    <a16:creationId xmlns:a16="http://schemas.microsoft.com/office/drawing/2014/main" id="{2EF0A536-EDE8-1ACD-445F-522973963A6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26640" y="315516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60" name="Inkt 59">
                <a:extLst>
                  <a:ext uri="{FF2B5EF4-FFF2-40B4-BE49-F238E27FC236}">
                    <a16:creationId xmlns:a16="http://schemas.microsoft.com/office/drawing/2014/main" id="{BCCE5BF0-C710-9970-BA6A-EB8E4A5C4AD0}"/>
                  </a:ext>
                </a:extLst>
              </p14:cNvPr>
              <p14:cNvContentPartPr/>
              <p14:nvPr/>
            </p14:nvContentPartPr>
            <p14:xfrm>
              <a:off x="1909520" y="3220680"/>
              <a:ext cx="360" cy="4320"/>
            </p14:xfrm>
          </p:contentPart>
        </mc:Choice>
        <mc:Fallback xmlns="">
          <p:pic>
            <p:nvPicPr>
              <p:cNvPr id="60" name="Inkt 59">
                <a:extLst>
                  <a:ext uri="{FF2B5EF4-FFF2-40B4-BE49-F238E27FC236}">
                    <a16:creationId xmlns:a16="http://schemas.microsoft.com/office/drawing/2014/main" id="{BCCE5BF0-C710-9970-BA6A-EB8E4A5C4AD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05200" y="3216360"/>
                <a:ext cx="9000" cy="12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4" name="Groep 1023">
            <a:extLst>
              <a:ext uri="{FF2B5EF4-FFF2-40B4-BE49-F238E27FC236}">
                <a16:creationId xmlns:a16="http://schemas.microsoft.com/office/drawing/2014/main" id="{053BC537-4786-A3E3-52AA-8ED2128EDAC4}"/>
              </a:ext>
            </a:extLst>
          </p:cNvPr>
          <p:cNvGrpSpPr/>
          <p:nvPr/>
        </p:nvGrpSpPr>
        <p:grpSpPr>
          <a:xfrm>
            <a:off x="1909520" y="3199800"/>
            <a:ext cx="360" cy="360"/>
            <a:chOff x="1909520" y="319980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61" name="Inkt 60">
                  <a:extLst>
                    <a:ext uri="{FF2B5EF4-FFF2-40B4-BE49-F238E27FC236}">
                      <a16:creationId xmlns:a16="http://schemas.microsoft.com/office/drawing/2014/main" id="{6D9435E6-C683-E571-E741-EF9EB8775A66}"/>
                    </a:ext>
                  </a:extLst>
                </p14:cNvPr>
                <p14:cNvContentPartPr/>
                <p14:nvPr/>
              </p14:nvContentPartPr>
              <p14:xfrm>
                <a:off x="1909520" y="3199800"/>
                <a:ext cx="360" cy="360"/>
              </p14:xfrm>
            </p:contentPart>
          </mc:Choice>
          <mc:Fallback xmlns="">
            <p:pic>
              <p:nvPicPr>
                <p:cNvPr id="61" name="Inkt 60">
                  <a:extLst>
                    <a:ext uri="{FF2B5EF4-FFF2-40B4-BE49-F238E27FC236}">
                      <a16:creationId xmlns:a16="http://schemas.microsoft.com/office/drawing/2014/main" id="{6D9435E6-C683-E571-E741-EF9EB8775A6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05200" y="31954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62" name="Inkt 61">
                  <a:extLst>
                    <a:ext uri="{FF2B5EF4-FFF2-40B4-BE49-F238E27FC236}">
                      <a16:creationId xmlns:a16="http://schemas.microsoft.com/office/drawing/2014/main" id="{4432C422-0E4C-AFA1-EAA9-198DCAC2509C}"/>
                    </a:ext>
                  </a:extLst>
                </p14:cNvPr>
                <p14:cNvContentPartPr/>
                <p14:nvPr/>
              </p14:nvContentPartPr>
              <p14:xfrm>
                <a:off x="1909520" y="3199800"/>
                <a:ext cx="360" cy="360"/>
              </p14:xfrm>
            </p:contentPart>
          </mc:Choice>
          <mc:Fallback xmlns="">
            <p:pic>
              <p:nvPicPr>
                <p:cNvPr id="62" name="Inkt 61">
                  <a:extLst>
                    <a:ext uri="{FF2B5EF4-FFF2-40B4-BE49-F238E27FC236}">
                      <a16:creationId xmlns:a16="http://schemas.microsoft.com/office/drawing/2014/main" id="{4432C422-0E4C-AFA1-EAA9-198DCAC2509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05200" y="31954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025" name="Inkt 1024">
                <a:extLst>
                  <a:ext uri="{FF2B5EF4-FFF2-40B4-BE49-F238E27FC236}">
                    <a16:creationId xmlns:a16="http://schemas.microsoft.com/office/drawing/2014/main" id="{BB1E0815-FDC1-CE48-C5DF-CEA020E0434A}"/>
                  </a:ext>
                </a:extLst>
              </p14:cNvPr>
              <p14:cNvContentPartPr/>
              <p14:nvPr/>
            </p14:nvContentPartPr>
            <p14:xfrm>
              <a:off x="4246280" y="1797960"/>
              <a:ext cx="10800" cy="360"/>
            </p14:xfrm>
          </p:contentPart>
        </mc:Choice>
        <mc:Fallback xmlns="">
          <p:pic>
            <p:nvPicPr>
              <p:cNvPr id="1025" name="Inkt 1024">
                <a:extLst>
                  <a:ext uri="{FF2B5EF4-FFF2-40B4-BE49-F238E27FC236}">
                    <a16:creationId xmlns:a16="http://schemas.microsoft.com/office/drawing/2014/main" id="{BB1E0815-FDC1-CE48-C5DF-CEA020E0434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41960" y="1793640"/>
                <a:ext cx="1944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3" name="Groep 1032">
            <a:extLst>
              <a:ext uri="{FF2B5EF4-FFF2-40B4-BE49-F238E27FC236}">
                <a16:creationId xmlns:a16="http://schemas.microsoft.com/office/drawing/2014/main" id="{5FBD16FC-3171-F7C6-5BB1-E28ED43726F3}"/>
              </a:ext>
            </a:extLst>
          </p:cNvPr>
          <p:cNvGrpSpPr/>
          <p:nvPr/>
        </p:nvGrpSpPr>
        <p:grpSpPr>
          <a:xfrm>
            <a:off x="3220280" y="1188120"/>
            <a:ext cx="360" cy="360"/>
            <a:chOff x="3220280" y="118812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026" name="Inkt 1025">
                  <a:extLst>
                    <a:ext uri="{FF2B5EF4-FFF2-40B4-BE49-F238E27FC236}">
                      <a16:creationId xmlns:a16="http://schemas.microsoft.com/office/drawing/2014/main" id="{7024E43E-4C4F-1634-3F87-57F2197178E2}"/>
                    </a:ext>
                  </a:extLst>
                </p14:cNvPr>
                <p14:cNvContentPartPr/>
                <p14:nvPr/>
              </p14:nvContentPartPr>
              <p14:xfrm>
                <a:off x="3220280" y="1188120"/>
                <a:ext cx="360" cy="360"/>
              </p14:xfrm>
            </p:contentPart>
          </mc:Choice>
          <mc:Fallback xmlns="">
            <p:pic>
              <p:nvPicPr>
                <p:cNvPr id="1026" name="Inkt 1025">
                  <a:extLst>
                    <a:ext uri="{FF2B5EF4-FFF2-40B4-BE49-F238E27FC236}">
                      <a16:creationId xmlns:a16="http://schemas.microsoft.com/office/drawing/2014/main" id="{7024E43E-4C4F-1634-3F87-57F2197178E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15960" y="118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032" name="Inkt 1031">
                  <a:extLst>
                    <a:ext uri="{FF2B5EF4-FFF2-40B4-BE49-F238E27FC236}">
                      <a16:creationId xmlns:a16="http://schemas.microsoft.com/office/drawing/2014/main" id="{6AEAEC8C-D538-FF37-76A1-59ED0183DA0F}"/>
                    </a:ext>
                  </a:extLst>
                </p14:cNvPr>
                <p14:cNvContentPartPr/>
                <p14:nvPr/>
              </p14:nvContentPartPr>
              <p14:xfrm>
                <a:off x="3220280" y="1188120"/>
                <a:ext cx="360" cy="360"/>
              </p14:xfrm>
            </p:contentPart>
          </mc:Choice>
          <mc:Fallback xmlns="">
            <p:pic>
              <p:nvPicPr>
                <p:cNvPr id="1032" name="Inkt 1031">
                  <a:extLst>
                    <a:ext uri="{FF2B5EF4-FFF2-40B4-BE49-F238E27FC236}">
                      <a16:creationId xmlns:a16="http://schemas.microsoft.com/office/drawing/2014/main" id="{6AEAEC8C-D538-FF37-76A1-59ED0183DA0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15960" y="118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040" name="Inkt 1039">
                <a:extLst>
                  <a:ext uri="{FF2B5EF4-FFF2-40B4-BE49-F238E27FC236}">
                    <a16:creationId xmlns:a16="http://schemas.microsoft.com/office/drawing/2014/main" id="{44390978-BBBB-6E62-EF60-342DB70CC9BD}"/>
                  </a:ext>
                </a:extLst>
              </p14:cNvPr>
              <p14:cNvContentPartPr/>
              <p14:nvPr/>
            </p14:nvContentPartPr>
            <p14:xfrm>
              <a:off x="7162280" y="1021720"/>
              <a:ext cx="360" cy="4680"/>
            </p14:xfrm>
          </p:contentPart>
        </mc:Choice>
        <mc:Fallback xmlns="">
          <p:pic>
            <p:nvPicPr>
              <p:cNvPr id="1040" name="Inkt 1039">
                <a:extLst>
                  <a:ext uri="{FF2B5EF4-FFF2-40B4-BE49-F238E27FC236}">
                    <a16:creationId xmlns:a16="http://schemas.microsoft.com/office/drawing/2014/main" id="{44390978-BBBB-6E62-EF60-342DB70CC9BD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157960" y="1017400"/>
                <a:ext cx="9000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8A30766F-F54E-FA94-766E-8A6CC53035CF}"/>
                  </a:ext>
                </a:extLst>
              </p14:cNvPr>
              <p14:cNvContentPartPr/>
              <p14:nvPr/>
            </p14:nvContentPartPr>
            <p14:xfrm>
              <a:off x="186939" y="472794"/>
              <a:ext cx="1513080" cy="98100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8A30766F-F54E-FA94-766E-8A6CC53035C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68939" y="454787"/>
                <a:ext cx="1548720" cy="10166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C1BF55F3-6C66-3DD5-724E-093E4341C76D}"/>
                  </a:ext>
                </a:extLst>
              </p14:cNvPr>
              <p14:cNvContentPartPr/>
              <p14:nvPr/>
            </p14:nvContentPartPr>
            <p14:xfrm>
              <a:off x="1994859" y="493674"/>
              <a:ext cx="313920" cy="93168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C1BF55F3-6C66-3DD5-724E-093E4341C76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976859" y="475674"/>
                <a:ext cx="349560" cy="9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823BDD69-DABF-660D-3987-D06B8CA2AB77}"/>
                  </a:ext>
                </a:extLst>
              </p14:cNvPr>
              <p14:cNvContentPartPr/>
              <p14:nvPr/>
            </p14:nvContentPartPr>
            <p14:xfrm>
              <a:off x="2594979" y="1010634"/>
              <a:ext cx="570600" cy="42876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823BDD69-DABF-660D-3987-D06B8CA2AB7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576990" y="992634"/>
                <a:ext cx="606218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" name="Inkt 6">
                <a:extLst>
                  <a:ext uri="{FF2B5EF4-FFF2-40B4-BE49-F238E27FC236}">
                    <a16:creationId xmlns:a16="http://schemas.microsoft.com/office/drawing/2014/main" id="{F68AABC6-3D5F-79E4-E66D-DDB2238252C5}"/>
                  </a:ext>
                </a:extLst>
              </p14:cNvPr>
              <p14:cNvContentPartPr/>
              <p14:nvPr/>
            </p14:nvContentPartPr>
            <p14:xfrm>
              <a:off x="3213459" y="1072914"/>
              <a:ext cx="191160" cy="393120"/>
            </p14:xfrm>
          </p:contentPart>
        </mc:Choice>
        <mc:Fallback xmlns="">
          <p:pic>
            <p:nvPicPr>
              <p:cNvPr id="7" name="Inkt 6">
                <a:extLst>
                  <a:ext uri="{FF2B5EF4-FFF2-40B4-BE49-F238E27FC236}">
                    <a16:creationId xmlns:a16="http://schemas.microsoft.com/office/drawing/2014/main" id="{F68AABC6-3D5F-79E4-E66D-DDB2238252C5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195459" y="1054930"/>
                <a:ext cx="226800" cy="428727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ep 12">
            <a:extLst>
              <a:ext uri="{FF2B5EF4-FFF2-40B4-BE49-F238E27FC236}">
                <a16:creationId xmlns:a16="http://schemas.microsoft.com/office/drawing/2014/main" id="{6A0079E8-DDA5-4146-0850-B5F55B0E3E55}"/>
              </a:ext>
            </a:extLst>
          </p:cNvPr>
          <p:cNvGrpSpPr/>
          <p:nvPr/>
        </p:nvGrpSpPr>
        <p:grpSpPr>
          <a:xfrm>
            <a:off x="3073779" y="290634"/>
            <a:ext cx="862200" cy="1119960"/>
            <a:chOff x="4491800" y="263920"/>
            <a:chExt cx="862200" cy="111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1" name="Inkt 10">
                  <a:extLst>
                    <a:ext uri="{FF2B5EF4-FFF2-40B4-BE49-F238E27FC236}">
                      <a16:creationId xmlns:a16="http://schemas.microsoft.com/office/drawing/2014/main" id="{DACDD2F9-F0F8-F1CA-A45C-7E72F55B54E6}"/>
                    </a:ext>
                  </a:extLst>
                </p14:cNvPr>
                <p14:cNvContentPartPr/>
                <p14:nvPr/>
              </p14:nvContentPartPr>
              <p14:xfrm>
                <a:off x="4957640" y="263920"/>
                <a:ext cx="396360" cy="1119960"/>
              </p14:xfrm>
            </p:contentPart>
          </mc:Choice>
          <mc:Fallback xmlns="">
            <p:pic>
              <p:nvPicPr>
                <p:cNvPr id="11" name="Inkt 10">
                  <a:extLst>
                    <a:ext uri="{FF2B5EF4-FFF2-40B4-BE49-F238E27FC236}">
                      <a16:creationId xmlns:a16="http://schemas.microsoft.com/office/drawing/2014/main" id="{DACDD2F9-F0F8-F1CA-A45C-7E72F55B54E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939640" y="245920"/>
                  <a:ext cx="432000" cy="11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921B9657-1FBA-BBAC-6841-D9BAFE026E2D}"/>
                    </a:ext>
                  </a:extLst>
                </p14:cNvPr>
                <p14:cNvContentPartPr/>
                <p14:nvPr/>
              </p14:nvContentPartPr>
              <p14:xfrm>
                <a:off x="4491800" y="517360"/>
                <a:ext cx="842040" cy="41400"/>
              </p14:xfrm>
            </p:contentPart>
          </mc:Choice>
          <mc:Fallback xmlns=""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921B9657-1FBA-BBAC-6841-D9BAFE026E2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73800" y="499720"/>
                  <a:ext cx="877680" cy="7704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3" name="Picture 3">
            <a:extLst>
              <a:ext uri="{FF2B5EF4-FFF2-40B4-BE49-F238E27FC236}">
                <a16:creationId xmlns:a16="http://schemas.microsoft.com/office/drawing/2014/main" id="{CA5E5923-7EDD-45B9-F44B-E3B709257BD3}"/>
              </a:ext>
            </a:extLst>
          </p:cNvPr>
          <p:cNvPicPr>
            <a:picLocks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1090" descr="Afbeelding met Lettertype, tekst, logo, Graphics">
            <a:extLst>
              <a:ext uri="{FF2B5EF4-FFF2-40B4-BE49-F238E27FC236}">
                <a16:creationId xmlns:a16="http://schemas.microsoft.com/office/drawing/2014/main" id="{90AE6304-7802-CA49-5BD2-5221447FE80B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Stroomdiagram: Verbindingslijn 1070">
            <a:extLst>
              <a:ext uri="{FF2B5EF4-FFF2-40B4-BE49-F238E27FC236}">
                <a16:creationId xmlns:a16="http://schemas.microsoft.com/office/drawing/2014/main" id="{C71A0761-7CB2-7E60-2EF5-2E79DA0457C7}"/>
              </a:ext>
            </a:extLst>
          </p:cNvPr>
          <p:cNvSpPr/>
          <p:nvPr/>
        </p:nvSpPr>
        <p:spPr>
          <a:xfrm rot="16397314">
            <a:off x="810862" y="3247423"/>
            <a:ext cx="731160" cy="844926"/>
          </a:xfrm>
          <a:prstGeom prst="flowChartConnector">
            <a:avLst/>
          </a:prstGeom>
          <a:solidFill>
            <a:srgbClr val="F98FC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360" y="279400"/>
            <a:ext cx="7518399" cy="665480"/>
          </a:xfrm>
        </p:spPr>
        <p:txBody>
          <a:bodyPr rtlCol="0" anchor="ctr" anchorCtr="0">
            <a:normAutofit fontScale="90000"/>
          </a:bodyPr>
          <a:lstStyle/>
          <a:p>
            <a:pPr rtl="0"/>
            <a:r>
              <a:rPr lang="fr-FR" sz="4800" dirty="0">
                <a:solidFill>
                  <a:schemeClr val="bg1"/>
                </a:solidFill>
              </a:rPr>
              <a:t>		Start 2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AC0A75D9-E65C-DA8D-07E7-BBE27EBC2A5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460C07B7-E469-50FD-6619-D0EBC9195A53}"/>
                  </a:ext>
                </a:extLst>
              </p14:cNvPr>
              <p14:cNvContentPartPr/>
              <p14:nvPr/>
            </p14:nvContentPartPr>
            <p14:xfrm>
              <a:off x="5503780" y="2501060"/>
              <a:ext cx="765720" cy="66924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460C07B7-E469-50FD-6619-D0EBC9195A5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99460" y="2496740"/>
                <a:ext cx="774360" cy="67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9C25BCDE-D7A3-0AC6-F67D-F6C74FFBE082}"/>
                  </a:ext>
                </a:extLst>
              </p14:cNvPr>
              <p14:cNvContentPartPr/>
              <p14:nvPr/>
            </p14:nvContentPartPr>
            <p14:xfrm>
              <a:off x="924380" y="2194520"/>
              <a:ext cx="805680" cy="66348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9C25BCDE-D7A3-0AC6-F67D-F6C74FFBE08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20060" y="2190200"/>
                <a:ext cx="814320" cy="67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t 18">
                <a:extLst>
                  <a:ext uri="{FF2B5EF4-FFF2-40B4-BE49-F238E27FC236}">
                    <a16:creationId xmlns:a16="http://schemas.microsoft.com/office/drawing/2014/main" id="{C2563603-19EA-CCC0-EB60-9D7F43396107}"/>
                  </a:ext>
                </a:extLst>
              </p14:cNvPr>
              <p14:cNvContentPartPr/>
              <p14:nvPr/>
            </p14:nvContentPartPr>
            <p14:xfrm>
              <a:off x="1124540" y="2174720"/>
              <a:ext cx="408960" cy="41040"/>
            </p14:xfrm>
          </p:contentPart>
        </mc:Choice>
        <mc:Fallback xmlns="">
          <p:pic>
            <p:nvPicPr>
              <p:cNvPr id="19" name="Inkt 18">
                <a:extLst>
                  <a:ext uri="{FF2B5EF4-FFF2-40B4-BE49-F238E27FC236}">
                    <a16:creationId xmlns:a16="http://schemas.microsoft.com/office/drawing/2014/main" id="{C2563603-19EA-CCC0-EB60-9D7F4339610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8540" y="2102720"/>
                <a:ext cx="48060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Inkt 19">
                <a:extLst>
                  <a:ext uri="{FF2B5EF4-FFF2-40B4-BE49-F238E27FC236}">
                    <a16:creationId xmlns:a16="http://schemas.microsoft.com/office/drawing/2014/main" id="{52607671-2D4B-EF0B-5BA8-CB557063D17F}"/>
                  </a:ext>
                </a:extLst>
              </p14:cNvPr>
              <p14:cNvContentPartPr/>
              <p14:nvPr/>
            </p14:nvContentPartPr>
            <p14:xfrm>
              <a:off x="1433060" y="2255720"/>
              <a:ext cx="360" cy="360"/>
            </p14:xfrm>
          </p:contentPart>
        </mc:Choice>
        <mc:Fallback xmlns="">
          <p:pic>
            <p:nvPicPr>
              <p:cNvPr id="20" name="Inkt 19">
                <a:extLst>
                  <a:ext uri="{FF2B5EF4-FFF2-40B4-BE49-F238E27FC236}">
                    <a16:creationId xmlns:a16="http://schemas.microsoft.com/office/drawing/2014/main" id="{52607671-2D4B-EF0B-5BA8-CB557063D17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97060" y="2183720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1" name="Inkt 20">
                <a:extLst>
                  <a:ext uri="{FF2B5EF4-FFF2-40B4-BE49-F238E27FC236}">
                    <a16:creationId xmlns:a16="http://schemas.microsoft.com/office/drawing/2014/main" id="{C7EAC46D-39AF-EB0D-E5B6-416F72B34611}"/>
                  </a:ext>
                </a:extLst>
              </p14:cNvPr>
              <p14:cNvContentPartPr/>
              <p14:nvPr/>
            </p14:nvContentPartPr>
            <p14:xfrm>
              <a:off x="1453220" y="2251760"/>
              <a:ext cx="6480" cy="4320"/>
            </p14:xfrm>
          </p:contentPart>
        </mc:Choice>
        <mc:Fallback xmlns="">
          <p:pic>
            <p:nvPicPr>
              <p:cNvPr id="21" name="Inkt 20">
                <a:extLst>
                  <a:ext uri="{FF2B5EF4-FFF2-40B4-BE49-F238E27FC236}">
                    <a16:creationId xmlns:a16="http://schemas.microsoft.com/office/drawing/2014/main" id="{C7EAC46D-39AF-EB0D-E5B6-416F72B346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417220" y="2179760"/>
                <a:ext cx="7812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2" name="Inkt 21">
                <a:extLst>
                  <a:ext uri="{FF2B5EF4-FFF2-40B4-BE49-F238E27FC236}">
                    <a16:creationId xmlns:a16="http://schemas.microsoft.com/office/drawing/2014/main" id="{042CEA1A-02F3-2163-2267-7D0B83085BD9}"/>
                  </a:ext>
                </a:extLst>
              </p14:cNvPr>
              <p14:cNvContentPartPr/>
              <p14:nvPr/>
            </p14:nvContentPartPr>
            <p14:xfrm>
              <a:off x="1565180" y="2225480"/>
              <a:ext cx="360" cy="360"/>
            </p14:xfrm>
          </p:contentPart>
        </mc:Choice>
        <mc:Fallback xmlns="">
          <p:pic>
            <p:nvPicPr>
              <p:cNvPr id="22" name="Inkt 21">
                <a:extLst>
                  <a:ext uri="{FF2B5EF4-FFF2-40B4-BE49-F238E27FC236}">
                    <a16:creationId xmlns:a16="http://schemas.microsoft.com/office/drawing/2014/main" id="{042CEA1A-02F3-2163-2267-7D0B83085BD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529180" y="2153480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1D431B40-ED08-B931-85F6-C3D8A09AA074}"/>
                  </a:ext>
                </a:extLst>
              </p14:cNvPr>
              <p14:cNvContentPartPr/>
              <p14:nvPr/>
            </p14:nvContentPartPr>
            <p14:xfrm>
              <a:off x="887660" y="2152760"/>
              <a:ext cx="636840" cy="83520"/>
            </p14:xfrm>
          </p:contentPart>
        </mc:Choice>
        <mc:Fallback xmlns=""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1D431B40-ED08-B931-85F6-C3D8A09AA074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51680" y="2080760"/>
                <a:ext cx="708440" cy="22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Inkt 23">
                <a:extLst>
                  <a:ext uri="{FF2B5EF4-FFF2-40B4-BE49-F238E27FC236}">
                    <a16:creationId xmlns:a16="http://schemas.microsoft.com/office/drawing/2014/main" id="{6C2F333C-4928-19DF-C749-7DDE14ADF987}"/>
                  </a:ext>
                </a:extLst>
              </p14:cNvPr>
              <p14:cNvContentPartPr/>
              <p14:nvPr/>
            </p14:nvContentPartPr>
            <p14:xfrm>
              <a:off x="1737620" y="2296400"/>
              <a:ext cx="10440" cy="360"/>
            </p14:xfrm>
          </p:contentPart>
        </mc:Choice>
        <mc:Fallback xmlns="">
          <p:pic>
            <p:nvPicPr>
              <p:cNvPr id="24" name="Inkt 23">
                <a:extLst>
                  <a:ext uri="{FF2B5EF4-FFF2-40B4-BE49-F238E27FC236}">
                    <a16:creationId xmlns:a16="http://schemas.microsoft.com/office/drawing/2014/main" id="{6C2F333C-4928-19DF-C749-7DDE14ADF98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701620" y="2224400"/>
                <a:ext cx="8208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5" name="Inkt 24">
                <a:extLst>
                  <a:ext uri="{FF2B5EF4-FFF2-40B4-BE49-F238E27FC236}">
                    <a16:creationId xmlns:a16="http://schemas.microsoft.com/office/drawing/2014/main" id="{AE4E2D17-F998-2434-DF60-227D19593BE4}"/>
                  </a:ext>
                </a:extLst>
              </p14:cNvPr>
              <p14:cNvContentPartPr/>
              <p14:nvPr/>
            </p14:nvContentPartPr>
            <p14:xfrm>
              <a:off x="1619180" y="2296400"/>
              <a:ext cx="78480" cy="360"/>
            </p14:xfrm>
          </p:contentPart>
        </mc:Choice>
        <mc:Fallback xmlns="">
          <p:pic>
            <p:nvPicPr>
              <p:cNvPr id="25" name="Inkt 24">
                <a:extLst>
                  <a:ext uri="{FF2B5EF4-FFF2-40B4-BE49-F238E27FC236}">
                    <a16:creationId xmlns:a16="http://schemas.microsoft.com/office/drawing/2014/main" id="{AE4E2D17-F998-2434-DF60-227D19593BE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583180" y="2224400"/>
                <a:ext cx="15012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6" name="Inkt 25">
                <a:extLst>
                  <a:ext uri="{FF2B5EF4-FFF2-40B4-BE49-F238E27FC236}">
                    <a16:creationId xmlns:a16="http://schemas.microsoft.com/office/drawing/2014/main" id="{050E7765-99C1-AE5D-C34F-B7EFABA20047}"/>
                  </a:ext>
                </a:extLst>
              </p14:cNvPr>
              <p14:cNvContentPartPr/>
              <p14:nvPr/>
            </p14:nvContentPartPr>
            <p14:xfrm>
              <a:off x="1046780" y="2194160"/>
              <a:ext cx="516240" cy="15120"/>
            </p14:xfrm>
          </p:contentPart>
        </mc:Choice>
        <mc:Fallback xmlns="">
          <p:pic>
            <p:nvPicPr>
              <p:cNvPr id="26" name="Inkt 25">
                <a:extLst>
                  <a:ext uri="{FF2B5EF4-FFF2-40B4-BE49-F238E27FC236}">
                    <a16:creationId xmlns:a16="http://schemas.microsoft.com/office/drawing/2014/main" id="{050E7765-99C1-AE5D-C34F-B7EFABA2004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92780" y="2086160"/>
                <a:ext cx="62388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7" name="Inkt 26">
                <a:extLst>
                  <a:ext uri="{FF2B5EF4-FFF2-40B4-BE49-F238E27FC236}">
                    <a16:creationId xmlns:a16="http://schemas.microsoft.com/office/drawing/2014/main" id="{D85374AD-B7B9-041E-BD27-F95834B721C1}"/>
                  </a:ext>
                </a:extLst>
              </p14:cNvPr>
              <p14:cNvContentPartPr/>
              <p14:nvPr/>
            </p14:nvContentPartPr>
            <p14:xfrm>
              <a:off x="1503980" y="2154200"/>
              <a:ext cx="360" cy="360"/>
            </p14:xfrm>
          </p:contentPart>
        </mc:Choice>
        <mc:Fallback xmlns="">
          <p:pic>
            <p:nvPicPr>
              <p:cNvPr id="27" name="Inkt 26">
                <a:extLst>
                  <a:ext uri="{FF2B5EF4-FFF2-40B4-BE49-F238E27FC236}">
                    <a16:creationId xmlns:a16="http://schemas.microsoft.com/office/drawing/2014/main" id="{D85374AD-B7B9-041E-BD27-F95834B721C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449980" y="2046200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8" name="Inkt 27">
                <a:extLst>
                  <a:ext uri="{FF2B5EF4-FFF2-40B4-BE49-F238E27FC236}">
                    <a16:creationId xmlns:a16="http://schemas.microsoft.com/office/drawing/2014/main" id="{C593BE4A-9A8A-F434-5915-FE5B16F41139}"/>
                  </a:ext>
                </a:extLst>
              </p14:cNvPr>
              <p14:cNvContentPartPr/>
              <p14:nvPr/>
            </p14:nvContentPartPr>
            <p14:xfrm>
              <a:off x="1503980" y="2154200"/>
              <a:ext cx="360" cy="360"/>
            </p14:xfrm>
          </p:contentPart>
        </mc:Choice>
        <mc:Fallback xmlns="">
          <p:pic>
            <p:nvPicPr>
              <p:cNvPr id="28" name="Inkt 27">
                <a:extLst>
                  <a:ext uri="{FF2B5EF4-FFF2-40B4-BE49-F238E27FC236}">
                    <a16:creationId xmlns:a16="http://schemas.microsoft.com/office/drawing/2014/main" id="{C593BE4A-9A8A-F434-5915-FE5B16F4113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449980" y="2046200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9" name="Inkt 28">
                <a:extLst>
                  <a:ext uri="{FF2B5EF4-FFF2-40B4-BE49-F238E27FC236}">
                    <a16:creationId xmlns:a16="http://schemas.microsoft.com/office/drawing/2014/main" id="{EBE31CF5-3BD9-8326-AD7A-C98A0D750EB4}"/>
                  </a:ext>
                </a:extLst>
              </p14:cNvPr>
              <p14:cNvContentPartPr/>
              <p14:nvPr/>
            </p14:nvContentPartPr>
            <p14:xfrm>
              <a:off x="1385900" y="2154200"/>
              <a:ext cx="118800" cy="69480"/>
            </p14:xfrm>
          </p:contentPart>
        </mc:Choice>
        <mc:Fallback xmlns="">
          <p:pic>
            <p:nvPicPr>
              <p:cNvPr id="29" name="Inkt 28">
                <a:extLst>
                  <a:ext uri="{FF2B5EF4-FFF2-40B4-BE49-F238E27FC236}">
                    <a16:creationId xmlns:a16="http://schemas.microsoft.com/office/drawing/2014/main" id="{EBE31CF5-3BD9-8326-AD7A-C98A0D750EB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331900" y="2046200"/>
                <a:ext cx="22644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0" name="Inkt 29">
                <a:extLst>
                  <a:ext uri="{FF2B5EF4-FFF2-40B4-BE49-F238E27FC236}">
                    <a16:creationId xmlns:a16="http://schemas.microsoft.com/office/drawing/2014/main" id="{D23717D7-54F3-D119-F18C-193AFBF7E384}"/>
                  </a:ext>
                </a:extLst>
              </p14:cNvPr>
              <p14:cNvContentPartPr/>
              <p14:nvPr/>
            </p14:nvContentPartPr>
            <p14:xfrm>
              <a:off x="1341260" y="2885720"/>
              <a:ext cx="31680" cy="558000"/>
            </p14:xfrm>
          </p:contentPart>
        </mc:Choice>
        <mc:Fallback xmlns="">
          <p:pic>
            <p:nvPicPr>
              <p:cNvPr id="30" name="Inkt 29">
                <a:extLst>
                  <a:ext uri="{FF2B5EF4-FFF2-40B4-BE49-F238E27FC236}">
                    <a16:creationId xmlns:a16="http://schemas.microsoft.com/office/drawing/2014/main" id="{D23717D7-54F3-D119-F18C-193AFBF7E38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336890" y="2881400"/>
                <a:ext cx="40419" cy="56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46" name="Inkt 45">
                <a:extLst>
                  <a:ext uri="{FF2B5EF4-FFF2-40B4-BE49-F238E27FC236}">
                    <a16:creationId xmlns:a16="http://schemas.microsoft.com/office/drawing/2014/main" id="{2B8330CC-67C9-076E-EFC1-05235F3827CC}"/>
                  </a:ext>
                </a:extLst>
              </p14:cNvPr>
              <p14:cNvContentPartPr/>
              <p14:nvPr/>
            </p14:nvContentPartPr>
            <p14:xfrm>
              <a:off x="5669280" y="3634000"/>
              <a:ext cx="436320" cy="561600"/>
            </p14:xfrm>
          </p:contentPart>
        </mc:Choice>
        <mc:Fallback xmlns="">
          <p:pic>
            <p:nvPicPr>
              <p:cNvPr id="46" name="Inkt 45">
                <a:extLst>
                  <a:ext uri="{FF2B5EF4-FFF2-40B4-BE49-F238E27FC236}">
                    <a16:creationId xmlns:a16="http://schemas.microsoft.com/office/drawing/2014/main" id="{2B8330CC-67C9-076E-EFC1-05235F3827CC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651280" y="3616000"/>
                <a:ext cx="471960" cy="59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7" name="Inkt 46">
                <a:extLst>
                  <a:ext uri="{FF2B5EF4-FFF2-40B4-BE49-F238E27FC236}">
                    <a16:creationId xmlns:a16="http://schemas.microsoft.com/office/drawing/2014/main" id="{CC808A4D-11EE-8C55-137D-A603FD9DD784}"/>
                  </a:ext>
                </a:extLst>
              </p14:cNvPr>
              <p14:cNvContentPartPr/>
              <p14:nvPr/>
            </p14:nvContentPartPr>
            <p14:xfrm>
              <a:off x="5823200" y="2854220"/>
              <a:ext cx="192240" cy="108360"/>
            </p14:xfrm>
          </p:contentPart>
        </mc:Choice>
        <mc:Fallback xmlns="">
          <p:pic>
            <p:nvPicPr>
              <p:cNvPr id="47" name="Inkt 46">
                <a:extLst>
                  <a:ext uri="{FF2B5EF4-FFF2-40B4-BE49-F238E27FC236}">
                    <a16:creationId xmlns:a16="http://schemas.microsoft.com/office/drawing/2014/main" id="{CC808A4D-11EE-8C55-137D-A603FD9DD784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18880" y="2849900"/>
                <a:ext cx="200880" cy="11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8" name="Inkt 17">
                <a:extLst>
                  <a:ext uri="{FF2B5EF4-FFF2-40B4-BE49-F238E27FC236}">
                    <a16:creationId xmlns:a16="http://schemas.microsoft.com/office/drawing/2014/main" id="{787F665A-EE11-C513-3759-93126A311F44}"/>
                  </a:ext>
                </a:extLst>
              </p14:cNvPr>
              <p14:cNvContentPartPr/>
              <p14:nvPr/>
            </p14:nvContentPartPr>
            <p14:xfrm>
              <a:off x="1021580" y="2254640"/>
              <a:ext cx="543600" cy="21600"/>
            </p14:xfrm>
          </p:contentPart>
        </mc:Choice>
        <mc:Fallback xmlns="">
          <p:pic>
            <p:nvPicPr>
              <p:cNvPr id="18" name="Inkt 17">
                <a:extLst>
                  <a:ext uri="{FF2B5EF4-FFF2-40B4-BE49-F238E27FC236}">
                    <a16:creationId xmlns:a16="http://schemas.microsoft.com/office/drawing/2014/main" id="{787F665A-EE11-C513-3759-93126A311F44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17260" y="2250391"/>
                <a:ext cx="552240" cy="30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054" name="Inkt 1053">
                <a:extLst>
                  <a:ext uri="{FF2B5EF4-FFF2-40B4-BE49-F238E27FC236}">
                    <a16:creationId xmlns:a16="http://schemas.microsoft.com/office/drawing/2014/main" id="{6E091847-691F-F3CD-BC0D-E9A5A980C2FA}"/>
                  </a:ext>
                </a:extLst>
              </p14:cNvPr>
              <p14:cNvContentPartPr/>
              <p14:nvPr/>
            </p14:nvContentPartPr>
            <p14:xfrm>
              <a:off x="1511180" y="2472440"/>
              <a:ext cx="117720" cy="90000"/>
            </p14:xfrm>
          </p:contentPart>
        </mc:Choice>
        <mc:Fallback xmlns="">
          <p:pic>
            <p:nvPicPr>
              <p:cNvPr id="1054" name="Inkt 1053">
                <a:extLst>
                  <a:ext uri="{FF2B5EF4-FFF2-40B4-BE49-F238E27FC236}">
                    <a16:creationId xmlns:a16="http://schemas.microsoft.com/office/drawing/2014/main" id="{6E091847-691F-F3CD-BC0D-E9A5A980C2F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505060" y="2466320"/>
                <a:ext cx="129960" cy="102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57" name="Groep 1056">
            <a:extLst>
              <a:ext uri="{FF2B5EF4-FFF2-40B4-BE49-F238E27FC236}">
                <a16:creationId xmlns:a16="http://schemas.microsoft.com/office/drawing/2014/main" id="{13122D02-E023-52F9-947E-E82CC5BB3A0C}"/>
              </a:ext>
            </a:extLst>
          </p:cNvPr>
          <p:cNvGrpSpPr/>
          <p:nvPr/>
        </p:nvGrpSpPr>
        <p:grpSpPr>
          <a:xfrm>
            <a:off x="1104200" y="2560000"/>
            <a:ext cx="474120" cy="118080"/>
            <a:chOff x="7155800" y="2458480"/>
            <a:chExt cx="474120" cy="11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6" name="Inkt 15">
                  <a:extLst>
                    <a:ext uri="{FF2B5EF4-FFF2-40B4-BE49-F238E27FC236}">
                      <a16:creationId xmlns:a16="http://schemas.microsoft.com/office/drawing/2014/main" id="{5329EFF9-8355-4210-3524-1CC6DA3274BD}"/>
                    </a:ext>
                  </a:extLst>
                </p14:cNvPr>
                <p14:cNvContentPartPr/>
                <p14:nvPr/>
              </p14:nvContentPartPr>
              <p14:xfrm>
                <a:off x="7629560" y="2489080"/>
                <a:ext cx="360" cy="360"/>
              </p14:xfrm>
            </p:contentPart>
          </mc:Choice>
          <mc:Fallback xmlns="">
            <p:pic>
              <p:nvPicPr>
                <p:cNvPr id="16" name="Inkt 15">
                  <a:extLst>
                    <a:ext uri="{FF2B5EF4-FFF2-40B4-BE49-F238E27FC236}">
                      <a16:creationId xmlns:a16="http://schemas.microsoft.com/office/drawing/2014/main" id="{5329EFF9-8355-4210-3524-1CC6DA3274B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625240" y="248476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E393D905-B502-0AFD-6FC5-79A400A70D36}"/>
                    </a:ext>
                  </a:extLst>
                </p14:cNvPr>
                <p14:cNvContentPartPr/>
                <p14:nvPr/>
              </p14:nvContentPartPr>
              <p14:xfrm>
                <a:off x="7172720" y="2458480"/>
                <a:ext cx="360" cy="36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E393D905-B502-0AFD-6FC5-79A400A70D3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168400" y="245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1056" name="Inkt 1055">
                  <a:extLst>
                    <a:ext uri="{FF2B5EF4-FFF2-40B4-BE49-F238E27FC236}">
                      <a16:creationId xmlns:a16="http://schemas.microsoft.com/office/drawing/2014/main" id="{1910BD63-C630-8EF6-573E-65514CFB1580}"/>
                    </a:ext>
                  </a:extLst>
                </p14:cNvPr>
                <p14:cNvContentPartPr/>
                <p14:nvPr/>
              </p14:nvContentPartPr>
              <p14:xfrm>
                <a:off x="7155800" y="2468200"/>
                <a:ext cx="90360" cy="108360"/>
              </p14:xfrm>
            </p:contentPart>
          </mc:Choice>
          <mc:Fallback xmlns="">
            <p:pic>
              <p:nvPicPr>
                <p:cNvPr id="1056" name="Inkt 1055">
                  <a:extLst>
                    <a:ext uri="{FF2B5EF4-FFF2-40B4-BE49-F238E27FC236}">
                      <a16:creationId xmlns:a16="http://schemas.microsoft.com/office/drawing/2014/main" id="{1910BD63-C630-8EF6-573E-65514CFB1580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149680" y="2462080"/>
                  <a:ext cx="102600" cy="120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058" name="Inkt 1057">
                <a:extLst>
                  <a:ext uri="{FF2B5EF4-FFF2-40B4-BE49-F238E27FC236}">
                    <a16:creationId xmlns:a16="http://schemas.microsoft.com/office/drawing/2014/main" id="{BEE48424-AF73-303A-AE4A-1286E3A37181}"/>
                  </a:ext>
                </a:extLst>
              </p14:cNvPr>
              <p14:cNvContentPartPr/>
              <p14:nvPr/>
            </p14:nvContentPartPr>
            <p14:xfrm>
              <a:off x="930500" y="2184080"/>
              <a:ext cx="736560" cy="143640"/>
            </p14:xfrm>
          </p:contentPart>
        </mc:Choice>
        <mc:Fallback xmlns="">
          <p:pic>
            <p:nvPicPr>
              <p:cNvPr id="1058" name="Inkt 1057">
                <a:extLst>
                  <a:ext uri="{FF2B5EF4-FFF2-40B4-BE49-F238E27FC236}">
                    <a16:creationId xmlns:a16="http://schemas.microsoft.com/office/drawing/2014/main" id="{BEE48424-AF73-303A-AE4A-1286E3A37181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912500" y="2148080"/>
                <a:ext cx="77220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059" name="Inkt 1058">
                <a:extLst>
                  <a:ext uri="{FF2B5EF4-FFF2-40B4-BE49-F238E27FC236}">
                    <a16:creationId xmlns:a16="http://schemas.microsoft.com/office/drawing/2014/main" id="{0C08E7CC-14EA-FFFD-F1F1-B8AA63E7CC7A}"/>
                  </a:ext>
                </a:extLst>
              </p14:cNvPr>
              <p14:cNvContentPartPr/>
              <p14:nvPr/>
            </p14:nvContentPartPr>
            <p14:xfrm>
              <a:off x="1346300" y="2063380"/>
              <a:ext cx="282600" cy="41400"/>
            </p14:xfrm>
          </p:contentPart>
        </mc:Choice>
        <mc:Fallback xmlns="">
          <p:pic>
            <p:nvPicPr>
              <p:cNvPr id="1059" name="Inkt 1058">
                <a:extLst>
                  <a:ext uri="{FF2B5EF4-FFF2-40B4-BE49-F238E27FC236}">
                    <a16:creationId xmlns:a16="http://schemas.microsoft.com/office/drawing/2014/main" id="{0C08E7CC-14EA-FFFD-F1F1-B8AA63E7CC7A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1328300" y="2027380"/>
                <a:ext cx="318240" cy="1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060" name="Inkt 1059">
                <a:extLst>
                  <a:ext uri="{FF2B5EF4-FFF2-40B4-BE49-F238E27FC236}">
                    <a16:creationId xmlns:a16="http://schemas.microsoft.com/office/drawing/2014/main" id="{6A44E6B5-1190-056E-5BF3-BC527E228BB9}"/>
                  </a:ext>
                </a:extLst>
              </p14:cNvPr>
              <p14:cNvContentPartPr/>
              <p14:nvPr/>
            </p14:nvContentPartPr>
            <p14:xfrm>
              <a:off x="1185023" y="2703898"/>
              <a:ext cx="320040" cy="102960"/>
            </p14:xfrm>
          </p:contentPart>
        </mc:Choice>
        <mc:Fallback xmlns="">
          <p:pic>
            <p:nvPicPr>
              <p:cNvPr id="1060" name="Inkt 1059">
                <a:extLst>
                  <a:ext uri="{FF2B5EF4-FFF2-40B4-BE49-F238E27FC236}">
                    <a16:creationId xmlns:a16="http://schemas.microsoft.com/office/drawing/2014/main" id="{6A44E6B5-1190-056E-5BF3-BC527E228BB9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178903" y="2697778"/>
                <a:ext cx="332280" cy="11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072" name="Inkt 1071">
                <a:extLst>
                  <a:ext uri="{FF2B5EF4-FFF2-40B4-BE49-F238E27FC236}">
                    <a16:creationId xmlns:a16="http://schemas.microsoft.com/office/drawing/2014/main" id="{CC051A47-5748-AED6-3EE7-749683DBB3D4}"/>
                  </a:ext>
                </a:extLst>
              </p14:cNvPr>
              <p14:cNvContentPartPr/>
              <p14:nvPr/>
            </p14:nvContentPartPr>
            <p14:xfrm>
              <a:off x="-141940" y="4777520"/>
              <a:ext cx="9360" cy="18720"/>
            </p14:xfrm>
          </p:contentPart>
        </mc:Choice>
        <mc:Fallback xmlns="">
          <p:pic>
            <p:nvPicPr>
              <p:cNvPr id="1072" name="Inkt 1071">
                <a:extLst>
                  <a:ext uri="{FF2B5EF4-FFF2-40B4-BE49-F238E27FC236}">
                    <a16:creationId xmlns:a16="http://schemas.microsoft.com/office/drawing/2014/main" id="{CC051A47-5748-AED6-3EE7-749683DBB3D4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-150940" y="4768520"/>
                <a:ext cx="2700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077" name="Inkt 1076">
                <a:extLst>
                  <a:ext uri="{FF2B5EF4-FFF2-40B4-BE49-F238E27FC236}">
                    <a16:creationId xmlns:a16="http://schemas.microsoft.com/office/drawing/2014/main" id="{8CEE589D-74F5-9411-408A-FED99467388A}"/>
                  </a:ext>
                </a:extLst>
              </p14:cNvPr>
              <p14:cNvContentPartPr/>
              <p14:nvPr/>
            </p14:nvContentPartPr>
            <p14:xfrm>
              <a:off x="11683520" y="3494560"/>
              <a:ext cx="10800" cy="4320"/>
            </p14:xfrm>
          </p:contentPart>
        </mc:Choice>
        <mc:Fallback xmlns="">
          <p:pic>
            <p:nvPicPr>
              <p:cNvPr id="1077" name="Inkt 1076">
                <a:extLst>
                  <a:ext uri="{FF2B5EF4-FFF2-40B4-BE49-F238E27FC236}">
                    <a16:creationId xmlns:a16="http://schemas.microsoft.com/office/drawing/2014/main" id="{8CEE589D-74F5-9411-408A-FED99467388A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1679200" y="3490240"/>
                <a:ext cx="19440" cy="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069" name="Inkt 1068">
                <a:extLst>
                  <a:ext uri="{FF2B5EF4-FFF2-40B4-BE49-F238E27FC236}">
                    <a16:creationId xmlns:a16="http://schemas.microsoft.com/office/drawing/2014/main" id="{FEFEA98A-BFDE-8409-4181-FC832B4592CE}"/>
                  </a:ext>
                </a:extLst>
              </p14:cNvPr>
              <p14:cNvContentPartPr/>
              <p14:nvPr/>
            </p14:nvContentPartPr>
            <p14:xfrm>
              <a:off x="649340" y="4982077"/>
              <a:ext cx="397440" cy="72000"/>
            </p14:xfrm>
          </p:contentPart>
        </mc:Choice>
        <mc:Fallback xmlns="">
          <p:pic>
            <p:nvPicPr>
              <p:cNvPr id="1069" name="Inkt 1068">
                <a:extLst>
                  <a:ext uri="{FF2B5EF4-FFF2-40B4-BE49-F238E27FC236}">
                    <a16:creationId xmlns:a16="http://schemas.microsoft.com/office/drawing/2014/main" id="{FEFEA98A-BFDE-8409-4181-FC832B4592CE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43220" y="4975957"/>
                <a:ext cx="409680" cy="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095" name="Inkt 1094">
                <a:extLst>
                  <a:ext uri="{FF2B5EF4-FFF2-40B4-BE49-F238E27FC236}">
                    <a16:creationId xmlns:a16="http://schemas.microsoft.com/office/drawing/2014/main" id="{3F201D18-92E6-1E1B-2F1D-C0F2E73E7440}"/>
                  </a:ext>
                </a:extLst>
              </p14:cNvPr>
              <p14:cNvContentPartPr/>
              <p14:nvPr/>
            </p14:nvContentPartPr>
            <p14:xfrm>
              <a:off x="1402460" y="2916680"/>
              <a:ext cx="411840" cy="263880"/>
            </p14:xfrm>
          </p:contentPart>
        </mc:Choice>
        <mc:Fallback xmlns="">
          <p:pic>
            <p:nvPicPr>
              <p:cNvPr id="1095" name="Inkt 1094">
                <a:extLst>
                  <a:ext uri="{FF2B5EF4-FFF2-40B4-BE49-F238E27FC236}">
                    <a16:creationId xmlns:a16="http://schemas.microsoft.com/office/drawing/2014/main" id="{3F201D18-92E6-1E1B-2F1D-C0F2E73E7440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1398140" y="2912366"/>
                <a:ext cx="420480" cy="272508"/>
              </a:xfrm>
              <a:prstGeom prst="rect">
                <a:avLst/>
              </a:prstGeom>
            </p:spPr>
          </p:pic>
        </mc:Fallback>
      </mc:AlternateContent>
      <p:grpSp>
        <p:nvGrpSpPr>
          <p:cNvPr id="1109" name="Groep 1108">
            <a:extLst>
              <a:ext uri="{FF2B5EF4-FFF2-40B4-BE49-F238E27FC236}">
                <a16:creationId xmlns:a16="http://schemas.microsoft.com/office/drawing/2014/main" id="{246693C6-3E55-9006-C985-0ED7FE42AAA4}"/>
              </a:ext>
            </a:extLst>
          </p:cNvPr>
          <p:cNvGrpSpPr/>
          <p:nvPr/>
        </p:nvGrpSpPr>
        <p:grpSpPr>
          <a:xfrm>
            <a:off x="700640" y="2022340"/>
            <a:ext cx="1738800" cy="323640"/>
            <a:chOff x="6705440" y="1991200"/>
            <a:chExt cx="1738800" cy="32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1040" name="Inkt 1039">
                  <a:extLst>
                    <a:ext uri="{FF2B5EF4-FFF2-40B4-BE49-F238E27FC236}">
                      <a16:creationId xmlns:a16="http://schemas.microsoft.com/office/drawing/2014/main" id="{85E62319-7BAF-B2A3-55FE-CF0EDDCDDF44}"/>
                    </a:ext>
                  </a:extLst>
                </p14:cNvPr>
                <p14:cNvContentPartPr/>
                <p14:nvPr/>
              </p14:nvContentPartPr>
              <p14:xfrm>
                <a:off x="6946280" y="2000560"/>
                <a:ext cx="940680" cy="194400"/>
              </p14:xfrm>
            </p:contentPart>
          </mc:Choice>
          <mc:Fallback xmlns="">
            <p:pic>
              <p:nvPicPr>
                <p:cNvPr id="1040" name="Inkt 1039">
                  <a:extLst>
                    <a:ext uri="{FF2B5EF4-FFF2-40B4-BE49-F238E27FC236}">
                      <a16:creationId xmlns:a16="http://schemas.microsoft.com/office/drawing/2014/main" id="{85E62319-7BAF-B2A3-55FE-CF0EDDCDDF44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6940160" y="1994440"/>
                  <a:ext cx="9529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1041" name="Inkt 1040">
                  <a:extLst>
                    <a:ext uri="{FF2B5EF4-FFF2-40B4-BE49-F238E27FC236}">
                      <a16:creationId xmlns:a16="http://schemas.microsoft.com/office/drawing/2014/main" id="{025B642F-3D88-9A74-86AF-D7A9EF31009C}"/>
                    </a:ext>
                  </a:extLst>
                </p14:cNvPr>
                <p14:cNvContentPartPr/>
                <p14:nvPr/>
              </p14:nvContentPartPr>
              <p14:xfrm>
                <a:off x="6705440" y="2011360"/>
                <a:ext cx="1401120" cy="51840"/>
              </p14:xfrm>
            </p:contentPart>
          </mc:Choice>
          <mc:Fallback xmlns="">
            <p:pic>
              <p:nvPicPr>
                <p:cNvPr id="1041" name="Inkt 1040">
                  <a:extLst>
                    <a:ext uri="{FF2B5EF4-FFF2-40B4-BE49-F238E27FC236}">
                      <a16:creationId xmlns:a16="http://schemas.microsoft.com/office/drawing/2014/main" id="{025B642F-3D88-9A74-86AF-D7A9EF31009C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6698960" y="2005240"/>
                  <a:ext cx="141336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1043" name="Inkt 1042">
                  <a:extLst>
                    <a:ext uri="{FF2B5EF4-FFF2-40B4-BE49-F238E27FC236}">
                      <a16:creationId xmlns:a16="http://schemas.microsoft.com/office/drawing/2014/main" id="{CF7C6DE7-5529-000C-8D20-0B25CEA3E29E}"/>
                    </a:ext>
                  </a:extLst>
                </p14:cNvPr>
                <p14:cNvContentPartPr/>
                <p14:nvPr/>
              </p14:nvContentPartPr>
              <p14:xfrm>
                <a:off x="7721720" y="2102800"/>
                <a:ext cx="121680" cy="10440"/>
              </p14:xfrm>
            </p:contentPart>
          </mc:Choice>
          <mc:Fallback xmlns="">
            <p:pic>
              <p:nvPicPr>
                <p:cNvPr id="1043" name="Inkt 1042">
                  <a:extLst>
                    <a:ext uri="{FF2B5EF4-FFF2-40B4-BE49-F238E27FC236}">
                      <a16:creationId xmlns:a16="http://schemas.microsoft.com/office/drawing/2014/main" id="{CF7C6DE7-5529-000C-8D20-0B25CEA3E29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7715600" y="2096680"/>
                  <a:ext cx="13392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1045" name="Inkt 1044">
                  <a:extLst>
                    <a:ext uri="{FF2B5EF4-FFF2-40B4-BE49-F238E27FC236}">
                      <a16:creationId xmlns:a16="http://schemas.microsoft.com/office/drawing/2014/main" id="{AB58E5E4-D144-441E-B0CF-82FF459D25D9}"/>
                    </a:ext>
                  </a:extLst>
                </p14:cNvPr>
                <p14:cNvContentPartPr/>
                <p14:nvPr/>
              </p14:nvContentPartPr>
              <p14:xfrm>
                <a:off x="6929360" y="1991200"/>
                <a:ext cx="1013760" cy="169560"/>
              </p14:xfrm>
            </p:contentPart>
          </mc:Choice>
          <mc:Fallback xmlns="">
            <p:pic>
              <p:nvPicPr>
                <p:cNvPr id="1045" name="Inkt 1044">
                  <a:extLst>
                    <a:ext uri="{FF2B5EF4-FFF2-40B4-BE49-F238E27FC236}">
                      <a16:creationId xmlns:a16="http://schemas.microsoft.com/office/drawing/2014/main" id="{AB58E5E4-D144-441E-B0CF-82FF459D25D9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923240" y="1985080"/>
                  <a:ext cx="102600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047" name="Inkt 1046">
                  <a:extLst>
                    <a:ext uri="{FF2B5EF4-FFF2-40B4-BE49-F238E27FC236}">
                      <a16:creationId xmlns:a16="http://schemas.microsoft.com/office/drawing/2014/main" id="{4D1C6FE5-CC39-5A7C-8DC5-B9679D488188}"/>
                    </a:ext>
                  </a:extLst>
                </p14:cNvPr>
                <p14:cNvContentPartPr/>
                <p14:nvPr/>
              </p14:nvContentPartPr>
              <p14:xfrm>
                <a:off x="7914320" y="2073280"/>
                <a:ext cx="529920" cy="221760"/>
              </p14:xfrm>
            </p:contentPart>
          </mc:Choice>
          <mc:Fallback xmlns="">
            <p:pic>
              <p:nvPicPr>
                <p:cNvPr id="1047" name="Inkt 1046">
                  <a:extLst>
                    <a:ext uri="{FF2B5EF4-FFF2-40B4-BE49-F238E27FC236}">
                      <a16:creationId xmlns:a16="http://schemas.microsoft.com/office/drawing/2014/main" id="{4D1C6FE5-CC39-5A7C-8DC5-B9679D48818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7908200" y="2067160"/>
                  <a:ext cx="5421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049" name="Inkt 1048">
                  <a:extLst>
                    <a:ext uri="{FF2B5EF4-FFF2-40B4-BE49-F238E27FC236}">
                      <a16:creationId xmlns:a16="http://schemas.microsoft.com/office/drawing/2014/main" id="{909C5007-1FDD-D29C-F3FE-BFAC57864996}"/>
                    </a:ext>
                  </a:extLst>
                </p14:cNvPr>
                <p14:cNvContentPartPr/>
                <p14:nvPr/>
              </p14:nvContentPartPr>
              <p14:xfrm>
                <a:off x="8209160" y="2143480"/>
                <a:ext cx="14400" cy="153000"/>
              </p14:xfrm>
            </p:contentPart>
          </mc:Choice>
          <mc:Fallback xmlns="">
            <p:pic>
              <p:nvPicPr>
                <p:cNvPr id="1049" name="Inkt 1048">
                  <a:extLst>
                    <a:ext uri="{FF2B5EF4-FFF2-40B4-BE49-F238E27FC236}">
                      <a16:creationId xmlns:a16="http://schemas.microsoft.com/office/drawing/2014/main" id="{909C5007-1FDD-D29C-F3FE-BFAC57864996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203040" y="2137360"/>
                  <a:ext cx="2664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050" name="Inkt 1049">
                  <a:extLst>
                    <a:ext uri="{FF2B5EF4-FFF2-40B4-BE49-F238E27FC236}">
                      <a16:creationId xmlns:a16="http://schemas.microsoft.com/office/drawing/2014/main" id="{9DB2A1AB-D5EB-1A67-DB9C-E80CB37D08FD}"/>
                    </a:ext>
                  </a:extLst>
                </p14:cNvPr>
                <p14:cNvContentPartPr/>
                <p14:nvPr/>
              </p14:nvContentPartPr>
              <p14:xfrm>
                <a:off x="8249480" y="2173720"/>
                <a:ext cx="360" cy="10800"/>
              </p14:xfrm>
            </p:contentPart>
          </mc:Choice>
          <mc:Fallback xmlns="">
            <p:pic>
              <p:nvPicPr>
                <p:cNvPr id="1050" name="Inkt 1049">
                  <a:extLst>
                    <a:ext uri="{FF2B5EF4-FFF2-40B4-BE49-F238E27FC236}">
                      <a16:creationId xmlns:a16="http://schemas.microsoft.com/office/drawing/2014/main" id="{9DB2A1AB-D5EB-1A67-DB9C-E80CB37D08FD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8243360" y="2167600"/>
                  <a:ext cx="1260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051" name="Inkt 1050">
                  <a:extLst>
                    <a:ext uri="{FF2B5EF4-FFF2-40B4-BE49-F238E27FC236}">
                      <a16:creationId xmlns:a16="http://schemas.microsoft.com/office/drawing/2014/main" id="{E84F614C-30E2-4A41-8ADF-B06FF5E3E25D}"/>
                    </a:ext>
                  </a:extLst>
                </p14:cNvPr>
                <p14:cNvContentPartPr/>
                <p14:nvPr/>
              </p14:nvContentPartPr>
              <p14:xfrm>
                <a:off x="8249480" y="2163640"/>
                <a:ext cx="86760" cy="151200"/>
              </p14:xfrm>
            </p:contentPart>
          </mc:Choice>
          <mc:Fallback xmlns="">
            <p:pic>
              <p:nvPicPr>
                <p:cNvPr id="1051" name="Inkt 1050">
                  <a:extLst>
                    <a:ext uri="{FF2B5EF4-FFF2-40B4-BE49-F238E27FC236}">
                      <a16:creationId xmlns:a16="http://schemas.microsoft.com/office/drawing/2014/main" id="{E84F614C-30E2-4A41-8ADF-B06FF5E3E25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243360" y="2157520"/>
                  <a:ext cx="9900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052" name="Inkt 1051">
                  <a:extLst>
                    <a:ext uri="{FF2B5EF4-FFF2-40B4-BE49-F238E27FC236}">
                      <a16:creationId xmlns:a16="http://schemas.microsoft.com/office/drawing/2014/main" id="{24566966-C7DC-E841-0615-9B9AF259EC25}"/>
                    </a:ext>
                  </a:extLst>
                </p14:cNvPr>
                <p14:cNvContentPartPr/>
                <p14:nvPr/>
              </p14:nvContentPartPr>
              <p14:xfrm>
                <a:off x="8249480" y="2143480"/>
                <a:ext cx="131760" cy="107640"/>
              </p14:xfrm>
            </p:contentPart>
          </mc:Choice>
          <mc:Fallback xmlns="">
            <p:pic>
              <p:nvPicPr>
                <p:cNvPr id="1052" name="Inkt 1051">
                  <a:extLst>
                    <a:ext uri="{FF2B5EF4-FFF2-40B4-BE49-F238E27FC236}">
                      <a16:creationId xmlns:a16="http://schemas.microsoft.com/office/drawing/2014/main" id="{24566966-C7DC-E841-0615-9B9AF259EC2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8243360" y="2137360"/>
                  <a:ext cx="1440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108" name="Inkt 1107">
                  <a:extLst>
                    <a:ext uri="{FF2B5EF4-FFF2-40B4-BE49-F238E27FC236}">
                      <a16:creationId xmlns:a16="http://schemas.microsoft.com/office/drawing/2014/main" id="{CD87720A-5E71-89FD-AFFB-7405028DF11F}"/>
                    </a:ext>
                  </a:extLst>
                </p14:cNvPr>
                <p14:cNvContentPartPr/>
                <p14:nvPr/>
              </p14:nvContentPartPr>
              <p14:xfrm>
                <a:off x="6961040" y="2060680"/>
                <a:ext cx="964080" cy="184680"/>
              </p14:xfrm>
            </p:contentPart>
          </mc:Choice>
          <mc:Fallback xmlns="">
            <p:pic>
              <p:nvPicPr>
                <p:cNvPr id="1108" name="Inkt 1107">
                  <a:extLst>
                    <a:ext uri="{FF2B5EF4-FFF2-40B4-BE49-F238E27FC236}">
                      <a16:creationId xmlns:a16="http://schemas.microsoft.com/office/drawing/2014/main" id="{CD87720A-5E71-89FD-AFFB-7405028DF11F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956720" y="2056360"/>
                  <a:ext cx="972720" cy="193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1112" name="Inkt 1111">
                <a:extLst>
                  <a:ext uri="{FF2B5EF4-FFF2-40B4-BE49-F238E27FC236}">
                    <a16:creationId xmlns:a16="http://schemas.microsoft.com/office/drawing/2014/main" id="{241B86C4-128E-0A49-1164-32D9AD4AAACE}"/>
                  </a:ext>
                </a:extLst>
              </p14:cNvPr>
              <p14:cNvContentPartPr/>
              <p14:nvPr/>
            </p14:nvContentPartPr>
            <p14:xfrm>
              <a:off x="5334320" y="2438060"/>
              <a:ext cx="274320" cy="503280"/>
            </p14:xfrm>
          </p:contentPart>
        </mc:Choice>
        <mc:Fallback xmlns="">
          <p:pic>
            <p:nvPicPr>
              <p:cNvPr id="1112" name="Inkt 1111">
                <a:extLst>
                  <a:ext uri="{FF2B5EF4-FFF2-40B4-BE49-F238E27FC236}">
                    <a16:creationId xmlns:a16="http://schemas.microsoft.com/office/drawing/2014/main" id="{241B86C4-128E-0A49-1164-32D9AD4AAACE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5330000" y="2433740"/>
                <a:ext cx="282960" cy="51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16" name="Groep 1115">
            <a:extLst>
              <a:ext uri="{FF2B5EF4-FFF2-40B4-BE49-F238E27FC236}">
                <a16:creationId xmlns:a16="http://schemas.microsoft.com/office/drawing/2014/main" id="{DA3980E8-FB92-7EDE-539C-37C482623BCA}"/>
              </a:ext>
            </a:extLst>
          </p:cNvPr>
          <p:cNvGrpSpPr/>
          <p:nvPr/>
        </p:nvGrpSpPr>
        <p:grpSpPr>
          <a:xfrm>
            <a:off x="5214080" y="2339060"/>
            <a:ext cx="1482120" cy="2637720"/>
            <a:chOff x="2481560" y="2085160"/>
            <a:chExt cx="1482120" cy="263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34" name="Inkt 33">
                  <a:extLst>
                    <a:ext uri="{FF2B5EF4-FFF2-40B4-BE49-F238E27FC236}">
                      <a16:creationId xmlns:a16="http://schemas.microsoft.com/office/drawing/2014/main" id="{22596BDF-0EF1-60F1-6DF2-131890613492}"/>
                    </a:ext>
                  </a:extLst>
                </p14:cNvPr>
                <p14:cNvContentPartPr/>
                <p14:nvPr/>
              </p14:nvContentPartPr>
              <p14:xfrm>
                <a:off x="3291560" y="3331840"/>
                <a:ext cx="600120" cy="1224720"/>
              </p14:xfrm>
            </p:contentPart>
          </mc:Choice>
          <mc:Fallback xmlns="">
            <p:pic>
              <p:nvPicPr>
                <p:cNvPr id="34" name="Inkt 33">
                  <a:extLst>
                    <a:ext uri="{FF2B5EF4-FFF2-40B4-BE49-F238E27FC236}">
                      <a16:creationId xmlns:a16="http://schemas.microsoft.com/office/drawing/2014/main" id="{22596BDF-0EF1-60F1-6DF2-131890613492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287240" y="3327520"/>
                  <a:ext cx="608760" cy="12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35" name="Inkt 34">
                  <a:extLst>
                    <a:ext uri="{FF2B5EF4-FFF2-40B4-BE49-F238E27FC236}">
                      <a16:creationId xmlns:a16="http://schemas.microsoft.com/office/drawing/2014/main" id="{5653B4A9-FB2C-C0C8-AB6F-C326E16F28FC}"/>
                    </a:ext>
                  </a:extLst>
                </p14:cNvPr>
                <p14:cNvContentPartPr/>
                <p14:nvPr/>
              </p14:nvContentPartPr>
              <p14:xfrm>
                <a:off x="2735360" y="3342640"/>
                <a:ext cx="546120" cy="1180440"/>
              </p14:xfrm>
            </p:contentPart>
          </mc:Choice>
          <mc:Fallback xmlns="">
            <p:pic>
              <p:nvPicPr>
                <p:cNvPr id="35" name="Inkt 34">
                  <a:extLst>
                    <a:ext uri="{FF2B5EF4-FFF2-40B4-BE49-F238E27FC236}">
                      <a16:creationId xmlns:a16="http://schemas.microsoft.com/office/drawing/2014/main" id="{5653B4A9-FB2C-C0C8-AB6F-C326E16F28FC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731040" y="3337960"/>
                  <a:ext cx="554760" cy="11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F470076D-5FC3-8028-D722-5F6ED5A194FB}"/>
                    </a:ext>
                  </a:extLst>
                </p14:cNvPr>
                <p14:cNvContentPartPr/>
                <p14:nvPr/>
              </p14:nvContentPartPr>
              <p14:xfrm>
                <a:off x="2575160" y="4500760"/>
                <a:ext cx="451080" cy="22212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F470076D-5FC3-8028-D722-5F6ED5A194F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570840" y="4496440"/>
                  <a:ext cx="45972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8530BFAF-00D6-48F6-F888-EEDCA514D961}"/>
                    </a:ext>
                  </a:extLst>
                </p14:cNvPr>
                <p14:cNvContentPartPr/>
                <p14:nvPr/>
              </p14:nvContentPartPr>
              <p14:xfrm>
                <a:off x="3840920" y="4520920"/>
                <a:ext cx="30240" cy="132120"/>
              </p14:xfrm>
            </p:contentPart>
          </mc:Choice>
          <mc:Fallback xmlns=""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8530BFAF-00D6-48F6-F888-EEDCA514D961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3836600" y="4516600"/>
                  <a:ext cx="3888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39" name="Inkt 38">
                  <a:extLst>
                    <a:ext uri="{FF2B5EF4-FFF2-40B4-BE49-F238E27FC236}">
                      <a16:creationId xmlns:a16="http://schemas.microsoft.com/office/drawing/2014/main" id="{A19FBEB7-2242-E7B7-C4B2-8FC011B4B0C0}"/>
                    </a:ext>
                  </a:extLst>
                </p14:cNvPr>
                <p14:cNvContentPartPr/>
                <p14:nvPr/>
              </p14:nvContentPartPr>
              <p14:xfrm>
                <a:off x="3492440" y="4519840"/>
                <a:ext cx="419400" cy="105480"/>
              </p14:xfrm>
            </p:contentPart>
          </mc:Choice>
          <mc:Fallback xmlns="">
            <p:pic>
              <p:nvPicPr>
                <p:cNvPr id="39" name="Inkt 38">
                  <a:extLst>
                    <a:ext uri="{FF2B5EF4-FFF2-40B4-BE49-F238E27FC236}">
                      <a16:creationId xmlns:a16="http://schemas.microsoft.com/office/drawing/2014/main" id="{A19FBEB7-2242-E7B7-C4B2-8FC011B4B0C0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3488120" y="4515520"/>
                  <a:ext cx="428040" cy="11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41" name="Inkt 40">
                  <a:extLst>
                    <a:ext uri="{FF2B5EF4-FFF2-40B4-BE49-F238E27FC236}">
                      <a16:creationId xmlns:a16="http://schemas.microsoft.com/office/drawing/2014/main" id="{6207E6C5-2FB0-3F46-E9F5-772B0610BFED}"/>
                    </a:ext>
                  </a:extLst>
                </p14:cNvPr>
                <p14:cNvContentPartPr/>
                <p14:nvPr/>
              </p14:nvContentPartPr>
              <p14:xfrm>
                <a:off x="3870440" y="4571680"/>
                <a:ext cx="93240" cy="109080"/>
              </p14:xfrm>
            </p:contentPart>
          </mc:Choice>
          <mc:Fallback xmlns="">
            <p:pic>
              <p:nvPicPr>
                <p:cNvPr id="41" name="Inkt 40">
                  <a:extLst>
                    <a:ext uri="{FF2B5EF4-FFF2-40B4-BE49-F238E27FC236}">
                      <a16:creationId xmlns:a16="http://schemas.microsoft.com/office/drawing/2014/main" id="{6207E6C5-2FB0-3F46-E9F5-772B0610BFED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3866120" y="4567360"/>
                  <a:ext cx="10188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43" name="Inkt 42">
                  <a:extLst>
                    <a:ext uri="{FF2B5EF4-FFF2-40B4-BE49-F238E27FC236}">
                      <a16:creationId xmlns:a16="http://schemas.microsoft.com/office/drawing/2014/main" id="{25B1D945-DCE8-C907-6D0A-F46429900534}"/>
                    </a:ext>
                  </a:extLst>
                </p14:cNvPr>
                <p14:cNvContentPartPr/>
                <p14:nvPr/>
              </p14:nvContentPartPr>
              <p14:xfrm>
                <a:off x="2864960" y="3891280"/>
                <a:ext cx="705960" cy="70200"/>
              </p14:xfrm>
            </p:contentPart>
          </mc:Choice>
          <mc:Fallback xmlns="">
            <p:pic>
              <p:nvPicPr>
                <p:cNvPr id="43" name="Inkt 42">
                  <a:extLst>
                    <a:ext uri="{FF2B5EF4-FFF2-40B4-BE49-F238E27FC236}">
                      <a16:creationId xmlns:a16="http://schemas.microsoft.com/office/drawing/2014/main" id="{25B1D945-DCE8-C907-6D0A-F4642990053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2860280" y="3886600"/>
                  <a:ext cx="71460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1061" name="Inkt 1060">
                  <a:extLst>
                    <a:ext uri="{FF2B5EF4-FFF2-40B4-BE49-F238E27FC236}">
                      <a16:creationId xmlns:a16="http://schemas.microsoft.com/office/drawing/2014/main" id="{3BA76639-52A6-A82D-7D8C-ED9B858AFA38}"/>
                    </a:ext>
                  </a:extLst>
                </p14:cNvPr>
                <p14:cNvContentPartPr/>
                <p14:nvPr/>
              </p14:nvContentPartPr>
              <p14:xfrm>
                <a:off x="3404600" y="4551240"/>
                <a:ext cx="487800" cy="41760"/>
              </p14:xfrm>
            </p:contentPart>
          </mc:Choice>
          <mc:Fallback xmlns="">
            <p:pic>
              <p:nvPicPr>
                <p:cNvPr id="1061" name="Inkt 1060">
                  <a:extLst>
                    <a:ext uri="{FF2B5EF4-FFF2-40B4-BE49-F238E27FC236}">
                      <a16:creationId xmlns:a16="http://schemas.microsoft.com/office/drawing/2014/main" id="{3BA76639-52A6-A82D-7D8C-ED9B858AFA38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3398480" y="4545120"/>
                  <a:ext cx="5000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1062" name="Inkt 1061">
                  <a:extLst>
                    <a:ext uri="{FF2B5EF4-FFF2-40B4-BE49-F238E27FC236}">
                      <a16:creationId xmlns:a16="http://schemas.microsoft.com/office/drawing/2014/main" id="{FDE9B125-C352-5A44-28B0-44374E97075C}"/>
                    </a:ext>
                  </a:extLst>
                </p14:cNvPr>
                <p14:cNvContentPartPr/>
                <p14:nvPr/>
              </p14:nvContentPartPr>
              <p14:xfrm>
                <a:off x="2481560" y="4532160"/>
                <a:ext cx="597600" cy="111240"/>
              </p14:xfrm>
            </p:contentPart>
          </mc:Choice>
          <mc:Fallback xmlns="">
            <p:pic>
              <p:nvPicPr>
                <p:cNvPr id="1062" name="Inkt 1061">
                  <a:extLst>
                    <a:ext uri="{FF2B5EF4-FFF2-40B4-BE49-F238E27FC236}">
                      <a16:creationId xmlns:a16="http://schemas.microsoft.com/office/drawing/2014/main" id="{FDE9B125-C352-5A44-28B0-44374E97075C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2475440" y="4526040"/>
                  <a:ext cx="60984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7" name="Inkt 6">
                  <a:extLst>
                    <a:ext uri="{FF2B5EF4-FFF2-40B4-BE49-F238E27FC236}">
                      <a16:creationId xmlns:a16="http://schemas.microsoft.com/office/drawing/2014/main" id="{E14D7BA9-CD4D-37FA-B39F-AA86D810727B}"/>
                    </a:ext>
                  </a:extLst>
                </p14:cNvPr>
                <p14:cNvContentPartPr/>
                <p14:nvPr/>
              </p14:nvContentPartPr>
              <p14:xfrm>
                <a:off x="2618000" y="2155720"/>
                <a:ext cx="1092600" cy="433080"/>
              </p14:xfrm>
            </p:contentPart>
          </mc:Choice>
          <mc:Fallback xmlns="">
            <p:pic>
              <p:nvPicPr>
                <p:cNvPr id="7" name="Inkt 6">
                  <a:extLst>
                    <a:ext uri="{FF2B5EF4-FFF2-40B4-BE49-F238E27FC236}">
                      <a16:creationId xmlns:a16="http://schemas.microsoft.com/office/drawing/2014/main" id="{E14D7BA9-CD4D-37FA-B39F-AA86D810727B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2613680" y="2151400"/>
                  <a:ext cx="110124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24E3D214-D339-E520-C0C0-E7E07AD73070}"/>
                    </a:ext>
                  </a:extLst>
                </p14:cNvPr>
                <p14:cNvContentPartPr/>
                <p14:nvPr/>
              </p14:nvContentPartPr>
              <p14:xfrm>
                <a:off x="2741840" y="2275240"/>
                <a:ext cx="72360" cy="34812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24E3D214-D339-E520-C0C0-E7E07AD73070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2737520" y="2270920"/>
                  <a:ext cx="81000" cy="35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5E5FCDBE-2EB5-F1EE-2E98-A061D4D9282B}"/>
                    </a:ext>
                  </a:extLst>
                </p14:cNvPr>
                <p14:cNvContentPartPr/>
                <p14:nvPr/>
              </p14:nvContentPartPr>
              <p14:xfrm>
                <a:off x="3027680" y="2448400"/>
                <a:ext cx="360" cy="36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5E5FCDBE-2EB5-F1EE-2E98-A061D4D9282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23000" y="24437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1" name="Inkt 10">
                  <a:extLst>
                    <a:ext uri="{FF2B5EF4-FFF2-40B4-BE49-F238E27FC236}">
                      <a16:creationId xmlns:a16="http://schemas.microsoft.com/office/drawing/2014/main" id="{6D4A12A8-54B2-57D9-2F7C-0D40543DF0DC}"/>
                    </a:ext>
                  </a:extLst>
                </p14:cNvPr>
                <p14:cNvContentPartPr/>
                <p14:nvPr/>
              </p14:nvContentPartPr>
              <p14:xfrm>
                <a:off x="3027680" y="2448400"/>
                <a:ext cx="360" cy="360"/>
              </p14:xfrm>
            </p:contentPart>
          </mc:Choice>
          <mc:Fallback xmlns="">
            <p:pic>
              <p:nvPicPr>
                <p:cNvPr id="11" name="Inkt 10">
                  <a:extLst>
                    <a:ext uri="{FF2B5EF4-FFF2-40B4-BE49-F238E27FC236}">
                      <a16:creationId xmlns:a16="http://schemas.microsoft.com/office/drawing/2014/main" id="{6D4A12A8-54B2-57D9-2F7C-0D40543DF0D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23000" y="24437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3" name="Inkt 12">
                  <a:extLst>
                    <a:ext uri="{FF2B5EF4-FFF2-40B4-BE49-F238E27FC236}">
                      <a16:creationId xmlns:a16="http://schemas.microsoft.com/office/drawing/2014/main" id="{A51C6BA9-ECDA-23EC-496C-68EE6EF4CA78}"/>
                    </a:ext>
                  </a:extLst>
                </p14:cNvPr>
                <p14:cNvContentPartPr/>
                <p14:nvPr/>
              </p14:nvContentPartPr>
              <p14:xfrm>
                <a:off x="3321800" y="2417440"/>
                <a:ext cx="360" cy="360"/>
              </p14:xfrm>
            </p:contentPart>
          </mc:Choice>
          <mc:Fallback xmlns="">
            <p:pic>
              <p:nvPicPr>
                <p:cNvPr id="13" name="Inkt 12">
                  <a:extLst>
                    <a:ext uri="{FF2B5EF4-FFF2-40B4-BE49-F238E27FC236}">
                      <a16:creationId xmlns:a16="http://schemas.microsoft.com/office/drawing/2014/main" id="{A51C6BA9-ECDA-23EC-496C-68EE6EF4CA7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317480" y="24131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4F7932D5-94D9-F99B-DDDD-7E6A8C436AE1}"/>
                    </a:ext>
                  </a:extLst>
                </p14:cNvPr>
                <p14:cNvContentPartPr/>
                <p14:nvPr/>
              </p14:nvContentPartPr>
              <p14:xfrm>
                <a:off x="3321800" y="2417440"/>
                <a:ext cx="360" cy="360"/>
              </p14:xfrm>
            </p:contentPart>
          </mc:Choice>
          <mc:Fallback xmlns=""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4F7932D5-94D9-F99B-DDDD-7E6A8C436AE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317480" y="24131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1110" name="Inkt 1109">
                  <a:extLst>
                    <a:ext uri="{FF2B5EF4-FFF2-40B4-BE49-F238E27FC236}">
                      <a16:creationId xmlns:a16="http://schemas.microsoft.com/office/drawing/2014/main" id="{4CDE31DA-409A-8909-EAB5-683B17DA4AB8}"/>
                    </a:ext>
                  </a:extLst>
                </p14:cNvPr>
                <p14:cNvContentPartPr/>
                <p14:nvPr/>
              </p14:nvContentPartPr>
              <p14:xfrm>
                <a:off x="3494240" y="2085160"/>
                <a:ext cx="144360" cy="663840"/>
              </p14:xfrm>
            </p:contentPart>
          </mc:Choice>
          <mc:Fallback xmlns="">
            <p:pic>
              <p:nvPicPr>
                <p:cNvPr id="1110" name="Inkt 1109">
                  <a:extLst>
                    <a:ext uri="{FF2B5EF4-FFF2-40B4-BE49-F238E27FC236}">
                      <a16:creationId xmlns:a16="http://schemas.microsoft.com/office/drawing/2014/main" id="{4CDE31DA-409A-8909-EAB5-683B17DA4AB8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3489920" y="2080840"/>
                  <a:ext cx="153000" cy="67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1111" name="Inkt 1110">
                  <a:extLst>
                    <a:ext uri="{FF2B5EF4-FFF2-40B4-BE49-F238E27FC236}">
                      <a16:creationId xmlns:a16="http://schemas.microsoft.com/office/drawing/2014/main" id="{D064E749-EB8A-8A5A-BC3E-57516F64B20E}"/>
                    </a:ext>
                  </a:extLst>
                </p14:cNvPr>
                <p14:cNvContentPartPr/>
                <p14:nvPr/>
              </p14:nvContentPartPr>
              <p14:xfrm>
                <a:off x="2760920" y="2171920"/>
                <a:ext cx="835920" cy="134640"/>
              </p14:xfrm>
            </p:contentPart>
          </mc:Choice>
          <mc:Fallback xmlns="">
            <p:pic>
              <p:nvPicPr>
                <p:cNvPr id="1111" name="Inkt 1110">
                  <a:extLst>
                    <a:ext uri="{FF2B5EF4-FFF2-40B4-BE49-F238E27FC236}">
                      <a16:creationId xmlns:a16="http://schemas.microsoft.com/office/drawing/2014/main" id="{D064E749-EB8A-8A5A-BC3E-57516F64B20E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756600" y="2167600"/>
                  <a:ext cx="84456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1114" name="Inkt 1113">
                  <a:extLst>
                    <a:ext uri="{FF2B5EF4-FFF2-40B4-BE49-F238E27FC236}">
                      <a16:creationId xmlns:a16="http://schemas.microsoft.com/office/drawing/2014/main" id="{CA8DD3FF-1363-8A2E-D073-4B1ADBFBFD1E}"/>
                    </a:ext>
                  </a:extLst>
                </p14:cNvPr>
                <p14:cNvContentPartPr/>
                <p14:nvPr/>
              </p14:nvContentPartPr>
              <p14:xfrm>
                <a:off x="2823560" y="2539480"/>
                <a:ext cx="10800" cy="210600"/>
              </p14:xfrm>
            </p:contentPart>
          </mc:Choice>
          <mc:Fallback xmlns="">
            <p:pic>
              <p:nvPicPr>
                <p:cNvPr id="1114" name="Inkt 1113">
                  <a:extLst>
                    <a:ext uri="{FF2B5EF4-FFF2-40B4-BE49-F238E27FC236}">
                      <a16:creationId xmlns:a16="http://schemas.microsoft.com/office/drawing/2014/main" id="{CA8DD3FF-1363-8A2E-D073-4B1ADBFBFD1E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2819240" y="2535160"/>
                  <a:ext cx="194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1115" name="Inkt 1114">
                  <a:extLst>
                    <a:ext uri="{FF2B5EF4-FFF2-40B4-BE49-F238E27FC236}">
                      <a16:creationId xmlns:a16="http://schemas.microsoft.com/office/drawing/2014/main" id="{57C7CE5F-64B2-4031-E30D-6B214BD53CC2}"/>
                    </a:ext>
                  </a:extLst>
                </p14:cNvPr>
                <p14:cNvContentPartPr/>
                <p14:nvPr/>
              </p14:nvContentPartPr>
              <p14:xfrm>
                <a:off x="3605840" y="2600320"/>
                <a:ext cx="24480" cy="212760"/>
              </p14:xfrm>
            </p:contentPart>
          </mc:Choice>
          <mc:Fallback xmlns="">
            <p:pic>
              <p:nvPicPr>
                <p:cNvPr id="1115" name="Inkt 1114">
                  <a:extLst>
                    <a:ext uri="{FF2B5EF4-FFF2-40B4-BE49-F238E27FC236}">
                      <a16:creationId xmlns:a16="http://schemas.microsoft.com/office/drawing/2014/main" id="{57C7CE5F-64B2-4031-E30D-6B214BD53CC2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601520" y="2596000"/>
                  <a:ext cx="33120" cy="22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1" name="Groep 1120">
            <a:extLst>
              <a:ext uri="{FF2B5EF4-FFF2-40B4-BE49-F238E27FC236}">
                <a16:creationId xmlns:a16="http://schemas.microsoft.com/office/drawing/2014/main" id="{CFD2F13F-30CE-CF7C-9CC3-EB3E46815D94}"/>
              </a:ext>
            </a:extLst>
          </p:cNvPr>
          <p:cNvGrpSpPr/>
          <p:nvPr/>
        </p:nvGrpSpPr>
        <p:grpSpPr>
          <a:xfrm>
            <a:off x="5608640" y="3353360"/>
            <a:ext cx="701640" cy="122760"/>
            <a:chOff x="2913200" y="3006400"/>
            <a:chExt cx="701640" cy="12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119" name="Inkt 1118">
                  <a:extLst>
                    <a:ext uri="{FF2B5EF4-FFF2-40B4-BE49-F238E27FC236}">
                      <a16:creationId xmlns:a16="http://schemas.microsoft.com/office/drawing/2014/main" id="{FB332570-CDD2-2F90-2B66-795BDFCFB531}"/>
                    </a:ext>
                  </a:extLst>
                </p14:cNvPr>
                <p14:cNvContentPartPr/>
                <p14:nvPr/>
              </p14:nvContentPartPr>
              <p14:xfrm>
                <a:off x="2913200" y="3006400"/>
                <a:ext cx="348120" cy="122760"/>
              </p14:xfrm>
            </p:contentPart>
          </mc:Choice>
          <mc:Fallback xmlns="">
            <p:pic>
              <p:nvPicPr>
                <p:cNvPr id="1119" name="Inkt 1118">
                  <a:extLst>
                    <a:ext uri="{FF2B5EF4-FFF2-40B4-BE49-F238E27FC236}">
                      <a16:creationId xmlns:a16="http://schemas.microsoft.com/office/drawing/2014/main" id="{FB332570-CDD2-2F90-2B66-795BDFCFB531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2908880" y="3002080"/>
                  <a:ext cx="35676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1120" name="Inkt 1119">
                  <a:extLst>
                    <a:ext uri="{FF2B5EF4-FFF2-40B4-BE49-F238E27FC236}">
                      <a16:creationId xmlns:a16="http://schemas.microsoft.com/office/drawing/2014/main" id="{61959817-39A5-A871-1E0A-22EDDD0658D0}"/>
                    </a:ext>
                  </a:extLst>
                </p14:cNvPr>
                <p14:cNvContentPartPr/>
                <p14:nvPr/>
              </p14:nvContentPartPr>
              <p14:xfrm>
                <a:off x="3230720" y="3017200"/>
                <a:ext cx="384120" cy="111960"/>
              </p14:xfrm>
            </p:contentPart>
          </mc:Choice>
          <mc:Fallback xmlns="">
            <p:pic>
              <p:nvPicPr>
                <p:cNvPr id="1120" name="Inkt 1119">
                  <a:extLst>
                    <a:ext uri="{FF2B5EF4-FFF2-40B4-BE49-F238E27FC236}">
                      <a16:creationId xmlns:a16="http://schemas.microsoft.com/office/drawing/2014/main" id="{61959817-39A5-A871-1E0A-22EDDD0658D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226400" y="3012880"/>
                  <a:ext cx="392760" cy="120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9">
            <p14:nvContentPartPr>
              <p14:cNvPr id="1122" name="Inkt 1121">
                <a:extLst>
                  <a:ext uri="{FF2B5EF4-FFF2-40B4-BE49-F238E27FC236}">
                    <a16:creationId xmlns:a16="http://schemas.microsoft.com/office/drawing/2014/main" id="{BE91C64E-9F44-CEE0-ACF5-948ACFC196DF}"/>
                  </a:ext>
                </a:extLst>
              </p14:cNvPr>
              <p14:cNvContentPartPr/>
              <p14:nvPr/>
            </p14:nvContentPartPr>
            <p14:xfrm>
              <a:off x="885500" y="2954120"/>
              <a:ext cx="578160" cy="245880"/>
            </p14:xfrm>
          </p:contentPart>
        </mc:Choice>
        <mc:Fallback xmlns="">
          <p:pic>
            <p:nvPicPr>
              <p:cNvPr id="1122" name="Inkt 1121">
                <a:extLst>
                  <a:ext uri="{FF2B5EF4-FFF2-40B4-BE49-F238E27FC236}">
                    <a16:creationId xmlns:a16="http://schemas.microsoft.com/office/drawing/2014/main" id="{BE91C64E-9F44-CEE0-ACF5-948ACFC196DF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881180" y="2949794"/>
                <a:ext cx="586800" cy="2545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1">
            <p14:nvContentPartPr>
              <p14:cNvPr id="1123" name="Inkt 1122">
                <a:extLst>
                  <a:ext uri="{FF2B5EF4-FFF2-40B4-BE49-F238E27FC236}">
                    <a16:creationId xmlns:a16="http://schemas.microsoft.com/office/drawing/2014/main" id="{57B17512-3934-6C31-975C-CE59FEFB3524}"/>
                  </a:ext>
                </a:extLst>
              </p14:cNvPr>
              <p14:cNvContentPartPr/>
              <p14:nvPr/>
            </p14:nvContentPartPr>
            <p14:xfrm>
              <a:off x="618740" y="4996400"/>
              <a:ext cx="398160" cy="74160"/>
            </p14:xfrm>
          </p:contentPart>
        </mc:Choice>
        <mc:Fallback xmlns="">
          <p:pic>
            <p:nvPicPr>
              <p:cNvPr id="1123" name="Inkt 1122">
                <a:extLst>
                  <a:ext uri="{FF2B5EF4-FFF2-40B4-BE49-F238E27FC236}">
                    <a16:creationId xmlns:a16="http://schemas.microsoft.com/office/drawing/2014/main" id="{57B17512-3934-6C31-975C-CE59FEFB3524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614420" y="4992080"/>
                <a:ext cx="40680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3">
            <p14:nvContentPartPr>
              <p14:cNvPr id="1125" name="Inkt 1124">
                <a:extLst>
                  <a:ext uri="{FF2B5EF4-FFF2-40B4-BE49-F238E27FC236}">
                    <a16:creationId xmlns:a16="http://schemas.microsoft.com/office/drawing/2014/main" id="{2817AA6C-47E0-C5EB-7B24-A08404EB5F42}"/>
                  </a:ext>
                </a:extLst>
              </p14:cNvPr>
              <p14:cNvContentPartPr/>
              <p14:nvPr/>
            </p14:nvContentPartPr>
            <p14:xfrm>
              <a:off x="956060" y="4084520"/>
              <a:ext cx="324720" cy="937440"/>
            </p14:xfrm>
          </p:contentPart>
        </mc:Choice>
        <mc:Fallback xmlns="">
          <p:pic>
            <p:nvPicPr>
              <p:cNvPr id="1125" name="Inkt 1124">
                <a:extLst>
                  <a:ext uri="{FF2B5EF4-FFF2-40B4-BE49-F238E27FC236}">
                    <a16:creationId xmlns:a16="http://schemas.microsoft.com/office/drawing/2014/main" id="{2817AA6C-47E0-C5EB-7B24-A08404EB5F42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951740" y="4080200"/>
                <a:ext cx="333360" cy="9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5">
            <p14:nvContentPartPr>
              <p14:cNvPr id="1127" name="Inkt 1126">
                <a:extLst>
                  <a:ext uri="{FF2B5EF4-FFF2-40B4-BE49-F238E27FC236}">
                    <a16:creationId xmlns:a16="http://schemas.microsoft.com/office/drawing/2014/main" id="{ABF52B96-1143-88EC-648B-AB32B6DA8E01}"/>
                  </a:ext>
                </a:extLst>
              </p14:cNvPr>
              <p14:cNvContentPartPr/>
              <p14:nvPr/>
            </p14:nvContentPartPr>
            <p14:xfrm>
              <a:off x="1224980" y="3972920"/>
              <a:ext cx="177840" cy="187560"/>
            </p14:xfrm>
          </p:contentPart>
        </mc:Choice>
        <mc:Fallback xmlns="">
          <p:pic>
            <p:nvPicPr>
              <p:cNvPr id="1127" name="Inkt 1126">
                <a:extLst>
                  <a:ext uri="{FF2B5EF4-FFF2-40B4-BE49-F238E27FC236}">
                    <a16:creationId xmlns:a16="http://schemas.microsoft.com/office/drawing/2014/main" id="{ABF52B96-1143-88EC-648B-AB32B6DA8E01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1220660" y="3968600"/>
                <a:ext cx="186480" cy="19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7">
            <p14:nvContentPartPr>
              <p14:cNvPr id="1128" name="Inkt 1127">
                <a:extLst>
                  <a:ext uri="{FF2B5EF4-FFF2-40B4-BE49-F238E27FC236}">
                    <a16:creationId xmlns:a16="http://schemas.microsoft.com/office/drawing/2014/main" id="{15450121-9BEF-6684-A9C4-6C1CA3A7B564}"/>
                  </a:ext>
                </a:extLst>
              </p14:cNvPr>
              <p14:cNvContentPartPr/>
              <p14:nvPr/>
            </p14:nvContentPartPr>
            <p14:xfrm>
              <a:off x="1382300" y="4013600"/>
              <a:ext cx="876960" cy="1089000"/>
            </p14:xfrm>
          </p:contentPart>
        </mc:Choice>
        <mc:Fallback xmlns="">
          <p:pic>
            <p:nvPicPr>
              <p:cNvPr id="1128" name="Inkt 1127">
                <a:extLst>
                  <a:ext uri="{FF2B5EF4-FFF2-40B4-BE49-F238E27FC236}">
                    <a16:creationId xmlns:a16="http://schemas.microsoft.com/office/drawing/2014/main" id="{15450121-9BEF-6684-A9C4-6C1CA3A7B564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1377980" y="4009280"/>
                <a:ext cx="885600" cy="109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132" name="Groep 1131">
            <a:extLst>
              <a:ext uri="{FF2B5EF4-FFF2-40B4-BE49-F238E27FC236}">
                <a16:creationId xmlns:a16="http://schemas.microsoft.com/office/drawing/2014/main" id="{2D9861B8-78B9-7E76-CE4F-F7A0E1C03672}"/>
              </a:ext>
            </a:extLst>
          </p:cNvPr>
          <p:cNvGrpSpPr/>
          <p:nvPr/>
        </p:nvGrpSpPr>
        <p:grpSpPr>
          <a:xfrm>
            <a:off x="1753100" y="5030600"/>
            <a:ext cx="453600" cy="132480"/>
            <a:chOff x="7807760" y="4989280"/>
            <a:chExt cx="453600" cy="13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1129" name="Inkt 1128">
                  <a:extLst>
                    <a:ext uri="{FF2B5EF4-FFF2-40B4-BE49-F238E27FC236}">
                      <a16:creationId xmlns:a16="http://schemas.microsoft.com/office/drawing/2014/main" id="{F8430AFD-E26A-E44B-3D07-DD18860AF428}"/>
                    </a:ext>
                  </a:extLst>
                </p14:cNvPr>
                <p14:cNvContentPartPr/>
                <p14:nvPr/>
              </p14:nvContentPartPr>
              <p14:xfrm>
                <a:off x="7907480" y="4989280"/>
                <a:ext cx="353880" cy="122760"/>
              </p14:xfrm>
            </p:contentPart>
          </mc:Choice>
          <mc:Fallback xmlns="">
            <p:pic>
              <p:nvPicPr>
                <p:cNvPr id="1129" name="Inkt 1128">
                  <a:extLst>
                    <a:ext uri="{FF2B5EF4-FFF2-40B4-BE49-F238E27FC236}">
                      <a16:creationId xmlns:a16="http://schemas.microsoft.com/office/drawing/2014/main" id="{F8430AFD-E26A-E44B-3D07-DD18860AF428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7903160" y="4984960"/>
                  <a:ext cx="36252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1130" name="Inkt 1129">
                  <a:extLst>
                    <a:ext uri="{FF2B5EF4-FFF2-40B4-BE49-F238E27FC236}">
                      <a16:creationId xmlns:a16="http://schemas.microsoft.com/office/drawing/2014/main" id="{B5824405-6AD2-D7BF-1BB8-9CC5DD1404B7}"/>
                    </a:ext>
                  </a:extLst>
                </p14:cNvPr>
                <p14:cNvContentPartPr/>
                <p14:nvPr/>
              </p14:nvContentPartPr>
              <p14:xfrm>
                <a:off x="7883720" y="5069560"/>
                <a:ext cx="18720" cy="21960"/>
              </p14:xfrm>
            </p:contentPart>
          </mc:Choice>
          <mc:Fallback xmlns="">
            <p:pic>
              <p:nvPicPr>
                <p:cNvPr id="1130" name="Inkt 1129">
                  <a:extLst>
                    <a:ext uri="{FF2B5EF4-FFF2-40B4-BE49-F238E27FC236}">
                      <a16:creationId xmlns:a16="http://schemas.microsoft.com/office/drawing/2014/main" id="{B5824405-6AD2-D7BF-1BB8-9CC5DD1404B7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7879400" y="5065240"/>
                  <a:ext cx="273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1131" name="Inkt 1130">
                  <a:extLst>
                    <a:ext uri="{FF2B5EF4-FFF2-40B4-BE49-F238E27FC236}">
                      <a16:creationId xmlns:a16="http://schemas.microsoft.com/office/drawing/2014/main" id="{09AB4AEC-51DA-8E69-7D4B-96C44A2E9DB0}"/>
                    </a:ext>
                  </a:extLst>
                </p14:cNvPr>
                <p14:cNvContentPartPr/>
                <p14:nvPr/>
              </p14:nvContentPartPr>
              <p14:xfrm>
                <a:off x="7807760" y="5059480"/>
                <a:ext cx="262440" cy="62280"/>
              </p14:xfrm>
            </p:contentPart>
          </mc:Choice>
          <mc:Fallback xmlns="">
            <p:pic>
              <p:nvPicPr>
                <p:cNvPr id="1131" name="Inkt 1130">
                  <a:extLst>
                    <a:ext uri="{FF2B5EF4-FFF2-40B4-BE49-F238E27FC236}">
                      <a16:creationId xmlns:a16="http://schemas.microsoft.com/office/drawing/2014/main" id="{09AB4AEC-51DA-8E69-7D4B-96C44A2E9DB0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7803440" y="5055160"/>
                  <a:ext cx="271080" cy="7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5">
            <p14:nvContentPartPr>
              <p14:cNvPr id="1135" name="Inkt 1134">
                <a:extLst>
                  <a:ext uri="{FF2B5EF4-FFF2-40B4-BE49-F238E27FC236}">
                    <a16:creationId xmlns:a16="http://schemas.microsoft.com/office/drawing/2014/main" id="{2D7A77C9-F322-2053-0C43-A8DA44111594}"/>
                  </a:ext>
                </a:extLst>
              </p14:cNvPr>
              <p14:cNvContentPartPr/>
              <p14:nvPr/>
            </p14:nvContentPartPr>
            <p14:xfrm>
              <a:off x="10249640" y="2223760"/>
              <a:ext cx="876240" cy="846000"/>
            </p14:xfrm>
          </p:contentPart>
        </mc:Choice>
        <mc:Fallback xmlns="">
          <p:pic>
            <p:nvPicPr>
              <p:cNvPr id="1135" name="Inkt 1134">
                <a:extLst>
                  <a:ext uri="{FF2B5EF4-FFF2-40B4-BE49-F238E27FC236}">
                    <a16:creationId xmlns:a16="http://schemas.microsoft.com/office/drawing/2014/main" id="{2D7A77C9-F322-2053-0C43-A8DA44111594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10245320" y="2219440"/>
                <a:ext cx="884880" cy="85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7">
            <p14:nvContentPartPr>
              <p14:cNvPr id="1143" name="Inkt 1142">
                <a:extLst>
                  <a:ext uri="{FF2B5EF4-FFF2-40B4-BE49-F238E27FC236}">
                    <a16:creationId xmlns:a16="http://schemas.microsoft.com/office/drawing/2014/main" id="{A5A34B9E-9C4C-2436-B051-1E99890B9238}"/>
                  </a:ext>
                </a:extLst>
              </p14:cNvPr>
              <p14:cNvContentPartPr/>
              <p14:nvPr/>
            </p14:nvContentPartPr>
            <p14:xfrm>
              <a:off x="11236400" y="1310080"/>
              <a:ext cx="360" cy="360"/>
            </p14:xfrm>
          </p:contentPart>
        </mc:Choice>
        <mc:Fallback xmlns="">
          <p:pic>
            <p:nvPicPr>
              <p:cNvPr id="1143" name="Inkt 1142">
                <a:extLst>
                  <a:ext uri="{FF2B5EF4-FFF2-40B4-BE49-F238E27FC236}">
                    <a16:creationId xmlns:a16="http://schemas.microsoft.com/office/drawing/2014/main" id="{A5A34B9E-9C4C-2436-B051-1E99890B923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232080" y="130576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8">
            <p14:nvContentPartPr>
              <p14:cNvPr id="1156" name="Inkt 1155">
                <a:extLst>
                  <a:ext uri="{FF2B5EF4-FFF2-40B4-BE49-F238E27FC236}">
                    <a16:creationId xmlns:a16="http://schemas.microsoft.com/office/drawing/2014/main" id="{ED818C6F-42C7-615E-0336-30E3BD263F26}"/>
                  </a:ext>
                </a:extLst>
              </p14:cNvPr>
              <p14:cNvContentPartPr/>
              <p14:nvPr/>
            </p14:nvContentPartPr>
            <p14:xfrm>
              <a:off x="10779560" y="3108640"/>
              <a:ext cx="123480" cy="516600"/>
            </p14:xfrm>
          </p:contentPart>
        </mc:Choice>
        <mc:Fallback xmlns="">
          <p:pic>
            <p:nvPicPr>
              <p:cNvPr id="1156" name="Inkt 1155">
                <a:extLst>
                  <a:ext uri="{FF2B5EF4-FFF2-40B4-BE49-F238E27FC236}">
                    <a16:creationId xmlns:a16="http://schemas.microsoft.com/office/drawing/2014/main" id="{ED818C6F-42C7-615E-0336-30E3BD263F26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10775240" y="3104320"/>
                <a:ext cx="132120" cy="52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0">
            <p14:nvContentPartPr>
              <p14:cNvPr id="1169" name="Inkt 1168">
                <a:extLst>
                  <a:ext uri="{FF2B5EF4-FFF2-40B4-BE49-F238E27FC236}">
                    <a16:creationId xmlns:a16="http://schemas.microsoft.com/office/drawing/2014/main" id="{8FCB316D-DCA9-0FC1-D1F8-C8169E96E1E0}"/>
                  </a:ext>
                </a:extLst>
              </p14:cNvPr>
              <p14:cNvContentPartPr/>
              <p14:nvPr/>
            </p14:nvContentPartPr>
            <p14:xfrm>
              <a:off x="11579480" y="3860320"/>
              <a:ext cx="277560" cy="1409400"/>
            </p14:xfrm>
          </p:contentPart>
        </mc:Choice>
        <mc:Fallback xmlns="">
          <p:pic>
            <p:nvPicPr>
              <p:cNvPr id="1169" name="Inkt 1168">
                <a:extLst>
                  <a:ext uri="{FF2B5EF4-FFF2-40B4-BE49-F238E27FC236}">
                    <a16:creationId xmlns:a16="http://schemas.microsoft.com/office/drawing/2014/main" id="{8FCB316D-DCA9-0FC1-D1F8-C8169E96E1E0}"/>
                  </a:ext>
                </a:extLst>
              </p:cNvPr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11575160" y="3856000"/>
                <a:ext cx="286200" cy="141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2">
            <p14:nvContentPartPr>
              <p14:cNvPr id="1176" name="Inkt 1175">
                <a:extLst>
                  <a:ext uri="{FF2B5EF4-FFF2-40B4-BE49-F238E27FC236}">
                    <a16:creationId xmlns:a16="http://schemas.microsoft.com/office/drawing/2014/main" id="{FA3A9BF5-EA86-8A90-2731-C640591FE6CB}"/>
                  </a:ext>
                </a:extLst>
              </p14:cNvPr>
              <p14:cNvContentPartPr/>
              <p14:nvPr/>
            </p14:nvContentPartPr>
            <p14:xfrm>
              <a:off x="10556360" y="2925760"/>
              <a:ext cx="416520" cy="72360"/>
            </p14:xfrm>
          </p:contentPart>
        </mc:Choice>
        <mc:Fallback xmlns="">
          <p:pic>
            <p:nvPicPr>
              <p:cNvPr id="1176" name="Inkt 1175">
                <a:extLst>
                  <a:ext uri="{FF2B5EF4-FFF2-40B4-BE49-F238E27FC236}">
                    <a16:creationId xmlns:a16="http://schemas.microsoft.com/office/drawing/2014/main" id="{FA3A9BF5-EA86-8A90-2731-C640591FE6CB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10552040" y="2921440"/>
                <a:ext cx="425160" cy="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4">
            <p14:nvContentPartPr>
              <p14:cNvPr id="1177" name="Inkt 1176">
                <a:extLst>
                  <a:ext uri="{FF2B5EF4-FFF2-40B4-BE49-F238E27FC236}">
                    <a16:creationId xmlns:a16="http://schemas.microsoft.com/office/drawing/2014/main" id="{B3E8A084-8994-DEBC-334C-6E33CAABF0A7}"/>
                  </a:ext>
                </a:extLst>
              </p14:cNvPr>
              <p14:cNvContentPartPr/>
              <p14:nvPr/>
            </p14:nvContentPartPr>
            <p14:xfrm>
              <a:off x="9783080" y="3310960"/>
              <a:ext cx="1018800" cy="500400"/>
            </p14:xfrm>
          </p:contentPart>
        </mc:Choice>
        <mc:Fallback xmlns="">
          <p:pic>
            <p:nvPicPr>
              <p:cNvPr id="1177" name="Inkt 1176">
                <a:extLst>
                  <a:ext uri="{FF2B5EF4-FFF2-40B4-BE49-F238E27FC236}">
                    <a16:creationId xmlns:a16="http://schemas.microsoft.com/office/drawing/2014/main" id="{B3E8A084-8994-DEBC-334C-6E33CAABF0A7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9720080" y="3248320"/>
                <a:ext cx="1144440" cy="62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6">
            <p14:nvContentPartPr>
              <p14:cNvPr id="1180" name="Inkt 1179">
                <a:extLst>
                  <a:ext uri="{FF2B5EF4-FFF2-40B4-BE49-F238E27FC236}">
                    <a16:creationId xmlns:a16="http://schemas.microsoft.com/office/drawing/2014/main" id="{683E7E9D-FA8C-75EA-EC9D-85E30CE54E7B}"/>
                  </a:ext>
                </a:extLst>
              </p14:cNvPr>
              <p14:cNvContentPartPr/>
              <p14:nvPr/>
            </p14:nvContentPartPr>
            <p14:xfrm>
              <a:off x="9021320" y="3982360"/>
              <a:ext cx="648000" cy="1277640"/>
            </p14:xfrm>
          </p:contentPart>
        </mc:Choice>
        <mc:Fallback xmlns="">
          <p:pic>
            <p:nvPicPr>
              <p:cNvPr id="1180" name="Inkt 1179">
                <a:extLst>
                  <a:ext uri="{FF2B5EF4-FFF2-40B4-BE49-F238E27FC236}">
                    <a16:creationId xmlns:a16="http://schemas.microsoft.com/office/drawing/2014/main" id="{683E7E9D-FA8C-75EA-EC9D-85E30CE54E7B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9017000" y="3978040"/>
                <a:ext cx="656640" cy="1286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92" name="Groep 1191">
            <a:extLst>
              <a:ext uri="{FF2B5EF4-FFF2-40B4-BE49-F238E27FC236}">
                <a16:creationId xmlns:a16="http://schemas.microsoft.com/office/drawing/2014/main" id="{1E27CC1F-953E-118B-49AE-9A59DA86F4DD}"/>
              </a:ext>
            </a:extLst>
          </p:cNvPr>
          <p:cNvGrpSpPr/>
          <p:nvPr/>
        </p:nvGrpSpPr>
        <p:grpSpPr>
          <a:xfrm>
            <a:off x="9011600" y="3291520"/>
            <a:ext cx="2787480" cy="1944720"/>
            <a:chOff x="9011600" y="3291520"/>
            <a:chExt cx="2787480" cy="194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158" name="Inkt 1157">
                  <a:extLst>
                    <a:ext uri="{FF2B5EF4-FFF2-40B4-BE49-F238E27FC236}">
                      <a16:creationId xmlns:a16="http://schemas.microsoft.com/office/drawing/2014/main" id="{81755E73-9E13-5502-4CB0-14FC7EC3D0AE}"/>
                    </a:ext>
                  </a:extLst>
                </p14:cNvPr>
                <p14:cNvContentPartPr/>
                <p14:nvPr/>
              </p14:nvContentPartPr>
              <p14:xfrm>
                <a:off x="9011600" y="3890200"/>
                <a:ext cx="2612880" cy="1346040"/>
              </p14:xfrm>
            </p:contentPart>
          </mc:Choice>
          <mc:Fallback xmlns="">
            <p:pic>
              <p:nvPicPr>
                <p:cNvPr id="1158" name="Inkt 1157">
                  <a:extLst>
                    <a:ext uri="{FF2B5EF4-FFF2-40B4-BE49-F238E27FC236}">
                      <a16:creationId xmlns:a16="http://schemas.microsoft.com/office/drawing/2014/main" id="{81755E73-9E13-5502-4CB0-14FC7EC3D0AE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007280" y="3885880"/>
                  <a:ext cx="2621520" cy="13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159" name="Inkt 1158">
                  <a:extLst>
                    <a:ext uri="{FF2B5EF4-FFF2-40B4-BE49-F238E27FC236}">
                      <a16:creationId xmlns:a16="http://schemas.microsoft.com/office/drawing/2014/main" id="{20DF4784-8A39-F813-DAAF-A1570AAE9E76}"/>
                    </a:ext>
                  </a:extLst>
                </p14:cNvPr>
                <p14:cNvContentPartPr/>
                <p14:nvPr/>
              </p14:nvContentPartPr>
              <p14:xfrm>
                <a:off x="9783440" y="3321760"/>
                <a:ext cx="57600" cy="323280"/>
              </p14:xfrm>
            </p:contentPart>
          </mc:Choice>
          <mc:Fallback xmlns="">
            <p:pic>
              <p:nvPicPr>
                <p:cNvPr id="1159" name="Inkt 1158">
                  <a:extLst>
                    <a:ext uri="{FF2B5EF4-FFF2-40B4-BE49-F238E27FC236}">
                      <a16:creationId xmlns:a16="http://schemas.microsoft.com/office/drawing/2014/main" id="{20DF4784-8A39-F813-DAAF-A1570AAE9E76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779120" y="3317440"/>
                  <a:ext cx="6624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60" name="Inkt 1159">
                  <a:extLst>
                    <a:ext uri="{FF2B5EF4-FFF2-40B4-BE49-F238E27FC236}">
                      <a16:creationId xmlns:a16="http://schemas.microsoft.com/office/drawing/2014/main" id="{F4DB3915-9B0B-03B1-A996-27F4BE9B06AF}"/>
                    </a:ext>
                  </a:extLst>
                </p14:cNvPr>
                <p14:cNvContentPartPr/>
                <p14:nvPr/>
              </p14:nvContentPartPr>
              <p14:xfrm>
                <a:off x="9784160" y="3291520"/>
                <a:ext cx="1008000" cy="604800"/>
              </p14:xfrm>
            </p:contentPart>
          </mc:Choice>
          <mc:Fallback xmlns="">
            <p:pic>
              <p:nvPicPr>
                <p:cNvPr id="1160" name="Inkt 1159">
                  <a:extLst>
                    <a:ext uri="{FF2B5EF4-FFF2-40B4-BE49-F238E27FC236}">
                      <a16:creationId xmlns:a16="http://schemas.microsoft.com/office/drawing/2014/main" id="{F4DB3915-9B0B-03B1-A996-27F4BE9B06A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9779840" y="3287200"/>
                  <a:ext cx="1016640" cy="61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62" name="Inkt 1161">
                  <a:extLst>
                    <a:ext uri="{FF2B5EF4-FFF2-40B4-BE49-F238E27FC236}">
                      <a16:creationId xmlns:a16="http://schemas.microsoft.com/office/drawing/2014/main" id="{7C827A21-311F-422F-1433-DEE922BDA96A}"/>
                    </a:ext>
                  </a:extLst>
                </p14:cNvPr>
                <p14:cNvContentPartPr/>
                <p14:nvPr/>
              </p14:nvContentPartPr>
              <p14:xfrm>
                <a:off x="10712600" y="3606520"/>
                <a:ext cx="239760" cy="371520"/>
              </p14:xfrm>
            </p:contentPart>
          </mc:Choice>
          <mc:Fallback xmlns="">
            <p:pic>
              <p:nvPicPr>
                <p:cNvPr id="1162" name="Inkt 1161">
                  <a:extLst>
                    <a:ext uri="{FF2B5EF4-FFF2-40B4-BE49-F238E27FC236}">
                      <a16:creationId xmlns:a16="http://schemas.microsoft.com/office/drawing/2014/main" id="{7C827A21-311F-422F-1433-DEE922BDA96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708280" y="3602200"/>
                  <a:ext cx="24840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63" name="Inkt 1162">
                  <a:extLst>
                    <a:ext uri="{FF2B5EF4-FFF2-40B4-BE49-F238E27FC236}">
                      <a16:creationId xmlns:a16="http://schemas.microsoft.com/office/drawing/2014/main" id="{D0B1C830-625C-76CF-DEDF-3A8E931866DD}"/>
                    </a:ext>
                  </a:extLst>
                </p14:cNvPr>
                <p14:cNvContentPartPr/>
                <p14:nvPr/>
              </p14:nvContentPartPr>
              <p14:xfrm>
                <a:off x="10739240" y="3586360"/>
                <a:ext cx="172440" cy="62640"/>
              </p14:xfrm>
            </p:contentPart>
          </mc:Choice>
          <mc:Fallback xmlns="">
            <p:pic>
              <p:nvPicPr>
                <p:cNvPr id="1163" name="Inkt 1162">
                  <a:extLst>
                    <a:ext uri="{FF2B5EF4-FFF2-40B4-BE49-F238E27FC236}">
                      <a16:creationId xmlns:a16="http://schemas.microsoft.com/office/drawing/2014/main" id="{D0B1C830-625C-76CF-DEDF-3A8E931866D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0734920" y="3582040"/>
                  <a:ext cx="18108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65" name="Inkt 1164">
                  <a:extLst>
                    <a:ext uri="{FF2B5EF4-FFF2-40B4-BE49-F238E27FC236}">
                      <a16:creationId xmlns:a16="http://schemas.microsoft.com/office/drawing/2014/main" id="{24C58D62-3B90-89E2-F04F-59A9E464752E}"/>
                    </a:ext>
                  </a:extLst>
                </p14:cNvPr>
                <p14:cNvContentPartPr/>
                <p14:nvPr/>
              </p14:nvContentPartPr>
              <p14:xfrm>
                <a:off x="11541320" y="3819280"/>
                <a:ext cx="257760" cy="194400"/>
              </p14:xfrm>
            </p:contentPart>
          </mc:Choice>
          <mc:Fallback xmlns="">
            <p:pic>
              <p:nvPicPr>
                <p:cNvPr id="1165" name="Inkt 1164">
                  <a:extLst>
                    <a:ext uri="{FF2B5EF4-FFF2-40B4-BE49-F238E27FC236}">
                      <a16:creationId xmlns:a16="http://schemas.microsoft.com/office/drawing/2014/main" id="{24C58D62-3B90-89E2-F04F-59A9E464752E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1537000" y="3814960"/>
                  <a:ext cx="26640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66" name="Inkt 1165">
                  <a:extLst>
                    <a:ext uri="{FF2B5EF4-FFF2-40B4-BE49-F238E27FC236}">
                      <a16:creationId xmlns:a16="http://schemas.microsoft.com/office/drawing/2014/main" id="{6340FEA0-CAB1-84BC-D86D-9725D4231BD8}"/>
                    </a:ext>
                  </a:extLst>
                </p14:cNvPr>
                <p14:cNvContentPartPr/>
                <p14:nvPr/>
              </p14:nvContentPartPr>
              <p14:xfrm>
                <a:off x="10896200" y="3795160"/>
                <a:ext cx="899280" cy="14040"/>
              </p14:xfrm>
            </p:contentPart>
          </mc:Choice>
          <mc:Fallback xmlns="">
            <p:pic>
              <p:nvPicPr>
                <p:cNvPr id="1166" name="Inkt 1165">
                  <a:extLst>
                    <a:ext uri="{FF2B5EF4-FFF2-40B4-BE49-F238E27FC236}">
                      <a16:creationId xmlns:a16="http://schemas.microsoft.com/office/drawing/2014/main" id="{6340FEA0-CAB1-84BC-D86D-9725D4231BD8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891880" y="3790840"/>
                  <a:ext cx="90792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67" name="Inkt 1166">
                  <a:extLst>
                    <a:ext uri="{FF2B5EF4-FFF2-40B4-BE49-F238E27FC236}">
                      <a16:creationId xmlns:a16="http://schemas.microsoft.com/office/drawing/2014/main" id="{82D298DA-B43E-E5B8-A894-035C1564C52B}"/>
                    </a:ext>
                  </a:extLst>
                </p14:cNvPr>
                <p14:cNvContentPartPr/>
                <p14:nvPr/>
              </p14:nvContentPartPr>
              <p14:xfrm>
                <a:off x="9015200" y="3773560"/>
                <a:ext cx="672120" cy="178920"/>
              </p14:xfrm>
            </p:contentPart>
          </mc:Choice>
          <mc:Fallback xmlns="">
            <p:pic>
              <p:nvPicPr>
                <p:cNvPr id="1167" name="Inkt 1166">
                  <a:extLst>
                    <a:ext uri="{FF2B5EF4-FFF2-40B4-BE49-F238E27FC236}">
                      <a16:creationId xmlns:a16="http://schemas.microsoft.com/office/drawing/2014/main" id="{82D298DA-B43E-E5B8-A894-035C1564C52B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9010880" y="3769240"/>
                  <a:ext cx="6807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71" name="Inkt 1170">
                  <a:extLst>
                    <a:ext uri="{FF2B5EF4-FFF2-40B4-BE49-F238E27FC236}">
                      <a16:creationId xmlns:a16="http://schemas.microsoft.com/office/drawing/2014/main" id="{804E7CFC-3687-3DAD-076C-AF64A0D2B198}"/>
                    </a:ext>
                  </a:extLst>
                </p14:cNvPr>
                <p14:cNvContentPartPr/>
                <p14:nvPr/>
              </p14:nvContentPartPr>
              <p14:xfrm>
                <a:off x="10858760" y="3313480"/>
                <a:ext cx="104040" cy="69480"/>
              </p14:xfrm>
            </p:contentPart>
          </mc:Choice>
          <mc:Fallback xmlns="">
            <p:pic>
              <p:nvPicPr>
                <p:cNvPr id="1171" name="Inkt 1170">
                  <a:extLst>
                    <a:ext uri="{FF2B5EF4-FFF2-40B4-BE49-F238E27FC236}">
                      <a16:creationId xmlns:a16="http://schemas.microsoft.com/office/drawing/2014/main" id="{804E7CFC-3687-3DAD-076C-AF64A0D2B19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0854440" y="3309160"/>
                  <a:ext cx="11268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72" name="Inkt 1171">
                  <a:extLst>
                    <a:ext uri="{FF2B5EF4-FFF2-40B4-BE49-F238E27FC236}">
                      <a16:creationId xmlns:a16="http://schemas.microsoft.com/office/drawing/2014/main" id="{DFF930EA-DBC8-8956-21F4-7137433A9575}"/>
                    </a:ext>
                  </a:extLst>
                </p14:cNvPr>
                <p14:cNvContentPartPr/>
                <p14:nvPr/>
              </p14:nvContentPartPr>
              <p14:xfrm>
                <a:off x="10766240" y="3331840"/>
                <a:ext cx="349200" cy="327960"/>
              </p14:xfrm>
            </p:contentPart>
          </mc:Choice>
          <mc:Fallback xmlns="">
            <p:pic>
              <p:nvPicPr>
                <p:cNvPr id="1172" name="Inkt 1171">
                  <a:extLst>
                    <a:ext uri="{FF2B5EF4-FFF2-40B4-BE49-F238E27FC236}">
                      <a16:creationId xmlns:a16="http://schemas.microsoft.com/office/drawing/2014/main" id="{DFF930EA-DBC8-8956-21F4-7137433A9575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0761920" y="3327520"/>
                  <a:ext cx="35784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74" name="Inkt 1173">
                  <a:extLst>
                    <a:ext uri="{FF2B5EF4-FFF2-40B4-BE49-F238E27FC236}">
                      <a16:creationId xmlns:a16="http://schemas.microsoft.com/office/drawing/2014/main" id="{DC84091E-DA7B-DB45-2956-7D71CF14CE3F}"/>
                    </a:ext>
                  </a:extLst>
                </p14:cNvPr>
                <p14:cNvContentPartPr/>
                <p14:nvPr/>
              </p14:nvContentPartPr>
              <p14:xfrm>
                <a:off x="10638080" y="3321760"/>
                <a:ext cx="222840" cy="40320"/>
              </p14:xfrm>
            </p:contentPart>
          </mc:Choice>
          <mc:Fallback xmlns="">
            <p:pic>
              <p:nvPicPr>
                <p:cNvPr id="1174" name="Inkt 1173">
                  <a:extLst>
                    <a:ext uri="{FF2B5EF4-FFF2-40B4-BE49-F238E27FC236}">
                      <a16:creationId xmlns:a16="http://schemas.microsoft.com/office/drawing/2014/main" id="{DC84091E-DA7B-DB45-2956-7D71CF14CE3F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0633760" y="3317440"/>
                  <a:ext cx="23148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91" name="Inkt 1190">
                  <a:extLst>
                    <a:ext uri="{FF2B5EF4-FFF2-40B4-BE49-F238E27FC236}">
                      <a16:creationId xmlns:a16="http://schemas.microsoft.com/office/drawing/2014/main" id="{F1552FF3-7F8C-DC5A-8EBF-BCD5BF15D7CE}"/>
                    </a:ext>
                  </a:extLst>
                </p14:cNvPr>
                <p14:cNvContentPartPr/>
                <p14:nvPr/>
              </p14:nvContentPartPr>
              <p14:xfrm>
                <a:off x="10219400" y="3943480"/>
                <a:ext cx="910800" cy="374400"/>
              </p14:xfrm>
            </p:contentPart>
          </mc:Choice>
          <mc:Fallback xmlns="">
            <p:pic>
              <p:nvPicPr>
                <p:cNvPr id="1191" name="Inkt 1190">
                  <a:extLst>
                    <a:ext uri="{FF2B5EF4-FFF2-40B4-BE49-F238E27FC236}">
                      <a16:creationId xmlns:a16="http://schemas.microsoft.com/office/drawing/2014/main" id="{F1552FF3-7F8C-DC5A-8EBF-BCD5BF15D7C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0215080" y="3939160"/>
                  <a:ext cx="919440" cy="38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7" name="Groep 1196">
            <a:extLst>
              <a:ext uri="{FF2B5EF4-FFF2-40B4-BE49-F238E27FC236}">
                <a16:creationId xmlns:a16="http://schemas.microsoft.com/office/drawing/2014/main" id="{5CB08A79-17D8-23E8-56D5-5F1EC3245DDD}"/>
              </a:ext>
            </a:extLst>
          </p:cNvPr>
          <p:cNvGrpSpPr/>
          <p:nvPr/>
        </p:nvGrpSpPr>
        <p:grpSpPr>
          <a:xfrm>
            <a:off x="9193760" y="2157071"/>
            <a:ext cx="1779480" cy="920880"/>
            <a:chOff x="9193760" y="2082640"/>
            <a:chExt cx="1779480" cy="92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36" name="Inkt 1135">
                  <a:extLst>
                    <a:ext uri="{FF2B5EF4-FFF2-40B4-BE49-F238E27FC236}">
                      <a16:creationId xmlns:a16="http://schemas.microsoft.com/office/drawing/2014/main" id="{19BB4873-8151-8AF2-E829-89C923867139}"/>
                    </a:ext>
                  </a:extLst>
                </p14:cNvPr>
                <p14:cNvContentPartPr/>
                <p14:nvPr/>
              </p14:nvContentPartPr>
              <p14:xfrm>
                <a:off x="9936080" y="2866000"/>
                <a:ext cx="762120" cy="137520"/>
              </p14:xfrm>
            </p:contentPart>
          </mc:Choice>
          <mc:Fallback xmlns="">
            <p:pic>
              <p:nvPicPr>
                <p:cNvPr id="1136" name="Inkt 1135">
                  <a:extLst>
                    <a:ext uri="{FF2B5EF4-FFF2-40B4-BE49-F238E27FC236}">
                      <a16:creationId xmlns:a16="http://schemas.microsoft.com/office/drawing/2014/main" id="{19BB4873-8151-8AF2-E829-89C923867139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931760" y="2861680"/>
                  <a:ext cx="77076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37" name="Inkt 1136">
                  <a:extLst>
                    <a:ext uri="{FF2B5EF4-FFF2-40B4-BE49-F238E27FC236}">
                      <a16:creationId xmlns:a16="http://schemas.microsoft.com/office/drawing/2014/main" id="{C3DC7D26-2978-296B-5761-F0A41EA66C98}"/>
                    </a:ext>
                  </a:extLst>
                </p14:cNvPr>
                <p14:cNvContentPartPr/>
                <p14:nvPr/>
              </p14:nvContentPartPr>
              <p14:xfrm>
                <a:off x="9933920" y="2863840"/>
                <a:ext cx="105120" cy="105120"/>
              </p14:xfrm>
            </p:contentPart>
          </mc:Choice>
          <mc:Fallback xmlns="">
            <p:pic>
              <p:nvPicPr>
                <p:cNvPr id="1137" name="Inkt 1136">
                  <a:extLst>
                    <a:ext uri="{FF2B5EF4-FFF2-40B4-BE49-F238E27FC236}">
                      <a16:creationId xmlns:a16="http://schemas.microsoft.com/office/drawing/2014/main" id="{C3DC7D26-2978-296B-5761-F0A41EA66C98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929600" y="2859520"/>
                  <a:ext cx="1137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40" name="Inkt 1139">
                  <a:extLst>
                    <a:ext uri="{FF2B5EF4-FFF2-40B4-BE49-F238E27FC236}">
                      <a16:creationId xmlns:a16="http://schemas.microsoft.com/office/drawing/2014/main" id="{C295BAB9-B686-FE10-769A-2CF026BECADC}"/>
                    </a:ext>
                  </a:extLst>
                </p14:cNvPr>
                <p14:cNvContentPartPr/>
                <p14:nvPr/>
              </p14:nvContentPartPr>
              <p14:xfrm>
                <a:off x="10870640" y="2570080"/>
                <a:ext cx="360" cy="360"/>
              </p14:xfrm>
            </p:contentPart>
          </mc:Choice>
          <mc:Fallback xmlns="">
            <p:pic>
              <p:nvPicPr>
                <p:cNvPr id="1140" name="Inkt 1139">
                  <a:extLst>
                    <a:ext uri="{FF2B5EF4-FFF2-40B4-BE49-F238E27FC236}">
                      <a16:creationId xmlns:a16="http://schemas.microsoft.com/office/drawing/2014/main" id="{C295BAB9-B686-FE10-769A-2CF026BECAD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866320" y="256576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141" name="Inkt 1140">
                  <a:extLst>
                    <a:ext uri="{FF2B5EF4-FFF2-40B4-BE49-F238E27FC236}">
                      <a16:creationId xmlns:a16="http://schemas.microsoft.com/office/drawing/2014/main" id="{A264C2EE-DB74-1910-6842-F7409B52863B}"/>
                    </a:ext>
                  </a:extLst>
                </p14:cNvPr>
                <p14:cNvContentPartPr/>
                <p14:nvPr/>
              </p14:nvContentPartPr>
              <p14:xfrm>
                <a:off x="10484720" y="2560000"/>
                <a:ext cx="360" cy="360"/>
              </p14:xfrm>
            </p:contentPart>
          </mc:Choice>
          <mc:Fallback xmlns="">
            <p:pic>
              <p:nvPicPr>
                <p:cNvPr id="1141" name="Inkt 1140">
                  <a:extLst>
                    <a:ext uri="{FF2B5EF4-FFF2-40B4-BE49-F238E27FC236}">
                      <a16:creationId xmlns:a16="http://schemas.microsoft.com/office/drawing/2014/main" id="{A264C2EE-DB74-1910-6842-F7409B52863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480400" y="25556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44" name="Inkt 1143">
                  <a:extLst>
                    <a:ext uri="{FF2B5EF4-FFF2-40B4-BE49-F238E27FC236}">
                      <a16:creationId xmlns:a16="http://schemas.microsoft.com/office/drawing/2014/main" id="{A060121C-485D-B278-AF5A-0763167393EB}"/>
                    </a:ext>
                  </a:extLst>
                </p14:cNvPr>
                <p14:cNvContentPartPr/>
                <p14:nvPr/>
              </p14:nvContentPartPr>
              <p14:xfrm>
                <a:off x="10368800" y="2138440"/>
                <a:ext cx="4320" cy="198360"/>
              </p14:xfrm>
            </p:contentPart>
          </mc:Choice>
          <mc:Fallback xmlns="">
            <p:pic>
              <p:nvPicPr>
                <p:cNvPr id="1144" name="Inkt 1143">
                  <a:extLst>
                    <a:ext uri="{FF2B5EF4-FFF2-40B4-BE49-F238E27FC236}">
                      <a16:creationId xmlns:a16="http://schemas.microsoft.com/office/drawing/2014/main" id="{A060121C-485D-B278-AF5A-0763167393EB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0364480" y="2134120"/>
                  <a:ext cx="1296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45" name="Inkt 1144">
                  <a:extLst>
                    <a:ext uri="{FF2B5EF4-FFF2-40B4-BE49-F238E27FC236}">
                      <a16:creationId xmlns:a16="http://schemas.microsoft.com/office/drawing/2014/main" id="{D091560B-199C-F5B9-FA4E-9216F6C415DE}"/>
                    </a:ext>
                  </a:extLst>
                </p14:cNvPr>
                <p14:cNvContentPartPr/>
                <p14:nvPr/>
              </p14:nvContentPartPr>
              <p14:xfrm>
                <a:off x="10535120" y="2165440"/>
                <a:ext cx="10800" cy="80280"/>
              </p14:xfrm>
            </p:contentPart>
          </mc:Choice>
          <mc:Fallback xmlns="">
            <p:pic>
              <p:nvPicPr>
                <p:cNvPr id="1145" name="Inkt 1144">
                  <a:extLst>
                    <a:ext uri="{FF2B5EF4-FFF2-40B4-BE49-F238E27FC236}">
                      <a16:creationId xmlns:a16="http://schemas.microsoft.com/office/drawing/2014/main" id="{D091560B-199C-F5B9-FA4E-9216F6C415D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10530800" y="2161120"/>
                  <a:ext cx="1944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146" name="Inkt 1145">
                  <a:extLst>
                    <a:ext uri="{FF2B5EF4-FFF2-40B4-BE49-F238E27FC236}">
                      <a16:creationId xmlns:a16="http://schemas.microsoft.com/office/drawing/2014/main" id="{DFAA3C9F-781E-D87D-ECD1-3D24154620B5}"/>
                    </a:ext>
                  </a:extLst>
                </p14:cNvPr>
                <p14:cNvContentPartPr/>
                <p14:nvPr/>
              </p14:nvContentPartPr>
              <p14:xfrm>
                <a:off x="10738520" y="2082640"/>
                <a:ext cx="360" cy="132120"/>
              </p14:xfrm>
            </p:contentPart>
          </mc:Choice>
          <mc:Fallback xmlns="">
            <p:pic>
              <p:nvPicPr>
                <p:cNvPr id="1146" name="Inkt 1145">
                  <a:extLst>
                    <a:ext uri="{FF2B5EF4-FFF2-40B4-BE49-F238E27FC236}">
                      <a16:creationId xmlns:a16="http://schemas.microsoft.com/office/drawing/2014/main" id="{DFAA3C9F-781E-D87D-ECD1-3D24154620B5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0734200" y="2078320"/>
                  <a:ext cx="900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47" name="Inkt 1146">
                  <a:extLst>
                    <a:ext uri="{FF2B5EF4-FFF2-40B4-BE49-F238E27FC236}">
                      <a16:creationId xmlns:a16="http://schemas.microsoft.com/office/drawing/2014/main" id="{28185FA9-97F8-7429-1E75-021436F641BD}"/>
                    </a:ext>
                  </a:extLst>
                </p14:cNvPr>
                <p14:cNvContentPartPr/>
                <p14:nvPr/>
              </p14:nvContentPartPr>
              <p14:xfrm>
                <a:off x="10941920" y="2184880"/>
                <a:ext cx="31320" cy="121320"/>
              </p14:xfrm>
            </p:contentPart>
          </mc:Choice>
          <mc:Fallback xmlns="">
            <p:pic>
              <p:nvPicPr>
                <p:cNvPr id="1147" name="Inkt 1146">
                  <a:extLst>
                    <a:ext uri="{FF2B5EF4-FFF2-40B4-BE49-F238E27FC236}">
                      <a16:creationId xmlns:a16="http://schemas.microsoft.com/office/drawing/2014/main" id="{28185FA9-97F8-7429-1E75-021436F641BD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937240" y="2180560"/>
                  <a:ext cx="3996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49" name="Inkt 1148">
                  <a:extLst>
                    <a:ext uri="{FF2B5EF4-FFF2-40B4-BE49-F238E27FC236}">
                      <a16:creationId xmlns:a16="http://schemas.microsoft.com/office/drawing/2014/main" id="{5FF7E472-4598-FDEC-C5BE-B898A6C5A1DB}"/>
                    </a:ext>
                  </a:extLst>
                </p14:cNvPr>
                <p14:cNvContentPartPr/>
                <p14:nvPr/>
              </p14:nvContentPartPr>
              <p14:xfrm>
                <a:off x="10840400" y="2580160"/>
                <a:ext cx="360" cy="360"/>
              </p14:xfrm>
            </p:contentPart>
          </mc:Choice>
          <mc:Fallback xmlns="">
            <p:pic>
              <p:nvPicPr>
                <p:cNvPr id="1149" name="Inkt 1148">
                  <a:extLst>
                    <a:ext uri="{FF2B5EF4-FFF2-40B4-BE49-F238E27FC236}">
                      <a16:creationId xmlns:a16="http://schemas.microsoft.com/office/drawing/2014/main" id="{5FF7E472-4598-FDEC-C5BE-B898A6C5A1D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836080" y="257584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1150" name="Inkt 1149">
                  <a:extLst>
                    <a:ext uri="{FF2B5EF4-FFF2-40B4-BE49-F238E27FC236}">
                      <a16:creationId xmlns:a16="http://schemas.microsoft.com/office/drawing/2014/main" id="{6E39F860-32F4-758E-FC45-B3AE2C86C8CD}"/>
                    </a:ext>
                  </a:extLst>
                </p14:cNvPr>
                <p14:cNvContentPartPr/>
                <p14:nvPr/>
              </p14:nvContentPartPr>
              <p14:xfrm>
                <a:off x="10840400" y="2580160"/>
                <a:ext cx="360" cy="360"/>
              </p14:xfrm>
            </p:contentPart>
          </mc:Choice>
          <mc:Fallback xmlns="">
            <p:pic>
              <p:nvPicPr>
                <p:cNvPr id="1150" name="Inkt 1149">
                  <a:extLst>
                    <a:ext uri="{FF2B5EF4-FFF2-40B4-BE49-F238E27FC236}">
                      <a16:creationId xmlns:a16="http://schemas.microsoft.com/office/drawing/2014/main" id="{6E39F860-32F4-758E-FC45-B3AE2C86C8C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836080" y="257584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52" name="Inkt 1151">
                  <a:extLst>
                    <a:ext uri="{FF2B5EF4-FFF2-40B4-BE49-F238E27FC236}">
                      <a16:creationId xmlns:a16="http://schemas.microsoft.com/office/drawing/2014/main" id="{11CE91AF-77D1-ADD9-68C9-2A90D8683F77}"/>
                    </a:ext>
                  </a:extLst>
                </p14:cNvPr>
                <p14:cNvContentPartPr/>
                <p14:nvPr/>
              </p14:nvContentPartPr>
              <p14:xfrm>
                <a:off x="10474640" y="2560000"/>
                <a:ext cx="360" cy="360"/>
              </p14:xfrm>
            </p:contentPart>
          </mc:Choice>
          <mc:Fallback xmlns="">
            <p:pic>
              <p:nvPicPr>
                <p:cNvPr id="1152" name="Inkt 1151">
                  <a:extLst>
                    <a:ext uri="{FF2B5EF4-FFF2-40B4-BE49-F238E27FC236}">
                      <a16:creationId xmlns:a16="http://schemas.microsoft.com/office/drawing/2014/main" id="{11CE91AF-77D1-ADD9-68C9-2A90D8683F7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470320" y="25556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1153" name="Inkt 1152">
                  <a:extLst>
                    <a:ext uri="{FF2B5EF4-FFF2-40B4-BE49-F238E27FC236}">
                      <a16:creationId xmlns:a16="http://schemas.microsoft.com/office/drawing/2014/main" id="{759C8772-925C-B94B-65C0-A986D5043E08}"/>
                    </a:ext>
                  </a:extLst>
                </p14:cNvPr>
                <p14:cNvContentPartPr/>
                <p14:nvPr/>
              </p14:nvContentPartPr>
              <p14:xfrm>
                <a:off x="10474640" y="2560000"/>
                <a:ext cx="360" cy="360"/>
              </p14:xfrm>
            </p:contentPart>
          </mc:Choice>
          <mc:Fallback xmlns="">
            <p:pic>
              <p:nvPicPr>
                <p:cNvPr id="1153" name="Inkt 1152">
                  <a:extLst>
                    <a:ext uri="{FF2B5EF4-FFF2-40B4-BE49-F238E27FC236}">
                      <a16:creationId xmlns:a16="http://schemas.microsoft.com/office/drawing/2014/main" id="{759C8772-925C-B94B-65C0-A986D5043E0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470320" y="25556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154" name="Inkt 1153">
                  <a:extLst>
                    <a:ext uri="{FF2B5EF4-FFF2-40B4-BE49-F238E27FC236}">
                      <a16:creationId xmlns:a16="http://schemas.microsoft.com/office/drawing/2014/main" id="{0864EDA5-2DDD-DE61-DCF5-F453E956B6F6}"/>
                    </a:ext>
                  </a:extLst>
                </p14:cNvPr>
                <p14:cNvContentPartPr/>
                <p14:nvPr/>
              </p14:nvContentPartPr>
              <p14:xfrm>
                <a:off x="10474640" y="2560000"/>
                <a:ext cx="360" cy="360"/>
              </p14:xfrm>
            </p:contentPart>
          </mc:Choice>
          <mc:Fallback xmlns="">
            <p:pic>
              <p:nvPicPr>
                <p:cNvPr id="1154" name="Inkt 1153">
                  <a:extLst>
                    <a:ext uri="{FF2B5EF4-FFF2-40B4-BE49-F238E27FC236}">
                      <a16:creationId xmlns:a16="http://schemas.microsoft.com/office/drawing/2014/main" id="{0864EDA5-2DDD-DE61-DCF5-F453E956B6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470320" y="25556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1195" name="Inkt 1194">
                  <a:extLst>
                    <a:ext uri="{FF2B5EF4-FFF2-40B4-BE49-F238E27FC236}">
                      <a16:creationId xmlns:a16="http://schemas.microsoft.com/office/drawing/2014/main" id="{A6AC3A2B-353D-00A9-2EFA-4C79953A58BC}"/>
                    </a:ext>
                  </a:extLst>
                </p14:cNvPr>
                <p14:cNvContentPartPr/>
                <p14:nvPr/>
              </p14:nvContentPartPr>
              <p14:xfrm>
                <a:off x="9384920" y="2639560"/>
                <a:ext cx="401400" cy="348840"/>
              </p14:xfrm>
            </p:contentPart>
          </mc:Choice>
          <mc:Fallback xmlns="">
            <p:pic>
              <p:nvPicPr>
                <p:cNvPr id="1195" name="Inkt 1194">
                  <a:extLst>
                    <a:ext uri="{FF2B5EF4-FFF2-40B4-BE49-F238E27FC236}">
                      <a16:creationId xmlns:a16="http://schemas.microsoft.com/office/drawing/2014/main" id="{A6AC3A2B-353D-00A9-2EFA-4C79953A58BC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9380600" y="2635240"/>
                  <a:ext cx="41004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1196" name="Inkt 1195">
                  <a:extLst>
                    <a:ext uri="{FF2B5EF4-FFF2-40B4-BE49-F238E27FC236}">
                      <a16:creationId xmlns:a16="http://schemas.microsoft.com/office/drawing/2014/main" id="{1FE4FB0A-EAA3-ECB7-D83B-0AB71E0ECAA9}"/>
                    </a:ext>
                  </a:extLst>
                </p14:cNvPr>
                <p14:cNvContentPartPr/>
                <p14:nvPr/>
              </p14:nvContentPartPr>
              <p14:xfrm>
                <a:off x="9193760" y="2273080"/>
                <a:ext cx="550800" cy="277920"/>
              </p14:xfrm>
            </p:contentPart>
          </mc:Choice>
          <mc:Fallback xmlns="">
            <p:pic>
              <p:nvPicPr>
                <p:cNvPr id="1196" name="Inkt 1195">
                  <a:extLst>
                    <a:ext uri="{FF2B5EF4-FFF2-40B4-BE49-F238E27FC236}">
                      <a16:creationId xmlns:a16="http://schemas.microsoft.com/office/drawing/2014/main" id="{1FE4FB0A-EAA3-ECB7-D83B-0AB71E0ECAA9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9189440" y="2268760"/>
                  <a:ext cx="559440" cy="2865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198" name="Tekstvak 1197">
            <a:extLst>
              <a:ext uri="{FF2B5EF4-FFF2-40B4-BE49-F238E27FC236}">
                <a16:creationId xmlns:a16="http://schemas.microsoft.com/office/drawing/2014/main" id="{AEA0B02D-0455-2787-2180-2A233D8002B5}"/>
              </a:ext>
            </a:extLst>
          </p:cNvPr>
          <p:cNvSpPr txBox="1"/>
          <p:nvPr/>
        </p:nvSpPr>
        <p:spPr>
          <a:xfrm>
            <a:off x="9289520" y="1154270"/>
            <a:ext cx="144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err="1"/>
              <a:t>Writing</a:t>
            </a:r>
            <a:r>
              <a:rPr lang="nl-BE" dirty="0"/>
              <a:t> essays,</a:t>
            </a:r>
          </a:p>
          <a:p>
            <a:r>
              <a:rPr lang="nl-BE" dirty="0" err="1"/>
              <a:t>poetry</a:t>
            </a:r>
            <a:r>
              <a:rPr lang="nl-BE" dirty="0"/>
              <a:t>….</a:t>
            </a:r>
          </a:p>
        </p:txBody>
      </p:sp>
      <p:sp>
        <p:nvSpPr>
          <p:cNvPr id="1200" name="Tekstvak 1199">
            <a:extLst>
              <a:ext uri="{FF2B5EF4-FFF2-40B4-BE49-F238E27FC236}">
                <a16:creationId xmlns:a16="http://schemas.microsoft.com/office/drawing/2014/main" id="{15F52FD6-94FA-A720-5CFD-15A0BF6AC52E}"/>
              </a:ext>
            </a:extLst>
          </p:cNvPr>
          <p:cNvSpPr txBox="1"/>
          <p:nvPr/>
        </p:nvSpPr>
        <p:spPr>
          <a:xfrm>
            <a:off x="1427420" y="3037604"/>
            <a:ext cx="147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researcher</a:t>
            </a:r>
          </a:p>
        </p:txBody>
      </p:sp>
      <p:sp>
        <p:nvSpPr>
          <p:cNvPr id="1201" name="Tekstvak 1200">
            <a:extLst>
              <a:ext uri="{FF2B5EF4-FFF2-40B4-BE49-F238E27FC236}">
                <a16:creationId xmlns:a16="http://schemas.microsoft.com/office/drawing/2014/main" id="{51AF057C-6AEB-4E31-DDE2-EC1144E065B3}"/>
              </a:ext>
            </a:extLst>
          </p:cNvPr>
          <p:cNvSpPr txBox="1"/>
          <p:nvPr/>
        </p:nvSpPr>
        <p:spPr>
          <a:xfrm>
            <a:off x="4317980" y="3572648"/>
            <a:ext cx="14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archivist</a:t>
            </a:r>
          </a:p>
        </p:txBody>
      </p:sp>
      <p:sp>
        <p:nvSpPr>
          <p:cNvPr id="1202" name="Tekstvak 1201">
            <a:extLst>
              <a:ext uri="{FF2B5EF4-FFF2-40B4-BE49-F238E27FC236}">
                <a16:creationId xmlns:a16="http://schemas.microsoft.com/office/drawing/2014/main" id="{C05F6ECD-A3DE-A589-BE9B-A55EE203D07D}"/>
              </a:ext>
            </a:extLst>
          </p:cNvPr>
          <p:cNvSpPr txBox="1"/>
          <p:nvPr/>
        </p:nvSpPr>
        <p:spPr>
          <a:xfrm>
            <a:off x="8426620" y="3218094"/>
            <a:ext cx="1474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/>
              <a:t>writer</a:t>
            </a:r>
            <a:endParaRPr lang="nl-BE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03">
            <p14:nvContentPartPr>
              <p14:cNvPr id="1211" name="Inkt 1210">
                <a:extLst>
                  <a:ext uri="{FF2B5EF4-FFF2-40B4-BE49-F238E27FC236}">
                    <a16:creationId xmlns:a16="http://schemas.microsoft.com/office/drawing/2014/main" id="{2F81276F-32D1-5609-87C5-0615C0829F0F}"/>
                  </a:ext>
                </a:extLst>
              </p14:cNvPr>
              <p14:cNvContentPartPr/>
              <p14:nvPr/>
            </p14:nvContentPartPr>
            <p14:xfrm>
              <a:off x="1027340" y="3698600"/>
              <a:ext cx="111240" cy="61560"/>
            </p14:xfrm>
          </p:contentPart>
        </mc:Choice>
        <mc:Fallback xmlns="">
          <p:pic>
            <p:nvPicPr>
              <p:cNvPr id="1211" name="Inkt 1210">
                <a:extLst>
                  <a:ext uri="{FF2B5EF4-FFF2-40B4-BE49-F238E27FC236}">
                    <a16:creationId xmlns:a16="http://schemas.microsoft.com/office/drawing/2014/main" id="{2F81276F-32D1-5609-87C5-0615C0829F0F}"/>
                  </a:ext>
                </a:extLst>
              </p:cNvPr>
              <p:cNvPicPr/>
              <p:nvPr/>
            </p:nvPicPr>
            <p:blipFill>
              <a:blip r:embed="rId204"/>
              <a:stretch>
                <a:fillRect/>
              </a:stretch>
            </p:blipFill>
            <p:spPr>
              <a:xfrm>
                <a:off x="1023020" y="3694280"/>
                <a:ext cx="119880" cy="70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8" name="Groep 1227">
            <a:extLst>
              <a:ext uri="{FF2B5EF4-FFF2-40B4-BE49-F238E27FC236}">
                <a16:creationId xmlns:a16="http://schemas.microsoft.com/office/drawing/2014/main" id="{80EF369E-2B2A-6CBB-187E-C18198CE270E}"/>
              </a:ext>
            </a:extLst>
          </p:cNvPr>
          <p:cNvGrpSpPr/>
          <p:nvPr/>
        </p:nvGrpSpPr>
        <p:grpSpPr>
          <a:xfrm>
            <a:off x="853820" y="3512840"/>
            <a:ext cx="626040" cy="469440"/>
            <a:chOff x="6908480" y="3471520"/>
            <a:chExt cx="626040" cy="46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1081" name="Inkt 1080">
                  <a:extLst>
                    <a:ext uri="{FF2B5EF4-FFF2-40B4-BE49-F238E27FC236}">
                      <a16:creationId xmlns:a16="http://schemas.microsoft.com/office/drawing/2014/main" id="{4881CE8B-8D1E-79AC-17F4-A8E252AED987}"/>
                    </a:ext>
                  </a:extLst>
                </p14:cNvPr>
                <p14:cNvContentPartPr/>
                <p14:nvPr/>
              </p14:nvContentPartPr>
              <p14:xfrm>
                <a:off x="7202960" y="3602920"/>
                <a:ext cx="57240" cy="105840"/>
              </p14:xfrm>
            </p:contentPart>
          </mc:Choice>
          <mc:Fallback xmlns="">
            <p:pic>
              <p:nvPicPr>
                <p:cNvPr id="1081" name="Inkt 1080">
                  <a:extLst>
                    <a:ext uri="{FF2B5EF4-FFF2-40B4-BE49-F238E27FC236}">
                      <a16:creationId xmlns:a16="http://schemas.microsoft.com/office/drawing/2014/main" id="{4881CE8B-8D1E-79AC-17F4-A8E252AED987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7198640" y="3598600"/>
                  <a:ext cx="6588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082" name="Inkt 1081">
                  <a:extLst>
                    <a:ext uri="{FF2B5EF4-FFF2-40B4-BE49-F238E27FC236}">
                      <a16:creationId xmlns:a16="http://schemas.microsoft.com/office/drawing/2014/main" id="{0405E275-26CD-17D3-80CE-B9BF9A8C1858}"/>
                    </a:ext>
                  </a:extLst>
                </p14:cNvPr>
                <p14:cNvContentPartPr/>
                <p14:nvPr/>
              </p14:nvContentPartPr>
              <p14:xfrm>
                <a:off x="7083800" y="3718120"/>
                <a:ext cx="129960" cy="39240"/>
              </p14:xfrm>
            </p:contentPart>
          </mc:Choice>
          <mc:Fallback xmlns="">
            <p:pic>
              <p:nvPicPr>
                <p:cNvPr id="1082" name="Inkt 1081">
                  <a:extLst>
                    <a:ext uri="{FF2B5EF4-FFF2-40B4-BE49-F238E27FC236}">
                      <a16:creationId xmlns:a16="http://schemas.microsoft.com/office/drawing/2014/main" id="{0405E275-26CD-17D3-80CE-B9BF9A8C1858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7079480" y="3713800"/>
                  <a:ext cx="1386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083" name="Inkt 1082">
                  <a:extLst>
                    <a:ext uri="{FF2B5EF4-FFF2-40B4-BE49-F238E27FC236}">
                      <a16:creationId xmlns:a16="http://schemas.microsoft.com/office/drawing/2014/main" id="{4936A7B9-69BD-3E16-36EA-F20F5A0985D6}"/>
                    </a:ext>
                  </a:extLst>
                </p14:cNvPr>
                <p14:cNvContentPartPr/>
                <p14:nvPr/>
              </p14:nvContentPartPr>
              <p14:xfrm>
                <a:off x="7254080" y="3744400"/>
                <a:ext cx="280440" cy="14760"/>
              </p14:xfrm>
            </p:contentPart>
          </mc:Choice>
          <mc:Fallback xmlns="">
            <p:pic>
              <p:nvPicPr>
                <p:cNvPr id="1083" name="Inkt 1082">
                  <a:extLst>
                    <a:ext uri="{FF2B5EF4-FFF2-40B4-BE49-F238E27FC236}">
                      <a16:creationId xmlns:a16="http://schemas.microsoft.com/office/drawing/2014/main" id="{4936A7B9-69BD-3E16-36EA-F20F5A0985D6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7249400" y="3740080"/>
                  <a:ext cx="28908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084" name="Inkt 1083">
                  <a:extLst>
                    <a:ext uri="{FF2B5EF4-FFF2-40B4-BE49-F238E27FC236}">
                      <a16:creationId xmlns:a16="http://schemas.microsoft.com/office/drawing/2014/main" id="{72B23BC1-FB32-5A9A-BA26-9CBB90E37BBA}"/>
                    </a:ext>
                  </a:extLst>
                </p14:cNvPr>
                <p14:cNvContentPartPr/>
                <p14:nvPr/>
              </p14:nvContentPartPr>
              <p14:xfrm>
                <a:off x="7172720" y="3748720"/>
                <a:ext cx="360" cy="360"/>
              </p14:xfrm>
            </p:contentPart>
          </mc:Choice>
          <mc:Fallback xmlns="">
            <p:pic>
              <p:nvPicPr>
                <p:cNvPr id="1084" name="Inkt 1083">
                  <a:extLst>
                    <a:ext uri="{FF2B5EF4-FFF2-40B4-BE49-F238E27FC236}">
                      <a16:creationId xmlns:a16="http://schemas.microsoft.com/office/drawing/2014/main" id="{72B23BC1-FB32-5A9A-BA26-9CBB90E37BB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168400" y="37444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085" name="Inkt 1084">
                  <a:extLst>
                    <a:ext uri="{FF2B5EF4-FFF2-40B4-BE49-F238E27FC236}">
                      <a16:creationId xmlns:a16="http://schemas.microsoft.com/office/drawing/2014/main" id="{33CED42C-258D-E287-0FE3-21A465252E6D}"/>
                    </a:ext>
                  </a:extLst>
                </p14:cNvPr>
                <p14:cNvContentPartPr/>
                <p14:nvPr/>
              </p14:nvContentPartPr>
              <p14:xfrm>
                <a:off x="7202960" y="3748720"/>
                <a:ext cx="360" cy="360"/>
              </p14:xfrm>
            </p:contentPart>
          </mc:Choice>
          <mc:Fallback xmlns="">
            <p:pic>
              <p:nvPicPr>
                <p:cNvPr id="1085" name="Inkt 1084">
                  <a:extLst>
                    <a:ext uri="{FF2B5EF4-FFF2-40B4-BE49-F238E27FC236}">
                      <a16:creationId xmlns:a16="http://schemas.microsoft.com/office/drawing/2014/main" id="{33CED42C-258D-E287-0FE3-21A465252E6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198640" y="37444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1213" name="Inkt 1212">
                  <a:extLst>
                    <a:ext uri="{FF2B5EF4-FFF2-40B4-BE49-F238E27FC236}">
                      <a16:creationId xmlns:a16="http://schemas.microsoft.com/office/drawing/2014/main" id="{272CB23D-9912-9F2A-2DE3-25E717992084}"/>
                    </a:ext>
                  </a:extLst>
                </p14:cNvPr>
                <p14:cNvContentPartPr/>
                <p14:nvPr/>
              </p14:nvContentPartPr>
              <p14:xfrm>
                <a:off x="6908480" y="3471520"/>
                <a:ext cx="182520" cy="257760"/>
              </p14:xfrm>
            </p:contentPart>
          </mc:Choice>
          <mc:Fallback xmlns="">
            <p:pic>
              <p:nvPicPr>
                <p:cNvPr id="1213" name="Inkt 1212">
                  <a:extLst>
                    <a:ext uri="{FF2B5EF4-FFF2-40B4-BE49-F238E27FC236}">
                      <a16:creationId xmlns:a16="http://schemas.microsoft.com/office/drawing/2014/main" id="{272CB23D-9912-9F2A-2DE3-25E717992084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6904160" y="3467200"/>
                  <a:ext cx="19116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1215" name="Inkt 1214">
                  <a:extLst>
                    <a:ext uri="{FF2B5EF4-FFF2-40B4-BE49-F238E27FC236}">
                      <a16:creationId xmlns:a16="http://schemas.microsoft.com/office/drawing/2014/main" id="{033D5A39-E36A-EDB8-C551-FA7795C9714B}"/>
                    </a:ext>
                  </a:extLst>
                </p14:cNvPr>
                <p14:cNvContentPartPr/>
                <p14:nvPr/>
              </p14:nvContentPartPr>
              <p14:xfrm>
                <a:off x="6979400" y="3616600"/>
                <a:ext cx="360" cy="360"/>
              </p14:xfrm>
            </p:contentPart>
          </mc:Choice>
          <mc:Fallback xmlns="">
            <p:pic>
              <p:nvPicPr>
                <p:cNvPr id="1215" name="Inkt 1214">
                  <a:extLst>
                    <a:ext uri="{FF2B5EF4-FFF2-40B4-BE49-F238E27FC236}">
                      <a16:creationId xmlns:a16="http://schemas.microsoft.com/office/drawing/2014/main" id="{033D5A39-E36A-EDB8-C551-FA7795C9714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975080" y="36122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216" name="Inkt 1215">
                  <a:extLst>
                    <a:ext uri="{FF2B5EF4-FFF2-40B4-BE49-F238E27FC236}">
                      <a16:creationId xmlns:a16="http://schemas.microsoft.com/office/drawing/2014/main" id="{6E1F7B19-66D5-AE54-28EC-7CD676BF908F}"/>
                    </a:ext>
                  </a:extLst>
                </p14:cNvPr>
                <p14:cNvContentPartPr/>
                <p14:nvPr/>
              </p14:nvContentPartPr>
              <p14:xfrm>
                <a:off x="6979400" y="3616600"/>
                <a:ext cx="360" cy="360"/>
              </p14:xfrm>
            </p:contentPart>
          </mc:Choice>
          <mc:Fallback xmlns="">
            <p:pic>
              <p:nvPicPr>
                <p:cNvPr id="1216" name="Inkt 1215">
                  <a:extLst>
                    <a:ext uri="{FF2B5EF4-FFF2-40B4-BE49-F238E27FC236}">
                      <a16:creationId xmlns:a16="http://schemas.microsoft.com/office/drawing/2014/main" id="{6E1F7B19-66D5-AE54-28EC-7CD676BF908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975080" y="36122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9">
              <p14:nvContentPartPr>
                <p14:cNvPr id="1217" name="Inkt 1216">
                  <a:extLst>
                    <a:ext uri="{FF2B5EF4-FFF2-40B4-BE49-F238E27FC236}">
                      <a16:creationId xmlns:a16="http://schemas.microsoft.com/office/drawing/2014/main" id="{08F814AB-FF31-C682-6690-7D7991A0B37E}"/>
                    </a:ext>
                  </a:extLst>
                </p14:cNvPr>
                <p14:cNvContentPartPr/>
                <p14:nvPr/>
              </p14:nvContentPartPr>
              <p14:xfrm>
                <a:off x="6979400" y="3616600"/>
                <a:ext cx="360" cy="360"/>
              </p14:xfrm>
            </p:contentPart>
          </mc:Choice>
          <mc:Fallback xmlns="">
            <p:pic>
              <p:nvPicPr>
                <p:cNvPr id="1217" name="Inkt 1216">
                  <a:extLst>
                    <a:ext uri="{FF2B5EF4-FFF2-40B4-BE49-F238E27FC236}">
                      <a16:creationId xmlns:a16="http://schemas.microsoft.com/office/drawing/2014/main" id="{08F814AB-FF31-C682-6690-7D7991A0B37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975080" y="361228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219" name="Inkt 1218">
                  <a:extLst>
                    <a:ext uri="{FF2B5EF4-FFF2-40B4-BE49-F238E27FC236}">
                      <a16:creationId xmlns:a16="http://schemas.microsoft.com/office/drawing/2014/main" id="{E36C5106-C2B7-40A9-F2F3-3EA075DEDB87}"/>
                    </a:ext>
                  </a:extLst>
                </p14:cNvPr>
                <p14:cNvContentPartPr/>
                <p14:nvPr/>
              </p14:nvContentPartPr>
              <p14:xfrm>
                <a:off x="7020080" y="3575560"/>
                <a:ext cx="360" cy="360"/>
              </p14:xfrm>
            </p:contentPart>
          </mc:Choice>
          <mc:Fallback xmlns="">
            <p:pic>
              <p:nvPicPr>
                <p:cNvPr id="1219" name="Inkt 1218">
                  <a:extLst>
                    <a:ext uri="{FF2B5EF4-FFF2-40B4-BE49-F238E27FC236}">
                      <a16:creationId xmlns:a16="http://schemas.microsoft.com/office/drawing/2014/main" id="{E36C5106-C2B7-40A9-F2F3-3EA075DEDB8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015760" y="357124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1220" name="Inkt 1219">
                  <a:extLst>
                    <a:ext uri="{FF2B5EF4-FFF2-40B4-BE49-F238E27FC236}">
                      <a16:creationId xmlns:a16="http://schemas.microsoft.com/office/drawing/2014/main" id="{9EABBD0F-7D89-2F30-1C2F-F46BD4E2A971}"/>
                    </a:ext>
                  </a:extLst>
                </p14:cNvPr>
                <p14:cNvContentPartPr/>
                <p14:nvPr/>
              </p14:nvContentPartPr>
              <p14:xfrm>
                <a:off x="7020080" y="3575560"/>
                <a:ext cx="360" cy="360"/>
              </p14:xfrm>
            </p:contentPart>
          </mc:Choice>
          <mc:Fallback xmlns="">
            <p:pic>
              <p:nvPicPr>
                <p:cNvPr id="1220" name="Inkt 1219">
                  <a:extLst>
                    <a:ext uri="{FF2B5EF4-FFF2-40B4-BE49-F238E27FC236}">
                      <a16:creationId xmlns:a16="http://schemas.microsoft.com/office/drawing/2014/main" id="{9EABBD0F-7D89-2F30-1C2F-F46BD4E2A97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015760" y="357124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225" name="Inkt 1224">
                  <a:extLst>
                    <a:ext uri="{FF2B5EF4-FFF2-40B4-BE49-F238E27FC236}">
                      <a16:creationId xmlns:a16="http://schemas.microsoft.com/office/drawing/2014/main" id="{A0E83C0A-F52D-24B8-93EB-3CDBF8875128}"/>
                    </a:ext>
                  </a:extLst>
                </p14:cNvPr>
                <p14:cNvContentPartPr/>
                <p14:nvPr/>
              </p14:nvContentPartPr>
              <p14:xfrm>
                <a:off x="7202960" y="3728560"/>
                <a:ext cx="41760" cy="212400"/>
              </p14:xfrm>
            </p:contentPart>
          </mc:Choice>
          <mc:Fallback xmlns="">
            <p:pic>
              <p:nvPicPr>
                <p:cNvPr id="1225" name="Inkt 1224">
                  <a:extLst>
                    <a:ext uri="{FF2B5EF4-FFF2-40B4-BE49-F238E27FC236}">
                      <a16:creationId xmlns:a16="http://schemas.microsoft.com/office/drawing/2014/main" id="{A0E83C0A-F52D-24B8-93EB-3CDBF8875128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198640" y="3723880"/>
                  <a:ext cx="5040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227" name="Inkt 1226">
                  <a:extLst>
                    <a:ext uri="{FF2B5EF4-FFF2-40B4-BE49-F238E27FC236}">
                      <a16:creationId xmlns:a16="http://schemas.microsoft.com/office/drawing/2014/main" id="{95BC86E2-0710-D6F8-C297-4FBAB92FCA68}"/>
                    </a:ext>
                  </a:extLst>
                </p14:cNvPr>
                <p14:cNvContentPartPr/>
                <p14:nvPr/>
              </p14:nvContentPartPr>
              <p14:xfrm>
                <a:off x="7174880" y="3709120"/>
                <a:ext cx="129960" cy="60480"/>
              </p14:xfrm>
            </p:contentPart>
          </mc:Choice>
          <mc:Fallback xmlns="">
            <p:pic>
              <p:nvPicPr>
                <p:cNvPr id="1227" name="Inkt 1226">
                  <a:extLst>
                    <a:ext uri="{FF2B5EF4-FFF2-40B4-BE49-F238E27FC236}">
                      <a16:creationId xmlns:a16="http://schemas.microsoft.com/office/drawing/2014/main" id="{95BC86E2-0710-D6F8-C297-4FBAB92FCA68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170560" y="3704800"/>
                  <a:ext cx="138600" cy="69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6">
            <p14:nvContentPartPr>
              <p14:cNvPr id="1024" name="Inkt 1023">
                <a:extLst>
                  <a:ext uri="{FF2B5EF4-FFF2-40B4-BE49-F238E27FC236}">
                    <a16:creationId xmlns:a16="http://schemas.microsoft.com/office/drawing/2014/main" id="{3F30C73A-1934-A0BC-6303-894C7736D6DB}"/>
                  </a:ext>
                </a:extLst>
              </p14:cNvPr>
              <p14:cNvContentPartPr/>
              <p14:nvPr/>
            </p14:nvContentPartPr>
            <p14:xfrm>
              <a:off x="10209320" y="4148320"/>
              <a:ext cx="762480" cy="117720"/>
            </p14:xfrm>
          </p:contentPart>
        </mc:Choice>
        <mc:Fallback xmlns="">
          <p:pic>
            <p:nvPicPr>
              <p:cNvPr id="1024" name="Inkt 1023">
                <a:extLst>
                  <a:ext uri="{FF2B5EF4-FFF2-40B4-BE49-F238E27FC236}">
                    <a16:creationId xmlns:a16="http://schemas.microsoft.com/office/drawing/2014/main" id="{3F30C73A-1934-A0BC-6303-894C7736D6DB}"/>
                  </a:ext>
                </a:extLst>
              </p:cNvPr>
              <p:cNvPicPr/>
              <p:nvPr/>
            </p:nvPicPr>
            <p:blipFill>
              <a:blip r:embed="rId237"/>
              <a:stretch>
                <a:fillRect/>
              </a:stretch>
            </p:blipFill>
            <p:spPr>
              <a:xfrm>
                <a:off x="10191680" y="4130320"/>
                <a:ext cx="798120" cy="153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0" name="Groep 1029">
            <a:extLst>
              <a:ext uri="{FF2B5EF4-FFF2-40B4-BE49-F238E27FC236}">
                <a16:creationId xmlns:a16="http://schemas.microsoft.com/office/drawing/2014/main" id="{CD676CCB-2633-1C39-292E-1714B3529B8F}"/>
              </a:ext>
            </a:extLst>
          </p:cNvPr>
          <p:cNvGrpSpPr/>
          <p:nvPr/>
        </p:nvGrpSpPr>
        <p:grpSpPr>
          <a:xfrm>
            <a:off x="9431720" y="4277200"/>
            <a:ext cx="1287360" cy="886320"/>
            <a:chOff x="9431720" y="4277200"/>
            <a:chExt cx="1287360" cy="88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025" name="Inkt 1024">
                  <a:extLst>
                    <a:ext uri="{FF2B5EF4-FFF2-40B4-BE49-F238E27FC236}">
                      <a16:creationId xmlns:a16="http://schemas.microsoft.com/office/drawing/2014/main" id="{EB36D69E-CE9C-B1A3-9CE5-D1350D6F38A4}"/>
                    </a:ext>
                  </a:extLst>
                </p14:cNvPr>
                <p14:cNvContentPartPr/>
                <p14:nvPr/>
              </p14:nvContentPartPr>
              <p14:xfrm>
                <a:off x="9634400" y="4277200"/>
                <a:ext cx="1084680" cy="886320"/>
              </p14:xfrm>
            </p:contentPart>
          </mc:Choice>
          <mc:Fallback xmlns="">
            <p:pic>
              <p:nvPicPr>
                <p:cNvPr id="1025" name="Inkt 1024">
                  <a:extLst>
                    <a:ext uri="{FF2B5EF4-FFF2-40B4-BE49-F238E27FC236}">
                      <a16:creationId xmlns:a16="http://schemas.microsoft.com/office/drawing/2014/main" id="{EB36D69E-CE9C-B1A3-9CE5-D1350D6F38A4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9616400" y="4259200"/>
                  <a:ext cx="1120320" cy="9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028" name="Inkt 1027">
                  <a:extLst>
                    <a:ext uri="{FF2B5EF4-FFF2-40B4-BE49-F238E27FC236}">
                      <a16:creationId xmlns:a16="http://schemas.microsoft.com/office/drawing/2014/main" id="{A4E2111D-03D8-1B3B-22EA-DEF1DE6B8336}"/>
                    </a:ext>
                  </a:extLst>
                </p14:cNvPr>
                <p14:cNvContentPartPr/>
                <p14:nvPr/>
              </p14:nvContentPartPr>
              <p14:xfrm>
                <a:off x="9509480" y="5160640"/>
                <a:ext cx="2160" cy="360"/>
              </p14:xfrm>
            </p:contentPart>
          </mc:Choice>
          <mc:Fallback xmlns="">
            <p:pic>
              <p:nvPicPr>
                <p:cNvPr id="1028" name="Inkt 1027">
                  <a:extLst>
                    <a:ext uri="{FF2B5EF4-FFF2-40B4-BE49-F238E27FC236}">
                      <a16:creationId xmlns:a16="http://schemas.microsoft.com/office/drawing/2014/main" id="{A4E2111D-03D8-1B3B-22EA-DEF1DE6B833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491480" y="5143000"/>
                  <a:ext cx="378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029" name="Inkt 1028">
                  <a:extLst>
                    <a:ext uri="{FF2B5EF4-FFF2-40B4-BE49-F238E27FC236}">
                      <a16:creationId xmlns:a16="http://schemas.microsoft.com/office/drawing/2014/main" id="{B24611BD-1308-C0F6-B11F-B9E4F2759D22}"/>
                    </a:ext>
                  </a:extLst>
                </p14:cNvPr>
                <p14:cNvContentPartPr/>
                <p14:nvPr/>
              </p14:nvContentPartPr>
              <p14:xfrm>
                <a:off x="9431720" y="5015920"/>
                <a:ext cx="261000" cy="135000"/>
              </p14:xfrm>
            </p:contentPart>
          </mc:Choice>
          <mc:Fallback xmlns="">
            <p:pic>
              <p:nvPicPr>
                <p:cNvPr id="1029" name="Inkt 1028">
                  <a:extLst>
                    <a:ext uri="{FF2B5EF4-FFF2-40B4-BE49-F238E27FC236}">
                      <a16:creationId xmlns:a16="http://schemas.microsoft.com/office/drawing/2014/main" id="{B24611BD-1308-C0F6-B11F-B9E4F2759D22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413720" y="4998280"/>
                  <a:ext cx="296640" cy="170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4">
            <p14:nvContentPartPr>
              <p14:cNvPr id="1031" name="Inkt 1030">
                <a:extLst>
                  <a:ext uri="{FF2B5EF4-FFF2-40B4-BE49-F238E27FC236}">
                    <a16:creationId xmlns:a16="http://schemas.microsoft.com/office/drawing/2014/main" id="{9249DB33-BA51-FCA0-3448-A6EF9E41D92D}"/>
                  </a:ext>
                </a:extLst>
              </p14:cNvPr>
              <p14:cNvContentPartPr/>
              <p14:nvPr/>
            </p14:nvContentPartPr>
            <p14:xfrm>
              <a:off x="10096640" y="4267120"/>
              <a:ext cx="711000" cy="885240"/>
            </p14:xfrm>
          </p:contentPart>
        </mc:Choice>
        <mc:Fallback xmlns="">
          <p:pic>
            <p:nvPicPr>
              <p:cNvPr id="1031" name="Inkt 1030">
                <a:extLst>
                  <a:ext uri="{FF2B5EF4-FFF2-40B4-BE49-F238E27FC236}">
                    <a16:creationId xmlns:a16="http://schemas.microsoft.com/office/drawing/2014/main" id="{9249DB33-BA51-FCA0-3448-A6EF9E41D92D}"/>
                  </a:ext>
                </a:extLst>
              </p:cNvPr>
              <p:cNvPicPr/>
              <p:nvPr/>
            </p:nvPicPr>
            <p:blipFill>
              <a:blip r:embed="rId245"/>
              <a:stretch>
                <a:fillRect/>
              </a:stretch>
            </p:blipFill>
            <p:spPr>
              <a:xfrm>
                <a:off x="10078640" y="4249120"/>
                <a:ext cx="746640" cy="92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3" name="Groep 1032">
            <a:extLst>
              <a:ext uri="{FF2B5EF4-FFF2-40B4-BE49-F238E27FC236}">
                <a16:creationId xmlns:a16="http://schemas.microsoft.com/office/drawing/2014/main" id="{835AEFB5-5CB0-BDFD-16B2-2639C22F86F1}"/>
              </a:ext>
            </a:extLst>
          </p:cNvPr>
          <p:cNvGrpSpPr/>
          <p:nvPr/>
        </p:nvGrpSpPr>
        <p:grpSpPr>
          <a:xfrm>
            <a:off x="10199960" y="3972280"/>
            <a:ext cx="803160" cy="397440"/>
            <a:chOff x="10199960" y="3972280"/>
            <a:chExt cx="803160" cy="39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59" name="Inkt 58">
                  <a:extLst>
                    <a:ext uri="{FF2B5EF4-FFF2-40B4-BE49-F238E27FC236}">
                      <a16:creationId xmlns:a16="http://schemas.microsoft.com/office/drawing/2014/main" id="{471967FE-2C25-8A67-F6E1-C7C370E64C0E}"/>
                    </a:ext>
                  </a:extLst>
                </p14:cNvPr>
                <p14:cNvContentPartPr/>
                <p14:nvPr/>
              </p14:nvContentPartPr>
              <p14:xfrm>
                <a:off x="10301480" y="3986680"/>
                <a:ext cx="64440" cy="106200"/>
              </p14:xfrm>
            </p:contentPart>
          </mc:Choice>
          <mc:Fallback xmlns="">
            <p:pic>
              <p:nvPicPr>
                <p:cNvPr id="59" name="Inkt 58">
                  <a:extLst>
                    <a:ext uri="{FF2B5EF4-FFF2-40B4-BE49-F238E27FC236}">
                      <a16:creationId xmlns:a16="http://schemas.microsoft.com/office/drawing/2014/main" id="{471967FE-2C25-8A67-F6E1-C7C370E64C0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0292840" y="3978040"/>
                  <a:ext cx="820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60" name="Inkt 59">
                  <a:extLst>
                    <a:ext uri="{FF2B5EF4-FFF2-40B4-BE49-F238E27FC236}">
                      <a16:creationId xmlns:a16="http://schemas.microsoft.com/office/drawing/2014/main" id="{D7AE93E9-BCF5-8AA3-C70A-C12E691144AA}"/>
                    </a:ext>
                  </a:extLst>
                </p14:cNvPr>
                <p14:cNvContentPartPr/>
                <p14:nvPr/>
              </p14:nvContentPartPr>
              <p14:xfrm>
                <a:off x="10342880" y="3972280"/>
                <a:ext cx="360" cy="360"/>
              </p14:xfrm>
            </p:contentPart>
          </mc:Choice>
          <mc:Fallback xmlns="">
            <p:pic>
              <p:nvPicPr>
                <p:cNvPr id="60" name="Inkt 59">
                  <a:extLst>
                    <a:ext uri="{FF2B5EF4-FFF2-40B4-BE49-F238E27FC236}">
                      <a16:creationId xmlns:a16="http://schemas.microsoft.com/office/drawing/2014/main" id="{D7AE93E9-BCF5-8AA3-C70A-C12E691144AA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0333880" y="39632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032" name="Inkt 1031">
                  <a:extLst>
                    <a:ext uri="{FF2B5EF4-FFF2-40B4-BE49-F238E27FC236}">
                      <a16:creationId xmlns:a16="http://schemas.microsoft.com/office/drawing/2014/main" id="{D3398661-F436-5BAD-8109-ECF0B31F4115}"/>
                    </a:ext>
                  </a:extLst>
                </p14:cNvPr>
                <p14:cNvContentPartPr/>
                <p14:nvPr/>
              </p14:nvContentPartPr>
              <p14:xfrm>
                <a:off x="10199960" y="4159480"/>
                <a:ext cx="803160" cy="210240"/>
              </p14:xfrm>
            </p:contentPart>
          </mc:Choice>
          <mc:Fallback xmlns="">
            <p:pic>
              <p:nvPicPr>
                <p:cNvPr id="1032" name="Inkt 1031">
                  <a:extLst>
                    <a:ext uri="{FF2B5EF4-FFF2-40B4-BE49-F238E27FC236}">
                      <a16:creationId xmlns:a16="http://schemas.microsoft.com/office/drawing/2014/main" id="{D3398661-F436-5BAD-8109-ECF0B31F4115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0181960" y="4141840"/>
                  <a:ext cx="838800" cy="245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2">
            <p14:nvContentPartPr>
              <p14:cNvPr id="1048" name="Inkt 1047">
                <a:extLst>
                  <a:ext uri="{FF2B5EF4-FFF2-40B4-BE49-F238E27FC236}">
                    <a16:creationId xmlns:a16="http://schemas.microsoft.com/office/drawing/2014/main" id="{C349AE25-F574-30E4-C7C8-84BC4E1E9FD9}"/>
                  </a:ext>
                </a:extLst>
              </p14:cNvPr>
              <p14:cNvContentPartPr/>
              <p14:nvPr/>
            </p14:nvContentPartPr>
            <p14:xfrm>
              <a:off x="645920" y="308417"/>
              <a:ext cx="1513080" cy="981000"/>
            </p14:xfrm>
          </p:contentPart>
        </mc:Choice>
        <mc:Fallback xmlns="">
          <p:pic>
            <p:nvPicPr>
              <p:cNvPr id="1048" name="Inkt 1047">
                <a:extLst>
                  <a:ext uri="{FF2B5EF4-FFF2-40B4-BE49-F238E27FC236}">
                    <a16:creationId xmlns:a16="http://schemas.microsoft.com/office/drawing/2014/main" id="{C349AE25-F574-30E4-C7C8-84BC4E1E9FD9}"/>
                  </a:ext>
                </a:extLst>
              </p:cNvPr>
              <p:cNvPicPr/>
              <p:nvPr/>
            </p:nvPicPr>
            <p:blipFill>
              <a:blip r:embed="rId253"/>
              <a:stretch>
                <a:fillRect/>
              </a:stretch>
            </p:blipFill>
            <p:spPr>
              <a:xfrm>
                <a:off x="627920" y="290410"/>
                <a:ext cx="1548720" cy="10166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1053" name="Inkt 1052">
                <a:extLst>
                  <a:ext uri="{FF2B5EF4-FFF2-40B4-BE49-F238E27FC236}">
                    <a16:creationId xmlns:a16="http://schemas.microsoft.com/office/drawing/2014/main" id="{3C19FFA4-96DE-7334-15DA-50B35B61D6D8}"/>
                  </a:ext>
                </a:extLst>
              </p14:cNvPr>
              <p14:cNvContentPartPr/>
              <p14:nvPr/>
            </p14:nvContentPartPr>
            <p14:xfrm>
              <a:off x="2453840" y="329297"/>
              <a:ext cx="313920" cy="931680"/>
            </p14:xfrm>
          </p:contentPart>
        </mc:Choice>
        <mc:Fallback xmlns="">
          <p:pic>
            <p:nvPicPr>
              <p:cNvPr id="1053" name="Inkt 1052">
                <a:extLst>
                  <a:ext uri="{FF2B5EF4-FFF2-40B4-BE49-F238E27FC236}">
                    <a16:creationId xmlns:a16="http://schemas.microsoft.com/office/drawing/2014/main" id="{3C19FFA4-96DE-7334-15DA-50B35B61D6D8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2435840" y="311297"/>
                <a:ext cx="349560" cy="9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6">
            <p14:nvContentPartPr>
              <p14:cNvPr id="1055" name="Inkt 1054">
                <a:extLst>
                  <a:ext uri="{FF2B5EF4-FFF2-40B4-BE49-F238E27FC236}">
                    <a16:creationId xmlns:a16="http://schemas.microsoft.com/office/drawing/2014/main" id="{34A123AF-BB26-39B9-6EA3-A8921BB58343}"/>
                  </a:ext>
                </a:extLst>
              </p14:cNvPr>
              <p14:cNvContentPartPr/>
              <p14:nvPr/>
            </p14:nvContentPartPr>
            <p14:xfrm>
              <a:off x="3053960" y="846257"/>
              <a:ext cx="570600" cy="428760"/>
            </p14:xfrm>
          </p:contentPart>
        </mc:Choice>
        <mc:Fallback xmlns="">
          <p:pic>
            <p:nvPicPr>
              <p:cNvPr id="1055" name="Inkt 1054">
                <a:extLst>
                  <a:ext uri="{FF2B5EF4-FFF2-40B4-BE49-F238E27FC236}">
                    <a16:creationId xmlns:a16="http://schemas.microsoft.com/office/drawing/2014/main" id="{34A123AF-BB26-39B9-6EA3-A8921BB58343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3035971" y="828257"/>
                <a:ext cx="606218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8">
            <p14:nvContentPartPr>
              <p14:cNvPr id="1063" name="Inkt 1062">
                <a:extLst>
                  <a:ext uri="{FF2B5EF4-FFF2-40B4-BE49-F238E27FC236}">
                    <a16:creationId xmlns:a16="http://schemas.microsoft.com/office/drawing/2014/main" id="{AE65D103-DA94-7DA4-2C15-B5E7EC48CFF8}"/>
                  </a:ext>
                </a:extLst>
              </p14:cNvPr>
              <p14:cNvContentPartPr/>
              <p14:nvPr/>
            </p14:nvContentPartPr>
            <p14:xfrm>
              <a:off x="10981160" y="4277200"/>
              <a:ext cx="74160" cy="693000"/>
            </p14:xfrm>
          </p:contentPart>
        </mc:Choice>
        <mc:Fallback xmlns="">
          <p:pic>
            <p:nvPicPr>
              <p:cNvPr id="1063" name="Inkt 1062">
                <a:extLst>
                  <a:ext uri="{FF2B5EF4-FFF2-40B4-BE49-F238E27FC236}">
                    <a16:creationId xmlns:a16="http://schemas.microsoft.com/office/drawing/2014/main" id="{AE65D103-DA94-7DA4-2C15-B5E7EC48CFF8}"/>
                  </a:ext>
                </a:extLst>
              </p:cNvPr>
              <p:cNvPicPr/>
              <p:nvPr/>
            </p:nvPicPr>
            <p:blipFill>
              <a:blip r:embed="rId259"/>
              <a:stretch>
                <a:fillRect/>
              </a:stretch>
            </p:blipFill>
            <p:spPr>
              <a:xfrm>
                <a:off x="10976840" y="4272880"/>
                <a:ext cx="82800" cy="70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0">
            <p14:nvContentPartPr>
              <p14:cNvPr id="1064" name="Inkt 1063">
                <a:extLst>
                  <a:ext uri="{FF2B5EF4-FFF2-40B4-BE49-F238E27FC236}">
                    <a16:creationId xmlns:a16="http://schemas.microsoft.com/office/drawing/2014/main" id="{C265A7F4-148A-FBFF-8DC3-DF4A47218E51}"/>
                  </a:ext>
                </a:extLst>
              </p14:cNvPr>
              <p14:cNvContentPartPr/>
              <p14:nvPr/>
            </p14:nvContentPartPr>
            <p14:xfrm>
              <a:off x="10980080" y="4317880"/>
              <a:ext cx="85680" cy="673560"/>
            </p14:xfrm>
          </p:contentPart>
        </mc:Choice>
        <mc:Fallback xmlns="">
          <p:pic>
            <p:nvPicPr>
              <p:cNvPr id="1064" name="Inkt 1063">
                <a:extLst>
                  <a:ext uri="{FF2B5EF4-FFF2-40B4-BE49-F238E27FC236}">
                    <a16:creationId xmlns:a16="http://schemas.microsoft.com/office/drawing/2014/main" id="{C265A7F4-148A-FBFF-8DC3-DF4A47218E51}"/>
                  </a:ext>
                </a:extLst>
              </p:cNvPr>
              <p:cNvPicPr/>
              <p:nvPr/>
            </p:nvPicPr>
            <p:blipFill>
              <a:blip r:embed="rId261"/>
              <a:stretch>
                <a:fillRect/>
              </a:stretch>
            </p:blipFill>
            <p:spPr>
              <a:xfrm>
                <a:off x="10975760" y="4313560"/>
                <a:ext cx="94320" cy="68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2">
            <p14:nvContentPartPr>
              <p14:cNvPr id="1065" name="Inkt 1064">
                <a:extLst>
                  <a:ext uri="{FF2B5EF4-FFF2-40B4-BE49-F238E27FC236}">
                    <a16:creationId xmlns:a16="http://schemas.microsoft.com/office/drawing/2014/main" id="{B753D360-1A17-9CB9-7A22-89D8494CC8DA}"/>
                  </a:ext>
                </a:extLst>
              </p14:cNvPr>
              <p14:cNvContentPartPr/>
              <p14:nvPr/>
            </p14:nvContentPartPr>
            <p14:xfrm>
              <a:off x="10209680" y="4327960"/>
              <a:ext cx="21960" cy="252720"/>
            </p14:xfrm>
          </p:contentPart>
        </mc:Choice>
        <mc:Fallback xmlns="">
          <p:pic>
            <p:nvPicPr>
              <p:cNvPr id="1065" name="Inkt 1064">
                <a:extLst>
                  <a:ext uri="{FF2B5EF4-FFF2-40B4-BE49-F238E27FC236}">
                    <a16:creationId xmlns:a16="http://schemas.microsoft.com/office/drawing/2014/main" id="{B753D360-1A17-9CB9-7A22-89D8494CC8DA}"/>
                  </a:ext>
                </a:extLst>
              </p:cNvPr>
              <p:cNvPicPr/>
              <p:nvPr/>
            </p:nvPicPr>
            <p:blipFill>
              <a:blip r:embed="rId263"/>
              <a:stretch>
                <a:fillRect/>
              </a:stretch>
            </p:blipFill>
            <p:spPr>
              <a:xfrm>
                <a:off x="10205360" y="4323640"/>
                <a:ext cx="3060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4">
            <p14:nvContentPartPr>
              <p14:cNvPr id="1066" name="Inkt 1065">
                <a:extLst>
                  <a:ext uri="{FF2B5EF4-FFF2-40B4-BE49-F238E27FC236}">
                    <a16:creationId xmlns:a16="http://schemas.microsoft.com/office/drawing/2014/main" id="{81587575-0154-DEC6-081F-13ED6AA8CB6E}"/>
                  </a:ext>
                </a:extLst>
              </p14:cNvPr>
              <p14:cNvContentPartPr/>
              <p14:nvPr/>
            </p14:nvContentPartPr>
            <p14:xfrm>
              <a:off x="10157840" y="4308160"/>
              <a:ext cx="84960" cy="672480"/>
            </p14:xfrm>
          </p:contentPart>
        </mc:Choice>
        <mc:Fallback xmlns="">
          <p:pic>
            <p:nvPicPr>
              <p:cNvPr id="1066" name="Inkt 1065">
                <a:extLst>
                  <a:ext uri="{FF2B5EF4-FFF2-40B4-BE49-F238E27FC236}">
                    <a16:creationId xmlns:a16="http://schemas.microsoft.com/office/drawing/2014/main" id="{81587575-0154-DEC6-081F-13ED6AA8CB6E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10153520" y="4303840"/>
                <a:ext cx="93600" cy="68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6">
            <p14:nvContentPartPr>
              <p14:cNvPr id="1067" name="Inkt 1066">
                <a:extLst>
                  <a:ext uri="{FF2B5EF4-FFF2-40B4-BE49-F238E27FC236}">
                    <a16:creationId xmlns:a16="http://schemas.microsoft.com/office/drawing/2014/main" id="{95F45D67-F6F4-735D-1F73-5492E8B35C3F}"/>
                  </a:ext>
                </a:extLst>
              </p14:cNvPr>
              <p14:cNvContentPartPr/>
              <p14:nvPr/>
            </p14:nvContentPartPr>
            <p14:xfrm>
              <a:off x="10808000" y="4308880"/>
              <a:ext cx="124200" cy="498960"/>
            </p14:xfrm>
          </p:contentPart>
        </mc:Choice>
        <mc:Fallback xmlns="">
          <p:pic>
            <p:nvPicPr>
              <p:cNvPr id="1067" name="Inkt 1066">
                <a:extLst>
                  <a:ext uri="{FF2B5EF4-FFF2-40B4-BE49-F238E27FC236}">
                    <a16:creationId xmlns:a16="http://schemas.microsoft.com/office/drawing/2014/main" id="{95F45D67-F6F4-735D-1F73-5492E8B35C3F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10803680" y="4304560"/>
                <a:ext cx="132840" cy="50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8">
            <p14:nvContentPartPr>
              <p14:cNvPr id="1068" name="Inkt 1067">
                <a:extLst>
                  <a:ext uri="{FF2B5EF4-FFF2-40B4-BE49-F238E27FC236}">
                    <a16:creationId xmlns:a16="http://schemas.microsoft.com/office/drawing/2014/main" id="{BD552C49-8AD0-E718-D935-91CD7DFF8C0E}"/>
                  </a:ext>
                </a:extLst>
              </p14:cNvPr>
              <p14:cNvContentPartPr/>
              <p14:nvPr/>
            </p14:nvContentPartPr>
            <p14:xfrm>
              <a:off x="10322000" y="4277200"/>
              <a:ext cx="93600" cy="520560"/>
            </p14:xfrm>
          </p:contentPart>
        </mc:Choice>
        <mc:Fallback xmlns="">
          <p:pic>
            <p:nvPicPr>
              <p:cNvPr id="1068" name="Inkt 1067">
                <a:extLst>
                  <a:ext uri="{FF2B5EF4-FFF2-40B4-BE49-F238E27FC236}">
                    <a16:creationId xmlns:a16="http://schemas.microsoft.com/office/drawing/2014/main" id="{BD552C49-8AD0-E718-D935-91CD7DFF8C0E}"/>
                  </a:ext>
                </a:extLst>
              </p:cNvPr>
              <p:cNvPicPr/>
              <p:nvPr/>
            </p:nvPicPr>
            <p:blipFill>
              <a:blip r:embed="rId269"/>
              <a:stretch>
                <a:fillRect/>
              </a:stretch>
            </p:blipFill>
            <p:spPr>
              <a:xfrm>
                <a:off x="10317680" y="4272880"/>
                <a:ext cx="102240" cy="52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0">
            <p14:nvContentPartPr>
              <p14:cNvPr id="1070" name="Inkt 1069">
                <a:extLst>
                  <a:ext uri="{FF2B5EF4-FFF2-40B4-BE49-F238E27FC236}">
                    <a16:creationId xmlns:a16="http://schemas.microsoft.com/office/drawing/2014/main" id="{1F6A4915-FBFF-6460-8F34-0B61E2E119FD}"/>
                  </a:ext>
                </a:extLst>
              </p14:cNvPr>
              <p14:cNvContentPartPr/>
              <p14:nvPr/>
            </p14:nvContentPartPr>
            <p14:xfrm>
              <a:off x="2417840" y="2945920"/>
              <a:ext cx="360" cy="360"/>
            </p14:xfrm>
          </p:contentPart>
        </mc:Choice>
        <mc:Fallback xmlns="">
          <p:pic>
            <p:nvPicPr>
              <p:cNvPr id="1070" name="Inkt 1069">
                <a:extLst>
                  <a:ext uri="{FF2B5EF4-FFF2-40B4-BE49-F238E27FC236}">
                    <a16:creationId xmlns:a16="http://schemas.microsoft.com/office/drawing/2014/main" id="{1F6A4915-FBFF-6460-8F34-0B61E2E119FD}"/>
                  </a:ext>
                </a:extLst>
              </p:cNvPr>
              <p:cNvPicPr/>
              <p:nvPr/>
            </p:nvPicPr>
            <p:blipFill>
              <a:blip r:embed="rId271"/>
              <a:stretch>
                <a:fillRect/>
              </a:stretch>
            </p:blipFill>
            <p:spPr>
              <a:xfrm>
                <a:off x="2413520" y="2941600"/>
                <a:ext cx="900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75" name="Groep 1074">
            <a:extLst>
              <a:ext uri="{FF2B5EF4-FFF2-40B4-BE49-F238E27FC236}">
                <a16:creationId xmlns:a16="http://schemas.microsoft.com/office/drawing/2014/main" id="{0EB4D084-40A9-F3AA-4810-18F93C973F16}"/>
              </a:ext>
            </a:extLst>
          </p:cNvPr>
          <p:cNvGrpSpPr/>
          <p:nvPr/>
        </p:nvGrpSpPr>
        <p:grpSpPr>
          <a:xfrm>
            <a:off x="2133440" y="2976880"/>
            <a:ext cx="360" cy="360"/>
            <a:chOff x="2133440" y="297688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073" name="Inkt 1072">
                  <a:extLst>
                    <a:ext uri="{FF2B5EF4-FFF2-40B4-BE49-F238E27FC236}">
                      <a16:creationId xmlns:a16="http://schemas.microsoft.com/office/drawing/2014/main" id="{D184026C-8741-3958-ED85-E1F93ED3934C}"/>
                    </a:ext>
                  </a:extLst>
                </p14:cNvPr>
                <p14:cNvContentPartPr/>
                <p14:nvPr/>
              </p14:nvContentPartPr>
              <p14:xfrm>
                <a:off x="2133440" y="2976880"/>
                <a:ext cx="360" cy="360"/>
              </p14:xfrm>
            </p:contentPart>
          </mc:Choice>
          <mc:Fallback xmlns="">
            <p:pic>
              <p:nvPicPr>
                <p:cNvPr id="1073" name="Inkt 1072">
                  <a:extLst>
                    <a:ext uri="{FF2B5EF4-FFF2-40B4-BE49-F238E27FC236}">
                      <a16:creationId xmlns:a16="http://schemas.microsoft.com/office/drawing/2014/main" id="{D184026C-8741-3958-ED85-E1F93ED3934C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2128760" y="29722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3">
              <p14:nvContentPartPr>
                <p14:cNvPr id="1074" name="Inkt 1073">
                  <a:extLst>
                    <a:ext uri="{FF2B5EF4-FFF2-40B4-BE49-F238E27FC236}">
                      <a16:creationId xmlns:a16="http://schemas.microsoft.com/office/drawing/2014/main" id="{F0CCD463-EE7E-3055-8E5E-E2E0181CC4FF}"/>
                    </a:ext>
                  </a:extLst>
                </p14:cNvPr>
                <p14:cNvContentPartPr/>
                <p14:nvPr/>
              </p14:nvContentPartPr>
              <p14:xfrm>
                <a:off x="2133440" y="2976880"/>
                <a:ext cx="360" cy="360"/>
              </p14:xfrm>
            </p:contentPart>
          </mc:Choice>
          <mc:Fallback xmlns="">
            <p:pic>
              <p:nvPicPr>
                <p:cNvPr id="1074" name="Inkt 1073">
                  <a:extLst>
                    <a:ext uri="{FF2B5EF4-FFF2-40B4-BE49-F238E27FC236}">
                      <a16:creationId xmlns:a16="http://schemas.microsoft.com/office/drawing/2014/main" id="{F0CCD463-EE7E-3055-8E5E-E2E0181CC4FF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2128760" y="29722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4">
            <p14:nvContentPartPr>
              <p14:cNvPr id="1076" name="Inkt 1075">
                <a:extLst>
                  <a:ext uri="{FF2B5EF4-FFF2-40B4-BE49-F238E27FC236}">
                    <a16:creationId xmlns:a16="http://schemas.microsoft.com/office/drawing/2014/main" id="{ADDD5A9E-5F39-EDAA-50D4-2D260EC133BF}"/>
                  </a:ext>
                </a:extLst>
              </p14:cNvPr>
              <p14:cNvContentPartPr/>
              <p14:nvPr/>
            </p14:nvContentPartPr>
            <p14:xfrm>
              <a:off x="5932880" y="3190000"/>
              <a:ext cx="41760" cy="405720"/>
            </p14:xfrm>
          </p:contentPart>
        </mc:Choice>
        <mc:Fallback xmlns="">
          <p:pic>
            <p:nvPicPr>
              <p:cNvPr id="1076" name="Inkt 1075">
                <a:extLst>
                  <a:ext uri="{FF2B5EF4-FFF2-40B4-BE49-F238E27FC236}">
                    <a16:creationId xmlns:a16="http://schemas.microsoft.com/office/drawing/2014/main" id="{ADDD5A9E-5F39-EDAA-50D4-2D260EC133BF}"/>
                  </a:ext>
                </a:extLst>
              </p:cNvPr>
              <p:cNvPicPr/>
              <p:nvPr/>
            </p:nvPicPr>
            <p:blipFill>
              <a:blip r:embed="rId275"/>
              <a:stretch>
                <a:fillRect/>
              </a:stretch>
            </p:blipFill>
            <p:spPr>
              <a:xfrm>
                <a:off x="5924240" y="3181000"/>
                <a:ext cx="5940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6">
            <p14:nvContentPartPr>
              <p14:cNvPr id="1078" name="Inkt 1077">
                <a:extLst>
                  <a:ext uri="{FF2B5EF4-FFF2-40B4-BE49-F238E27FC236}">
                    <a16:creationId xmlns:a16="http://schemas.microsoft.com/office/drawing/2014/main" id="{E6DD39FC-059E-2CD0-A440-A6D20FEB79A7}"/>
                  </a:ext>
                </a:extLst>
              </p14:cNvPr>
              <p14:cNvContentPartPr/>
              <p14:nvPr/>
            </p14:nvContentPartPr>
            <p14:xfrm>
              <a:off x="5697440" y="2617960"/>
              <a:ext cx="54720" cy="97920"/>
            </p14:xfrm>
          </p:contentPart>
        </mc:Choice>
        <mc:Fallback xmlns="">
          <p:pic>
            <p:nvPicPr>
              <p:cNvPr id="1078" name="Inkt 1077">
                <a:extLst>
                  <a:ext uri="{FF2B5EF4-FFF2-40B4-BE49-F238E27FC236}">
                    <a16:creationId xmlns:a16="http://schemas.microsoft.com/office/drawing/2014/main" id="{E6DD39FC-059E-2CD0-A440-A6D20FEB79A7}"/>
                  </a:ext>
                </a:extLst>
              </p:cNvPr>
              <p:cNvPicPr/>
              <p:nvPr/>
            </p:nvPicPr>
            <p:blipFill>
              <a:blip r:embed="rId277"/>
              <a:stretch>
                <a:fillRect/>
              </a:stretch>
            </p:blipFill>
            <p:spPr>
              <a:xfrm>
                <a:off x="5688800" y="2608960"/>
                <a:ext cx="72360" cy="11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88" name="Groep 1087">
            <a:extLst>
              <a:ext uri="{FF2B5EF4-FFF2-40B4-BE49-F238E27FC236}">
                <a16:creationId xmlns:a16="http://schemas.microsoft.com/office/drawing/2014/main" id="{FCD5BCD5-A5B4-0CDE-6D78-F7F3780B00ED}"/>
              </a:ext>
            </a:extLst>
          </p:cNvPr>
          <p:cNvGrpSpPr/>
          <p:nvPr/>
        </p:nvGrpSpPr>
        <p:grpSpPr>
          <a:xfrm>
            <a:off x="6003800" y="2631280"/>
            <a:ext cx="41400" cy="118800"/>
            <a:chOff x="6003800" y="2631280"/>
            <a:chExt cx="41400" cy="11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079" name="Inkt 1078">
                  <a:extLst>
                    <a:ext uri="{FF2B5EF4-FFF2-40B4-BE49-F238E27FC236}">
                      <a16:creationId xmlns:a16="http://schemas.microsoft.com/office/drawing/2014/main" id="{497D9F4C-8327-F326-5AFA-D3921031DA32}"/>
                    </a:ext>
                  </a:extLst>
                </p14:cNvPr>
                <p14:cNvContentPartPr/>
                <p14:nvPr/>
              </p14:nvContentPartPr>
              <p14:xfrm>
                <a:off x="6003800" y="2631280"/>
                <a:ext cx="360" cy="360"/>
              </p14:xfrm>
            </p:contentPart>
          </mc:Choice>
          <mc:Fallback xmlns="">
            <p:pic>
              <p:nvPicPr>
                <p:cNvPr id="1079" name="Inkt 1078">
                  <a:extLst>
                    <a:ext uri="{FF2B5EF4-FFF2-40B4-BE49-F238E27FC236}">
                      <a16:creationId xmlns:a16="http://schemas.microsoft.com/office/drawing/2014/main" id="{497D9F4C-8327-F326-5AFA-D3921031DA32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995160" y="26222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9">
              <p14:nvContentPartPr>
                <p14:cNvPr id="1080" name="Inkt 1079">
                  <a:extLst>
                    <a:ext uri="{FF2B5EF4-FFF2-40B4-BE49-F238E27FC236}">
                      <a16:creationId xmlns:a16="http://schemas.microsoft.com/office/drawing/2014/main" id="{86A01A4B-A797-3C5D-B548-6E8419224438}"/>
                    </a:ext>
                  </a:extLst>
                </p14:cNvPr>
                <p14:cNvContentPartPr/>
                <p14:nvPr/>
              </p14:nvContentPartPr>
              <p14:xfrm>
                <a:off x="6003800" y="2631280"/>
                <a:ext cx="39240" cy="118800"/>
              </p14:xfrm>
            </p:contentPart>
          </mc:Choice>
          <mc:Fallback xmlns="">
            <p:pic>
              <p:nvPicPr>
                <p:cNvPr id="1080" name="Inkt 1079">
                  <a:extLst>
                    <a:ext uri="{FF2B5EF4-FFF2-40B4-BE49-F238E27FC236}">
                      <a16:creationId xmlns:a16="http://schemas.microsoft.com/office/drawing/2014/main" id="{86A01A4B-A797-3C5D-B548-6E8419224438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5995160" y="2622280"/>
                  <a:ext cx="568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1">
              <p14:nvContentPartPr>
                <p14:cNvPr id="1087" name="Inkt 1086">
                  <a:extLst>
                    <a:ext uri="{FF2B5EF4-FFF2-40B4-BE49-F238E27FC236}">
                      <a16:creationId xmlns:a16="http://schemas.microsoft.com/office/drawing/2014/main" id="{D2221BE5-D931-009C-A7C0-ECF18AE0645F}"/>
                    </a:ext>
                  </a:extLst>
                </p14:cNvPr>
                <p14:cNvContentPartPr/>
                <p14:nvPr/>
              </p14:nvContentPartPr>
              <p14:xfrm>
                <a:off x="6013880" y="2661520"/>
                <a:ext cx="31320" cy="80640"/>
              </p14:xfrm>
            </p:contentPart>
          </mc:Choice>
          <mc:Fallback xmlns="">
            <p:pic>
              <p:nvPicPr>
                <p:cNvPr id="1087" name="Inkt 1086">
                  <a:extLst>
                    <a:ext uri="{FF2B5EF4-FFF2-40B4-BE49-F238E27FC236}">
                      <a16:creationId xmlns:a16="http://schemas.microsoft.com/office/drawing/2014/main" id="{D2221BE5-D931-009C-A7C0-ECF18AE0645F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6004880" y="2652520"/>
                  <a:ext cx="48960" cy="982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091" name="Afbeelding 1090" descr="Afbeelding met Lettertype, tekst, logo, Graphics">
            <a:extLst>
              <a:ext uri="{FF2B5EF4-FFF2-40B4-BE49-F238E27FC236}">
                <a16:creationId xmlns:a16="http://schemas.microsoft.com/office/drawing/2014/main" id="{DC6F0A9A-94F0-2A24-5822-E4EC12F19612}"/>
              </a:ext>
            </a:extLst>
          </p:cNvPr>
          <p:cNvPicPr>
            <a:picLocks noChangeAspect="1"/>
          </p:cNvPicPr>
          <p:nvPr/>
        </p:nvPicPr>
        <p:blipFill>
          <a:blip r:embed="rId283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0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3361" y="279400"/>
            <a:ext cx="7483598" cy="117348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4800" dirty="0">
                <a:solidFill>
                  <a:schemeClr val="bg1"/>
                </a:solidFill>
              </a:rPr>
              <a:t> co-designing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kt 28">
                <a:extLst>
                  <a:ext uri="{FF2B5EF4-FFF2-40B4-BE49-F238E27FC236}">
                    <a16:creationId xmlns:a16="http://schemas.microsoft.com/office/drawing/2014/main" id="{5DE3E433-BFC9-1197-65D9-30279789AC79}"/>
                  </a:ext>
                </a:extLst>
              </p14:cNvPr>
              <p14:cNvContentPartPr/>
              <p14:nvPr/>
            </p14:nvContentPartPr>
            <p14:xfrm>
              <a:off x="3820040" y="670360"/>
              <a:ext cx="360" cy="360"/>
            </p14:xfrm>
          </p:contentPart>
        </mc:Choice>
        <mc:Fallback xmlns="">
          <p:pic>
            <p:nvPicPr>
              <p:cNvPr id="29" name="Inkt 28">
                <a:extLst>
                  <a:ext uri="{FF2B5EF4-FFF2-40B4-BE49-F238E27FC236}">
                    <a16:creationId xmlns:a16="http://schemas.microsoft.com/office/drawing/2014/main" id="{5DE3E433-BFC9-1197-65D9-30279789AC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5720" y="66604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3" name="Inkt 32">
                <a:extLst>
                  <a:ext uri="{FF2B5EF4-FFF2-40B4-BE49-F238E27FC236}">
                    <a16:creationId xmlns:a16="http://schemas.microsoft.com/office/drawing/2014/main" id="{5B4A0B9F-109F-609B-BE4C-E34CFBF68E20}"/>
                  </a:ext>
                </a:extLst>
              </p14:cNvPr>
              <p14:cNvContentPartPr/>
              <p14:nvPr/>
            </p14:nvContentPartPr>
            <p14:xfrm>
              <a:off x="2560040" y="1086960"/>
              <a:ext cx="360" cy="360"/>
            </p14:xfrm>
          </p:contentPart>
        </mc:Choice>
        <mc:Fallback xmlns="">
          <p:pic>
            <p:nvPicPr>
              <p:cNvPr id="33" name="Inkt 32">
                <a:extLst>
                  <a:ext uri="{FF2B5EF4-FFF2-40B4-BE49-F238E27FC236}">
                    <a16:creationId xmlns:a16="http://schemas.microsoft.com/office/drawing/2014/main" id="{5B4A0B9F-109F-609B-BE4C-E34CFBF68E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5720" y="1082640"/>
                <a:ext cx="900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ep 35">
            <a:extLst>
              <a:ext uri="{FF2B5EF4-FFF2-40B4-BE49-F238E27FC236}">
                <a16:creationId xmlns:a16="http://schemas.microsoft.com/office/drawing/2014/main" id="{D76DDE61-9615-4C82-1C0E-486903845AE3}"/>
              </a:ext>
            </a:extLst>
          </p:cNvPr>
          <p:cNvGrpSpPr/>
          <p:nvPr/>
        </p:nvGrpSpPr>
        <p:grpSpPr>
          <a:xfrm>
            <a:off x="2346200" y="578640"/>
            <a:ext cx="360" cy="360"/>
            <a:chOff x="2346200" y="57864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34" name="Inkt 33">
                  <a:extLst>
                    <a:ext uri="{FF2B5EF4-FFF2-40B4-BE49-F238E27FC236}">
                      <a16:creationId xmlns:a16="http://schemas.microsoft.com/office/drawing/2014/main" id="{D5F3F827-E8C4-F214-0AB1-F8B6D268B5C8}"/>
                    </a:ext>
                  </a:extLst>
                </p14:cNvPr>
                <p14:cNvContentPartPr/>
                <p14:nvPr/>
              </p14:nvContentPartPr>
              <p14:xfrm>
                <a:off x="2346200" y="578640"/>
                <a:ext cx="360" cy="360"/>
              </p14:xfrm>
            </p:contentPart>
          </mc:Choice>
          <mc:Fallback xmlns="">
            <p:pic>
              <p:nvPicPr>
                <p:cNvPr id="34" name="Inkt 33">
                  <a:extLst>
                    <a:ext uri="{FF2B5EF4-FFF2-40B4-BE49-F238E27FC236}">
                      <a16:creationId xmlns:a16="http://schemas.microsoft.com/office/drawing/2014/main" id="{D5F3F827-E8C4-F214-0AB1-F8B6D268B5C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41880" y="5743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5" name="Inkt 34">
                  <a:extLst>
                    <a:ext uri="{FF2B5EF4-FFF2-40B4-BE49-F238E27FC236}">
                      <a16:creationId xmlns:a16="http://schemas.microsoft.com/office/drawing/2014/main" id="{8AF4980C-B2B3-0F5C-675B-37A8AE15B3FF}"/>
                    </a:ext>
                  </a:extLst>
                </p14:cNvPr>
                <p14:cNvContentPartPr/>
                <p14:nvPr/>
              </p14:nvContentPartPr>
              <p14:xfrm>
                <a:off x="2346200" y="578640"/>
                <a:ext cx="360" cy="360"/>
              </p14:xfrm>
            </p:contentPart>
          </mc:Choice>
          <mc:Fallback xmlns="">
            <p:pic>
              <p:nvPicPr>
                <p:cNvPr id="35" name="Inkt 34">
                  <a:extLst>
                    <a:ext uri="{FF2B5EF4-FFF2-40B4-BE49-F238E27FC236}">
                      <a16:creationId xmlns:a16="http://schemas.microsoft.com/office/drawing/2014/main" id="{8AF4980C-B2B3-0F5C-675B-37A8AE15B3F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41880" y="5743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ep 54">
            <a:extLst>
              <a:ext uri="{FF2B5EF4-FFF2-40B4-BE49-F238E27FC236}">
                <a16:creationId xmlns:a16="http://schemas.microsoft.com/office/drawing/2014/main" id="{F3A72F9A-BBA4-661C-2E65-4EC17530FB82}"/>
              </a:ext>
            </a:extLst>
          </p:cNvPr>
          <p:cNvGrpSpPr/>
          <p:nvPr/>
        </p:nvGrpSpPr>
        <p:grpSpPr>
          <a:xfrm>
            <a:off x="1950560" y="995160"/>
            <a:ext cx="360" cy="10440"/>
            <a:chOff x="1950560" y="995160"/>
            <a:chExt cx="360" cy="1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CB0F920B-0880-FF5E-8CD4-438419C2E9D1}"/>
                    </a:ext>
                  </a:extLst>
                </p14:cNvPr>
                <p14:cNvContentPartPr/>
                <p14:nvPr/>
              </p14:nvContentPartPr>
              <p14:xfrm>
                <a:off x="1950560" y="995160"/>
                <a:ext cx="360" cy="432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CB0F920B-0880-FF5E-8CD4-438419C2E9D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945880" y="990840"/>
                  <a:ext cx="900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3CF0432B-E7C1-DE57-11C5-7C6DEF6709F0}"/>
                    </a:ext>
                  </a:extLst>
                </p14:cNvPr>
                <p14:cNvContentPartPr/>
                <p14:nvPr/>
              </p14:nvContentPartPr>
              <p14:xfrm>
                <a:off x="1950560" y="1005240"/>
                <a:ext cx="360" cy="360"/>
              </p14:xfrm>
            </p:contentPart>
          </mc:Choice>
          <mc:Fallback xmlns=""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3CF0432B-E7C1-DE57-11C5-7C6DEF6709F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45880" y="10009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46" name="Inkt 45">
                  <a:extLst>
                    <a:ext uri="{FF2B5EF4-FFF2-40B4-BE49-F238E27FC236}">
                      <a16:creationId xmlns:a16="http://schemas.microsoft.com/office/drawing/2014/main" id="{6F383A47-2FC5-172B-A53E-7522A6EC96B4}"/>
                    </a:ext>
                  </a:extLst>
                </p14:cNvPr>
                <p14:cNvContentPartPr/>
                <p14:nvPr/>
              </p14:nvContentPartPr>
              <p14:xfrm>
                <a:off x="1950560" y="1005240"/>
                <a:ext cx="360" cy="360"/>
              </p14:xfrm>
            </p:contentPart>
          </mc:Choice>
          <mc:Fallback xmlns="">
            <p:pic>
              <p:nvPicPr>
                <p:cNvPr id="46" name="Inkt 45">
                  <a:extLst>
                    <a:ext uri="{FF2B5EF4-FFF2-40B4-BE49-F238E27FC236}">
                      <a16:creationId xmlns:a16="http://schemas.microsoft.com/office/drawing/2014/main" id="{6F383A47-2FC5-172B-A53E-7522A6EC96B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45880" y="10009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6" name="Inkt 55">
                <a:extLst>
                  <a:ext uri="{FF2B5EF4-FFF2-40B4-BE49-F238E27FC236}">
                    <a16:creationId xmlns:a16="http://schemas.microsoft.com/office/drawing/2014/main" id="{90186C1C-3233-5456-96F5-D6FDFDE258B8}"/>
                  </a:ext>
                </a:extLst>
              </p14:cNvPr>
              <p14:cNvContentPartPr/>
              <p14:nvPr/>
            </p14:nvContentPartPr>
            <p14:xfrm>
              <a:off x="2945960" y="960960"/>
              <a:ext cx="360" cy="4680"/>
            </p14:xfrm>
          </p:contentPart>
        </mc:Choice>
        <mc:Fallback xmlns="">
          <p:pic>
            <p:nvPicPr>
              <p:cNvPr id="56" name="Inkt 55">
                <a:extLst>
                  <a:ext uri="{FF2B5EF4-FFF2-40B4-BE49-F238E27FC236}">
                    <a16:creationId xmlns:a16="http://schemas.microsoft.com/office/drawing/2014/main" id="{90186C1C-3233-5456-96F5-D6FDFDE258B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41640" y="956640"/>
                <a:ext cx="9000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7" name="Inkt 56">
                <a:extLst>
                  <a:ext uri="{FF2B5EF4-FFF2-40B4-BE49-F238E27FC236}">
                    <a16:creationId xmlns:a16="http://schemas.microsoft.com/office/drawing/2014/main" id="{E91AA18C-683D-7253-1913-BFC909A6E336}"/>
                  </a:ext>
                </a:extLst>
              </p14:cNvPr>
              <p14:cNvContentPartPr/>
              <p14:nvPr/>
            </p14:nvContentPartPr>
            <p14:xfrm>
              <a:off x="2789720" y="1513560"/>
              <a:ext cx="4320" cy="360"/>
            </p14:xfrm>
          </p:contentPart>
        </mc:Choice>
        <mc:Fallback xmlns="">
          <p:pic>
            <p:nvPicPr>
              <p:cNvPr id="57" name="Inkt 56">
                <a:extLst>
                  <a:ext uri="{FF2B5EF4-FFF2-40B4-BE49-F238E27FC236}">
                    <a16:creationId xmlns:a16="http://schemas.microsoft.com/office/drawing/2014/main" id="{E91AA18C-683D-7253-1913-BFC909A6E33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85400" y="1509240"/>
                <a:ext cx="1296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8" name="Inkt 57">
                <a:extLst>
                  <a:ext uri="{FF2B5EF4-FFF2-40B4-BE49-F238E27FC236}">
                    <a16:creationId xmlns:a16="http://schemas.microsoft.com/office/drawing/2014/main" id="{7016466C-3DA4-5CC1-D391-B609879F0B0E}"/>
                  </a:ext>
                </a:extLst>
              </p14:cNvPr>
              <p14:cNvContentPartPr/>
              <p14:nvPr/>
            </p14:nvContentPartPr>
            <p14:xfrm>
              <a:off x="2692160" y="1360920"/>
              <a:ext cx="360" cy="360"/>
            </p14:xfrm>
          </p:contentPart>
        </mc:Choice>
        <mc:Fallback xmlns="">
          <p:pic>
            <p:nvPicPr>
              <p:cNvPr id="58" name="Inkt 57">
                <a:extLst>
                  <a:ext uri="{FF2B5EF4-FFF2-40B4-BE49-F238E27FC236}">
                    <a16:creationId xmlns:a16="http://schemas.microsoft.com/office/drawing/2014/main" id="{7016466C-3DA4-5CC1-D391-B609879F0B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7480" y="135660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25" name="Inkt 1024">
                <a:extLst>
                  <a:ext uri="{FF2B5EF4-FFF2-40B4-BE49-F238E27FC236}">
                    <a16:creationId xmlns:a16="http://schemas.microsoft.com/office/drawing/2014/main" id="{BB1E0815-FDC1-CE48-C5DF-CEA020E0434A}"/>
                  </a:ext>
                </a:extLst>
              </p14:cNvPr>
              <p14:cNvContentPartPr/>
              <p14:nvPr/>
            </p14:nvContentPartPr>
            <p14:xfrm>
              <a:off x="4246280" y="1797960"/>
              <a:ext cx="10800" cy="360"/>
            </p14:xfrm>
          </p:contentPart>
        </mc:Choice>
        <mc:Fallback xmlns="">
          <p:pic>
            <p:nvPicPr>
              <p:cNvPr id="1025" name="Inkt 1024">
                <a:extLst>
                  <a:ext uri="{FF2B5EF4-FFF2-40B4-BE49-F238E27FC236}">
                    <a16:creationId xmlns:a16="http://schemas.microsoft.com/office/drawing/2014/main" id="{BB1E0815-FDC1-CE48-C5DF-CEA020E0434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41960" y="1793640"/>
                <a:ext cx="1944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3" name="Groep 1032">
            <a:extLst>
              <a:ext uri="{FF2B5EF4-FFF2-40B4-BE49-F238E27FC236}">
                <a16:creationId xmlns:a16="http://schemas.microsoft.com/office/drawing/2014/main" id="{5FBD16FC-3171-F7C6-5BB1-E28ED43726F3}"/>
              </a:ext>
            </a:extLst>
          </p:cNvPr>
          <p:cNvGrpSpPr/>
          <p:nvPr/>
        </p:nvGrpSpPr>
        <p:grpSpPr>
          <a:xfrm>
            <a:off x="3220280" y="1188120"/>
            <a:ext cx="360" cy="360"/>
            <a:chOff x="3220280" y="118812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026" name="Inkt 1025">
                  <a:extLst>
                    <a:ext uri="{FF2B5EF4-FFF2-40B4-BE49-F238E27FC236}">
                      <a16:creationId xmlns:a16="http://schemas.microsoft.com/office/drawing/2014/main" id="{7024E43E-4C4F-1634-3F87-57F2197178E2}"/>
                    </a:ext>
                  </a:extLst>
                </p14:cNvPr>
                <p14:cNvContentPartPr/>
                <p14:nvPr/>
              </p14:nvContentPartPr>
              <p14:xfrm>
                <a:off x="3220280" y="1188120"/>
                <a:ext cx="360" cy="360"/>
              </p14:xfrm>
            </p:contentPart>
          </mc:Choice>
          <mc:Fallback xmlns="">
            <p:pic>
              <p:nvPicPr>
                <p:cNvPr id="1026" name="Inkt 1025">
                  <a:extLst>
                    <a:ext uri="{FF2B5EF4-FFF2-40B4-BE49-F238E27FC236}">
                      <a16:creationId xmlns:a16="http://schemas.microsoft.com/office/drawing/2014/main" id="{7024E43E-4C4F-1634-3F87-57F2197178E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15960" y="118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032" name="Inkt 1031">
                  <a:extLst>
                    <a:ext uri="{FF2B5EF4-FFF2-40B4-BE49-F238E27FC236}">
                      <a16:creationId xmlns:a16="http://schemas.microsoft.com/office/drawing/2014/main" id="{6AEAEC8C-D538-FF37-76A1-59ED0183DA0F}"/>
                    </a:ext>
                  </a:extLst>
                </p14:cNvPr>
                <p14:cNvContentPartPr/>
                <p14:nvPr/>
              </p14:nvContentPartPr>
              <p14:xfrm>
                <a:off x="3220280" y="1188120"/>
                <a:ext cx="360" cy="360"/>
              </p14:xfrm>
            </p:contentPart>
          </mc:Choice>
          <mc:Fallback xmlns="">
            <p:pic>
              <p:nvPicPr>
                <p:cNvPr id="1032" name="Inkt 1031">
                  <a:extLst>
                    <a:ext uri="{FF2B5EF4-FFF2-40B4-BE49-F238E27FC236}">
                      <a16:creationId xmlns:a16="http://schemas.microsoft.com/office/drawing/2014/main" id="{6AEAEC8C-D538-FF37-76A1-59ED0183DA0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15960" y="118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6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556428C0-A571-95FF-779E-31E7CD8CD884}"/>
                  </a:ext>
                </a:extLst>
              </p14:cNvPr>
              <p14:cNvContentPartPr/>
              <p14:nvPr/>
            </p14:nvContentPartPr>
            <p14:xfrm>
              <a:off x="1107080" y="2814160"/>
              <a:ext cx="360" cy="36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556428C0-A571-95FF-779E-31E7CD8CD88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89080" y="270616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8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2F37E12E-6424-1D08-9AF9-0F917FE13F13}"/>
                  </a:ext>
                </a:extLst>
              </p14:cNvPr>
              <p14:cNvContentPartPr/>
              <p14:nvPr/>
            </p14:nvContentPartPr>
            <p14:xfrm>
              <a:off x="2875040" y="2997040"/>
              <a:ext cx="360" cy="36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2F37E12E-6424-1D08-9AF9-0F917FE13F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857040" y="288904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0D8BCCF6-9090-B323-77F5-CF9F638CE308}"/>
                  </a:ext>
                </a:extLst>
              </p14:cNvPr>
              <p14:cNvContentPartPr/>
              <p14:nvPr/>
            </p14:nvContentPartPr>
            <p14:xfrm>
              <a:off x="477440" y="2804080"/>
              <a:ext cx="360" cy="36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0D8BCCF6-9090-B323-77F5-CF9F638CE30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9440" y="2696080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ep 9">
            <a:extLst>
              <a:ext uri="{FF2B5EF4-FFF2-40B4-BE49-F238E27FC236}">
                <a16:creationId xmlns:a16="http://schemas.microsoft.com/office/drawing/2014/main" id="{433FA4A6-748D-1662-FB22-6FCE180568F0}"/>
              </a:ext>
            </a:extLst>
          </p:cNvPr>
          <p:cNvGrpSpPr/>
          <p:nvPr/>
        </p:nvGrpSpPr>
        <p:grpSpPr>
          <a:xfrm>
            <a:off x="650240" y="2976880"/>
            <a:ext cx="360" cy="360"/>
            <a:chOff x="650240" y="2976880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2">
              <p14:nvContentPartPr>
                <p14:cNvPr id="7" name="Inkt 6">
                  <a:extLst>
                    <a:ext uri="{FF2B5EF4-FFF2-40B4-BE49-F238E27FC236}">
                      <a16:creationId xmlns:a16="http://schemas.microsoft.com/office/drawing/2014/main" id="{0CB2C6CD-0DD6-CA2B-9F88-8C76A2F6D0B2}"/>
                    </a:ext>
                  </a:extLst>
                </p14:cNvPr>
                <p14:cNvContentPartPr/>
                <p14:nvPr/>
              </p14:nvContentPartPr>
              <p14:xfrm>
                <a:off x="650240" y="2976880"/>
                <a:ext cx="360" cy="360"/>
              </p14:xfrm>
            </p:contentPart>
          </mc:Choice>
          <mc:Fallback xmlns="">
            <p:pic>
              <p:nvPicPr>
                <p:cNvPr id="7" name="Inkt 6">
                  <a:extLst>
                    <a:ext uri="{FF2B5EF4-FFF2-40B4-BE49-F238E27FC236}">
                      <a16:creationId xmlns:a16="http://schemas.microsoft.com/office/drawing/2014/main" id="{0CB2C6CD-0DD6-CA2B-9F88-8C76A2F6D0B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32240" y="286888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4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6216B7F7-D6D5-8B27-A096-C64A4AC7C04B}"/>
                    </a:ext>
                  </a:extLst>
                </p14:cNvPr>
                <p14:cNvContentPartPr/>
                <p14:nvPr/>
              </p14:nvContentPartPr>
              <p14:xfrm>
                <a:off x="650240" y="2976880"/>
                <a:ext cx="360" cy="36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6216B7F7-D6D5-8B27-A096-C64A4AC7C04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32240" y="286888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5">
            <p14:nvContentPartPr>
              <p14:cNvPr id="9" name="Inkt 8">
                <a:extLst>
                  <a:ext uri="{FF2B5EF4-FFF2-40B4-BE49-F238E27FC236}">
                    <a16:creationId xmlns:a16="http://schemas.microsoft.com/office/drawing/2014/main" id="{85BF012F-6C5A-4C06-541E-D265BFDA57B9}"/>
                  </a:ext>
                </a:extLst>
              </p14:cNvPr>
              <p14:cNvContentPartPr/>
              <p14:nvPr/>
            </p14:nvContentPartPr>
            <p14:xfrm>
              <a:off x="5732720" y="2621200"/>
              <a:ext cx="27720" cy="360"/>
            </p14:xfrm>
          </p:contentPart>
        </mc:Choice>
        <mc:Fallback xmlns="">
          <p:pic>
            <p:nvPicPr>
              <p:cNvPr id="9" name="Inkt 8">
                <a:extLst>
                  <a:ext uri="{FF2B5EF4-FFF2-40B4-BE49-F238E27FC236}">
                    <a16:creationId xmlns:a16="http://schemas.microsoft.com/office/drawing/2014/main" id="{85BF012F-6C5A-4C06-541E-D265BFDA57B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715080" y="2513200"/>
                <a:ext cx="633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1" name="Inkt 10">
                <a:extLst>
                  <a:ext uri="{FF2B5EF4-FFF2-40B4-BE49-F238E27FC236}">
                    <a16:creationId xmlns:a16="http://schemas.microsoft.com/office/drawing/2014/main" id="{0D658CB5-E8B4-F12B-5CD8-14BC162993AC}"/>
                  </a:ext>
                </a:extLst>
              </p14:cNvPr>
              <p14:cNvContentPartPr/>
              <p14:nvPr/>
            </p14:nvContentPartPr>
            <p14:xfrm>
              <a:off x="608961" y="279400"/>
              <a:ext cx="1513080" cy="981000"/>
            </p14:xfrm>
          </p:contentPart>
        </mc:Choice>
        <mc:Fallback xmlns="">
          <p:pic>
            <p:nvPicPr>
              <p:cNvPr id="11" name="Inkt 10">
                <a:extLst>
                  <a:ext uri="{FF2B5EF4-FFF2-40B4-BE49-F238E27FC236}">
                    <a16:creationId xmlns:a16="http://schemas.microsoft.com/office/drawing/2014/main" id="{0D658CB5-E8B4-F12B-5CD8-14BC162993AC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590961" y="261393"/>
                <a:ext cx="1548720" cy="10166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CDBBE017-1ECC-7E20-E41A-A2890B6FD931}"/>
                  </a:ext>
                </a:extLst>
              </p14:cNvPr>
              <p14:cNvContentPartPr/>
              <p14:nvPr/>
            </p14:nvContentPartPr>
            <p14:xfrm>
              <a:off x="2416881" y="300280"/>
              <a:ext cx="313920" cy="931680"/>
            </p14:xfrm>
          </p:contentPart>
        </mc:Choice>
        <mc:Fallback xmlns=""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CDBBE017-1ECC-7E20-E41A-A2890B6FD931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2398881" y="282280"/>
                <a:ext cx="349560" cy="967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ep 15">
            <a:extLst>
              <a:ext uri="{FF2B5EF4-FFF2-40B4-BE49-F238E27FC236}">
                <a16:creationId xmlns:a16="http://schemas.microsoft.com/office/drawing/2014/main" id="{ADCD47EC-2F13-0F03-60CF-5FB413EDA956}"/>
              </a:ext>
            </a:extLst>
          </p:cNvPr>
          <p:cNvGrpSpPr/>
          <p:nvPr/>
        </p:nvGrpSpPr>
        <p:grpSpPr>
          <a:xfrm>
            <a:off x="2391601" y="788080"/>
            <a:ext cx="1032840" cy="1378800"/>
            <a:chOff x="3387600" y="954760"/>
            <a:chExt cx="1032840" cy="137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65372FD3-B98C-BF44-474C-5AA5BFCF2231}"/>
                    </a:ext>
                  </a:extLst>
                </p14:cNvPr>
                <p14:cNvContentPartPr/>
                <p14:nvPr/>
              </p14:nvContentPartPr>
              <p14:xfrm>
                <a:off x="3387600" y="954760"/>
                <a:ext cx="1032840" cy="1378800"/>
              </p14:xfrm>
            </p:contentPart>
          </mc:Choice>
          <mc:Fallback xmlns=""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65372FD3-B98C-BF44-474C-5AA5BFCF2231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369960" y="936760"/>
                  <a:ext cx="1068480" cy="141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15" name="Inkt 14">
                  <a:extLst>
                    <a:ext uri="{FF2B5EF4-FFF2-40B4-BE49-F238E27FC236}">
                      <a16:creationId xmlns:a16="http://schemas.microsoft.com/office/drawing/2014/main" id="{68BD20A0-D64D-3179-90B2-024C1024C5D4}"/>
                    </a:ext>
                  </a:extLst>
                </p14:cNvPr>
                <p14:cNvContentPartPr/>
                <p14:nvPr/>
              </p14:nvContentPartPr>
              <p14:xfrm>
                <a:off x="4366080" y="1046200"/>
                <a:ext cx="23040" cy="98640"/>
              </p14:xfrm>
            </p:contentPart>
          </mc:Choice>
          <mc:Fallback xmlns="">
            <p:pic>
              <p:nvPicPr>
                <p:cNvPr id="15" name="Inkt 14">
                  <a:extLst>
                    <a:ext uri="{FF2B5EF4-FFF2-40B4-BE49-F238E27FC236}">
                      <a16:creationId xmlns:a16="http://schemas.microsoft.com/office/drawing/2014/main" id="{68BD20A0-D64D-3179-90B2-024C1024C5D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348080" y="1028200"/>
                  <a:ext cx="58680" cy="1342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kstvak 21">
            <a:extLst>
              <a:ext uri="{FF2B5EF4-FFF2-40B4-BE49-F238E27FC236}">
                <a16:creationId xmlns:a16="http://schemas.microsoft.com/office/drawing/2014/main" id="{FE091B78-3FE8-633F-B4D8-F88B97C3DF63}"/>
              </a:ext>
            </a:extLst>
          </p:cNvPr>
          <p:cNvSpPr txBox="1"/>
          <p:nvPr/>
        </p:nvSpPr>
        <p:spPr>
          <a:xfrm>
            <a:off x="553320" y="2672556"/>
            <a:ext cx="1053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5000" dirty="0"/>
              <a:t>Safeguard future born-digital heritage from getting lost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1AEFAE23-C206-BECE-D752-CF7534C3BF4F}"/>
              </a:ext>
            </a:extLst>
          </p:cNvPr>
          <p:cNvPicPr>
            <a:picLocks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090" descr="Afbeelding met Lettertype, tekst, logo, Graphics">
            <a:extLst>
              <a:ext uri="{FF2B5EF4-FFF2-40B4-BE49-F238E27FC236}">
                <a16:creationId xmlns:a16="http://schemas.microsoft.com/office/drawing/2014/main" id="{62D1A20A-CB3D-4D43-61E4-D58E4EFDE8BD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07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Inkt 28">
                <a:extLst>
                  <a:ext uri="{FF2B5EF4-FFF2-40B4-BE49-F238E27FC236}">
                    <a16:creationId xmlns:a16="http://schemas.microsoft.com/office/drawing/2014/main" id="{5DE3E433-BFC9-1197-65D9-30279789AC79}"/>
                  </a:ext>
                </a:extLst>
              </p14:cNvPr>
              <p14:cNvContentPartPr/>
              <p14:nvPr/>
            </p14:nvContentPartPr>
            <p14:xfrm>
              <a:off x="3820040" y="670360"/>
              <a:ext cx="360" cy="360"/>
            </p14:xfrm>
          </p:contentPart>
        </mc:Choice>
        <mc:Fallback xmlns="">
          <p:pic>
            <p:nvPicPr>
              <p:cNvPr id="29" name="Inkt 28">
                <a:extLst>
                  <a:ext uri="{FF2B5EF4-FFF2-40B4-BE49-F238E27FC236}">
                    <a16:creationId xmlns:a16="http://schemas.microsoft.com/office/drawing/2014/main" id="{5DE3E433-BFC9-1197-65D9-30279789AC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5720" y="66604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3" name="Inkt 32">
                <a:extLst>
                  <a:ext uri="{FF2B5EF4-FFF2-40B4-BE49-F238E27FC236}">
                    <a16:creationId xmlns:a16="http://schemas.microsoft.com/office/drawing/2014/main" id="{5B4A0B9F-109F-609B-BE4C-E34CFBF68E20}"/>
                  </a:ext>
                </a:extLst>
              </p14:cNvPr>
              <p14:cNvContentPartPr/>
              <p14:nvPr/>
            </p14:nvContentPartPr>
            <p14:xfrm>
              <a:off x="2560040" y="1086960"/>
              <a:ext cx="360" cy="360"/>
            </p14:xfrm>
          </p:contentPart>
        </mc:Choice>
        <mc:Fallback xmlns="">
          <p:pic>
            <p:nvPicPr>
              <p:cNvPr id="33" name="Inkt 32">
                <a:extLst>
                  <a:ext uri="{FF2B5EF4-FFF2-40B4-BE49-F238E27FC236}">
                    <a16:creationId xmlns:a16="http://schemas.microsoft.com/office/drawing/2014/main" id="{5B4A0B9F-109F-609B-BE4C-E34CFBF68E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5720" y="1082640"/>
                <a:ext cx="900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ep 35">
            <a:extLst>
              <a:ext uri="{FF2B5EF4-FFF2-40B4-BE49-F238E27FC236}">
                <a16:creationId xmlns:a16="http://schemas.microsoft.com/office/drawing/2014/main" id="{D76DDE61-9615-4C82-1C0E-486903845AE3}"/>
              </a:ext>
            </a:extLst>
          </p:cNvPr>
          <p:cNvGrpSpPr/>
          <p:nvPr/>
        </p:nvGrpSpPr>
        <p:grpSpPr>
          <a:xfrm>
            <a:off x="2346200" y="578640"/>
            <a:ext cx="360" cy="360"/>
            <a:chOff x="2346200" y="57864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34" name="Inkt 33">
                  <a:extLst>
                    <a:ext uri="{FF2B5EF4-FFF2-40B4-BE49-F238E27FC236}">
                      <a16:creationId xmlns:a16="http://schemas.microsoft.com/office/drawing/2014/main" id="{D5F3F827-E8C4-F214-0AB1-F8B6D268B5C8}"/>
                    </a:ext>
                  </a:extLst>
                </p14:cNvPr>
                <p14:cNvContentPartPr/>
                <p14:nvPr/>
              </p14:nvContentPartPr>
              <p14:xfrm>
                <a:off x="2346200" y="578640"/>
                <a:ext cx="360" cy="360"/>
              </p14:xfrm>
            </p:contentPart>
          </mc:Choice>
          <mc:Fallback xmlns="">
            <p:pic>
              <p:nvPicPr>
                <p:cNvPr id="34" name="Inkt 33">
                  <a:extLst>
                    <a:ext uri="{FF2B5EF4-FFF2-40B4-BE49-F238E27FC236}">
                      <a16:creationId xmlns:a16="http://schemas.microsoft.com/office/drawing/2014/main" id="{D5F3F827-E8C4-F214-0AB1-F8B6D268B5C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41880" y="5743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5" name="Inkt 34">
                  <a:extLst>
                    <a:ext uri="{FF2B5EF4-FFF2-40B4-BE49-F238E27FC236}">
                      <a16:creationId xmlns:a16="http://schemas.microsoft.com/office/drawing/2014/main" id="{8AF4980C-B2B3-0F5C-675B-37A8AE15B3FF}"/>
                    </a:ext>
                  </a:extLst>
                </p14:cNvPr>
                <p14:cNvContentPartPr/>
                <p14:nvPr/>
              </p14:nvContentPartPr>
              <p14:xfrm>
                <a:off x="2346200" y="578640"/>
                <a:ext cx="360" cy="360"/>
              </p14:xfrm>
            </p:contentPart>
          </mc:Choice>
          <mc:Fallback xmlns="">
            <p:pic>
              <p:nvPicPr>
                <p:cNvPr id="35" name="Inkt 34">
                  <a:extLst>
                    <a:ext uri="{FF2B5EF4-FFF2-40B4-BE49-F238E27FC236}">
                      <a16:creationId xmlns:a16="http://schemas.microsoft.com/office/drawing/2014/main" id="{8AF4980C-B2B3-0F5C-675B-37A8AE15B3F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341880" y="5743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ep 54">
            <a:extLst>
              <a:ext uri="{FF2B5EF4-FFF2-40B4-BE49-F238E27FC236}">
                <a16:creationId xmlns:a16="http://schemas.microsoft.com/office/drawing/2014/main" id="{F3A72F9A-BBA4-661C-2E65-4EC17530FB82}"/>
              </a:ext>
            </a:extLst>
          </p:cNvPr>
          <p:cNvGrpSpPr/>
          <p:nvPr/>
        </p:nvGrpSpPr>
        <p:grpSpPr>
          <a:xfrm>
            <a:off x="1950560" y="995160"/>
            <a:ext cx="360" cy="10440"/>
            <a:chOff x="1950560" y="995160"/>
            <a:chExt cx="360" cy="1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CB0F920B-0880-FF5E-8CD4-438419C2E9D1}"/>
                    </a:ext>
                  </a:extLst>
                </p14:cNvPr>
                <p14:cNvContentPartPr/>
                <p14:nvPr/>
              </p14:nvContentPartPr>
              <p14:xfrm>
                <a:off x="1950560" y="995160"/>
                <a:ext cx="360" cy="432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CB0F920B-0880-FF5E-8CD4-438419C2E9D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945880" y="990840"/>
                  <a:ext cx="9000" cy="1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3CF0432B-E7C1-DE57-11C5-7C6DEF6709F0}"/>
                    </a:ext>
                  </a:extLst>
                </p14:cNvPr>
                <p14:cNvContentPartPr/>
                <p14:nvPr/>
              </p14:nvContentPartPr>
              <p14:xfrm>
                <a:off x="1950560" y="1005240"/>
                <a:ext cx="360" cy="360"/>
              </p14:xfrm>
            </p:contentPart>
          </mc:Choice>
          <mc:Fallback xmlns=""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3CF0432B-E7C1-DE57-11C5-7C6DEF6709F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45880" y="10009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46" name="Inkt 45">
                  <a:extLst>
                    <a:ext uri="{FF2B5EF4-FFF2-40B4-BE49-F238E27FC236}">
                      <a16:creationId xmlns:a16="http://schemas.microsoft.com/office/drawing/2014/main" id="{6F383A47-2FC5-172B-A53E-7522A6EC96B4}"/>
                    </a:ext>
                  </a:extLst>
                </p14:cNvPr>
                <p14:cNvContentPartPr/>
                <p14:nvPr/>
              </p14:nvContentPartPr>
              <p14:xfrm>
                <a:off x="1950560" y="1005240"/>
                <a:ext cx="360" cy="360"/>
              </p14:xfrm>
            </p:contentPart>
          </mc:Choice>
          <mc:Fallback xmlns="">
            <p:pic>
              <p:nvPicPr>
                <p:cNvPr id="46" name="Inkt 45">
                  <a:extLst>
                    <a:ext uri="{FF2B5EF4-FFF2-40B4-BE49-F238E27FC236}">
                      <a16:creationId xmlns:a16="http://schemas.microsoft.com/office/drawing/2014/main" id="{6F383A47-2FC5-172B-A53E-7522A6EC96B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45880" y="100092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6" name="Inkt 55">
                <a:extLst>
                  <a:ext uri="{FF2B5EF4-FFF2-40B4-BE49-F238E27FC236}">
                    <a16:creationId xmlns:a16="http://schemas.microsoft.com/office/drawing/2014/main" id="{90186C1C-3233-5456-96F5-D6FDFDE258B8}"/>
                  </a:ext>
                </a:extLst>
              </p14:cNvPr>
              <p14:cNvContentPartPr/>
              <p14:nvPr/>
            </p14:nvContentPartPr>
            <p14:xfrm>
              <a:off x="2945960" y="960960"/>
              <a:ext cx="360" cy="4680"/>
            </p14:xfrm>
          </p:contentPart>
        </mc:Choice>
        <mc:Fallback xmlns="">
          <p:pic>
            <p:nvPicPr>
              <p:cNvPr id="56" name="Inkt 55">
                <a:extLst>
                  <a:ext uri="{FF2B5EF4-FFF2-40B4-BE49-F238E27FC236}">
                    <a16:creationId xmlns:a16="http://schemas.microsoft.com/office/drawing/2014/main" id="{90186C1C-3233-5456-96F5-D6FDFDE258B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41640" y="956640"/>
                <a:ext cx="9000" cy="1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7" name="Inkt 56">
                <a:extLst>
                  <a:ext uri="{FF2B5EF4-FFF2-40B4-BE49-F238E27FC236}">
                    <a16:creationId xmlns:a16="http://schemas.microsoft.com/office/drawing/2014/main" id="{E91AA18C-683D-7253-1913-BFC909A6E336}"/>
                  </a:ext>
                </a:extLst>
              </p14:cNvPr>
              <p14:cNvContentPartPr/>
              <p14:nvPr/>
            </p14:nvContentPartPr>
            <p14:xfrm>
              <a:off x="2789720" y="1513560"/>
              <a:ext cx="4320" cy="360"/>
            </p14:xfrm>
          </p:contentPart>
        </mc:Choice>
        <mc:Fallback xmlns="">
          <p:pic>
            <p:nvPicPr>
              <p:cNvPr id="57" name="Inkt 56">
                <a:extLst>
                  <a:ext uri="{FF2B5EF4-FFF2-40B4-BE49-F238E27FC236}">
                    <a16:creationId xmlns:a16="http://schemas.microsoft.com/office/drawing/2014/main" id="{E91AA18C-683D-7253-1913-BFC909A6E33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85400" y="1509240"/>
                <a:ext cx="1296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8" name="Inkt 57">
                <a:extLst>
                  <a:ext uri="{FF2B5EF4-FFF2-40B4-BE49-F238E27FC236}">
                    <a16:creationId xmlns:a16="http://schemas.microsoft.com/office/drawing/2014/main" id="{7016466C-3DA4-5CC1-D391-B609879F0B0E}"/>
                  </a:ext>
                </a:extLst>
              </p14:cNvPr>
              <p14:cNvContentPartPr/>
              <p14:nvPr/>
            </p14:nvContentPartPr>
            <p14:xfrm>
              <a:off x="2692160" y="1360920"/>
              <a:ext cx="360" cy="360"/>
            </p14:xfrm>
          </p:contentPart>
        </mc:Choice>
        <mc:Fallback xmlns="">
          <p:pic>
            <p:nvPicPr>
              <p:cNvPr id="58" name="Inkt 57">
                <a:extLst>
                  <a:ext uri="{FF2B5EF4-FFF2-40B4-BE49-F238E27FC236}">
                    <a16:creationId xmlns:a16="http://schemas.microsoft.com/office/drawing/2014/main" id="{7016466C-3DA4-5CC1-D391-B609879F0B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7480" y="1356600"/>
                <a:ext cx="9000" cy="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25" name="Inkt 1024">
                <a:extLst>
                  <a:ext uri="{FF2B5EF4-FFF2-40B4-BE49-F238E27FC236}">
                    <a16:creationId xmlns:a16="http://schemas.microsoft.com/office/drawing/2014/main" id="{BB1E0815-FDC1-CE48-C5DF-CEA020E0434A}"/>
                  </a:ext>
                </a:extLst>
              </p14:cNvPr>
              <p14:cNvContentPartPr/>
              <p14:nvPr/>
            </p14:nvContentPartPr>
            <p14:xfrm>
              <a:off x="4246280" y="1797960"/>
              <a:ext cx="10800" cy="360"/>
            </p14:xfrm>
          </p:contentPart>
        </mc:Choice>
        <mc:Fallback xmlns="">
          <p:pic>
            <p:nvPicPr>
              <p:cNvPr id="1025" name="Inkt 1024">
                <a:extLst>
                  <a:ext uri="{FF2B5EF4-FFF2-40B4-BE49-F238E27FC236}">
                    <a16:creationId xmlns:a16="http://schemas.microsoft.com/office/drawing/2014/main" id="{BB1E0815-FDC1-CE48-C5DF-CEA020E0434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41960" y="1793640"/>
                <a:ext cx="19440" cy="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3" name="Groep 1032">
            <a:extLst>
              <a:ext uri="{FF2B5EF4-FFF2-40B4-BE49-F238E27FC236}">
                <a16:creationId xmlns:a16="http://schemas.microsoft.com/office/drawing/2014/main" id="{5FBD16FC-3171-F7C6-5BB1-E28ED43726F3}"/>
              </a:ext>
            </a:extLst>
          </p:cNvPr>
          <p:cNvGrpSpPr/>
          <p:nvPr/>
        </p:nvGrpSpPr>
        <p:grpSpPr>
          <a:xfrm>
            <a:off x="3220280" y="1188120"/>
            <a:ext cx="360" cy="360"/>
            <a:chOff x="3220280" y="1188120"/>
            <a:chExt cx="36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026" name="Inkt 1025">
                  <a:extLst>
                    <a:ext uri="{FF2B5EF4-FFF2-40B4-BE49-F238E27FC236}">
                      <a16:creationId xmlns:a16="http://schemas.microsoft.com/office/drawing/2014/main" id="{7024E43E-4C4F-1634-3F87-57F2197178E2}"/>
                    </a:ext>
                  </a:extLst>
                </p14:cNvPr>
                <p14:cNvContentPartPr/>
                <p14:nvPr/>
              </p14:nvContentPartPr>
              <p14:xfrm>
                <a:off x="3220280" y="1188120"/>
                <a:ext cx="360" cy="360"/>
              </p14:xfrm>
            </p:contentPart>
          </mc:Choice>
          <mc:Fallback xmlns="">
            <p:pic>
              <p:nvPicPr>
                <p:cNvPr id="1026" name="Inkt 1025">
                  <a:extLst>
                    <a:ext uri="{FF2B5EF4-FFF2-40B4-BE49-F238E27FC236}">
                      <a16:creationId xmlns:a16="http://schemas.microsoft.com/office/drawing/2014/main" id="{7024E43E-4C4F-1634-3F87-57F2197178E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15960" y="118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032" name="Inkt 1031">
                  <a:extLst>
                    <a:ext uri="{FF2B5EF4-FFF2-40B4-BE49-F238E27FC236}">
                      <a16:creationId xmlns:a16="http://schemas.microsoft.com/office/drawing/2014/main" id="{6AEAEC8C-D538-FF37-76A1-59ED0183DA0F}"/>
                    </a:ext>
                  </a:extLst>
                </p14:cNvPr>
                <p14:cNvContentPartPr/>
                <p14:nvPr/>
              </p14:nvContentPartPr>
              <p14:xfrm>
                <a:off x="3220280" y="1188120"/>
                <a:ext cx="360" cy="360"/>
              </p14:xfrm>
            </p:contentPart>
          </mc:Choice>
          <mc:Fallback xmlns="">
            <p:pic>
              <p:nvPicPr>
                <p:cNvPr id="1032" name="Inkt 1031">
                  <a:extLst>
                    <a:ext uri="{FF2B5EF4-FFF2-40B4-BE49-F238E27FC236}">
                      <a16:creationId xmlns:a16="http://schemas.microsoft.com/office/drawing/2014/main" id="{6AEAEC8C-D538-FF37-76A1-59ED0183DA0F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215960" y="1183800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6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556428C0-A571-95FF-779E-31E7CD8CD884}"/>
                  </a:ext>
                </a:extLst>
              </p14:cNvPr>
              <p14:cNvContentPartPr/>
              <p14:nvPr/>
            </p14:nvContentPartPr>
            <p14:xfrm>
              <a:off x="1107080" y="2814160"/>
              <a:ext cx="360" cy="36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556428C0-A571-95FF-779E-31E7CD8CD88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89080" y="270616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8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2F37E12E-6424-1D08-9AF9-0F917FE13F13}"/>
                  </a:ext>
                </a:extLst>
              </p14:cNvPr>
              <p14:cNvContentPartPr/>
              <p14:nvPr/>
            </p14:nvContentPartPr>
            <p14:xfrm>
              <a:off x="2875040" y="2997040"/>
              <a:ext cx="360" cy="36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2F37E12E-6424-1D08-9AF9-0F917FE13F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857040" y="288904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0D8BCCF6-9090-B323-77F5-CF9F638CE308}"/>
                  </a:ext>
                </a:extLst>
              </p14:cNvPr>
              <p14:cNvContentPartPr/>
              <p14:nvPr/>
            </p14:nvContentPartPr>
            <p14:xfrm>
              <a:off x="477440" y="2804080"/>
              <a:ext cx="360" cy="360"/>
            </p14:xfrm>
          </p:contentPart>
        </mc:Choice>
        <mc:Fallback xmlns=""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0D8BCCF6-9090-B323-77F5-CF9F638CE308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9440" y="2696080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ep 9">
            <a:extLst>
              <a:ext uri="{FF2B5EF4-FFF2-40B4-BE49-F238E27FC236}">
                <a16:creationId xmlns:a16="http://schemas.microsoft.com/office/drawing/2014/main" id="{433FA4A6-748D-1662-FB22-6FCE180568F0}"/>
              </a:ext>
            </a:extLst>
          </p:cNvPr>
          <p:cNvGrpSpPr/>
          <p:nvPr/>
        </p:nvGrpSpPr>
        <p:grpSpPr>
          <a:xfrm>
            <a:off x="650240" y="2976880"/>
            <a:ext cx="360" cy="360"/>
            <a:chOff x="650240" y="2976880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2">
              <p14:nvContentPartPr>
                <p14:cNvPr id="7" name="Inkt 6">
                  <a:extLst>
                    <a:ext uri="{FF2B5EF4-FFF2-40B4-BE49-F238E27FC236}">
                      <a16:creationId xmlns:a16="http://schemas.microsoft.com/office/drawing/2014/main" id="{0CB2C6CD-0DD6-CA2B-9F88-8C76A2F6D0B2}"/>
                    </a:ext>
                  </a:extLst>
                </p14:cNvPr>
                <p14:cNvContentPartPr/>
                <p14:nvPr/>
              </p14:nvContentPartPr>
              <p14:xfrm>
                <a:off x="650240" y="2976880"/>
                <a:ext cx="360" cy="360"/>
              </p14:xfrm>
            </p:contentPart>
          </mc:Choice>
          <mc:Fallback xmlns="">
            <p:pic>
              <p:nvPicPr>
                <p:cNvPr id="7" name="Inkt 6">
                  <a:extLst>
                    <a:ext uri="{FF2B5EF4-FFF2-40B4-BE49-F238E27FC236}">
                      <a16:creationId xmlns:a16="http://schemas.microsoft.com/office/drawing/2014/main" id="{0CB2C6CD-0DD6-CA2B-9F88-8C76A2F6D0B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32240" y="286888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4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6216B7F7-D6D5-8B27-A096-C64A4AC7C04B}"/>
                    </a:ext>
                  </a:extLst>
                </p14:cNvPr>
                <p14:cNvContentPartPr/>
                <p14:nvPr/>
              </p14:nvContentPartPr>
              <p14:xfrm>
                <a:off x="650240" y="2976880"/>
                <a:ext cx="360" cy="36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6216B7F7-D6D5-8B27-A096-C64A4AC7C04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32240" y="2868880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5">
            <p14:nvContentPartPr>
              <p14:cNvPr id="9" name="Inkt 8">
                <a:extLst>
                  <a:ext uri="{FF2B5EF4-FFF2-40B4-BE49-F238E27FC236}">
                    <a16:creationId xmlns:a16="http://schemas.microsoft.com/office/drawing/2014/main" id="{85BF012F-6C5A-4C06-541E-D265BFDA57B9}"/>
                  </a:ext>
                </a:extLst>
              </p14:cNvPr>
              <p14:cNvContentPartPr/>
              <p14:nvPr/>
            </p14:nvContentPartPr>
            <p14:xfrm>
              <a:off x="5732720" y="2621200"/>
              <a:ext cx="27720" cy="360"/>
            </p14:xfrm>
          </p:contentPart>
        </mc:Choice>
        <mc:Fallback xmlns="">
          <p:pic>
            <p:nvPicPr>
              <p:cNvPr id="9" name="Inkt 8">
                <a:extLst>
                  <a:ext uri="{FF2B5EF4-FFF2-40B4-BE49-F238E27FC236}">
                    <a16:creationId xmlns:a16="http://schemas.microsoft.com/office/drawing/2014/main" id="{85BF012F-6C5A-4C06-541E-D265BFDA57B9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715080" y="2513200"/>
                <a:ext cx="6336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3" name="Inkt 12">
                <a:extLst>
                  <a:ext uri="{FF2B5EF4-FFF2-40B4-BE49-F238E27FC236}">
                    <a16:creationId xmlns:a16="http://schemas.microsoft.com/office/drawing/2014/main" id="{223C7DEB-2EC7-B8F0-3F0A-00F7BD07A9A6}"/>
                  </a:ext>
                </a:extLst>
              </p14:cNvPr>
              <p14:cNvContentPartPr/>
              <p14:nvPr/>
            </p14:nvContentPartPr>
            <p14:xfrm>
              <a:off x="683930" y="456020"/>
              <a:ext cx="119080" cy="1113189"/>
            </p14:xfrm>
          </p:contentPart>
        </mc:Choice>
        <mc:Fallback xmlns="">
          <p:pic>
            <p:nvPicPr>
              <p:cNvPr id="13" name="Inkt 12">
                <a:extLst>
                  <a:ext uri="{FF2B5EF4-FFF2-40B4-BE49-F238E27FC236}">
                    <a16:creationId xmlns:a16="http://schemas.microsoft.com/office/drawing/2014/main" id="{223C7DEB-2EC7-B8F0-3F0A-00F7BD07A9A6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65888" y="438379"/>
                <a:ext cx="154804" cy="1148831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ep 24">
            <a:extLst>
              <a:ext uri="{FF2B5EF4-FFF2-40B4-BE49-F238E27FC236}">
                <a16:creationId xmlns:a16="http://schemas.microsoft.com/office/drawing/2014/main" id="{3C856D1C-AC84-80B7-5DE1-A7438FB59452}"/>
              </a:ext>
            </a:extLst>
          </p:cNvPr>
          <p:cNvGrpSpPr/>
          <p:nvPr/>
        </p:nvGrpSpPr>
        <p:grpSpPr>
          <a:xfrm>
            <a:off x="773570" y="329720"/>
            <a:ext cx="1677392" cy="1266129"/>
            <a:chOff x="1196720" y="690520"/>
            <a:chExt cx="1587240" cy="119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1257244E-8A90-4F48-1F24-0862E8188EE0}"/>
                    </a:ext>
                  </a:extLst>
                </p14:cNvPr>
                <p14:cNvContentPartPr/>
                <p14:nvPr/>
              </p14:nvContentPartPr>
              <p14:xfrm>
                <a:off x="1899440" y="690520"/>
                <a:ext cx="79200" cy="119808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1257244E-8A90-4F48-1F24-0862E8188EE0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882784" y="673487"/>
                  <a:ext cx="112852" cy="123180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5AF40450-9B7E-CAC0-383A-976F6C71C241}"/>
                    </a:ext>
                  </a:extLst>
                </p14:cNvPr>
                <p14:cNvContentPartPr/>
                <p14:nvPr/>
              </p14:nvContentPartPr>
              <p14:xfrm>
                <a:off x="1196720" y="1208920"/>
                <a:ext cx="662400" cy="82080"/>
              </p14:xfrm>
            </p:contentPart>
          </mc:Choice>
          <mc:Fallback xmlns=""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5AF40450-9B7E-CAC0-383A-976F6C71C241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180024" y="1191891"/>
                  <a:ext cx="696133" cy="11579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3FE5A8AC-DCC4-ACCF-9635-6C59AED91806}"/>
                    </a:ext>
                  </a:extLst>
                </p14:cNvPr>
                <p14:cNvContentPartPr/>
                <p14:nvPr/>
              </p14:nvContentPartPr>
              <p14:xfrm>
                <a:off x="2233160" y="1390720"/>
                <a:ext cx="550800" cy="489600"/>
              </p14:xfrm>
            </p:contentPart>
          </mc:Choice>
          <mc:Fallback xmlns=""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3FE5A8AC-DCC4-ACCF-9635-6C59AED9180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216128" y="1374025"/>
                  <a:ext cx="584522" cy="52333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6" name="Inkt 25">
                <a:extLst>
                  <a:ext uri="{FF2B5EF4-FFF2-40B4-BE49-F238E27FC236}">
                    <a16:creationId xmlns:a16="http://schemas.microsoft.com/office/drawing/2014/main" id="{0DD829D9-6D13-A534-1C23-F170764C337D}"/>
                  </a:ext>
                </a:extLst>
              </p14:cNvPr>
              <p14:cNvContentPartPr/>
              <p14:nvPr/>
            </p14:nvContentPartPr>
            <p14:xfrm>
              <a:off x="2634770" y="1039437"/>
              <a:ext cx="865898" cy="486212"/>
            </p14:xfrm>
          </p:contentPart>
        </mc:Choice>
        <mc:Fallback xmlns="">
          <p:pic>
            <p:nvPicPr>
              <p:cNvPr id="26" name="Inkt 25">
                <a:extLst>
                  <a:ext uri="{FF2B5EF4-FFF2-40B4-BE49-F238E27FC236}">
                    <a16:creationId xmlns:a16="http://schemas.microsoft.com/office/drawing/2014/main" id="{0DD829D9-6D13-A534-1C23-F170764C337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2616775" y="1021429"/>
                <a:ext cx="901527" cy="521868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8422D72E-826D-942C-E644-F0A0A18F6FCD}"/>
              </a:ext>
            </a:extLst>
          </p:cNvPr>
          <p:cNvSpPr txBox="1"/>
          <p:nvPr/>
        </p:nvSpPr>
        <p:spPr>
          <a:xfrm>
            <a:off x="1599901" y="2086539"/>
            <a:ext cx="96306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ptos" panose="020B0004020202020204" pitchFamily="34" charset="0"/>
              <a:buChar char="→"/>
            </a:pPr>
            <a:r>
              <a:rPr lang="en-GB" sz="5000" dirty="0"/>
              <a:t>Search for common grounds</a:t>
            </a:r>
          </a:p>
          <a:p>
            <a:pPr marL="685800" indent="-685800">
              <a:buFont typeface="Aptos" panose="020B0004020202020204" pitchFamily="34" charset="0"/>
              <a:buChar char="→"/>
            </a:pPr>
            <a:r>
              <a:rPr lang="en-GB" sz="5000" dirty="0"/>
              <a:t>Choose for iterative approach and ongoing open dialogue</a:t>
            </a:r>
          </a:p>
          <a:p>
            <a:pPr marL="685800" indent="-685800">
              <a:buFont typeface="Aptos" panose="020B0004020202020204" pitchFamily="34" charset="0"/>
              <a:buChar char="→"/>
            </a:pPr>
            <a:r>
              <a:rPr lang="en-GB" sz="5000" dirty="0"/>
              <a:t>Allow for change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98BD8330-87FD-94A9-FE68-B525C4504DEA}"/>
              </a:ext>
            </a:extLst>
          </p:cNvPr>
          <p:cNvPicPr>
            <a:picLocks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1090" descr="Afbeelding met Lettertype, tekst, logo, Graphics">
            <a:extLst>
              <a:ext uri="{FF2B5EF4-FFF2-40B4-BE49-F238E27FC236}">
                <a16:creationId xmlns:a16="http://schemas.microsoft.com/office/drawing/2014/main" id="{3FBE0BC9-BB18-6C35-036C-0D541819896B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5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kstvak 66">
            <a:extLst>
              <a:ext uri="{FF2B5EF4-FFF2-40B4-BE49-F238E27FC236}">
                <a16:creationId xmlns:a16="http://schemas.microsoft.com/office/drawing/2014/main" id="{C4F22A75-4BEB-868C-0BBD-9740C4E32534}"/>
              </a:ext>
            </a:extLst>
          </p:cNvPr>
          <p:cNvSpPr txBox="1"/>
          <p:nvPr/>
        </p:nvSpPr>
        <p:spPr>
          <a:xfrm>
            <a:off x="883867" y="2643872"/>
            <a:ext cx="10039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GB" sz="5000" dirty="0"/>
              <a:t>Joining forces in persuading writers to donate their hard drive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5" name="Inkt 74">
                <a:extLst>
                  <a:ext uri="{FF2B5EF4-FFF2-40B4-BE49-F238E27FC236}">
                    <a16:creationId xmlns:a16="http://schemas.microsoft.com/office/drawing/2014/main" id="{BC9DA706-08FB-3B74-9DB1-08A3EA50A634}"/>
                  </a:ext>
                </a:extLst>
              </p14:cNvPr>
              <p14:cNvContentPartPr/>
              <p14:nvPr/>
            </p14:nvContentPartPr>
            <p14:xfrm>
              <a:off x="1401880" y="1147528"/>
              <a:ext cx="570600" cy="428760"/>
            </p14:xfrm>
          </p:contentPart>
        </mc:Choice>
        <mc:Fallback xmlns="">
          <p:pic>
            <p:nvPicPr>
              <p:cNvPr id="75" name="Inkt 74">
                <a:extLst>
                  <a:ext uri="{FF2B5EF4-FFF2-40B4-BE49-F238E27FC236}">
                    <a16:creationId xmlns:a16="http://schemas.microsoft.com/office/drawing/2014/main" id="{BC9DA706-08FB-3B74-9DB1-08A3EA50A6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3880" y="1129888"/>
                <a:ext cx="60624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6" name="Inkt 75">
                <a:extLst>
                  <a:ext uri="{FF2B5EF4-FFF2-40B4-BE49-F238E27FC236}">
                    <a16:creationId xmlns:a16="http://schemas.microsoft.com/office/drawing/2014/main" id="{34F4DA52-E93A-90E0-C6B9-238C793A1510}"/>
                  </a:ext>
                </a:extLst>
              </p14:cNvPr>
              <p14:cNvContentPartPr/>
              <p14:nvPr/>
            </p14:nvContentPartPr>
            <p14:xfrm>
              <a:off x="2020360" y="1209808"/>
              <a:ext cx="191160" cy="393120"/>
            </p14:xfrm>
          </p:contentPart>
        </mc:Choice>
        <mc:Fallback xmlns="">
          <p:pic>
            <p:nvPicPr>
              <p:cNvPr id="76" name="Inkt 75">
                <a:extLst>
                  <a:ext uri="{FF2B5EF4-FFF2-40B4-BE49-F238E27FC236}">
                    <a16:creationId xmlns:a16="http://schemas.microsoft.com/office/drawing/2014/main" id="{34F4DA52-E93A-90E0-C6B9-238C793A151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2720" y="1191808"/>
                <a:ext cx="226800" cy="42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77" name="Groep 76">
            <a:extLst>
              <a:ext uri="{FF2B5EF4-FFF2-40B4-BE49-F238E27FC236}">
                <a16:creationId xmlns:a16="http://schemas.microsoft.com/office/drawing/2014/main" id="{553EAC4D-F5A0-D664-C50D-272DC0E04699}"/>
              </a:ext>
            </a:extLst>
          </p:cNvPr>
          <p:cNvGrpSpPr/>
          <p:nvPr/>
        </p:nvGrpSpPr>
        <p:grpSpPr>
          <a:xfrm>
            <a:off x="1880680" y="427528"/>
            <a:ext cx="862200" cy="1119960"/>
            <a:chOff x="4491800" y="263920"/>
            <a:chExt cx="862200" cy="111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8" name="Inkt 77">
                  <a:extLst>
                    <a:ext uri="{FF2B5EF4-FFF2-40B4-BE49-F238E27FC236}">
                      <a16:creationId xmlns:a16="http://schemas.microsoft.com/office/drawing/2014/main" id="{DC12AAAD-F58D-48D1-74C0-EBF8849A9F67}"/>
                    </a:ext>
                  </a:extLst>
                </p14:cNvPr>
                <p14:cNvContentPartPr/>
                <p14:nvPr/>
              </p14:nvContentPartPr>
              <p14:xfrm>
                <a:off x="4957640" y="263920"/>
                <a:ext cx="396360" cy="1119960"/>
              </p14:xfrm>
            </p:contentPart>
          </mc:Choice>
          <mc:Fallback xmlns="">
            <p:pic>
              <p:nvPicPr>
                <p:cNvPr id="78" name="Inkt 77">
                  <a:extLst>
                    <a:ext uri="{FF2B5EF4-FFF2-40B4-BE49-F238E27FC236}">
                      <a16:creationId xmlns:a16="http://schemas.microsoft.com/office/drawing/2014/main" id="{DC12AAAD-F58D-48D1-74C0-EBF8849A9F6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939640" y="245920"/>
                  <a:ext cx="432000" cy="11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9" name="Inkt 78">
                  <a:extLst>
                    <a:ext uri="{FF2B5EF4-FFF2-40B4-BE49-F238E27FC236}">
                      <a16:creationId xmlns:a16="http://schemas.microsoft.com/office/drawing/2014/main" id="{151982AA-4C49-ECA2-3A8A-F12BF7643292}"/>
                    </a:ext>
                  </a:extLst>
                </p14:cNvPr>
                <p14:cNvContentPartPr/>
                <p14:nvPr/>
              </p14:nvContentPartPr>
              <p14:xfrm>
                <a:off x="4491800" y="517360"/>
                <a:ext cx="842040" cy="41400"/>
              </p14:xfrm>
            </p:contentPart>
          </mc:Choice>
          <mc:Fallback xmlns="">
            <p:pic>
              <p:nvPicPr>
                <p:cNvPr id="79" name="Inkt 78">
                  <a:extLst>
                    <a:ext uri="{FF2B5EF4-FFF2-40B4-BE49-F238E27FC236}">
                      <a16:creationId xmlns:a16="http://schemas.microsoft.com/office/drawing/2014/main" id="{151982AA-4C49-ECA2-3A8A-F12BF764329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473800" y="499720"/>
                  <a:ext cx="877680" cy="7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ep 84">
            <a:extLst>
              <a:ext uri="{FF2B5EF4-FFF2-40B4-BE49-F238E27FC236}">
                <a16:creationId xmlns:a16="http://schemas.microsoft.com/office/drawing/2014/main" id="{B70C6129-7D4F-C602-1593-7F38A039D439}"/>
              </a:ext>
            </a:extLst>
          </p:cNvPr>
          <p:cNvGrpSpPr/>
          <p:nvPr/>
        </p:nvGrpSpPr>
        <p:grpSpPr>
          <a:xfrm>
            <a:off x="2813400" y="317188"/>
            <a:ext cx="503280" cy="1340640"/>
            <a:chOff x="2884040" y="324760"/>
            <a:chExt cx="503280" cy="134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3" name="Inkt 82">
                  <a:extLst>
                    <a:ext uri="{FF2B5EF4-FFF2-40B4-BE49-F238E27FC236}">
                      <a16:creationId xmlns:a16="http://schemas.microsoft.com/office/drawing/2014/main" id="{B3C4F438-78E0-F8D1-D336-0ECEC079CF9B}"/>
                    </a:ext>
                  </a:extLst>
                </p14:cNvPr>
                <p14:cNvContentPartPr/>
                <p14:nvPr/>
              </p14:nvContentPartPr>
              <p14:xfrm>
                <a:off x="2884040" y="324760"/>
                <a:ext cx="48240" cy="1259280"/>
              </p14:xfrm>
            </p:contentPart>
          </mc:Choice>
          <mc:Fallback xmlns="">
            <p:pic>
              <p:nvPicPr>
                <p:cNvPr id="83" name="Inkt 82">
                  <a:extLst>
                    <a:ext uri="{FF2B5EF4-FFF2-40B4-BE49-F238E27FC236}">
                      <a16:creationId xmlns:a16="http://schemas.microsoft.com/office/drawing/2014/main" id="{B3C4F438-78E0-F8D1-D336-0ECEC079CF9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866400" y="306760"/>
                  <a:ext cx="83880" cy="12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4" name="Inkt 83">
                  <a:extLst>
                    <a:ext uri="{FF2B5EF4-FFF2-40B4-BE49-F238E27FC236}">
                      <a16:creationId xmlns:a16="http://schemas.microsoft.com/office/drawing/2014/main" id="{A618F0E0-00B9-2400-BAFA-63DD8D5F80F5}"/>
                    </a:ext>
                  </a:extLst>
                </p14:cNvPr>
                <p14:cNvContentPartPr/>
                <p14:nvPr/>
              </p14:nvContentPartPr>
              <p14:xfrm>
                <a:off x="2915720" y="1014520"/>
                <a:ext cx="471600" cy="650880"/>
              </p14:xfrm>
            </p:contentPart>
          </mc:Choice>
          <mc:Fallback xmlns="">
            <p:pic>
              <p:nvPicPr>
                <p:cNvPr id="84" name="Inkt 83">
                  <a:extLst>
                    <a:ext uri="{FF2B5EF4-FFF2-40B4-BE49-F238E27FC236}">
                      <a16:creationId xmlns:a16="http://schemas.microsoft.com/office/drawing/2014/main" id="{A618F0E0-00B9-2400-BAFA-63DD8D5F80F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97720" y="996520"/>
                  <a:ext cx="507240" cy="686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86" name="Inkt 85">
                <a:extLst>
                  <a:ext uri="{FF2B5EF4-FFF2-40B4-BE49-F238E27FC236}">
                    <a16:creationId xmlns:a16="http://schemas.microsoft.com/office/drawing/2014/main" id="{47115E8F-897D-7C9B-35B2-AB5E76CC94D5}"/>
                  </a:ext>
                </a:extLst>
              </p14:cNvPr>
              <p14:cNvContentPartPr/>
              <p14:nvPr/>
            </p14:nvContentPartPr>
            <p14:xfrm>
              <a:off x="3759200" y="437800"/>
              <a:ext cx="428040" cy="1247760"/>
            </p14:xfrm>
          </p:contentPart>
        </mc:Choice>
        <mc:Fallback xmlns="">
          <p:pic>
            <p:nvPicPr>
              <p:cNvPr id="86" name="Inkt 85">
                <a:extLst>
                  <a:ext uri="{FF2B5EF4-FFF2-40B4-BE49-F238E27FC236}">
                    <a16:creationId xmlns:a16="http://schemas.microsoft.com/office/drawing/2014/main" id="{47115E8F-897D-7C9B-35B2-AB5E76CC94D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741200" y="420160"/>
                <a:ext cx="463680" cy="128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8" name="Inkt 97">
                <a:extLst>
                  <a:ext uri="{FF2B5EF4-FFF2-40B4-BE49-F238E27FC236}">
                    <a16:creationId xmlns:a16="http://schemas.microsoft.com/office/drawing/2014/main" id="{136843F0-8743-5319-18DE-659EB617494B}"/>
                  </a:ext>
                </a:extLst>
              </p14:cNvPr>
              <p14:cNvContentPartPr/>
              <p14:nvPr/>
            </p14:nvContentPartPr>
            <p14:xfrm>
              <a:off x="943280" y="304600"/>
              <a:ext cx="21960" cy="1236960"/>
            </p14:xfrm>
          </p:contentPart>
        </mc:Choice>
        <mc:Fallback xmlns="">
          <p:pic>
            <p:nvPicPr>
              <p:cNvPr id="98" name="Inkt 97">
                <a:extLst>
                  <a:ext uri="{FF2B5EF4-FFF2-40B4-BE49-F238E27FC236}">
                    <a16:creationId xmlns:a16="http://schemas.microsoft.com/office/drawing/2014/main" id="{136843F0-8743-5319-18DE-659EB617494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25640" y="286600"/>
                <a:ext cx="57600" cy="127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01" name="Inkt 100">
                <a:extLst>
                  <a:ext uri="{FF2B5EF4-FFF2-40B4-BE49-F238E27FC236}">
                    <a16:creationId xmlns:a16="http://schemas.microsoft.com/office/drawing/2014/main" id="{5A9DB5F4-9F8D-5941-F5F6-541D6A0D80D9}"/>
                  </a:ext>
                </a:extLst>
              </p14:cNvPr>
              <p14:cNvContentPartPr/>
              <p14:nvPr/>
            </p14:nvContentPartPr>
            <p14:xfrm>
              <a:off x="925280" y="273280"/>
              <a:ext cx="457200" cy="702720"/>
            </p14:xfrm>
          </p:contentPart>
        </mc:Choice>
        <mc:Fallback xmlns="">
          <p:pic>
            <p:nvPicPr>
              <p:cNvPr id="101" name="Inkt 100">
                <a:extLst>
                  <a:ext uri="{FF2B5EF4-FFF2-40B4-BE49-F238E27FC236}">
                    <a16:creationId xmlns:a16="http://schemas.microsoft.com/office/drawing/2014/main" id="{5A9DB5F4-9F8D-5941-F5F6-541D6A0D80D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07640" y="255640"/>
                <a:ext cx="492840" cy="7383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3">
            <a:extLst>
              <a:ext uri="{FF2B5EF4-FFF2-40B4-BE49-F238E27FC236}">
                <a16:creationId xmlns:a16="http://schemas.microsoft.com/office/drawing/2014/main" id="{A4218B8F-83D7-C2B4-4130-546CF6FC45D6}"/>
              </a:ext>
            </a:extLst>
          </p:cNvPr>
          <p:cNvPicPr>
            <a:picLocks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1090" descr="Afbeelding met Lettertype, tekst, logo, Graphics">
            <a:extLst>
              <a:ext uri="{FF2B5EF4-FFF2-40B4-BE49-F238E27FC236}">
                <a16:creationId xmlns:a16="http://schemas.microsoft.com/office/drawing/2014/main" id="{AF23639A-F79D-A587-9770-DEFE9AA1CA1D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66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kstvak 68">
            <a:extLst>
              <a:ext uri="{FF2B5EF4-FFF2-40B4-BE49-F238E27FC236}">
                <a16:creationId xmlns:a16="http://schemas.microsoft.com/office/drawing/2014/main" id="{5419AA91-83F4-208D-7A98-BAC7DD0230E7}"/>
              </a:ext>
            </a:extLst>
          </p:cNvPr>
          <p:cNvSpPr txBox="1"/>
          <p:nvPr/>
        </p:nvSpPr>
        <p:spPr>
          <a:xfrm>
            <a:off x="925280" y="2680953"/>
            <a:ext cx="936497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nl-BE" sz="5000" dirty="0"/>
              <a:t>Co-designing museum presentations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endParaRPr lang="nl-BE" sz="5000" dirty="0"/>
          </a:p>
          <a:p>
            <a:pPr marL="685800" indent="-685800">
              <a:buFont typeface="Wingdings" panose="05000000000000000000" pitchFamily="2" charset="2"/>
              <a:buChar char="v"/>
            </a:pPr>
            <a:endParaRPr lang="nl-BE" sz="5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DF7F6867-5D93-5F3F-CEDB-18FAB0396A22}"/>
                  </a:ext>
                </a:extLst>
              </p14:cNvPr>
              <p14:cNvContentPartPr/>
              <p14:nvPr/>
            </p14:nvContentPartPr>
            <p14:xfrm>
              <a:off x="1401880" y="1147528"/>
              <a:ext cx="570600" cy="42876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DF7F6867-5D93-5F3F-CEDB-18FAB0396A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83880" y="1129888"/>
                <a:ext cx="60624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55085788-B6BD-360C-8E39-2621C0074EDB}"/>
                  </a:ext>
                </a:extLst>
              </p14:cNvPr>
              <p14:cNvContentPartPr/>
              <p14:nvPr/>
            </p14:nvContentPartPr>
            <p14:xfrm>
              <a:off x="2020360" y="1209808"/>
              <a:ext cx="191160" cy="393120"/>
            </p14:xfrm>
          </p:contentPart>
        </mc:Choice>
        <mc:Fallback xmlns=""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55085788-B6BD-360C-8E39-2621C0074ED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02720" y="1191808"/>
                <a:ext cx="226800" cy="42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6" name="Groep 5">
            <a:extLst>
              <a:ext uri="{FF2B5EF4-FFF2-40B4-BE49-F238E27FC236}">
                <a16:creationId xmlns:a16="http://schemas.microsoft.com/office/drawing/2014/main" id="{C6F000A3-3783-6839-51CD-291BC3AEA848}"/>
              </a:ext>
            </a:extLst>
          </p:cNvPr>
          <p:cNvGrpSpPr/>
          <p:nvPr/>
        </p:nvGrpSpPr>
        <p:grpSpPr>
          <a:xfrm>
            <a:off x="1880680" y="427528"/>
            <a:ext cx="862200" cy="1119960"/>
            <a:chOff x="4491800" y="263920"/>
            <a:chExt cx="862200" cy="111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7" name="Inkt 6">
                  <a:extLst>
                    <a:ext uri="{FF2B5EF4-FFF2-40B4-BE49-F238E27FC236}">
                      <a16:creationId xmlns:a16="http://schemas.microsoft.com/office/drawing/2014/main" id="{2D8C60C9-B533-1015-BC6D-56CEA9B544EC}"/>
                    </a:ext>
                  </a:extLst>
                </p14:cNvPr>
                <p14:cNvContentPartPr/>
                <p14:nvPr/>
              </p14:nvContentPartPr>
              <p14:xfrm>
                <a:off x="4957640" y="263920"/>
                <a:ext cx="396360" cy="1119960"/>
              </p14:xfrm>
            </p:contentPart>
          </mc:Choice>
          <mc:Fallback xmlns="">
            <p:pic>
              <p:nvPicPr>
                <p:cNvPr id="7" name="Inkt 6">
                  <a:extLst>
                    <a:ext uri="{FF2B5EF4-FFF2-40B4-BE49-F238E27FC236}">
                      <a16:creationId xmlns:a16="http://schemas.microsoft.com/office/drawing/2014/main" id="{2D8C60C9-B533-1015-BC6D-56CEA9B544E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939640" y="245920"/>
                  <a:ext cx="432000" cy="11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B041011F-810A-D9E1-1E89-7574B01E4F2F}"/>
                    </a:ext>
                  </a:extLst>
                </p14:cNvPr>
                <p14:cNvContentPartPr/>
                <p14:nvPr/>
              </p14:nvContentPartPr>
              <p14:xfrm>
                <a:off x="4491800" y="517360"/>
                <a:ext cx="842040" cy="4140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B041011F-810A-D9E1-1E89-7574B01E4F2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473800" y="499720"/>
                  <a:ext cx="877680" cy="7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" name="Groep 8">
            <a:extLst>
              <a:ext uri="{FF2B5EF4-FFF2-40B4-BE49-F238E27FC236}">
                <a16:creationId xmlns:a16="http://schemas.microsoft.com/office/drawing/2014/main" id="{5C3A0165-45CD-2705-066E-827191C82BA3}"/>
              </a:ext>
            </a:extLst>
          </p:cNvPr>
          <p:cNvGrpSpPr/>
          <p:nvPr/>
        </p:nvGrpSpPr>
        <p:grpSpPr>
          <a:xfrm>
            <a:off x="2813400" y="317188"/>
            <a:ext cx="503280" cy="1340640"/>
            <a:chOff x="2884040" y="324760"/>
            <a:chExt cx="503280" cy="134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78A26625-668F-5821-8683-B502322E66D9}"/>
                    </a:ext>
                  </a:extLst>
                </p14:cNvPr>
                <p14:cNvContentPartPr/>
                <p14:nvPr/>
              </p14:nvContentPartPr>
              <p14:xfrm>
                <a:off x="2884040" y="324760"/>
                <a:ext cx="48240" cy="125928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78A26625-668F-5821-8683-B502322E66D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866400" y="306760"/>
                  <a:ext cx="83880" cy="12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Inkt 10">
                  <a:extLst>
                    <a:ext uri="{FF2B5EF4-FFF2-40B4-BE49-F238E27FC236}">
                      <a16:creationId xmlns:a16="http://schemas.microsoft.com/office/drawing/2014/main" id="{B823C04C-423A-EFAA-34EB-D5BE90737CDB}"/>
                    </a:ext>
                  </a:extLst>
                </p14:cNvPr>
                <p14:cNvContentPartPr/>
                <p14:nvPr/>
              </p14:nvContentPartPr>
              <p14:xfrm>
                <a:off x="2915720" y="1014520"/>
                <a:ext cx="471600" cy="650880"/>
              </p14:xfrm>
            </p:contentPart>
          </mc:Choice>
          <mc:Fallback xmlns="">
            <p:pic>
              <p:nvPicPr>
                <p:cNvPr id="11" name="Inkt 10">
                  <a:extLst>
                    <a:ext uri="{FF2B5EF4-FFF2-40B4-BE49-F238E27FC236}">
                      <a16:creationId xmlns:a16="http://schemas.microsoft.com/office/drawing/2014/main" id="{B823C04C-423A-EFAA-34EB-D5BE90737CD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97720" y="996520"/>
                  <a:ext cx="507240" cy="686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3" name="Inkt 12">
                <a:extLst>
                  <a:ext uri="{FF2B5EF4-FFF2-40B4-BE49-F238E27FC236}">
                    <a16:creationId xmlns:a16="http://schemas.microsoft.com/office/drawing/2014/main" id="{A2F26361-47F8-B710-2490-2C720093A147}"/>
                  </a:ext>
                </a:extLst>
              </p14:cNvPr>
              <p14:cNvContentPartPr/>
              <p14:nvPr/>
            </p14:nvContentPartPr>
            <p14:xfrm>
              <a:off x="3645080" y="373360"/>
              <a:ext cx="735120" cy="988920"/>
            </p14:xfrm>
          </p:contentPart>
        </mc:Choice>
        <mc:Fallback xmlns="">
          <p:pic>
            <p:nvPicPr>
              <p:cNvPr id="13" name="Inkt 12">
                <a:extLst>
                  <a:ext uri="{FF2B5EF4-FFF2-40B4-BE49-F238E27FC236}">
                    <a16:creationId xmlns:a16="http://schemas.microsoft.com/office/drawing/2014/main" id="{A2F26361-47F8-B710-2490-2C720093A14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27080" y="355720"/>
                <a:ext cx="770760" cy="102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2" name="Inkt 31">
                <a:extLst>
                  <a:ext uri="{FF2B5EF4-FFF2-40B4-BE49-F238E27FC236}">
                    <a16:creationId xmlns:a16="http://schemas.microsoft.com/office/drawing/2014/main" id="{F8FDFFCB-DBAF-F670-ADC1-61203E605193}"/>
                  </a:ext>
                </a:extLst>
              </p14:cNvPr>
              <p14:cNvContentPartPr/>
              <p14:nvPr/>
            </p14:nvContentPartPr>
            <p14:xfrm>
              <a:off x="943280" y="304600"/>
              <a:ext cx="21960" cy="1236960"/>
            </p14:xfrm>
          </p:contentPart>
        </mc:Choice>
        <mc:Fallback xmlns="">
          <p:pic>
            <p:nvPicPr>
              <p:cNvPr id="32" name="Inkt 31">
                <a:extLst>
                  <a:ext uri="{FF2B5EF4-FFF2-40B4-BE49-F238E27FC236}">
                    <a16:creationId xmlns:a16="http://schemas.microsoft.com/office/drawing/2014/main" id="{F8FDFFCB-DBAF-F670-ADC1-61203E60519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25640" y="286600"/>
                <a:ext cx="57600" cy="127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3" name="Inkt 32">
                <a:extLst>
                  <a:ext uri="{FF2B5EF4-FFF2-40B4-BE49-F238E27FC236}">
                    <a16:creationId xmlns:a16="http://schemas.microsoft.com/office/drawing/2014/main" id="{5F7AB298-7AE2-1620-96FB-927E317D3F3F}"/>
                  </a:ext>
                </a:extLst>
              </p14:cNvPr>
              <p14:cNvContentPartPr/>
              <p14:nvPr/>
            </p14:nvContentPartPr>
            <p14:xfrm>
              <a:off x="925280" y="273280"/>
              <a:ext cx="457200" cy="702720"/>
            </p14:xfrm>
          </p:contentPart>
        </mc:Choice>
        <mc:Fallback xmlns="">
          <p:pic>
            <p:nvPicPr>
              <p:cNvPr id="33" name="Inkt 32">
                <a:extLst>
                  <a:ext uri="{FF2B5EF4-FFF2-40B4-BE49-F238E27FC236}">
                    <a16:creationId xmlns:a16="http://schemas.microsoft.com/office/drawing/2014/main" id="{5F7AB298-7AE2-1620-96FB-927E317D3F3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07640" y="255640"/>
                <a:ext cx="492840" cy="7383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3">
            <a:extLst>
              <a:ext uri="{FF2B5EF4-FFF2-40B4-BE49-F238E27FC236}">
                <a16:creationId xmlns:a16="http://schemas.microsoft.com/office/drawing/2014/main" id="{8537426B-D183-32E8-B303-C5ADAEC1F705}"/>
              </a:ext>
            </a:extLst>
          </p:cNvPr>
          <p:cNvPicPr>
            <a:picLocks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1090" descr="Afbeelding met Lettertype, tekst, logo, Graphics">
            <a:extLst>
              <a:ext uri="{FF2B5EF4-FFF2-40B4-BE49-F238E27FC236}">
                <a16:creationId xmlns:a16="http://schemas.microsoft.com/office/drawing/2014/main" id="{EDA0740D-C24E-6996-BFF3-DAA2D30A38B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28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kstvak 68">
            <a:extLst>
              <a:ext uri="{FF2B5EF4-FFF2-40B4-BE49-F238E27FC236}">
                <a16:creationId xmlns:a16="http://schemas.microsoft.com/office/drawing/2014/main" id="{5419AA91-83F4-208D-7A98-BAC7DD0230E7}"/>
              </a:ext>
            </a:extLst>
          </p:cNvPr>
          <p:cNvSpPr txBox="1"/>
          <p:nvPr/>
        </p:nvSpPr>
        <p:spPr>
          <a:xfrm>
            <a:off x="930676" y="2582092"/>
            <a:ext cx="1033064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nl-BE" sz="5000" dirty="0"/>
              <a:t>Partnering up in </a:t>
            </a:r>
            <a:r>
              <a:rPr lang="nl-BE" sz="5000" dirty="0" err="1"/>
              <a:t>academic</a:t>
            </a:r>
            <a:r>
              <a:rPr lang="nl-BE" sz="5000" dirty="0"/>
              <a:t> research </a:t>
            </a:r>
            <a:r>
              <a:rPr lang="nl-BE" sz="5000" dirty="0" err="1"/>
              <a:t>and</a:t>
            </a:r>
            <a:r>
              <a:rPr lang="nl-BE" sz="5000" dirty="0"/>
              <a:t> </a:t>
            </a:r>
            <a:r>
              <a:rPr lang="nl-BE" sz="5000" dirty="0" err="1"/>
              <a:t>education</a:t>
            </a:r>
            <a:endParaRPr lang="nl-BE" sz="5000" dirty="0"/>
          </a:p>
          <a:p>
            <a:pPr marL="685800" indent="-685800">
              <a:buFont typeface="Wingdings" panose="05000000000000000000" pitchFamily="2" charset="2"/>
              <a:buChar char="v"/>
            </a:pPr>
            <a:endParaRPr lang="nl-BE" sz="5000" dirty="0"/>
          </a:p>
          <a:p>
            <a:pPr marL="685800" indent="-685800">
              <a:buFont typeface="Wingdings" panose="05000000000000000000" pitchFamily="2" charset="2"/>
              <a:buChar char="v"/>
            </a:pPr>
            <a:endParaRPr lang="nl-BE" sz="5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t 12">
                <a:extLst>
                  <a:ext uri="{FF2B5EF4-FFF2-40B4-BE49-F238E27FC236}">
                    <a16:creationId xmlns:a16="http://schemas.microsoft.com/office/drawing/2014/main" id="{C43F01EB-9712-5CD1-77F8-DECEBC55F7F0}"/>
                  </a:ext>
                </a:extLst>
              </p14:cNvPr>
              <p14:cNvContentPartPr/>
              <p14:nvPr/>
            </p14:nvContentPartPr>
            <p14:xfrm>
              <a:off x="1401880" y="1147528"/>
              <a:ext cx="570600" cy="428760"/>
            </p14:xfrm>
          </p:contentPart>
        </mc:Choice>
        <mc:Fallback xmlns="">
          <p:pic>
            <p:nvPicPr>
              <p:cNvPr id="13" name="Inkt 12">
                <a:extLst>
                  <a:ext uri="{FF2B5EF4-FFF2-40B4-BE49-F238E27FC236}">
                    <a16:creationId xmlns:a16="http://schemas.microsoft.com/office/drawing/2014/main" id="{C43F01EB-9712-5CD1-77F8-DECEBC55F7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83880" y="1129888"/>
                <a:ext cx="60624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t 13">
                <a:extLst>
                  <a:ext uri="{FF2B5EF4-FFF2-40B4-BE49-F238E27FC236}">
                    <a16:creationId xmlns:a16="http://schemas.microsoft.com/office/drawing/2014/main" id="{D0435EB9-2CC7-0B30-F5CC-4C43922CF020}"/>
                  </a:ext>
                </a:extLst>
              </p14:cNvPr>
              <p14:cNvContentPartPr/>
              <p14:nvPr/>
            </p14:nvContentPartPr>
            <p14:xfrm>
              <a:off x="2020360" y="1209808"/>
              <a:ext cx="191160" cy="393120"/>
            </p14:xfrm>
          </p:contentPart>
        </mc:Choice>
        <mc:Fallback xmlns="">
          <p:pic>
            <p:nvPicPr>
              <p:cNvPr id="14" name="Inkt 13">
                <a:extLst>
                  <a:ext uri="{FF2B5EF4-FFF2-40B4-BE49-F238E27FC236}">
                    <a16:creationId xmlns:a16="http://schemas.microsoft.com/office/drawing/2014/main" id="{D0435EB9-2CC7-0B30-F5CC-4C43922CF0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2720" y="1191808"/>
                <a:ext cx="226800" cy="42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ep 14">
            <a:extLst>
              <a:ext uri="{FF2B5EF4-FFF2-40B4-BE49-F238E27FC236}">
                <a16:creationId xmlns:a16="http://schemas.microsoft.com/office/drawing/2014/main" id="{D18A5ECC-709F-3501-6D06-DBD5A8FCA147}"/>
              </a:ext>
            </a:extLst>
          </p:cNvPr>
          <p:cNvGrpSpPr/>
          <p:nvPr/>
        </p:nvGrpSpPr>
        <p:grpSpPr>
          <a:xfrm>
            <a:off x="1880680" y="427528"/>
            <a:ext cx="862200" cy="1119960"/>
            <a:chOff x="4491800" y="263920"/>
            <a:chExt cx="862200" cy="111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6" name="Inkt 15">
                  <a:extLst>
                    <a:ext uri="{FF2B5EF4-FFF2-40B4-BE49-F238E27FC236}">
                      <a16:creationId xmlns:a16="http://schemas.microsoft.com/office/drawing/2014/main" id="{2101614A-FA88-8B60-5D08-83493416D353}"/>
                    </a:ext>
                  </a:extLst>
                </p14:cNvPr>
                <p14:cNvContentPartPr/>
                <p14:nvPr/>
              </p14:nvContentPartPr>
              <p14:xfrm>
                <a:off x="4957640" y="263920"/>
                <a:ext cx="396360" cy="1119960"/>
              </p14:xfrm>
            </p:contentPart>
          </mc:Choice>
          <mc:Fallback xmlns="">
            <p:pic>
              <p:nvPicPr>
                <p:cNvPr id="16" name="Inkt 15">
                  <a:extLst>
                    <a:ext uri="{FF2B5EF4-FFF2-40B4-BE49-F238E27FC236}">
                      <a16:creationId xmlns:a16="http://schemas.microsoft.com/office/drawing/2014/main" id="{2101614A-FA88-8B60-5D08-83493416D35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939640" y="245920"/>
                  <a:ext cx="432000" cy="11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C1FBD68E-AB17-6190-0966-F61784A2F48D}"/>
                    </a:ext>
                  </a:extLst>
                </p14:cNvPr>
                <p14:cNvContentPartPr/>
                <p14:nvPr/>
              </p14:nvContentPartPr>
              <p14:xfrm>
                <a:off x="4491800" y="517360"/>
                <a:ext cx="842040" cy="41400"/>
              </p14:xfrm>
            </p:contentPart>
          </mc:Choice>
          <mc:Fallback xmlns=""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C1FBD68E-AB17-6190-0966-F61784A2F48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473800" y="499720"/>
                  <a:ext cx="877680" cy="7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ep 17">
            <a:extLst>
              <a:ext uri="{FF2B5EF4-FFF2-40B4-BE49-F238E27FC236}">
                <a16:creationId xmlns:a16="http://schemas.microsoft.com/office/drawing/2014/main" id="{96E9B1EC-2865-C40E-F2DD-704A483873C3}"/>
              </a:ext>
            </a:extLst>
          </p:cNvPr>
          <p:cNvGrpSpPr/>
          <p:nvPr/>
        </p:nvGrpSpPr>
        <p:grpSpPr>
          <a:xfrm>
            <a:off x="2813400" y="317188"/>
            <a:ext cx="503280" cy="1340640"/>
            <a:chOff x="2884040" y="324760"/>
            <a:chExt cx="503280" cy="134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E4218FF5-9DE8-9B93-532B-B78FC873A046}"/>
                    </a:ext>
                  </a:extLst>
                </p14:cNvPr>
                <p14:cNvContentPartPr/>
                <p14:nvPr/>
              </p14:nvContentPartPr>
              <p14:xfrm>
                <a:off x="2884040" y="324760"/>
                <a:ext cx="48240" cy="1259280"/>
              </p14:xfrm>
            </p:contentPart>
          </mc:Choice>
          <mc:Fallback xmlns=""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E4218FF5-9DE8-9B93-532B-B78FC873A04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866400" y="306760"/>
                  <a:ext cx="83880" cy="12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111AA594-A7CE-F551-BC2D-23E8D3740BA8}"/>
                    </a:ext>
                  </a:extLst>
                </p14:cNvPr>
                <p14:cNvContentPartPr/>
                <p14:nvPr/>
              </p14:nvContentPartPr>
              <p14:xfrm>
                <a:off x="2915720" y="1014520"/>
                <a:ext cx="471600" cy="650880"/>
              </p14:xfrm>
            </p:contentPart>
          </mc:Choice>
          <mc:Fallback xmlns=""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111AA594-A7CE-F551-BC2D-23E8D3740BA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897720" y="996520"/>
                  <a:ext cx="507240" cy="686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1" name="Inkt 20">
                <a:extLst>
                  <a:ext uri="{FF2B5EF4-FFF2-40B4-BE49-F238E27FC236}">
                    <a16:creationId xmlns:a16="http://schemas.microsoft.com/office/drawing/2014/main" id="{69EB243F-4241-05CB-3B3C-102D7242B261}"/>
                  </a:ext>
                </a:extLst>
              </p14:cNvPr>
              <p14:cNvContentPartPr/>
              <p14:nvPr/>
            </p14:nvContentPartPr>
            <p14:xfrm>
              <a:off x="3647240" y="415480"/>
              <a:ext cx="722520" cy="1302120"/>
            </p14:xfrm>
          </p:contentPart>
        </mc:Choice>
        <mc:Fallback xmlns="">
          <p:pic>
            <p:nvPicPr>
              <p:cNvPr id="21" name="Inkt 20">
                <a:extLst>
                  <a:ext uri="{FF2B5EF4-FFF2-40B4-BE49-F238E27FC236}">
                    <a16:creationId xmlns:a16="http://schemas.microsoft.com/office/drawing/2014/main" id="{69EB243F-4241-05CB-3B3C-102D7242B26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29240" y="397840"/>
                <a:ext cx="758160" cy="13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4" name="Inkt 23">
                <a:extLst>
                  <a:ext uri="{FF2B5EF4-FFF2-40B4-BE49-F238E27FC236}">
                    <a16:creationId xmlns:a16="http://schemas.microsoft.com/office/drawing/2014/main" id="{E5B1F7DB-2478-E816-45DB-181D1867C7A4}"/>
                  </a:ext>
                </a:extLst>
              </p14:cNvPr>
              <p14:cNvContentPartPr/>
              <p14:nvPr/>
            </p14:nvContentPartPr>
            <p14:xfrm>
              <a:off x="1067440" y="332128"/>
              <a:ext cx="21960" cy="1236960"/>
            </p14:xfrm>
          </p:contentPart>
        </mc:Choice>
        <mc:Fallback xmlns="">
          <p:pic>
            <p:nvPicPr>
              <p:cNvPr id="24" name="Inkt 23">
                <a:extLst>
                  <a:ext uri="{FF2B5EF4-FFF2-40B4-BE49-F238E27FC236}">
                    <a16:creationId xmlns:a16="http://schemas.microsoft.com/office/drawing/2014/main" id="{E5B1F7DB-2478-E816-45DB-181D1867C7A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49800" y="314128"/>
                <a:ext cx="57600" cy="127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5" name="Inkt 24">
                <a:extLst>
                  <a:ext uri="{FF2B5EF4-FFF2-40B4-BE49-F238E27FC236}">
                    <a16:creationId xmlns:a16="http://schemas.microsoft.com/office/drawing/2014/main" id="{E6A29A5C-7983-71C5-C96C-1C989E7AA6CE}"/>
                  </a:ext>
                </a:extLst>
              </p14:cNvPr>
              <p14:cNvContentPartPr/>
              <p14:nvPr/>
            </p14:nvContentPartPr>
            <p14:xfrm>
              <a:off x="1049440" y="300808"/>
              <a:ext cx="457200" cy="702720"/>
            </p14:xfrm>
          </p:contentPart>
        </mc:Choice>
        <mc:Fallback xmlns="">
          <p:pic>
            <p:nvPicPr>
              <p:cNvPr id="25" name="Inkt 24">
                <a:extLst>
                  <a:ext uri="{FF2B5EF4-FFF2-40B4-BE49-F238E27FC236}">
                    <a16:creationId xmlns:a16="http://schemas.microsoft.com/office/drawing/2014/main" id="{E6A29A5C-7983-71C5-C96C-1C989E7AA6C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31800" y="283168"/>
                <a:ext cx="492840" cy="738360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15F720F1-7978-0BF1-EC00-D92C96A37E5F}"/>
              </a:ext>
            </a:extLst>
          </p:cNvPr>
          <p:cNvSpPr txBox="1"/>
          <p:nvPr/>
        </p:nvSpPr>
        <p:spPr>
          <a:xfrm>
            <a:off x="5039284" y="5364356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letterenhuis.be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EF64905-5164-D847-470F-320BF865875D}"/>
              </a:ext>
            </a:extLst>
          </p:cNvPr>
          <p:cNvSpPr txBox="1"/>
          <p:nvPr/>
        </p:nvSpPr>
        <p:spPr>
          <a:xfrm>
            <a:off x="373603" y="5345852"/>
            <a:ext cx="5092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uantwerpen.be/nl/personeel/lamyk-bekius/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A2DF040-9F75-9DB8-8217-F3CF757B497D}"/>
              </a:ext>
            </a:extLst>
          </p:cNvPr>
          <p:cNvPicPr>
            <a:picLocks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55" y="5757492"/>
            <a:ext cx="1398905" cy="95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1090" descr="Afbeelding met Lettertype, tekst, logo, Graphics">
            <a:extLst>
              <a:ext uri="{FF2B5EF4-FFF2-40B4-BE49-F238E27FC236}">
                <a16:creationId xmlns:a16="http://schemas.microsoft.com/office/drawing/2014/main" id="{2C5B9A48-5F34-A88F-BF61-45EDCBB72AC3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9814" y="5675689"/>
            <a:ext cx="4108608" cy="1075221"/>
          </a:xfrm>
          <a:prstGeom prst="rect">
            <a:avLst/>
          </a:prstGeom>
        </p:spPr>
      </p:pic>
      <p:pic>
        <p:nvPicPr>
          <p:cNvPr id="7" name="Picture 6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325B824-5CF0-FF85-B1A2-ED2E540C4851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764520" y="5675688"/>
            <a:ext cx="4253308" cy="10752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5AB6BA-401E-31CA-5F4C-1B72B68ADA22}"/>
              </a:ext>
            </a:extLst>
          </p:cNvPr>
          <p:cNvSpPr txBox="1"/>
          <p:nvPr/>
        </p:nvSpPr>
        <p:spPr>
          <a:xfrm>
            <a:off x="8668636" y="5345852"/>
            <a:ext cx="33491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BE" dirty="0"/>
              <a:t>clariahvl.hypotheses.org</a:t>
            </a:r>
          </a:p>
        </p:txBody>
      </p:sp>
    </p:spTree>
    <p:extLst>
      <p:ext uri="{BB962C8B-B14F-4D97-AF65-F5344CB8AC3E}">
        <p14:creationId xmlns:p14="http://schemas.microsoft.com/office/powerpoint/2010/main" val="25575643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100</Words>
  <Application>Microsoft Macintosh PowerPoint</Application>
  <PresentationFormat>Widescreen</PresentationFormat>
  <Paragraphs>23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Wingdings</vt:lpstr>
      <vt:lpstr>Kantoorthema</vt:lpstr>
      <vt:lpstr>Start 2 Collaborate: Joining Forces in Tackling Challenges Related to Born-Digital Archives  Lamyk Bekius and Isabelle van Ongeval</vt:lpstr>
      <vt:lpstr>  Start 2</vt:lpstr>
      <vt:lpstr> co-designing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Isabelle van Ongeval</dc:creator>
  <cp:keywords/>
  <cp:lastModifiedBy>Lamyk Bekius</cp:lastModifiedBy>
  <cp:revision>30</cp:revision>
  <dcterms:created xsi:type="dcterms:W3CDTF">2024-09-09T09:22:27Z</dcterms:created>
  <dcterms:modified xsi:type="dcterms:W3CDTF">2024-09-13T13:08:32Z</dcterms:modified>
  <cp:version/>
</cp:coreProperties>
</file>