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51"/>
  </p:notesMasterIdLst>
  <p:sldIdLst>
    <p:sldId id="256" r:id="rId2"/>
    <p:sldId id="624" r:id="rId3"/>
    <p:sldId id="703" r:id="rId4"/>
    <p:sldId id="704" r:id="rId5"/>
    <p:sldId id="705" r:id="rId6"/>
    <p:sldId id="706" r:id="rId7"/>
    <p:sldId id="707" r:id="rId8"/>
    <p:sldId id="657" r:id="rId9"/>
    <p:sldId id="658" r:id="rId10"/>
    <p:sldId id="659" r:id="rId11"/>
    <p:sldId id="723" r:id="rId12"/>
    <p:sldId id="724" r:id="rId13"/>
    <p:sldId id="725" r:id="rId14"/>
    <p:sldId id="726" r:id="rId15"/>
    <p:sldId id="744" r:id="rId16"/>
    <p:sldId id="727" r:id="rId17"/>
    <p:sldId id="728" r:id="rId18"/>
    <p:sldId id="660" r:id="rId19"/>
    <p:sldId id="690" r:id="rId20"/>
    <p:sldId id="686" r:id="rId21"/>
    <p:sldId id="729" r:id="rId22"/>
    <p:sldId id="668" r:id="rId23"/>
    <p:sldId id="691" r:id="rId24"/>
    <p:sldId id="714" r:id="rId25"/>
    <p:sldId id="731" r:id="rId26"/>
    <p:sldId id="730" r:id="rId27"/>
    <p:sldId id="674" r:id="rId28"/>
    <p:sldId id="692" r:id="rId29"/>
    <p:sldId id="693" r:id="rId30"/>
    <p:sldId id="694" r:id="rId31"/>
    <p:sldId id="695" r:id="rId32"/>
    <p:sldId id="696" r:id="rId33"/>
    <p:sldId id="697" r:id="rId34"/>
    <p:sldId id="748" r:id="rId35"/>
    <p:sldId id="749" r:id="rId36"/>
    <p:sldId id="750" r:id="rId37"/>
    <p:sldId id="698" r:id="rId38"/>
    <p:sldId id="699" r:id="rId39"/>
    <p:sldId id="732" r:id="rId40"/>
    <p:sldId id="733" r:id="rId41"/>
    <p:sldId id="734" r:id="rId42"/>
    <p:sldId id="735" r:id="rId43"/>
    <p:sldId id="736" r:id="rId44"/>
    <p:sldId id="738" r:id="rId45"/>
    <p:sldId id="739" r:id="rId46"/>
    <p:sldId id="740" r:id="rId47"/>
    <p:sldId id="741" r:id="rId48"/>
    <p:sldId id="742" r:id="rId49"/>
    <p:sldId id="743" r:id="rId50"/>
  </p:sldIdLst>
  <p:sldSz cx="9144000" cy="6858000" type="screen4x3"/>
  <p:notesSz cx="6669088" cy="9926638"/>
  <p:custDataLst>
    <p:tags r:id="rId52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196">
          <p15:clr>
            <a:srgbClr val="A4A3A4"/>
          </p15:clr>
        </p15:guide>
        <p15:guide id="2" pos="61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B99"/>
    <a:srgbClr val="DDDDDD"/>
    <a:srgbClr val="990000"/>
    <a:srgbClr val="33CC33"/>
    <a:srgbClr val="FFCC00"/>
    <a:srgbClr val="000099"/>
    <a:srgbClr val="00CC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98" autoAdjust="0"/>
    <p:restoredTop sz="96774" autoAdjust="0"/>
  </p:normalViewPr>
  <p:slideViewPr>
    <p:cSldViewPr>
      <p:cViewPr varScale="1">
        <p:scale>
          <a:sx n="141" d="100"/>
          <a:sy n="141" d="100"/>
        </p:scale>
        <p:origin x="184" y="208"/>
      </p:cViewPr>
      <p:guideLst>
        <p:guide orient="horz" pos="4196"/>
        <p:guide pos="6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166" y="-72"/>
      </p:cViewPr>
      <p:guideLst>
        <p:guide orient="horz" pos="3127"/>
        <p:guide pos="2101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6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4875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Haga clic para modificar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8163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D4E1209-50C5-4E41-8D60-6A5F63D7F4F4}" type="slidenum">
              <a:rPr lang="en-GB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1578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A88335-70E3-4BB8-9CCE-4A8559528A86}" type="slidenum">
              <a:rPr lang="en-GB" smtClean="0">
                <a:latin typeface="Arial" charset="0"/>
                <a:cs typeface="Arial" charset="0"/>
              </a:rPr>
              <a:pPr/>
              <a:t>1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2837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El de la derecha no es una bifurcación, son procesos paralelos</a:t>
            </a:r>
          </a:p>
          <a:p>
            <a:r>
              <a:rPr lang="en-US"/>
              <a:t>El de la izquierda no sé si es correcto, en teoría para estar bien estructurado las distintas ramas de una bifurcación deben volver al mismo sitio.</a:t>
            </a:r>
          </a:p>
          <a:p>
            <a:r>
              <a:rPr lang="en-US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4E1209-50C5-4E41-8D60-6A5F63D7F4F4}" type="slidenum">
              <a:rPr lang="en-GB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7737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El de la derecha no es una bifurcación, son procesos paralelos</a:t>
            </a:r>
          </a:p>
          <a:p>
            <a:r>
              <a:rPr lang="en-US"/>
              <a:t>El de la izquierda no sé si es correcto, en teoría para estar bien estructurado las distintas ramas de una bifurcación deben volver al mismo sitio.</a:t>
            </a:r>
          </a:p>
          <a:p>
            <a:r>
              <a:rPr lang="en-US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4E1209-50C5-4E41-8D60-6A5F63D7F4F4}" type="slidenum">
              <a:rPr lang="en-GB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7737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_tradnl" altLang="es-ES"/>
          </a:p>
        </p:txBody>
      </p:sp>
      <p:sp>
        <p:nvSpPr>
          <p:cNvPr id="4506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CED1828-0BA5-4C25-BBC0-27DBE16D3A12}" type="slidenum">
              <a:rPr lang="es-ES" altLang="es-ES" sz="1200"/>
              <a:pPr eaLnBrk="1" hangingPunct="1"/>
              <a:t>16</a:t>
            </a:fld>
            <a:endParaRPr lang="en-US" altLang="es-ES" sz="1200"/>
          </a:p>
        </p:txBody>
      </p:sp>
    </p:spTree>
    <p:extLst>
      <p:ext uri="{BB962C8B-B14F-4D97-AF65-F5344CB8AC3E}">
        <p14:creationId xmlns:p14="http://schemas.microsoft.com/office/powerpoint/2010/main" val="31606659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BBCF485-5E36-4BE8-9EDF-9B0D1FFC7176}" type="slidenum">
              <a:rPr lang="es-ES" altLang="es-ES" sz="1200"/>
              <a:pPr eaLnBrk="1" hangingPunct="1"/>
              <a:t>17</a:t>
            </a:fld>
            <a:endParaRPr lang="en-US" altLang="es-ES" sz="120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2874119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166B452-15EB-4DDA-B6AE-D56201D7CA5C}" type="slidenum">
              <a:rPr lang="es-ES" smtClean="0"/>
              <a:pPr/>
              <a:t>18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26479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Hacer el grafcet en la pizarra o Simulación con el CODESYS</a:t>
            </a:r>
          </a:p>
          <a:p>
            <a:endParaRPr lang="en-US" dirty="0"/>
          </a:p>
          <a:p>
            <a:r>
              <a:rPr lang="en-US"/>
              <a:t>En pizarra, no hay simulación para este ejemplo. EL de la traspa31 no es el mismo.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4E1209-50C5-4E41-8D60-6A5F63D7F4F4}" type="slidenum">
              <a:rPr lang="en-GB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8858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5537D59-8C0A-4406-831C-48E530B1B976}" type="slidenum">
              <a:rPr lang="es-ES" smtClean="0"/>
              <a:pPr/>
              <a:t>22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91804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NO hacemos el grafcet, se hará cuando se vean subsistemas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4E1209-50C5-4E41-8D60-6A5F63D7F4F4}" type="slidenum">
              <a:rPr lang="en-GB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5309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48CCD96-2114-4620-9845-342616066668}" type="slidenum">
              <a:rPr lang="es-ES" smtClean="0"/>
              <a:pPr/>
              <a:t>24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09637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632FB3B-F19B-4327-A073-21F5C319C007}" type="slidenum">
              <a:rPr lang="es-ES" smtClean="0"/>
              <a:pPr/>
              <a:t>27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Shared resource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016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latin typeface="Arial" charset="0"/>
              </a:rPr>
              <a:t>Shared resource: Shared</a:t>
            </a:r>
            <a:r>
              <a:rPr lang="en-US"/>
              <a:t> </a:t>
            </a:r>
            <a:r>
              <a:rPr lang="en-US" baseline="0" dirty="0">
                <a:latin typeface="Arial" charset="0"/>
              </a:rPr>
              <a:t>resources</a:t>
            </a:r>
            <a:endParaRPr 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0429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 se hace el grafcet porque se ve al final del tema</a:t>
            </a:r>
            <a:endParaRPr lang="en-US" baseline="0" dirty="0"/>
          </a:p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4E1209-50C5-4E41-8D60-6A5F63D7F4F4}" type="slidenum">
              <a:rPr lang="en-GB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5785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AF5D0DE-7B47-4DAF-A268-D267327679E7}" type="slidenum">
              <a:rPr lang="es-ES" smtClean="0"/>
              <a:pPr/>
              <a:t>29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991440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A902171-896E-40E4-BB8B-5D92AD8AA518}" type="slidenum">
              <a:rPr lang="es-ES" smtClean="0"/>
              <a:pPr/>
              <a:t>30</a:t>
            </a:fld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Etapa L2 activa AT y 10s después se activa FT q valida la transición a la siguiente etapa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5944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036834A-5EEB-4E00-94CF-CF49ABB3B8D6}" type="slidenum">
              <a:rPr lang="es-ES" smtClean="0"/>
              <a:pPr/>
              <a:t>31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776214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Hacer en grafcet, Ya sea en pizarra o en el programa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4E1209-50C5-4E41-8D60-6A5F63D7F4F4}" type="slidenum">
              <a:rPr lang="en-GB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76375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E042195-012C-4F4E-A9B5-3388CA3C7868}" type="slidenum">
              <a:rPr lang="es-ES" smtClean="0"/>
              <a:pPr/>
              <a:t>33</a:t>
            </a:fld>
            <a:endParaRPr 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082528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AF5D0DE-7B47-4DAF-A268-D267327679E7}" type="slidenum">
              <a:rPr lang="es-ES" smtClean="0"/>
              <a:pPr/>
              <a:t>34</a:t>
            </a:fld>
            <a:endParaRPr lang="es-E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s-ES" dirty="0"/>
              <a:t>EN and </a:t>
            </a:r>
            <a:r>
              <a:rPr lang="es-ES" dirty="0" err="1"/>
              <a:t>Eno</a:t>
            </a:r>
            <a:r>
              <a:rPr lang="es-ES" dirty="0"/>
              <a:t> are </a:t>
            </a:r>
            <a:r>
              <a:rPr lang="es-ES" dirty="0" err="1"/>
              <a:t>used</a:t>
            </a:r>
            <a:r>
              <a:rPr lang="es-ES" dirty="0"/>
              <a:t> in </a:t>
            </a:r>
            <a:r>
              <a:rPr lang="es-ES" dirty="0" err="1"/>
              <a:t>fuctions</a:t>
            </a:r>
            <a:r>
              <a:rPr lang="es-ES" baseline="0" dirty="0"/>
              <a:t> block </a:t>
            </a:r>
            <a:r>
              <a:rPr lang="es-ES" baseline="0" dirty="0" err="1"/>
              <a:t>diagrams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2204221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AF5D0DE-7B47-4DAF-A268-D267327679E7}" type="slidenum">
              <a:rPr lang="es-ES" smtClean="0"/>
              <a:pPr/>
              <a:t>35</a:t>
            </a:fld>
            <a:endParaRPr lang="es-E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564921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AF5D0DE-7B47-4DAF-A268-D267327679E7}" type="slidenum">
              <a:rPr lang="es-ES" smtClean="0"/>
              <a:pPr/>
              <a:t>36</a:t>
            </a:fld>
            <a:endParaRPr lang="es-E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047960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F668723-07FA-43FB-8B5E-153F3B8F8C2B}" type="slidenum">
              <a:rPr lang="es-ES" smtClean="0"/>
              <a:pPr/>
              <a:t>37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6160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F311702-A9BE-45B3-90A2-3304741BA4DD}" type="slidenum">
              <a:rPr lang="es-ES" smtClean="0"/>
              <a:pPr/>
              <a:t>3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b="1" dirty="0"/>
              <a:t>Carl Adam Petri</a:t>
            </a:r>
          </a:p>
        </p:txBody>
      </p:sp>
    </p:spTree>
    <p:extLst>
      <p:ext uri="{BB962C8B-B14F-4D97-AF65-F5344CB8AC3E}">
        <p14:creationId xmlns:p14="http://schemas.microsoft.com/office/powerpoint/2010/main" val="128190008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¿Y var input y Var output?  No se podían usar por otras POUS poniendo el nombre de la POU.variable?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4E1209-50C5-4E41-8D60-6A5F63D7F4F4}" type="slidenum">
              <a:rPr lang="en-GB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66084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48CCD96-2114-4620-9845-342616066668}" type="slidenum">
              <a:rPr lang="es-ES" smtClean="0"/>
              <a:pPr/>
              <a:t>41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096378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4E1209-50C5-4E41-8D60-6A5F63D7F4F4}" type="slidenum">
              <a:rPr lang="en-GB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43663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 this particular case, sensors could be used</a:t>
            </a:r>
          </a:p>
          <a:p>
            <a:r>
              <a:rPr lang="en-US"/>
              <a:t>Signal synchronization is more robust and versatile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4E1209-50C5-4E41-8D60-6A5F63D7F4F4}" type="slidenum">
              <a:rPr lang="en-GB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43663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En este caso particular</a:t>
            </a:r>
            <a:r>
              <a:rPr lang="es-ES" baseline="0" dirty="0"/>
              <a:t> podría usarse los sensores</a:t>
            </a:r>
          </a:p>
          <a:p>
            <a:r>
              <a:rPr lang="es-ES" baseline="0" dirty="0"/>
              <a:t>La sincronización por señales es más robusta y versátil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4E1209-50C5-4E41-8D60-6A5F63D7F4F4}" type="slidenum">
              <a:rPr lang="en-GB" smtClean="0"/>
              <a:pPr>
                <a:defRPr/>
              </a:pPr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43663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632FB3B-F19B-4327-A073-21F5C319C007}" type="slidenum">
              <a:rPr lang="es-ES" smtClean="0"/>
              <a:pPr/>
              <a:t>45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90165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Alternative solution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4E1209-50C5-4E41-8D60-6A5F63D7F4F4}" type="slidenum">
              <a:rPr lang="en-GB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6223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 </a:t>
            </a:r>
            <a:r>
              <a:rPr lang="en-US" dirty="0" err="1"/>
              <a:t>importante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recalcar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se </a:t>
            </a: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usar</a:t>
            </a:r>
            <a:r>
              <a:rPr lang="en-US" dirty="0"/>
              <a:t> </a:t>
            </a:r>
            <a:r>
              <a:rPr lang="en-US" dirty="0" err="1"/>
              <a:t>cualquier</a:t>
            </a:r>
            <a:r>
              <a:rPr lang="en-US" dirty="0"/>
              <a:t> </a:t>
            </a:r>
            <a:r>
              <a:rPr lang="en-US" dirty="0" err="1"/>
              <a:t>lenguaje</a:t>
            </a:r>
            <a:endParaRPr lang="en-US" dirty="0"/>
          </a:p>
          <a:p>
            <a:endParaRPr lang="en-US" baseline="0" dirty="0"/>
          </a:p>
          <a:p>
            <a:r>
              <a:rPr lang="en-US" dirty="0" err="1"/>
              <a:t>Rehacer</a:t>
            </a:r>
            <a:r>
              <a:rPr lang="en-US" dirty="0"/>
              <a:t> el </a:t>
            </a:r>
            <a:r>
              <a:rPr lang="en-US" dirty="0" err="1"/>
              <a:t>ejemplo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el </a:t>
            </a:r>
            <a:r>
              <a:rPr lang="en-US" dirty="0" err="1"/>
              <a:t>grafcet</a:t>
            </a:r>
            <a:r>
              <a:rPr lang="en-US" dirty="0"/>
              <a:t> </a:t>
            </a:r>
            <a:r>
              <a:rPr lang="en-US" dirty="0" err="1"/>
              <a:t>coincida</a:t>
            </a:r>
            <a:r>
              <a:rPr lang="en-US" dirty="0"/>
              <a:t> con </a:t>
            </a:r>
            <a:r>
              <a:rPr lang="en-US" dirty="0" err="1"/>
              <a:t>las</a:t>
            </a:r>
            <a:r>
              <a:rPr lang="en-US" dirty="0"/>
              <a:t> variables</a:t>
            </a:r>
          </a:p>
          <a:p>
            <a:endParaRPr lang="en-US" dirty="0"/>
          </a:p>
          <a:p>
            <a:r>
              <a:rPr lang="en-US" dirty="0" err="1"/>
              <a:t>Hacemos</a:t>
            </a:r>
            <a:r>
              <a:rPr lang="en-US" baseline="0" dirty="0"/>
              <a:t> en el </a:t>
            </a:r>
            <a:r>
              <a:rPr lang="en-US" baseline="0" dirty="0" err="1"/>
              <a:t>centro</a:t>
            </a:r>
            <a:r>
              <a:rPr lang="en-US" baseline="0" dirty="0"/>
              <a:t> de </a:t>
            </a:r>
            <a:r>
              <a:rPr lang="en-US" baseline="0" dirty="0" err="1"/>
              <a:t>cálculo</a:t>
            </a:r>
            <a:r>
              <a:rPr lang="en-US" baseline="0" dirty="0"/>
              <a:t> los </a:t>
            </a:r>
            <a:r>
              <a:rPr lang="en-US" baseline="0" dirty="0" err="1"/>
              <a:t>siguientes</a:t>
            </a:r>
            <a:r>
              <a:rPr lang="en-US" baseline="0" dirty="0"/>
              <a:t> </a:t>
            </a:r>
            <a:r>
              <a:rPr lang="en-US" baseline="0" dirty="0" err="1"/>
              <a:t>ejercicios</a:t>
            </a:r>
            <a:endParaRPr lang="en-US" baseline="0" dirty="0"/>
          </a:p>
          <a:p>
            <a:r>
              <a:rPr lang="en-US" baseline="0" dirty="0"/>
              <a:t>1º </a:t>
            </a:r>
            <a:r>
              <a:rPr lang="en-US" baseline="0" dirty="0" err="1"/>
              <a:t>bagonetas</a:t>
            </a:r>
            <a:r>
              <a:rPr lang="en-US" baseline="0" dirty="0"/>
              <a:t> con </a:t>
            </a:r>
            <a:r>
              <a:rPr lang="en-US" baseline="0" dirty="0" err="1"/>
              <a:t>sincronización</a:t>
            </a:r>
            <a:r>
              <a:rPr lang="en-US" baseline="0" dirty="0"/>
              <a:t> en la </a:t>
            </a:r>
            <a:r>
              <a:rPr lang="en-US" baseline="0" dirty="0" err="1"/>
              <a:t>descarga</a:t>
            </a:r>
            <a:endParaRPr lang="en-US" baseline="0" dirty="0"/>
          </a:p>
          <a:p>
            <a:r>
              <a:rPr lang="en-US" baseline="0" dirty="0"/>
              <a:t>2º de la </a:t>
            </a:r>
            <a:r>
              <a:rPr lang="en-US" baseline="0" dirty="0" err="1"/>
              <a:t>traspa</a:t>
            </a:r>
            <a:r>
              <a:rPr lang="en-US" baseline="0" dirty="0"/>
              <a:t> 31 con </a:t>
            </a:r>
            <a:r>
              <a:rPr lang="en-US" baseline="0" dirty="0" err="1"/>
              <a:t>temporizadores</a:t>
            </a:r>
            <a:r>
              <a:rPr lang="en-US" baseline="0" dirty="0"/>
              <a:t> y </a:t>
            </a:r>
            <a:r>
              <a:rPr lang="en-US" baseline="0" dirty="0" err="1"/>
              <a:t>contadores</a:t>
            </a:r>
            <a:endParaRPr lang="en-US" baseline="0" dirty="0"/>
          </a:p>
          <a:p>
            <a:r>
              <a:rPr lang="en-US" baseline="0" dirty="0"/>
              <a:t>3º el de los </a:t>
            </a:r>
            <a:r>
              <a:rPr lang="en-US" baseline="0" dirty="0" err="1"/>
              <a:t>depósitos</a:t>
            </a:r>
            <a:endParaRPr lang="en-US" baseline="0" dirty="0"/>
          </a:p>
          <a:p>
            <a:r>
              <a:rPr lang="en-US" baseline="0" dirty="0"/>
              <a:t>4º el de los AGV </a:t>
            </a:r>
            <a:r>
              <a:rPr lang="en-US" baseline="0" dirty="0" err="1"/>
              <a:t>como</a:t>
            </a:r>
            <a:r>
              <a:rPr lang="en-US" baseline="0" dirty="0"/>
              <a:t> </a:t>
            </a:r>
            <a:r>
              <a:rPr lang="en-US" baseline="0" dirty="0" err="1"/>
              <a:t>ejemplo</a:t>
            </a:r>
            <a:r>
              <a:rPr lang="en-US" baseline="0" dirty="0"/>
              <a:t> de </a:t>
            </a:r>
            <a:r>
              <a:rPr lang="en-US" baseline="0" dirty="0" err="1"/>
              <a:t>recurso</a:t>
            </a:r>
            <a:r>
              <a:rPr lang="en-US" baseline="0" dirty="0"/>
              <a:t> </a:t>
            </a:r>
            <a:r>
              <a:rPr lang="en-US" baseline="0" dirty="0" err="1"/>
              <a:t>compartido</a:t>
            </a:r>
            <a:endParaRPr lang="en-US" dirty="0"/>
          </a:p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4E1209-50C5-4E41-8D60-6A5F63D7F4F4}" type="slidenum">
              <a:rPr lang="en-GB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6595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The transition will be triggered</a:t>
            </a:r>
            <a:endParaRPr lang="en-US" dirty="0"/>
          </a:p>
        </p:txBody>
      </p:sp>
      <p:sp>
        <p:nvSpPr>
          <p:cNvPr id="4403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97C0221-D83B-4808-97C3-142149631D73}" type="slidenum">
              <a:rPr lang="es-ES_tradnl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0482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_tradnl" dirty="0"/>
          </a:p>
        </p:txBody>
      </p:sp>
      <p:sp>
        <p:nvSpPr>
          <p:cNvPr id="4506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4D081E3-3A39-4124-960C-F3474DC6E76C}" type="slidenum">
              <a:rPr lang="es-ES_tradnl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9667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8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DE40E6F-D512-4572-9B7D-439991D4A7AC}" type="slidenum">
              <a:rPr lang="es-E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5416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68ED403-AC8F-4B67-AB3A-87DC800F2898}" type="slidenum">
              <a:rPr lang="es-ES" smtClean="0"/>
              <a:pPr/>
              <a:t>10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92827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Conjunción = conjunction /conyucshion/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4E1209-50C5-4E41-8D60-6A5F63D7F4F4}" type="slidenum">
              <a:rPr lang="en-GB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271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Estos dos grafcet son equivalentes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4E1209-50C5-4E41-8D60-6A5F63D7F4F4}" type="slidenum">
              <a:rPr lang="en-GB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121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wmf"/><Relationship Id="rId4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ESI2"/>
          <p:cNvPicPr>
            <a:picLocks noChangeAspect="1" noChangeArrowheads="1"/>
          </p:cNvPicPr>
          <p:nvPr userDrawn="1"/>
        </p:nvPicPr>
        <p:blipFill>
          <a:blip r:embed="rId2" cstate="print">
            <a:lum bright="78000" contrast="-70000"/>
          </a:blip>
          <a:srcRect/>
          <a:stretch>
            <a:fillRect/>
          </a:stretch>
        </p:blipFill>
        <p:spPr bwMode="auto">
          <a:xfrm>
            <a:off x="1250950" y="3360738"/>
            <a:ext cx="6607175" cy="349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28600" y="3311525"/>
            <a:ext cx="8610600" cy="201613"/>
            <a:chOff x="144" y="1820"/>
            <a:chExt cx="5424" cy="127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44" y="1820"/>
              <a:ext cx="1808" cy="12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defRPr/>
              </a:pPr>
              <a:endParaRPr lang="es-ES" sz="1800">
                <a:cs typeface="Arial" pitchFamily="34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952" y="1820"/>
              <a:ext cx="1808" cy="12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defRPr/>
              </a:pPr>
              <a:endParaRPr lang="es-ES" sz="1800">
                <a:cs typeface="Arial" pitchFamily="34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760" y="1820"/>
              <a:ext cx="1808" cy="127"/>
            </a:xfrm>
            <a:prstGeom prst="rect">
              <a:avLst/>
            </a:prstGeom>
            <a:solidFill>
              <a:srgbClr val="C42F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defRPr/>
              </a:pPr>
              <a:endParaRPr lang="es-ES" sz="1800">
                <a:cs typeface="Arial" pitchFamily="34" charset="0"/>
              </a:endParaRPr>
            </a:p>
          </p:txBody>
        </p:sp>
      </p:grpSp>
      <p:pic>
        <p:nvPicPr>
          <p:cNvPr id="9" name="Picture 9" descr="marca_dos_tinta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93875" cy="134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2625" y="1063625"/>
            <a:ext cx="7631113" cy="2127250"/>
          </a:xfrm>
        </p:spPr>
        <p:txBody>
          <a:bodyPr/>
          <a:lstStyle>
            <a:lvl1pPr>
              <a:defRPr sz="5800"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258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600">
                <a:latin typeface="Arial Unicode MS" pitchFamily="34" charset="-128"/>
              </a:defRPr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 l="21739" t="23682" b="14006"/>
          <a:stretch>
            <a:fillRect/>
          </a:stretch>
        </p:blipFill>
        <p:spPr bwMode="auto">
          <a:xfrm>
            <a:off x="276225" y="5921831"/>
            <a:ext cx="1171575" cy="729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esi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29600" y="250825"/>
            <a:ext cx="676275" cy="749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6CC09A-324A-44AD-8093-93026A9D4C2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27825" y="188913"/>
            <a:ext cx="2084388" cy="582453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69900" y="188913"/>
            <a:ext cx="6105525" cy="582453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2F4D15-C5A4-4500-9E09-FEBC479A1EC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ítulo y 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sz="quarter"/>
          </p:nvPr>
        </p:nvSpPr>
        <p:spPr>
          <a:xfrm>
            <a:off x="1146175" y="188913"/>
            <a:ext cx="7666038" cy="708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69900" y="1150938"/>
            <a:ext cx="4038600" cy="235426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60900" y="1150938"/>
            <a:ext cx="4038600" cy="235426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69900" y="3657600"/>
            <a:ext cx="4038600" cy="235585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0900" y="3657600"/>
            <a:ext cx="4038600" cy="235585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991FBC-1117-4BBE-B5FA-BFE453F972F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ítulo, 1 obje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46175" y="188913"/>
            <a:ext cx="7666038" cy="708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9900" y="1150938"/>
            <a:ext cx="4038600" cy="486251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60900" y="1150938"/>
            <a:ext cx="4038600" cy="235426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660900" y="3657600"/>
            <a:ext cx="4038600" cy="235585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9F1CE-C9CB-441C-9646-2CC57F03A08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46175" y="188913"/>
            <a:ext cx="7359650" cy="708025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1AE36-8B06-458A-894F-8565C3F1A2B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64817" y="0"/>
            <a:ext cx="7772400" cy="1362075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dirty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FC3EB-6FB1-49C1-8804-6F3E4728D41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9900" y="1150938"/>
            <a:ext cx="4038600" cy="4862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60900" y="1150938"/>
            <a:ext cx="4038600" cy="4862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49DF8-F24F-4E49-BA49-BD86A5C6020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8040A-D1EC-44CF-A9C8-1CF7C31DEA1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FFD45-2148-4ADB-BD9D-BC53A1E32FA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76803-6CD5-4D78-8881-B8DA400C012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753D41-2C83-44E9-A349-97A8627C58B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E5894-501F-4407-BB1B-ED4B5B22D85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9900" y="1150938"/>
            <a:ext cx="8229600" cy="486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2163" y="6399213"/>
            <a:ext cx="585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rgbClr val="C42F00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DBC1760D-23E0-45A7-BF33-14DBDFEBFF4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ES" sz="240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449263" y="969963"/>
            <a:ext cx="8386762" cy="11112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endParaRPr lang="es-ES" sz="1800">
              <a:cs typeface="Arial" pitchFamily="34" charset="0"/>
            </a:endParaRP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ES" sz="240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ES" sz="240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 flipV="1">
            <a:off x="433388" y="6224588"/>
            <a:ext cx="8294687" cy="127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endParaRPr lang="es-ES" sz="1800">
              <a:cs typeface="Arial" pitchFamily="34" charset="0"/>
            </a:endParaRPr>
          </a:p>
        </p:txBody>
      </p:sp>
      <p:pic>
        <p:nvPicPr>
          <p:cNvPr id="22539" name="Picture 13" descr="marca_dos_tintas"/>
          <p:cNvPicPr>
            <a:picLocks noChangeAspect="1" noChangeArrowheads="1"/>
          </p:cNvPicPr>
          <p:nvPr/>
        </p:nvPicPr>
        <p:blipFill>
          <a:blip r:embed="rId15" cstate="print"/>
          <a:srcRect l="10315" r="15472"/>
          <a:stretch>
            <a:fillRect/>
          </a:stretch>
        </p:blipFill>
        <p:spPr bwMode="auto">
          <a:xfrm>
            <a:off x="254000" y="95250"/>
            <a:ext cx="8223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3"/>
          <p:cNvPicPr>
            <a:picLocks noChangeAspect="1" noChangeArrowheads="1"/>
          </p:cNvPicPr>
          <p:nvPr userDrawn="1"/>
        </p:nvPicPr>
        <p:blipFill>
          <a:blip r:embed="rId16" cstate="print"/>
          <a:srcRect l="21739" t="23682" b="14006"/>
          <a:stretch>
            <a:fillRect/>
          </a:stretch>
        </p:blipFill>
        <p:spPr bwMode="auto">
          <a:xfrm>
            <a:off x="170860" y="6230938"/>
            <a:ext cx="811213" cy="505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146175" y="188913"/>
            <a:ext cx="76660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/>
              <a:t>Haga clic para cambiar el estilo </a:t>
            </a:r>
          </a:p>
        </p:txBody>
      </p:sp>
      <p:pic>
        <p:nvPicPr>
          <p:cNvPr id="13" name="Picture 10" descr="esi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407400" y="250825"/>
            <a:ext cx="4984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t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90000"/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1.emf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4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3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20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4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2625" y="23813"/>
            <a:ext cx="7631113" cy="3190875"/>
          </a:xfrm>
        </p:spPr>
        <p:txBody>
          <a:bodyPr/>
          <a:lstStyle/>
          <a:p>
            <a:pPr eaLnBrk="1" hangingPunct="1"/>
            <a:br/>
            <a:r>
              <a:rPr lang="en-US" sz="4400" dirty="0"/>
              <a:t>Control and Automation of Production Systems</a:t>
            </a:r>
            <a:endParaRPr lang="en-US" sz="4500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3775" y="3752850"/>
            <a:ext cx="7010400" cy="2886075"/>
          </a:xfrm>
        </p:spPr>
        <p:txBody>
          <a:bodyPr/>
          <a:lstStyle/>
          <a:p>
            <a:pPr eaLnBrk="1" hangingPunct="1"/>
            <a:r>
              <a:rPr lang="en-US" sz="4800" dirty="0">
                <a:solidFill>
                  <a:srgbClr val="B95C00"/>
                </a:solidFill>
              </a:rPr>
              <a:t>Unit 6:  </a:t>
            </a:r>
          </a:p>
          <a:p>
            <a:pPr eaLnBrk="1" hangingPunct="1"/>
            <a:r>
              <a:rPr lang="en-US" sz="4800" dirty="0">
                <a:solidFill>
                  <a:srgbClr val="B95C00"/>
                </a:solidFill>
              </a:rPr>
              <a:t>SFC Programming</a:t>
            </a:r>
          </a:p>
        </p:txBody>
      </p:sp>
    </p:spTree>
  </p:cSld>
  <p:clrMapOvr>
    <a:masterClrMapping/>
  </p:clrMapOvr>
  <p:transition advTm="125066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1163" y="228600"/>
            <a:ext cx="8015287" cy="914400"/>
          </a:xfrm>
          <a:noFill/>
        </p:spPr>
        <p:txBody>
          <a:bodyPr lIns="92075" tIns="46038" rIns="92075" bIns="46038"/>
          <a:lstStyle/>
          <a:p>
            <a:r>
              <a:rPr lang="en-US" sz="3600" dirty="0"/>
              <a:t>Example: sequential processes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44525" y="2406650"/>
            <a:ext cx="1492250" cy="957263"/>
            <a:chOff x="1420" y="1396"/>
            <a:chExt cx="940" cy="603"/>
          </a:xfrm>
        </p:grpSpPr>
        <p:sp>
          <p:nvSpPr>
            <p:cNvPr id="12355" name="Text Box 5"/>
            <p:cNvSpPr txBox="1">
              <a:spLocks noChangeArrowheads="1"/>
            </p:cNvSpPr>
            <p:nvPr/>
          </p:nvSpPr>
          <p:spPr bwMode="auto">
            <a:xfrm>
              <a:off x="1420" y="1396"/>
              <a:ext cx="8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</a:rPr>
                <a:t>Valve:</a:t>
              </a:r>
            </a:p>
          </p:txBody>
        </p:sp>
        <p:sp>
          <p:nvSpPr>
            <p:cNvPr id="12356" name="Text Box 6"/>
            <p:cNvSpPr txBox="1">
              <a:spLocks noChangeArrowheads="1"/>
            </p:cNvSpPr>
            <p:nvPr/>
          </p:nvSpPr>
          <p:spPr bwMode="auto">
            <a:xfrm>
              <a:off x="1493" y="1597"/>
              <a:ext cx="80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0: Closed</a:t>
              </a:r>
            </a:p>
          </p:txBody>
        </p:sp>
        <p:sp>
          <p:nvSpPr>
            <p:cNvPr id="12357" name="Text Box 7"/>
            <p:cNvSpPr txBox="1">
              <a:spLocks noChangeArrowheads="1"/>
            </p:cNvSpPr>
            <p:nvPr/>
          </p:nvSpPr>
          <p:spPr bwMode="auto">
            <a:xfrm>
              <a:off x="1491" y="1749"/>
              <a:ext cx="86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1: Open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617538" y="3716338"/>
            <a:ext cx="1476375" cy="949325"/>
            <a:chOff x="3821" y="1087"/>
            <a:chExt cx="930" cy="598"/>
          </a:xfrm>
        </p:grpSpPr>
        <p:sp>
          <p:nvSpPr>
            <p:cNvPr id="12352" name="Text Box 9"/>
            <p:cNvSpPr txBox="1">
              <a:spLocks noChangeArrowheads="1"/>
            </p:cNvSpPr>
            <p:nvPr/>
          </p:nvSpPr>
          <p:spPr bwMode="auto">
            <a:xfrm>
              <a:off x="3821" y="1087"/>
              <a:ext cx="40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</a:rPr>
                <a:t>LT:</a:t>
              </a:r>
            </a:p>
          </p:txBody>
        </p:sp>
        <p:sp>
          <p:nvSpPr>
            <p:cNvPr id="12353" name="Text Box 10"/>
            <p:cNvSpPr txBox="1">
              <a:spLocks noChangeArrowheads="1"/>
            </p:cNvSpPr>
            <p:nvPr/>
          </p:nvSpPr>
          <p:spPr bwMode="auto">
            <a:xfrm>
              <a:off x="3908" y="1290"/>
              <a:ext cx="6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0: Dry</a:t>
              </a:r>
            </a:p>
          </p:txBody>
        </p:sp>
        <p:sp>
          <p:nvSpPr>
            <p:cNvPr id="12354" name="Text Box 11"/>
            <p:cNvSpPr txBox="1">
              <a:spLocks noChangeArrowheads="1"/>
            </p:cNvSpPr>
            <p:nvPr/>
          </p:nvSpPr>
          <p:spPr bwMode="auto">
            <a:xfrm>
              <a:off x="3906" y="1435"/>
              <a:ext cx="84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1: Wet</a:t>
              </a: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2014538" y="2119313"/>
            <a:ext cx="2459037" cy="2222500"/>
            <a:chOff x="2067" y="891"/>
            <a:chExt cx="1549" cy="1400"/>
          </a:xfrm>
        </p:grpSpPr>
        <p:sp>
          <p:nvSpPr>
            <p:cNvPr id="585742" name="Text Box 14"/>
            <p:cNvSpPr txBox="1">
              <a:spLocks noChangeArrowheads="1"/>
            </p:cNvSpPr>
            <p:nvPr/>
          </p:nvSpPr>
          <p:spPr bwMode="auto">
            <a:xfrm>
              <a:off x="2067" y="891"/>
              <a:ext cx="22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en-US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V</a:t>
              </a:r>
            </a:p>
          </p:txBody>
        </p:sp>
        <p:sp>
          <p:nvSpPr>
            <p:cNvPr id="12331" name="Rectangle 15"/>
            <p:cNvSpPr>
              <a:spLocks noChangeArrowheads="1"/>
            </p:cNvSpPr>
            <p:nvPr/>
          </p:nvSpPr>
          <p:spPr bwMode="auto">
            <a:xfrm>
              <a:off x="2480" y="1578"/>
              <a:ext cx="811" cy="713"/>
            </a:xfrm>
            <a:prstGeom prst="rect">
              <a:avLst/>
            </a:prstGeom>
            <a:solidFill>
              <a:srgbClr val="33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2332" name="Line 16"/>
            <p:cNvSpPr>
              <a:spLocks noChangeShapeType="1"/>
            </p:cNvSpPr>
            <p:nvPr/>
          </p:nvSpPr>
          <p:spPr bwMode="auto">
            <a:xfrm flipV="1">
              <a:off x="2480" y="1374"/>
              <a:ext cx="0" cy="91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2333" name="Line 17"/>
            <p:cNvSpPr>
              <a:spLocks noChangeShapeType="1"/>
            </p:cNvSpPr>
            <p:nvPr/>
          </p:nvSpPr>
          <p:spPr bwMode="auto">
            <a:xfrm flipV="1">
              <a:off x="3291" y="1374"/>
              <a:ext cx="0" cy="8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grpSp>
          <p:nvGrpSpPr>
            <p:cNvPr id="5" name="Group 18"/>
            <p:cNvGrpSpPr>
              <a:grpSpLocks/>
            </p:cNvGrpSpPr>
            <p:nvPr/>
          </p:nvGrpSpPr>
          <p:grpSpPr bwMode="auto">
            <a:xfrm>
              <a:off x="2358" y="1066"/>
              <a:ext cx="120" cy="232"/>
              <a:chOff x="3360" y="2208"/>
              <a:chExt cx="384" cy="768"/>
            </a:xfrm>
          </p:grpSpPr>
          <p:sp>
            <p:nvSpPr>
              <p:cNvPr id="12345" name="Line 19"/>
              <p:cNvSpPr>
                <a:spLocks noChangeShapeType="1"/>
              </p:cNvSpPr>
              <p:nvPr/>
            </p:nvSpPr>
            <p:spPr bwMode="auto">
              <a:xfrm>
                <a:off x="3360" y="268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2346" name="Line 20"/>
              <p:cNvSpPr>
                <a:spLocks noChangeShapeType="1"/>
              </p:cNvSpPr>
              <p:nvPr/>
            </p:nvSpPr>
            <p:spPr bwMode="auto">
              <a:xfrm>
                <a:off x="3744" y="268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2347" name="Line 21"/>
              <p:cNvSpPr>
                <a:spLocks noChangeShapeType="1"/>
              </p:cNvSpPr>
              <p:nvPr/>
            </p:nvSpPr>
            <p:spPr bwMode="auto">
              <a:xfrm flipH="1">
                <a:off x="3360" y="2688"/>
                <a:ext cx="384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2348" name="Line 22"/>
              <p:cNvSpPr>
                <a:spLocks noChangeShapeType="1"/>
              </p:cNvSpPr>
              <p:nvPr/>
            </p:nvSpPr>
            <p:spPr bwMode="auto">
              <a:xfrm>
                <a:off x="3360" y="2688"/>
                <a:ext cx="384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2349" name="Line 23"/>
              <p:cNvSpPr>
                <a:spLocks noChangeShapeType="1"/>
              </p:cNvSpPr>
              <p:nvPr/>
            </p:nvSpPr>
            <p:spPr bwMode="auto">
              <a:xfrm flipV="1">
                <a:off x="3552" y="254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2350" name="Rectangle 24"/>
              <p:cNvSpPr>
                <a:spLocks noChangeArrowheads="1"/>
              </p:cNvSpPr>
              <p:nvPr/>
            </p:nvSpPr>
            <p:spPr bwMode="auto">
              <a:xfrm>
                <a:off x="3408" y="2208"/>
                <a:ext cx="288" cy="3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2351" name="AutoShape 25"/>
              <p:cNvSpPr>
                <a:spLocks noChangeArrowheads="1"/>
              </p:cNvSpPr>
              <p:nvPr/>
            </p:nvSpPr>
            <p:spPr bwMode="auto">
              <a:xfrm>
                <a:off x="3408" y="2208"/>
                <a:ext cx="288" cy="336"/>
              </a:xfrm>
              <a:prstGeom prst="rtTriangl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sp>
          <p:nvSpPr>
            <p:cNvPr id="12335" name="Line 26"/>
            <p:cNvSpPr>
              <a:spLocks noChangeShapeType="1"/>
            </p:cNvSpPr>
            <p:nvPr/>
          </p:nvSpPr>
          <p:spPr bwMode="auto">
            <a:xfrm>
              <a:off x="2222" y="1252"/>
              <a:ext cx="136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2336" name="Line 27"/>
            <p:cNvSpPr>
              <a:spLocks noChangeShapeType="1"/>
            </p:cNvSpPr>
            <p:nvPr/>
          </p:nvSpPr>
          <p:spPr bwMode="auto">
            <a:xfrm>
              <a:off x="2478" y="1252"/>
              <a:ext cx="136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2337" name="Line 28"/>
            <p:cNvSpPr>
              <a:spLocks noChangeShapeType="1"/>
            </p:cNvSpPr>
            <p:nvPr/>
          </p:nvSpPr>
          <p:spPr bwMode="auto">
            <a:xfrm>
              <a:off x="2604" y="1252"/>
              <a:ext cx="0" cy="11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2338" name="Rectangle 29"/>
            <p:cNvSpPr>
              <a:spLocks noChangeArrowheads="1"/>
            </p:cNvSpPr>
            <p:nvPr/>
          </p:nvSpPr>
          <p:spPr bwMode="auto">
            <a:xfrm>
              <a:off x="3274" y="2234"/>
              <a:ext cx="95" cy="49"/>
            </a:xfrm>
            <a:prstGeom prst="rect">
              <a:avLst/>
            </a:prstGeom>
            <a:solidFill>
              <a:srgbClr val="3399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2339" name="Line 30"/>
            <p:cNvSpPr>
              <a:spLocks noChangeShapeType="1"/>
            </p:cNvSpPr>
            <p:nvPr/>
          </p:nvSpPr>
          <p:spPr bwMode="auto">
            <a:xfrm>
              <a:off x="2480" y="2291"/>
              <a:ext cx="89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2340" name="Line 31"/>
            <p:cNvSpPr>
              <a:spLocks noChangeShapeType="1"/>
            </p:cNvSpPr>
            <p:nvPr/>
          </p:nvSpPr>
          <p:spPr bwMode="auto">
            <a:xfrm>
              <a:off x="3280" y="2223"/>
              <a:ext cx="8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2341" name="AutoShape 32"/>
            <p:cNvSpPr>
              <a:spLocks noChangeArrowheads="1"/>
            </p:cNvSpPr>
            <p:nvPr/>
          </p:nvSpPr>
          <p:spPr bwMode="auto">
            <a:xfrm rot="5400000">
              <a:off x="3288" y="1744"/>
              <a:ext cx="86" cy="56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endParaRPr lang="es-ES"/>
            </a:p>
          </p:txBody>
        </p:sp>
        <p:sp>
          <p:nvSpPr>
            <p:cNvPr id="12342" name="AutoShape 33"/>
            <p:cNvSpPr>
              <a:spLocks noChangeArrowheads="1"/>
            </p:cNvSpPr>
            <p:nvPr/>
          </p:nvSpPr>
          <p:spPr bwMode="auto">
            <a:xfrm rot="5400000">
              <a:off x="3290" y="1418"/>
              <a:ext cx="86" cy="56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endParaRPr lang="es-ES"/>
            </a:p>
          </p:txBody>
        </p:sp>
        <p:sp>
          <p:nvSpPr>
            <p:cNvPr id="585762" name="Oval 34"/>
            <p:cNvSpPr>
              <a:spLocks noChangeArrowheads="1"/>
            </p:cNvSpPr>
            <p:nvPr/>
          </p:nvSpPr>
          <p:spPr bwMode="auto">
            <a:xfrm>
              <a:off x="3366" y="1660"/>
              <a:ext cx="244" cy="222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anchor="ctr"/>
            <a:lstStyle/>
            <a:p>
              <a:pPr>
                <a:defRPr/>
              </a:pPr>
              <a:r>
                <a:rPr lang="en-US" sz="1400">
                  <a:solidFill>
                    <a:srgbClr val="FF0000"/>
                  </a:solidFill>
                  <a:latin typeface="+mn-lt"/>
                </a:rPr>
                <a:t>PT1</a:t>
              </a:r>
            </a:p>
          </p:txBody>
        </p:sp>
        <p:sp>
          <p:nvSpPr>
            <p:cNvPr id="585763" name="Oval 35"/>
            <p:cNvSpPr>
              <a:spLocks noChangeArrowheads="1"/>
            </p:cNvSpPr>
            <p:nvPr/>
          </p:nvSpPr>
          <p:spPr bwMode="auto">
            <a:xfrm>
              <a:off x="3372" y="1332"/>
              <a:ext cx="244" cy="222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anchor="ctr"/>
            <a:lstStyle/>
            <a:p>
              <a:pPr>
                <a:defRPr/>
              </a:pPr>
              <a:r>
                <a:rPr lang="en-US" sz="1400" dirty="0">
                  <a:solidFill>
                    <a:srgbClr val="FF0000"/>
                  </a:solidFill>
                  <a:latin typeface="+mn-lt"/>
                </a:rPr>
                <a:t>PT2</a:t>
              </a:r>
            </a:p>
          </p:txBody>
        </p:sp>
      </p:grpSp>
      <p:grpSp>
        <p:nvGrpSpPr>
          <p:cNvPr id="6" name="Group 36"/>
          <p:cNvGrpSpPr>
            <a:grpSpLocks/>
          </p:cNvGrpSpPr>
          <p:nvPr/>
        </p:nvGrpSpPr>
        <p:grpSpPr bwMode="auto">
          <a:xfrm>
            <a:off x="4698347" y="1954305"/>
            <a:ext cx="3810000" cy="703263"/>
            <a:chOff x="2163" y="2544"/>
            <a:chExt cx="2988" cy="777"/>
          </a:xfrm>
        </p:grpSpPr>
        <p:sp>
          <p:nvSpPr>
            <p:cNvPr id="12322" name="Rectangle 37"/>
            <p:cNvSpPr>
              <a:spLocks noChangeArrowheads="1"/>
            </p:cNvSpPr>
            <p:nvPr/>
          </p:nvSpPr>
          <p:spPr bwMode="auto">
            <a:xfrm>
              <a:off x="3115" y="2544"/>
              <a:ext cx="1412" cy="7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2323" name="Line 38"/>
            <p:cNvSpPr>
              <a:spLocks noChangeShapeType="1"/>
            </p:cNvSpPr>
            <p:nvPr/>
          </p:nvSpPr>
          <p:spPr bwMode="auto">
            <a:xfrm>
              <a:off x="2755" y="3089"/>
              <a:ext cx="352" cy="0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585767" name="Text Box 39"/>
            <p:cNvSpPr txBox="1">
              <a:spLocks noChangeArrowheads="1"/>
            </p:cNvSpPr>
            <p:nvPr/>
          </p:nvSpPr>
          <p:spPr bwMode="auto">
            <a:xfrm>
              <a:off x="3107" y="2614"/>
              <a:ext cx="1397" cy="7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AUTOMATION:</a:t>
              </a:r>
            </a:p>
            <a:p>
              <a:pPr>
                <a:defRPr/>
              </a:pPr>
              <a:r>
                <a:rPr lang="en-US" sz="12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SEQUENTIAL SYSTEM</a:t>
              </a:r>
              <a:endParaRPr lang="en-US" sz="1000" b="1">
                <a:solidFill>
                  <a:srgbClr val="0000FF"/>
                </a:solidFill>
              </a:endParaRPr>
            </a:p>
          </p:txBody>
        </p:sp>
        <p:sp>
          <p:nvSpPr>
            <p:cNvPr id="12325" name="Line 40"/>
            <p:cNvSpPr>
              <a:spLocks noChangeShapeType="1"/>
            </p:cNvSpPr>
            <p:nvPr/>
          </p:nvSpPr>
          <p:spPr bwMode="auto">
            <a:xfrm>
              <a:off x="2760" y="2770"/>
              <a:ext cx="352" cy="0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12326" name="Line 41"/>
            <p:cNvSpPr>
              <a:spLocks noChangeShapeType="1"/>
            </p:cNvSpPr>
            <p:nvPr/>
          </p:nvSpPr>
          <p:spPr bwMode="auto">
            <a:xfrm>
              <a:off x="4544" y="2939"/>
              <a:ext cx="352" cy="0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585770" name="Text Box 42"/>
            <p:cNvSpPr txBox="1">
              <a:spLocks noChangeArrowheads="1"/>
            </p:cNvSpPr>
            <p:nvPr/>
          </p:nvSpPr>
          <p:spPr bwMode="auto">
            <a:xfrm>
              <a:off x="2169" y="2621"/>
              <a:ext cx="525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en-US" sz="16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PT1</a:t>
              </a:r>
            </a:p>
          </p:txBody>
        </p:sp>
        <p:sp>
          <p:nvSpPr>
            <p:cNvPr id="585771" name="Text Box 43"/>
            <p:cNvSpPr txBox="1">
              <a:spLocks noChangeArrowheads="1"/>
            </p:cNvSpPr>
            <p:nvPr/>
          </p:nvSpPr>
          <p:spPr bwMode="auto">
            <a:xfrm>
              <a:off x="4924" y="2783"/>
              <a:ext cx="227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en-US" sz="16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V</a:t>
              </a:r>
            </a:p>
          </p:txBody>
        </p:sp>
        <p:sp>
          <p:nvSpPr>
            <p:cNvPr id="585772" name="Text Box 44"/>
            <p:cNvSpPr txBox="1">
              <a:spLocks noChangeArrowheads="1"/>
            </p:cNvSpPr>
            <p:nvPr/>
          </p:nvSpPr>
          <p:spPr bwMode="auto">
            <a:xfrm>
              <a:off x="2163" y="2916"/>
              <a:ext cx="525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en-US" sz="16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PT2</a:t>
              </a:r>
            </a:p>
          </p:txBody>
        </p:sp>
      </p:grpSp>
      <p:sp>
        <p:nvSpPr>
          <p:cNvPr id="12295" name="Rectangle 46"/>
          <p:cNvSpPr>
            <a:spLocks noChangeArrowheads="1"/>
          </p:cNvSpPr>
          <p:nvPr/>
        </p:nvSpPr>
        <p:spPr bwMode="auto">
          <a:xfrm>
            <a:off x="349250" y="1165132"/>
            <a:ext cx="7772400" cy="955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400" dirty="0"/>
              <a:t>Hysteresis control of the level of a tank:</a:t>
            </a:r>
            <a:endParaRPr lang="en-US" sz="2400" dirty="0">
              <a:sym typeface="Symbol" pitchFamily="18" charset="2"/>
            </a:endParaRPr>
          </a:p>
        </p:txBody>
      </p:sp>
      <p:grpSp>
        <p:nvGrpSpPr>
          <p:cNvPr id="7" name="62 Grupo"/>
          <p:cNvGrpSpPr>
            <a:grpSpLocks/>
          </p:cNvGrpSpPr>
          <p:nvPr/>
        </p:nvGrpSpPr>
        <p:grpSpPr bwMode="auto">
          <a:xfrm>
            <a:off x="6511925" y="3074988"/>
            <a:ext cx="701675" cy="2005012"/>
            <a:chOff x="701964" y="1369328"/>
            <a:chExt cx="1034473" cy="3193435"/>
          </a:xfrm>
        </p:grpSpPr>
        <p:grpSp>
          <p:nvGrpSpPr>
            <p:cNvPr id="8" name="6 Grupo"/>
            <p:cNvGrpSpPr>
              <a:grpSpLocks/>
            </p:cNvGrpSpPr>
            <p:nvPr/>
          </p:nvGrpSpPr>
          <p:grpSpPr bwMode="auto">
            <a:xfrm>
              <a:off x="886691" y="1369328"/>
              <a:ext cx="729673" cy="1637108"/>
              <a:chOff x="1320800" y="1249255"/>
              <a:chExt cx="729673" cy="1637108"/>
            </a:xfrm>
          </p:grpSpPr>
          <p:sp>
            <p:nvSpPr>
              <p:cNvPr id="70" name="69 Elipse"/>
              <p:cNvSpPr/>
              <p:nvPr/>
            </p:nvSpPr>
            <p:spPr>
              <a:xfrm>
                <a:off x="1320968" y="1762530"/>
                <a:ext cx="730216" cy="7307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ES_tradnl"/>
              </a:p>
            </p:txBody>
          </p:sp>
          <p:cxnSp>
            <p:nvCxnSpPr>
              <p:cNvPr id="71" name="70 Conector recto de flecha"/>
              <p:cNvCxnSpPr>
                <a:endCxn id="70" idx="0"/>
              </p:cNvCxnSpPr>
              <p:nvPr/>
            </p:nvCxnSpPr>
            <p:spPr>
              <a:xfrm rot="5400000">
                <a:off x="1439971" y="1495360"/>
                <a:ext cx="513275" cy="21063"/>
              </a:xfrm>
              <a:prstGeom prst="straightConnector1">
                <a:avLst/>
              </a:prstGeom>
              <a:ln w="28575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71 Conector recto de flecha"/>
              <p:cNvCxnSpPr/>
              <p:nvPr/>
            </p:nvCxnSpPr>
            <p:spPr>
              <a:xfrm rot="5400000">
                <a:off x="1489933" y="2679659"/>
                <a:ext cx="396966" cy="14043"/>
              </a:xfrm>
              <a:prstGeom prst="straightConnector1">
                <a:avLst/>
              </a:prstGeom>
              <a:ln w="28575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5" name="64 Conector recto"/>
            <p:cNvCxnSpPr/>
            <p:nvPr/>
          </p:nvCxnSpPr>
          <p:spPr>
            <a:xfrm>
              <a:off x="701964" y="3020407"/>
              <a:ext cx="1034473" cy="1011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14 Grupo"/>
            <p:cNvGrpSpPr>
              <a:grpSpLocks/>
            </p:cNvGrpSpPr>
            <p:nvPr/>
          </p:nvGrpSpPr>
          <p:grpSpPr bwMode="auto">
            <a:xfrm>
              <a:off x="872836" y="3043381"/>
              <a:ext cx="729673" cy="1519382"/>
              <a:chOff x="1320800" y="1366981"/>
              <a:chExt cx="729673" cy="1519382"/>
            </a:xfrm>
          </p:grpSpPr>
          <p:sp>
            <p:nvSpPr>
              <p:cNvPr id="67" name="66 Elipse"/>
              <p:cNvSpPr/>
              <p:nvPr/>
            </p:nvSpPr>
            <p:spPr>
              <a:xfrm>
                <a:off x="1320781" y="1763730"/>
                <a:ext cx="730216" cy="730723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ES_tradnl"/>
              </a:p>
            </p:txBody>
          </p:sp>
          <p:cxnSp>
            <p:nvCxnSpPr>
              <p:cNvPr id="68" name="67 Conector recto de flecha"/>
              <p:cNvCxnSpPr>
                <a:endCxn id="67" idx="0"/>
              </p:cNvCxnSpPr>
              <p:nvPr/>
            </p:nvCxnSpPr>
            <p:spPr>
              <a:xfrm rot="5400000">
                <a:off x="1494427" y="1558226"/>
                <a:ext cx="396966" cy="14043"/>
              </a:xfrm>
              <a:prstGeom prst="straightConnector1">
                <a:avLst/>
              </a:prstGeom>
              <a:ln w="28575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68 Conector recto de flecha"/>
              <p:cNvCxnSpPr/>
              <p:nvPr/>
            </p:nvCxnSpPr>
            <p:spPr>
              <a:xfrm rot="5400000">
                <a:off x="1489746" y="2680859"/>
                <a:ext cx="396966" cy="14043"/>
              </a:xfrm>
              <a:prstGeom prst="straightConnector1">
                <a:avLst/>
              </a:prstGeom>
              <a:ln w="28575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3" name="72 Elipse"/>
          <p:cNvSpPr/>
          <p:nvPr/>
        </p:nvSpPr>
        <p:spPr>
          <a:xfrm>
            <a:off x="6816725" y="3556000"/>
            <a:ext cx="128588" cy="12858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sp>
        <p:nvSpPr>
          <p:cNvPr id="74" name="73 CuadroTexto"/>
          <p:cNvSpPr txBox="1"/>
          <p:nvPr/>
        </p:nvSpPr>
        <p:spPr>
          <a:xfrm>
            <a:off x="6096000" y="3440113"/>
            <a:ext cx="40163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P1</a:t>
            </a:r>
          </a:p>
        </p:txBody>
      </p:sp>
      <p:sp>
        <p:nvSpPr>
          <p:cNvPr id="75" name="74 CuadroTexto"/>
          <p:cNvSpPr txBox="1"/>
          <p:nvPr/>
        </p:nvSpPr>
        <p:spPr>
          <a:xfrm>
            <a:off x="6072188" y="3943350"/>
            <a:ext cx="409575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T1</a:t>
            </a:r>
          </a:p>
        </p:txBody>
      </p:sp>
      <p:sp>
        <p:nvSpPr>
          <p:cNvPr id="76" name="75 CuadroTexto"/>
          <p:cNvSpPr txBox="1"/>
          <p:nvPr/>
        </p:nvSpPr>
        <p:spPr>
          <a:xfrm>
            <a:off x="6151563" y="4475163"/>
            <a:ext cx="401637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P2</a:t>
            </a:r>
          </a:p>
        </p:txBody>
      </p:sp>
      <p:sp>
        <p:nvSpPr>
          <p:cNvPr id="77" name="76 CuadroTexto"/>
          <p:cNvSpPr txBox="1"/>
          <p:nvPr/>
        </p:nvSpPr>
        <p:spPr>
          <a:xfrm>
            <a:off x="7392988" y="3935413"/>
            <a:ext cx="512762" cy="3063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PT1</a:t>
            </a:r>
          </a:p>
        </p:txBody>
      </p:sp>
      <p:cxnSp>
        <p:nvCxnSpPr>
          <p:cNvPr id="78" name="77 Conector recto"/>
          <p:cNvCxnSpPr/>
          <p:nvPr/>
        </p:nvCxnSpPr>
        <p:spPr>
          <a:xfrm>
            <a:off x="6526213" y="5095875"/>
            <a:ext cx="701675" cy="476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78 Conector recto de flecha"/>
          <p:cNvCxnSpPr/>
          <p:nvPr/>
        </p:nvCxnSpPr>
        <p:spPr>
          <a:xfrm rot="16200000" flipH="1">
            <a:off x="6741319" y="5222081"/>
            <a:ext cx="254000" cy="1588"/>
          </a:xfrm>
          <a:prstGeom prst="straightConnector1">
            <a:avLst/>
          </a:prstGeom>
          <a:ln w="285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79 Conector recto de flecha"/>
          <p:cNvCxnSpPr/>
          <p:nvPr/>
        </p:nvCxnSpPr>
        <p:spPr>
          <a:xfrm rot="5400000">
            <a:off x="4581525" y="4211638"/>
            <a:ext cx="2254250" cy="0"/>
          </a:xfrm>
          <a:prstGeom prst="straightConnector1">
            <a:avLst/>
          </a:prstGeom>
          <a:ln w="285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80 Conector recto de flecha"/>
          <p:cNvCxnSpPr/>
          <p:nvPr/>
        </p:nvCxnSpPr>
        <p:spPr>
          <a:xfrm rot="10800000">
            <a:off x="5699125" y="5348288"/>
            <a:ext cx="1184275" cy="1587"/>
          </a:xfrm>
          <a:prstGeom prst="straightConnector1">
            <a:avLst/>
          </a:prstGeom>
          <a:ln w="285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81 Conector recto de flecha"/>
          <p:cNvCxnSpPr/>
          <p:nvPr/>
        </p:nvCxnSpPr>
        <p:spPr>
          <a:xfrm rot="10800000" flipV="1">
            <a:off x="5713413" y="3074988"/>
            <a:ext cx="1195387" cy="4762"/>
          </a:xfrm>
          <a:prstGeom prst="straightConnector1">
            <a:avLst/>
          </a:prstGeom>
          <a:ln w="285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Conector recto"/>
          <p:cNvCxnSpPr/>
          <p:nvPr/>
        </p:nvCxnSpPr>
        <p:spPr>
          <a:xfrm>
            <a:off x="7481888" y="3976688"/>
            <a:ext cx="315912" cy="1587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83 CuadroTexto"/>
          <p:cNvSpPr txBox="1"/>
          <p:nvPr/>
        </p:nvSpPr>
        <p:spPr>
          <a:xfrm>
            <a:off x="6081713" y="4957763"/>
            <a:ext cx="409575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T2</a:t>
            </a:r>
          </a:p>
        </p:txBody>
      </p:sp>
      <p:sp>
        <p:nvSpPr>
          <p:cNvPr id="85" name="84 CuadroTexto"/>
          <p:cNvSpPr txBox="1"/>
          <p:nvPr/>
        </p:nvSpPr>
        <p:spPr>
          <a:xfrm>
            <a:off x="7364413" y="4921250"/>
            <a:ext cx="512762" cy="3063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PT2</a:t>
            </a:r>
          </a:p>
        </p:txBody>
      </p:sp>
      <p:sp>
        <p:nvSpPr>
          <p:cNvPr id="86" name="85 CuadroTexto"/>
          <p:cNvSpPr txBox="1"/>
          <p:nvPr/>
        </p:nvSpPr>
        <p:spPr>
          <a:xfrm>
            <a:off x="7231063" y="4459288"/>
            <a:ext cx="307975" cy="3063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V</a:t>
            </a:r>
          </a:p>
        </p:txBody>
      </p:sp>
      <p:sp>
        <p:nvSpPr>
          <p:cNvPr id="87" name="86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7002463" y="6246813"/>
            <a:ext cx="1338262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8DB8D30-4A7C-41BD-A626-13DA3218F68A}" type="slidenum">
              <a:rPr lang="es-E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29464" y="1504448"/>
            <a:ext cx="5057775" cy="466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SFC programming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Sequential</a:t>
            </a:r>
            <a:r>
              <a:rPr lang="en-US"/>
              <a:t> </a:t>
            </a:r>
            <a:r>
              <a:rPr lang="en-US" sz="2000" dirty="0"/>
              <a:t>Function Chart or GRAFCET</a:t>
            </a:r>
          </a:p>
          <a:p>
            <a:pPr lvl="1"/>
            <a:r>
              <a:rPr lang="en-US" sz="1600" dirty="0"/>
              <a:t>Marking rules as Petri nets</a:t>
            </a:r>
          </a:p>
          <a:p>
            <a:r>
              <a:rPr lang="en-US" sz="2000" dirty="0"/>
              <a:t>Types</a:t>
            </a:r>
          </a:p>
          <a:p>
            <a:pPr lvl="1"/>
            <a:r>
              <a:rPr lang="en-US" sz="1600" dirty="0"/>
              <a:t>Single marking (ICE 61131-3)</a:t>
            </a:r>
          </a:p>
          <a:p>
            <a:pPr lvl="1"/>
            <a:r>
              <a:rPr lang="en-US" sz="1600" dirty="0"/>
              <a:t>Multi-marking (unseen)</a:t>
            </a:r>
          </a:p>
          <a:p>
            <a:r>
              <a:rPr lang="en-US" sz="2000" dirty="0"/>
              <a:t>Elements</a:t>
            </a:r>
          </a:p>
          <a:p>
            <a:pPr lvl="1"/>
            <a:r>
              <a:rPr lang="en-US" sz="1600" dirty="0"/>
              <a:t>Step</a:t>
            </a:r>
          </a:p>
          <a:p>
            <a:pPr lvl="1"/>
            <a:r>
              <a:rPr lang="en-US" sz="1600" dirty="0"/>
              <a:t>Transition</a:t>
            </a:r>
          </a:p>
          <a:p>
            <a:pPr lvl="1"/>
            <a:r>
              <a:rPr lang="en-US" sz="1600" dirty="0"/>
              <a:t>Link</a:t>
            </a:r>
          </a:p>
          <a:p>
            <a:pPr lvl="1"/>
            <a:r>
              <a:rPr lang="en-US" sz="1600" dirty="0"/>
              <a:t>Alternative branch</a:t>
            </a:r>
          </a:p>
          <a:p>
            <a:pPr lvl="1"/>
            <a:r>
              <a:rPr lang="en-US" sz="1600" dirty="0"/>
              <a:t>Alternative conjunction</a:t>
            </a:r>
          </a:p>
          <a:p>
            <a:pPr lvl="1"/>
            <a:r>
              <a:rPr lang="en-US" sz="1600" dirty="0"/>
              <a:t>Parallel branch</a:t>
            </a:r>
          </a:p>
          <a:p>
            <a:pPr lvl="1"/>
            <a:r>
              <a:rPr lang="en-US" sz="1600" dirty="0"/>
              <a:t>Parallel conjunction</a:t>
            </a:r>
          </a:p>
          <a:p>
            <a:pPr lvl="1"/>
            <a:r>
              <a:rPr lang="en-US" sz="1600" dirty="0"/>
              <a:t>Macro steps</a:t>
            </a:r>
          </a:p>
          <a:p>
            <a:pPr lvl="1"/>
            <a:r>
              <a:rPr lang="en-US" sz="1600" dirty="0"/>
              <a:t>Jumps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F1AE36-8B06-458A-894F-8565C3F1A2B6}" type="slidenum">
              <a:rPr lang="es-E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30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GRAFCET: Basic elements</a:t>
            </a:r>
            <a:endParaRPr lang="en-US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469900" y="1165608"/>
            <a:ext cx="8229600" cy="4862512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Steps and markings</a:t>
            </a: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776803-6CD5-4D78-8881-B8DA400C0122}" type="slidenum">
              <a:rPr lang="es-E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21" name="Rectangle 31"/>
          <p:cNvSpPr>
            <a:spLocks noChangeArrowheads="1"/>
          </p:cNvSpPr>
          <p:nvPr/>
        </p:nvSpPr>
        <p:spPr bwMode="auto">
          <a:xfrm>
            <a:off x="2567460" y="2100051"/>
            <a:ext cx="895350" cy="4953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/>
              <a:t>1</a:t>
            </a:r>
            <a:endParaRPr lang="en-US" altLang="es-ES"/>
          </a:p>
        </p:txBody>
      </p:sp>
      <p:sp>
        <p:nvSpPr>
          <p:cNvPr id="22" name="Rectangle 32"/>
          <p:cNvSpPr>
            <a:spLocks noChangeArrowheads="1"/>
          </p:cNvSpPr>
          <p:nvPr/>
        </p:nvSpPr>
        <p:spPr bwMode="auto">
          <a:xfrm>
            <a:off x="3834285" y="2157201"/>
            <a:ext cx="1228725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s-ES" sz="2000"/>
              <a:t>Actions</a:t>
            </a:r>
          </a:p>
        </p:txBody>
      </p:sp>
      <p:sp>
        <p:nvSpPr>
          <p:cNvPr id="23" name="Line 33"/>
          <p:cNvSpPr>
            <a:spLocks noChangeShapeType="1"/>
          </p:cNvSpPr>
          <p:nvPr/>
        </p:nvSpPr>
        <p:spPr bwMode="auto">
          <a:xfrm>
            <a:off x="3472335" y="2366751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4" name="Oval 42"/>
          <p:cNvSpPr>
            <a:spLocks noChangeArrowheads="1"/>
          </p:cNvSpPr>
          <p:nvPr/>
        </p:nvSpPr>
        <p:spPr bwMode="auto">
          <a:xfrm>
            <a:off x="2576811" y="2171347"/>
            <a:ext cx="381000" cy="333375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ES_tradnl" altLang="es-ES"/>
          </a:p>
        </p:txBody>
      </p:sp>
      <p:sp>
        <p:nvSpPr>
          <p:cNvPr id="29" name="Line 43"/>
          <p:cNvSpPr>
            <a:spLocks noChangeShapeType="1"/>
          </p:cNvSpPr>
          <p:nvPr/>
        </p:nvSpPr>
        <p:spPr bwMode="auto">
          <a:xfrm flipV="1">
            <a:off x="1445096" y="2380146"/>
            <a:ext cx="1141413" cy="498574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30" name="Text Box 44"/>
          <p:cNvSpPr txBox="1">
            <a:spLocks noChangeArrowheads="1"/>
          </p:cNvSpPr>
          <p:nvPr/>
        </p:nvSpPr>
        <p:spPr bwMode="auto">
          <a:xfrm>
            <a:off x="638647" y="2896183"/>
            <a:ext cx="16811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s-ES" sz="2000"/>
              <a:t>Identification</a:t>
            </a:r>
          </a:p>
          <a:p>
            <a:pPr eaLnBrk="1" hangingPunct="1"/>
            <a:r>
              <a:rPr lang="en-US" altLang="es-ES" sz="2000"/>
              <a:t>for the step</a:t>
            </a:r>
          </a:p>
        </p:txBody>
      </p:sp>
      <p:sp>
        <p:nvSpPr>
          <p:cNvPr id="31" name="Oval 53"/>
          <p:cNvSpPr>
            <a:spLocks noChangeArrowheads="1"/>
          </p:cNvSpPr>
          <p:nvPr/>
        </p:nvSpPr>
        <p:spPr bwMode="auto">
          <a:xfrm>
            <a:off x="3224685" y="2404851"/>
            <a:ext cx="123825" cy="123825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ES_tradnl" altLang="es-ES"/>
          </a:p>
        </p:txBody>
      </p:sp>
      <p:sp>
        <p:nvSpPr>
          <p:cNvPr id="32" name="Line 55"/>
          <p:cNvSpPr>
            <a:spLocks noChangeShapeType="1"/>
          </p:cNvSpPr>
          <p:nvPr/>
        </p:nvSpPr>
        <p:spPr bwMode="auto">
          <a:xfrm flipV="1">
            <a:off x="2834160" y="2509626"/>
            <a:ext cx="381000" cy="3619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33" name="Text Box 56"/>
          <p:cNvSpPr txBox="1">
            <a:spLocks noChangeArrowheads="1"/>
          </p:cNvSpPr>
          <p:nvPr/>
        </p:nvSpPr>
        <p:spPr bwMode="auto">
          <a:xfrm>
            <a:off x="2275360" y="2860464"/>
            <a:ext cx="1256826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s-ES" sz="1800" dirty="0"/>
              <a:t>Marking: </a:t>
            </a:r>
          </a:p>
          <a:p>
            <a:pPr eaLnBrk="1" hangingPunct="1"/>
            <a:r>
              <a:rPr lang="en-US" altLang="es-ES" sz="1800" dirty="0"/>
              <a:t>Shows that the</a:t>
            </a:r>
          </a:p>
          <a:p>
            <a:pPr eaLnBrk="1" hangingPunct="1"/>
            <a:r>
              <a:rPr lang="en-US" altLang="es-ES" sz="1800" dirty="0"/>
              <a:t>step is</a:t>
            </a:r>
          </a:p>
          <a:p>
            <a:pPr eaLnBrk="1" hangingPunct="1"/>
            <a:r>
              <a:rPr lang="en-US" altLang="es-ES" sz="1800" dirty="0"/>
              <a:t>activated</a:t>
            </a:r>
          </a:p>
        </p:txBody>
      </p:sp>
      <p:sp>
        <p:nvSpPr>
          <p:cNvPr id="34" name="Line 57"/>
          <p:cNvSpPr>
            <a:spLocks noChangeShapeType="1"/>
          </p:cNvSpPr>
          <p:nvPr/>
        </p:nvSpPr>
        <p:spPr bwMode="auto">
          <a:xfrm flipH="1" flipV="1">
            <a:off x="4672485" y="2509626"/>
            <a:ext cx="180975" cy="3333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35" name="Text Box 58"/>
          <p:cNvSpPr txBox="1">
            <a:spLocks noChangeArrowheads="1"/>
          </p:cNvSpPr>
          <p:nvPr/>
        </p:nvSpPr>
        <p:spPr bwMode="auto">
          <a:xfrm>
            <a:off x="3824760" y="2860464"/>
            <a:ext cx="23653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s-ES" sz="1800"/>
              <a:t>Actions to be </a:t>
            </a:r>
          </a:p>
          <a:p>
            <a:pPr eaLnBrk="1" hangingPunct="1"/>
            <a:r>
              <a:rPr lang="en-US" altLang="es-ES" sz="1800"/>
              <a:t>performed only if </a:t>
            </a:r>
          </a:p>
          <a:p>
            <a:pPr eaLnBrk="1" hangingPunct="1"/>
            <a:r>
              <a:rPr lang="en-US" altLang="es-ES" sz="1800"/>
              <a:t>the step is</a:t>
            </a:r>
          </a:p>
          <a:p>
            <a:pPr eaLnBrk="1" hangingPunct="1"/>
            <a:r>
              <a:rPr lang="en-US" altLang="es-ES" sz="1800"/>
              <a:t>activated</a:t>
            </a:r>
          </a:p>
        </p:txBody>
      </p:sp>
      <p:sp>
        <p:nvSpPr>
          <p:cNvPr id="36" name="2 Marcador de contenido"/>
          <p:cNvSpPr txBox="1">
            <a:spLocks/>
          </p:cNvSpPr>
          <p:nvPr/>
        </p:nvSpPr>
        <p:spPr bwMode="auto">
          <a:xfrm>
            <a:off x="469900" y="4072521"/>
            <a:ext cx="8229600" cy="967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t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90000"/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>
                <a:solidFill>
                  <a:schemeClr val="tx2"/>
                </a:solidFill>
              </a:rPr>
              <a:t>Transitions</a:t>
            </a:r>
          </a:p>
          <a:p>
            <a:endParaRPr lang="en-US" kern="0">
              <a:solidFill>
                <a:schemeClr val="tx2"/>
              </a:solidFill>
            </a:endParaRPr>
          </a:p>
          <a:p>
            <a:endParaRPr lang="en-US" kern="0">
              <a:solidFill>
                <a:schemeClr val="tx2"/>
              </a:solidFill>
            </a:endParaRPr>
          </a:p>
          <a:p>
            <a:endParaRPr lang="en-US" kern="0">
              <a:solidFill>
                <a:schemeClr val="tx2"/>
              </a:solidFill>
            </a:endParaRPr>
          </a:p>
          <a:p>
            <a:endParaRPr lang="en-US" kern="0" dirty="0">
              <a:solidFill>
                <a:schemeClr val="tx2"/>
              </a:solidFill>
            </a:endParaRPr>
          </a:p>
        </p:txBody>
      </p:sp>
      <p:sp>
        <p:nvSpPr>
          <p:cNvPr id="37" name="Line 29"/>
          <p:cNvSpPr>
            <a:spLocks noChangeShapeType="1"/>
          </p:cNvSpPr>
          <p:nvPr/>
        </p:nvSpPr>
        <p:spPr bwMode="auto">
          <a:xfrm>
            <a:off x="3570448" y="4790070"/>
            <a:ext cx="904875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s-ES"/>
          </a:p>
        </p:txBody>
      </p:sp>
      <p:sp>
        <p:nvSpPr>
          <p:cNvPr id="38" name="Line 30"/>
          <p:cNvSpPr>
            <a:spLocks noChangeShapeType="1"/>
          </p:cNvSpPr>
          <p:nvPr/>
        </p:nvSpPr>
        <p:spPr bwMode="auto">
          <a:xfrm>
            <a:off x="4027648" y="447574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39" name="Text Box 45"/>
          <p:cNvSpPr txBox="1">
            <a:spLocks noChangeArrowheads="1"/>
          </p:cNvSpPr>
          <p:nvPr/>
        </p:nvSpPr>
        <p:spPr bwMode="auto">
          <a:xfrm>
            <a:off x="2281398" y="5245683"/>
            <a:ext cx="19097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s-ES" sz="2000"/>
              <a:t>Identification</a:t>
            </a:r>
          </a:p>
          <a:p>
            <a:pPr eaLnBrk="1" hangingPunct="1"/>
            <a:r>
              <a:rPr lang="en-US" altLang="es-ES" sz="2000"/>
              <a:t>for the transition</a:t>
            </a:r>
          </a:p>
        </p:txBody>
      </p:sp>
      <p:sp>
        <p:nvSpPr>
          <p:cNvPr id="40" name="Text Box 46"/>
          <p:cNvSpPr txBox="1">
            <a:spLocks noChangeArrowheads="1"/>
          </p:cNvSpPr>
          <p:nvPr/>
        </p:nvSpPr>
        <p:spPr bwMode="auto">
          <a:xfrm>
            <a:off x="3071973" y="4569408"/>
            <a:ext cx="463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/>
              <a:t>(5)</a:t>
            </a:r>
            <a:endParaRPr lang="en-US" altLang="es-ES"/>
          </a:p>
        </p:txBody>
      </p:sp>
      <p:sp>
        <p:nvSpPr>
          <p:cNvPr id="41" name="Oval 47"/>
          <p:cNvSpPr>
            <a:spLocks noChangeArrowheads="1"/>
          </p:cNvSpPr>
          <p:nvPr/>
        </p:nvSpPr>
        <p:spPr bwMode="auto">
          <a:xfrm>
            <a:off x="3113248" y="4609095"/>
            <a:ext cx="500063" cy="461963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ES_tradnl" altLang="es-ES"/>
          </a:p>
        </p:txBody>
      </p:sp>
      <p:sp>
        <p:nvSpPr>
          <p:cNvPr id="42" name="Line 48"/>
          <p:cNvSpPr>
            <a:spLocks noChangeShapeType="1"/>
          </p:cNvSpPr>
          <p:nvPr/>
        </p:nvSpPr>
        <p:spPr bwMode="auto">
          <a:xfrm flipV="1">
            <a:off x="2998948" y="4961520"/>
            <a:ext cx="247650" cy="2952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3" name="Text Box 49"/>
          <p:cNvSpPr txBox="1">
            <a:spLocks noChangeArrowheads="1"/>
          </p:cNvSpPr>
          <p:nvPr/>
        </p:nvSpPr>
        <p:spPr bwMode="auto">
          <a:xfrm>
            <a:off x="4446748" y="4597983"/>
            <a:ext cx="7825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/>
              <a:t>A·B</a:t>
            </a:r>
            <a:endParaRPr lang="en-US" altLang="es-ES" dirty="0"/>
          </a:p>
        </p:txBody>
      </p:sp>
      <p:sp>
        <p:nvSpPr>
          <p:cNvPr id="44" name="Oval 50"/>
          <p:cNvSpPr>
            <a:spLocks noChangeArrowheads="1"/>
          </p:cNvSpPr>
          <p:nvPr/>
        </p:nvSpPr>
        <p:spPr bwMode="auto">
          <a:xfrm>
            <a:off x="4446748" y="4599570"/>
            <a:ext cx="746125" cy="490538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ES_tradnl" altLang="es-ES"/>
          </a:p>
        </p:txBody>
      </p:sp>
      <p:sp>
        <p:nvSpPr>
          <p:cNvPr id="45" name="Line 51"/>
          <p:cNvSpPr>
            <a:spLocks noChangeShapeType="1"/>
          </p:cNvSpPr>
          <p:nvPr/>
        </p:nvSpPr>
        <p:spPr bwMode="auto">
          <a:xfrm flipH="1" flipV="1">
            <a:off x="4853148" y="5101220"/>
            <a:ext cx="219075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6" name="Text Box 52"/>
          <p:cNvSpPr txBox="1">
            <a:spLocks noChangeArrowheads="1"/>
          </p:cNvSpPr>
          <p:nvPr/>
        </p:nvSpPr>
        <p:spPr bwMode="auto">
          <a:xfrm>
            <a:off x="5047483" y="5245683"/>
            <a:ext cx="334545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s-ES" sz="2000" dirty="0"/>
              <a:t>Validation condition for the transition (input logic function)</a:t>
            </a:r>
          </a:p>
        </p:txBody>
      </p:sp>
      <p:sp>
        <p:nvSpPr>
          <p:cNvPr id="47" name="Line 59"/>
          <p:cNvSpPr>
            <a:spLocks noChangeShapeType="1"/>
          </p:cNvSpPr>
          <p:nvPr/>
        </p:nvSpPr>
        <p:spPr bwMode="auto">
          <a:xfrm>
            <a:off x="3922873" y="6380745"/>
            <a:ext cx="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grpSp>
        <p:nvGrpSpPr>
          <p:cNvPr id="48" name="Group 24"/>
          <p:cNvGrpSpPr>
            <a:grpSpLocks/>
          </p:cNvGrpSpPr>
          <p:nvPr/>
        </p:nvGrpSpPr>
        <p:grpSpPr bwMode="auto">
          <a:xfrm>
            <a:off x="6116637" y="2169472"/>
            <a:ext cx="895350" cy="495300"/>
            <a:chOff x="3006" y="2502"/>
            <a:chExt cx="564" cy="312"/>
          </a:xfrm>
        </p:grpSpPr>
        <p:sp>
          <p:nvSpPr>
            <p:cNvPr id="49" name="Rectangle 25"/>
            <p:cNvSpPr>
              <a:spLocks noChangeArrowheads="1"/>
            </p:cNvSpPr>
            <p:nvPr/>
          </p:nvSpPr>
          <p:spPr bwMode="auto">
            <a:xfrm>
              <a:off x="3006" y="2502"/>
              <a:ext cx="564" cy="31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s-ES_tradnl" altLang="es-ES"/>
            </a:p>
          </p:txBody>
        </p:sp>
        <p:sp>
          <p:nvSpPr>
            <p:cNvPr id="50" name="Rectangle 26"/>
            <p:cNvSpPr>
              <a:spLocks noChangeArrowheads="1"/>
            </p:cNvSpPr>
            <p:nvPr/>
          </p:nvSpPr>
          <p:spPr bwMode="auto">
            <a:xfrm>
              <a:off x="3042" y="2526"/>
              <a:ext cx="492" cy="258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/>
                <a:t>5</a:t>
              </a:r>
              <a:endParaRPr lang="en-US" altLang="es-ES"/>
            </a:p>
          </p:txBody>
        </p:sp>
      </p:grpSp>
      <p:sp>
        <p:nvSpPr>
          <p:cNvPr id="51" name="Line 59"/>
          <p:cNvSpPr>
            <a:spLocks noChangeShapeType="1"/>
          </p:cNvSpPr>
          <p:nvPr/>
        </p:nvSpPr>
        <p:spPr bwMode="auto">
          <a:xfrm>
            <a:off x="6554787" y="1826572"/>
            <a:ext cx="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52" name="Line 60"/>
          <p:cNvSpPr>
            <a:spLocks noChangeShapeType="1"/>
          </p:cNvSpPr>
          <p:nvPr/>
        </p:nvSpPr>
        <p:spPr bwMode="auto">
          <a:xfrm>
            <a:off x="6554787" y="2664772"/>
            <a:ext cx="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53" name="Line 62"/>
          <p:cNvSpPr>
            <a:spLocks noChangeShapeType="1"/>
          </p:cNvSpPr>
          <p:nvPr/>
        </p:nvSpPr>
        <p:spPr bwMode="auto">
          <a:xfrm flipH="1" flipV="1">
            <a:off x="7040562" y="2426647"/>
            <a:ext cx="695325" cy="3714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54" name="Text Box 63"/>
          <p:cNvSpPr txBox="1">
            <a:spLocks noChangeArrowheads="1"/>
          </p:cNvSpPr>
          <p:nvPr/>
        </p:nvSpPr>
        <p:spPr bwMode="auto">
          <a:xfrm>
            <a:off x="7135812" y="2758435"/>
            <a:ext cx="200818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s-ES" sz="2000" dirty="0"/>
              <a:t>Double square:</a:t>
            </a:r>
          </a:p>
          <a:p>
            <a:pPr eaLnBrk="1" hangingPunct="1"/>
            <a:r>
              <a:rPr lang="en-US" altLang="es-ES" sz="2000" dirty="0"/>
              <a:t>Originally</a:t>
            </a:r>
          </a:p>
          <a:p>
            <a:pPr eaLnBrk="1" hangingPunct="1"/>
            <a:r>
              <a:rPr lang="en-US" altLang="es-ES" sz="2000" dirty="0"/>
              <a:t>activated step</a:t>
            </a:r>
          </a:p>
        </p:txBody>
      </p:sp>
    </p:spTree>
    <p:extLst>
      <p:ext uri="{BB962C8B-B14F-4D97-AF65-F5344CB8AC3E}">
        <p14:creationId xmlns:p14="http://schemas.microsoft.com/office/powerpoint/2010/main" val="23488196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SFC elements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9900" y="1066717"/>
            <a:ext cx="8229600" cy="4862512"/>
          </a:xfrm>
        </p:spPr>
        <p:txBody>
          <a:bodyPr/>
          <a:lstStyle/>
          <a:p>
            <a:r>
              <a:rPr lang="en-US" sz="2000" dirty="0"/>
              <a:t>Jumps </a:t>
            </a:r>
          </a:p>
          <a:p>
            <a:pPr lvl="1"/>
            <a:r>
              <a:rPr lang="en-US" sz="1800" dirty="0"/>
              <a:t>Move the mark to the step that is marked by a jump label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F1AE36-8B06-458A-894F-8565C3F1A2B6}" type="slidenum">
              <a:rPr lang="es-E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8499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6605" y="1988840"/>
            <a:ext cx="11811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5000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2142" y="1898830"/>
            <a:ext cx="6122843" cy="3814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07200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SFC elements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9899" y="1445540"/>
            <a:ext cx="7792511" cy="543300"/>
          </a:xfrm>
        </p:spPr>
        <p:txBody>
          <a:bodyPr/>
          <a:lstStyle/>
          <a:p>
            <a:pPr>
              <a:buNone/>
            </a:pPr>
            <a:r>
              <a:rPr lang="en-US" sz="1800" dirty="0"/>
              <a:t>Alternative processes. Alternative bifurcation and conjunction.</a:t>
            </a:r>
          </a:p>
          <a:p>
            <a:pPr algn="ctr"/>
            <a:endParaRPr lang="en-US" sz="1800" dirty="0"/>
          </a:p>
          <a:p>
            <a:pPr algn="ctr"/>
            <a:endParaRPr lang="en-US" sz="1800" dirty="0"/>
          </a:p>
          <a:p>
            <a:pPr algn="ctr"/>
            <a:endParaRPr lang="en-US" sz="1800" dirty="0"/>
          </a:p>
          <a:p>
            <a:pPr algn="ctr"/>
            <a:endParaRPr lang="en-US" sz="1800" dirty="0"/>
          </a:p>
          <a:p>
            <a:pPr algn="ctr"/>
            <a:endParaRPr lang="en-US" sz="18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F1AE36-8B06-458A-894F-8565C3F1A2B6}" type="slidenum">
              <a:rPr lang="es-E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7488" y="2183217"/>
            <a:ext cx="2897926" cy="3567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uadroTexto 6"/>
          <p:cNvSpPr txBox="1"/>
          <p:nvPr/>
        </p:nvSpPr>
        <p:spPr>
          <a:xfrm>
            <a:off x="4301970" y="2708920"/>
            <a:ext cx="40504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Conditions a, b and c must be exclusive, so that only one branch can be followed in case the conditions are met simultaneously.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7791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SFC elements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F1AE36-8B06-458A-894F-8565C3F1A2B6}" type="slidenum">
              <a:rPr lang="es-E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68005" y="2201778"/>
            <a:ext cx="2753015" cy="3392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656565" y="1268760"/>
            <a:ext cx="8000864" cy="495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Clr>
                <a:schemeClr val="tx2"/>
              </a:buClr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Parallel </a:t>
            </a:r>
            <a:r>
              <a:rPr lang="en-US" sz="1800" kern="0" dirty="0"/>
              <a:t>processes. </a:t>
            </a:r>
            <a:r>
              <a:rPr lang="en-US" sz="1800" dirty="0"/>
              <a:t>Simultaneous</a:t>
            </a:r>
            <a:r>
              <a:rPr lang="en-US" sz="1800" kern="0" dirty="0"/>
              <a:t> bifurcation</a:t>
            </a:r>
            <a:r>
              <a:rPr lang="en-US" sz="1800" kern="0" dirty="0">
                <a:latin typeface="+mn-lt"/>
              </a:rPr>
              <a:t>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and conjunction.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Char char="n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Char char="n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Char char="n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Char char="n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Char char="n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301970" y="2168860"/>
            <a:ext cx="436548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/>
              <a:t>Condition “a” is the initial condition for the three processes to be started simultaneously</a:t>
            </a:r>
          </a:p>
          <a:p>
            <a:pPr marL="285750" indent="-285750">
              <a:buFont typeface="Arial"/>
              <a:buChar char="•"/>
            </a:pPr>
            <a:r>
              <a:rPr lang="en-US"/>
              <a:t>S_5_14, s_5_15, s_5_16 and condition “e” must be activated so they can pass to s_5_17</a:t>
            </a:r>
          </a:p>
          <a:p>
            <a:pPr marL="285750" indent="-285750">
              <a:buFont typeface="Arial"/>
              <a:buChar char="•"/>
            </a:pPr>
            <a:r>
              <a:rPr lang="en-US"/>
              <a:t>It is normal to include steps with no-effect at the end of the parallel processes in order to synchronize their final objective. The fastest processes wait for the slowest ones.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3320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463550" y="1604963"/>
            <a:ext cx="77724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</a:pPr>
            <a:r>
              <a:rPr lang="en-US" altLang="es-ES" sz="2400"/>
              <a:t>Engine with run/stop </a:t>
            </a:r>
            <a:r>
              <a:rPr lang="en-US" altLang="es-ES" sz="2400" b="1">
                <a:solidFill>
                  <a:srgbClr val="FF0000"/>
                </a:solidFill>
              </a:rPr>
              <a:t>push buttons</a:t>
            </a:r>
            <a:endParaRPr lang="en-US" altLang="es-ES" sz="2400">
              <a:sym typeface="Symbol" panose="05050102010706020507" pitchFamily="18" charset="2"/>
            </a:endParaRPr>
          </a:p>
        </p:txBody>
      </p:sp>
      <p:grpSp>
        <p:nvGrpSpPr>
          <p:cNvPr id="1029" name="Group 5"/>
          <p:cNvGrpSpPr>
            <a:grpSpLocks/>
          </p:cNvGrpSpPr>
          <p:nvPr/>
        </p:nvGrpSpPr>
        <p:grpSpPr bwMode="auto">
          <a:xfrm>
            <a:off x="1079500" y="2298700"/>
            <a:ext cx="715963" cy="658813"/>
            <a:chOff x="598" y="1506"/>
            <a:chExt cx="1302" cy="1152"/>
          </a:xfrm>
        </p:grpSpPr>
        <p:sp>
          <p:nvSpPr>
            <p:cNvPr id="1080" name="Oval 6"/>
            <p:cNvSpPr>
              <a:spLocks noChangeArrowheads="1"/>
            </p:cNvSpPr>
            <p:nvPr/>
          </p:nvSpPr>
          <p:spPr bwMode="auto">
            <a:xfrm>
              <a:off x="598" y="1746"/>
              <a:ext cx="631" cy="5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s-ES_tradnl" altLang="es-ES"/>
            </a:p>
          </p:txBody>
        </p:sp>
        <p:sp>
          <p:nvSpPr>
            <p:cNvPr id="1081" name="Line 7"/>
            <p:cNvSpPr>
              <a:spLocks noChangeShapeType="1"/>
            </p:cNvSpPr>
            <p:nvPr/>
          </p:nvSpPr>
          <p:spPr bwMode="auto">
            <a:xfrm>
              <a:off x="934" y="2034"/>
              <a:ext cx="966" cy="8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82" name="Line 8"/>
            <p:cNvSpPr>
              <a:spLocks noChangeShapeType="1"/>
            </p:cNvSpPr>
            <p:nvPr/>
          </p:nvSpPr>
          <p:spPr bwMode="auto">
            <a:xfrm>
              <a:off x="598" y="150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83" name="Line 9"/>
            <p:cNvSpPr>
              <a:spLocks noChangeShapeType="1"/>
            </p:cNvSpPr>
            <p:nvPr/>
          </p:nvSpPr>
          <p:spPr bwMode="auto">
            <a:xfrm>
              <a:off x="934" y="150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84" name="Line 10"/>
            <p:cNvSpPr>
              <a:spLocks noChangeShapeType="1"/>
            </p:cNvSpPr>
            <p:nvPr/>
          </p:nvSpPr>
          <p:spPr bwMode="auto">
            <a:xfrm>
              <a:off x="934" y="232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85" name="Line 11"/>
            <p:cNvSpPr>
              <a:spLocks noChangeShapeType="1"/>
            </p:cNvSpPr>
            <p:nvPr/>
          </p:nvSpPr>
          <p:spPr bwMode="auto">
            <a:xfrm>
              <a:off x="694" y="256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86" name="Line 12"/>
            <p:cNvSpPr>
              <a:spLocks noChangeShapeType="1"/>
            </p:cNvSpPr>
            <p:nvPr/>
          </p:nvSpPr>
          <p:spPr bwMode="auto">
            <a:xfrm flipH="1">
              <a:off x="694" y="2562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87" name="Line 13"/>
            <p:cNvSpPr>
              <a:spLocks noChangeShapeType="1"/>
            </p:cNvSpPr>
            <p:nvPr/>
          </p:nvSpPr>
          <p:spPr bwMode="auto">
            <a:xfrm flipH="1">
              <a:off x="838" y="2562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88" name="Line 14"/>
            <p:cNvSpPr>
              <a:spLocks noChangeShapeType="1"/>
            </p:cNvSpPr>
            <p:nvPr/>
          </p:nvSpPr>
          <p:spPr bwMode="auto">
            <a:xfrm flipH="1">
              <a:off x="982" y="2562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89" name="Line 15"/>
            <p:cNvSpPr>
              <a:spLocks noChangeShapeType="1"/>
            </p:cNvSpPr>
            <p:nvPr/>
          </p:nvSpPr>
          <p:spPr bwMode="auto">
            <a:xfrm flipH="1">
              <a:off x="1078" y="2562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90" name="Freeform 16"/>
            <p:cNvSpPr>
              <a:spLocks/>
            </p:cNvSpPr>
            <p:nvPr/>
          </p:nvSpPr>
          <p:spPr bwMode="auto">
            <a:xfrm>
              <a:off x="1558" y="1938"/>
              <a:ext cx="248" cy="392"/>
            </a:xfrm>
            <a:custGeom>
              <a:avLst/>
              <a:gdLst>
                <a:gd name="T0" fmla="*/ 96 w 248"/>
                <a:gd name="T1" fmla="*/ 0 h 392"/>
                <a:gd name="T2" fmla="*/ 192 w 248"/>
                <a:gd name="T3" fmla="*/ 48 h 392"/>
                <a:gd name="T4" fmla="*/ 240 w 248"/>
                <a:gd name="T5" fmla="*/ 144 h 392"/>
                <a:gd name="T6" fmla="*/ 240 w 248"/>
                <a:gd name="T7" fmla="*/ 240 h 392"/>
                <a:gd name="T8" fmla="*/ 192 w 248"/>
                <a:gd name="T9" fmla="*/ 336 h 392"/>
                <a:gd name="T10" fmla="*/ 96 w 248"/>
                <a:gd name="T11" fmla="*/ 384 h 392"/>
                <a:gd name="T12" fmla="*/ 0 w 248"/>
                <a:gd name="T13" fmla="*/ 384 h 39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48"/>
                <a:gd name="T22" fmla="*/ 0 h 392"/>
                <a:gd name="T23" fmla="*/ 248 w 248"/>
                <a:gd name="T24" fmla="*/ 392 h 39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48" h="392">
                  <a:moveTo>
                    <a:pt x="96" y="0"/>
                  </a:moveTo>
                  <a:cubicBezTo>
                    <a:pt x="132" y="12"/>
                    <a:pt x="168" y="24"/>
                    <a:pt x="192" y="48"/>
                  </a:cubicBezTo>
                  <a:cubicBezTo>
                    <a:pt x="216" y="72"/>
                    <a:pt x="232" y="112"/>
                    <a:pt x="240" y="144"/>
                  </a:cubicBezTo>
                  <a:cubicBezTo>
                    <a:pt x="248" y="176"/>
                    <a:pt x="248" y="208"/>
                    <a:pt x="240" y="240"/>
                  </a:cubicBezTo>
                  <a:cubicBezTo>
                    <a:pt x="232" y="272"/>
                    <a:pt x="216" y="312"/>
                    <a:pt x="192" y="336"/>
                  </a:cubicBezTo>
                  <a:cubicBezTo>
                    <a:pt x="168" y="360"/>
                    <a:pt x="128" y="376"/>
                    <a:pt x="96" y="384"/>
                  </a:cubicBezTo>
                  <a:cubicBezTo>
                    <a:pt x="64" y="392"/>
                    <a:pt x="16" y="384"/>
                    <a:pt x="0" y="38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s-ES_tradnl" altLang="es-ES"/>
            </a:p>
          </p:txBody>
        </p:sp>
      </p:grpSp>
      <p:grpSp>
        <p:nvGrpSpPr>
          <p:cNvPr id="1030" name="Group 17"/>
          <p:cNvGrpSpPr>
            <a:grpSpLocks/>
          </p:cNvGrpSpPr>
          <p:nvPr/>
        </p:nvGrpSpPr>
        <p:grpSpPr bwMode="auto">
          <a:xfrm>
            <a:off x="663575" y="5060950"/>
            <a:ext cx="2793433" cy="968375"/>
            <a:chOff x="583" y="2941"/>
            <a:chExt cx="1550" cy="610"/>
          </a:xfrm>
        </p:grpSpPr>
        <p:sp>
          <p:nvSpPr>
            <p:cNvPr id="1077" name="Text Box 18"/>
            <p:cNvSpPr txBox="1">
              <a:spLocks noChangeArrowheads="1"/>
            </p:cNvSpPr>
            <p:nvPr/>
          </p:nvSpPr>
          <p:spPr bwMode="auto">
            <a:xfrm>
              <a:off x="583" y="2941"/>
              <a:ext cx="147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s-ES" sz="2400">
                  <a:latin typeface="Times New Roman" panose="02020603050405020304" pitchFamily="18" charset="0"/>
                </a:rPr>
                <a:t>Push buttons (NO):</a:t>
              </a:r>
            </a:p>
          </p:txBody>
        </p:sp>
        <p:sp>
          <p:nvSpPr>
            <p:cNvPr id="1078" name="Text Box 19"/>
            <p:cNvSpPr txBox="1">
              <a:spLocks noChangeArrowheads="1"/>
            </p:cNvSpPr>
            <p:nvPr/>
          </p:nvSpPr>
          <p:spPr bwMode="auto">
            <a:xfrm>
              <a:off x="658" y="3149"/>
              <a:ext cx="147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s-ES" sz="2000" dirty="0">
                  <a:latin typeface="Times New Roman" panose="02020603050405020304" pitchFamily="18" charset="0"/>
                </a:rPr>
                <a:t>0: Open</a:t>
              </a:r>
            </a:p>
          </p:txBody>
        </p:sp>
        <p:sp>
          <p:nvSpPr>
            <p:cNvPr id="1079" name="Text Box 20"/>
            <p:cNvSpPr txBox="1">
              <a:spLocks noChangeArrowheads="1"/>
            </p:cNvSpPr>
            <p:nvPr/>
          </p:nvSpPr>
          <p:spPr bwMode="auto">
            <a:xfrm>
              <a:off x="656" y="3301"/>
              <a:ext cx="147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s-ES" sz="2000">
                  <a:latin typeface="Times New Roman" panose="02020603050405020304" pitchFamily="18" charset="0"/>
                </a:rPr>
                <a:t>1: Closed</a:t>
              </a:r>
            </a:p>
          </p:txBody>
        </p:sp>
      </p:grpSp>
      <p:sp>
        <p:nvSpPr>
          <p:cNvPr id="584725" name="Text Box 21"/>
          <p:cNvSpPr txBox="1">
            <a:spLocks noChangeArrowheads="1"/>
          </p:cNvSpPr>
          <p:nvPr/>
        </p:nvSpPr>
        <p:spPr bwMode="auto">
          <a:xfrm>
            <a:off x="598488" y="3933825"/>
            <a:ext cx="1570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P: stop</a:t>
            </a:r>
          </a:p>
        </p:txBody>
      </p:sp>
      <p:sp>
        <p:nvSpPr>
          <p:cNvPr id="584726" name="Text Box 22"/>
          <p:cNvSpPr txBox="1">
            <a:spLocks noChangeArrowheads="1"/>
          </p:cNvSpPr>
          <p:nvPr/>
        </p:nvSpPr>
        <p:spPr bwMode="auto">
          <a:xfrm>
            <a:off x="566738" y="3335338"/>
            <a:ext cx="1700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M: running</a:t>
            </a:r>
          </a:p>
        </p:txBody>
      </p:sp>
      <p:grpSp>
        <p:nvGrpSpPr>
          <p:cNvPr id="1033" name="Group 23"/>
          <p:cNvGrpSpPr>
            <a:grpSpLocks/>
          </p:cNvGrpSpPr>
          <p:nvPr/>
        </p:nvGrpSpPr>
        <p:grpSpPr bwMode="auto">
          <a:xfrm>
            <a:off x="1812925" y="2138363"/>
            <a:ext cx="2457450" cy="957262"/>
            <a:chOff x="604" y="1938"/>
            <a:chExt cx="1548" cy="603"/>
          </a:xfrm>
        </p:grpSpPr>
        <p:sp>
          <p:nvSpPr>
            <p:cNvPr id="584728" name="Text Box 24"/>
            <p:cNvSpPr txBox="1">
              <a:spLocks noChangeArrowheads="1"/>
            </p:cNvSpPr>
            <p:nvPr/>
          </p:nvSpPr>
          <p:spPr bwMode="auto">
            <a:xfrm>
              <a:off x="604" y="1938"/>
              <a:ext cx="8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en-US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Engine</a:t>
              </a:r>
              <a:r>
                <a:rPr lang="en-US" sz="2400">
                  <a:latin typeface="Times New Roman" pitchFamily="18" charset="0"/>
                </a:rPr>
                <a:t>:</a:t>
              </a:r>
            </a:p>
          </p:txBody>
        </p:sp>
        <p:sp>
          <p:nvSpPr>
            <p:cNvPr id="1075" name="Text Box 25"/>
            <p:cNvSpPr txBox="1">
              <a:spLocks noChangeArrowheads="1"/>
            </p:cNvSpPr>
            <p:nvPr/>
          </p:nvSpPr>
          <p:spPr bwMode="auto">
            <a:xfrm>
              <a:off x="677" y="2139"/>
              <a:ext cx="147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s-ES" sz="2000">
                  <a:latin typeface="Times New Roman" panose="02020603050405020304" pitchFamily="18" charset="0"/>
                </a:rPr>
                <a:t>0: Stop</a:t>
              </a:r>
            </a:p>
          </p:txBody>
        </p:sp>
        <p:sp>
          <p:nvSpPr>
            <p:cNvPr id="1076" name="Text Box 26"/>
            <p:cNvSpPr txBox="1">
              <a:spLocks noChangeArrowheads="1"/>
            </p:cNvSpPr>
            <p:nvPr/>
          </p:nvSpPr>
          <p:spPr bwMode="auto">
            <a:xfrm>
              <a:off x="675" y="2291"/>
              <a:ext cx="147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s-ES" sz="2000">
                  <a:latin typeface="Times New Roman" panose="02020603050405020304" pitchFamily="18" charset="0"/>
                </a:rPr>
                <a:t>1: Run</a:t>
              </a:r>
            </a:p>
          </p:txBody>
        </p:sp>
      </p:grpSp>
      <p:grpSp>
        <p:nvGrpSpPr>
          <p:cNvPr id="1034" name="Group 27"/>
          <p:cNvGrpSpPr>
            <a:grpSpLocks/>
          </p:cNvGrpSpPr>
          <p:nvPr/>
        </p:nvGrpSpPr>
        <p:grpSpPr bwMode="auto">
          <a:xfrm>
            <a:off x="657225" y="3789363"/>
            <a:ext cx="1079500" cy="123825"/>
            <a:chOff x="864" y="2736"/>
            <a:chExt cx="1248" cy="168"/>
          </a:xfrm>
        </p:grpSpPr>
        <p:sp>
          <p:nvSpPr>
            <p:cNvPr id="1069" name="Line 28"/>
            <p:cNvSpPr>
              <a:spLocks noChangeShapeType="1"/>
            </p:cNvSpPr>
            <p:nvPr/>
          </p:nvSpPr>
          <p:spPr bwMode="auto">
            <a:xfrm>
              <a:off x="864" y="2880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70" name="Line 29"/>
            <p:cNvSpPr>
              <a:spLocks noChangeShapeType="1"/>
            </p:cNvSpPr>
            <p:nvPr/>
          </p:nvSpPr>
          <p:spPr bwMode="auto">
            <a:xfrm flipV="1">
              <a:off x="1296" y="2736"/>
              <a:ext cx="38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71" name="Oval 30"/>
            <p:cNvSpPr>
              <a:spLocks noChangeArrowheads="1"/>
            </p:cNvSpPr>
            <p:nvPr/>
          </p:nvSpPr>
          <p:spPr bwMode="auto">
            <a:xfrm>
              <a:off x="1632" y="2832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s-ES_tradnl" altLang="es-ES"/>
            </a:p>
          </p:txBody>
        </p:sp>
        <p:sp>
          <p:nvSpPr>
            <p:cNvPr id="1072" name="Line 31"/>
            <p:cNvSpPr>
              <a:spLocks noChangeShapeType="1"/>
            </p:cNvSpPr>
            <p:nvPr/>
          </p:nvSpPr>
          <p:spPr bwMode="auto">
            <a:xfrm>
              <a:off x="1680" y="2880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73" name="Oval 32"/>
            <p:cNvSpPr>
              <a:spLocks noChangeArrowheads="1"/>
            </p:cNvSpPr>
            <p:nvPr/>
          </p:nvSpPr>
          <p:spPr bwMode="auto">
            <a:xfrm>
              <a:off x="1288" y="2856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s-ES_tradnl" altLang="es-ES"/>
            </a:p>
          </p:txBody>
        </p:sp>
      </p:grpSp>
      <p:grpSp>
        <p:nvGrpSpPr>
          <p:cNvPr id="1035" name="Group 33"/>
          <p:cNvGrpSpPr>
            <a:grpSpLocks/>
          </p:cNvGrpSpPr>
          <p:nvPr/>
        </p:nvGrpSpPr>
        <p:grpSpPr bwMode="auto">
          <a:xfrm>
            <a:off x="654050" y="4375150"/>
            <a:ext cx="1079500" cy="123825"/>
            <a:chOff x="864" y="2736"/>
            <a:chExt cx="1248" cy="168"/>
          </a:xfrm>
        </p:grpSpPr>
        <p:sp>
          <p:nvSpPr>
            <p:cNvPr id="1064" name="Line 34"/>
            <p:cNvSpPr>
              <a:spLocks noChangeShapeType="1"/>
            </p:cNvSpPr>
            <p:nvPr/>
          </p:nvSpPr>
          <p:spPr bwMode="auto">
            <a:xfrm>
              <a:off x="864" y="2880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65" name="Line 35"/>
            <p:cNvSpPr>
              <a:spLocks noChangeShapeType="1"/>
            </p:cNvSpPr>
            <p:nvPr/>
          </p:nvSpPr>
          <p:spPr bwMode="auto">
            <a:xfrm flipV="1">
              <a:off x="1296" y="2736"/>
              <a:ext cx="38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66" name="Oval 36"/>
            <p:cNvSpPr>
              <a:spLocks noChangeArrowheads="1"/>
            </p:cNvSpPr>
            <p:nvPr/>
          </p:nvSpPr>
          <p:spPr bwMode="auto">
            <a:xfrm>
              <a:off x="1632" y="2832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s-ES_tradnl" altLang="es-ES"/>
            </a:p>
          </p:txBody>
        </p:sp>
        <p:sp>
          <p:nvSpPr>
            <p:cNvPr id="1067" name="Line 37"/>
            <p:cNvSpPr>
              <a:spLocks noChangeShapeType="1"/>
            </p:cNvSpPr>
            <p:nvPr/>
          </p:nvSpPr>
          <p:spPr bwMode="auto">
            <a:xfrm>
              <a:off x="1680" y="2880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68" name="Oval 38"/>
            <p:cNvSpPr>
              <a:spLocks noChangeArrowheads="1"/>
            </p:cNvSpPr>
            <p:nvPr/>
          </p:nvSpPr>
          <p:spPr bwMode="auto">
            <a:xfrm>
              <a:off x="1288" y="2856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s-ES_tradnl" altLang="es-ES"/>
            </a:p>
          </p:txBody>
        </p:sp>
      </p:grpSp>
      <p:grpSp>
        <p:nvGrpSpPr>
          <p:cNvPr id="7" name="Group 59"/>
          <p:cNvGrpSpPr>
            <a:grpSpLocks/>
          </p:cNvGrpSpPr>
          <p:nvPr/>
        </p:nvGrpSpPr>
        <p:grpSpPr bwMode="auto">
          <a:xfrm>
            <a:off x="5963952" y="3337930"/>
            <a:ext cx="2973388" cy="2544763"/>
            <a:chOff x="3061" y="1654"/>
            <a:chExt cx="1873" cy="1603"/>
          </a:xfrm>
        </p:grpSpPr>
        <p:sp>
          <p:nvSpPr>
            <p:cNvPr id="1048" name="Rectangle 40"/>
            <p:cNvSpPr>
              <a:spLocks noChangeArrowheads="1"/>
            </p:cNvSpPr>
            <p:nvPr/>
          </p:nvSpPr>
          <p:spPr bwMode="auto">
            <a:xfrm>
              <a:off x="3468" y="2551"/>
              <a:ext cx="564" cy="31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/>
                <a:t>1</a:t>
              </a:r>
              <a:endParaRPr lang="en-US" altLang="es-ES"/>
            </a:p>
          </p:txBody>
        </p:sp>
        <p:grpSp>
          <p:nvGrpSpPr>
            <p:cNvPr id="1049" name="Group 41"/>
            <p:cNvGrpSpPr>
              <a:grpSpLocks/>
            </p:cNvGrpSpPr>
            <p:nvPr/>
          </p:nvGrpSpPr>
          <p:grpSpPr bwMode="auto">
            <a:xfrm>
              <a:off x="3468" y="1855"/>
              <a:ext cx="564" cy="312"/>
              <a:chOff x="3006" y="2502"/>
              <a:chExt cx="564" cy="312"/>
            </a:xfrm>
          </p:grpSpPr>
          <p:sp>
            <p:nvSpPr>
              <p:cNvPr id="1062" name="Rectangle 42"/>
              <p:cNvSpPr>
                <a:spLocks noChangeArrowheads="1"/>
              </p:cNvSpPr>
              <p:nvPr/>
            </p:nvSpPr>
            <p:spPr bwMode="auto">
              <a:xfrm>
                <a:off x="3006" y="2502"/>
                <a:ext cx="564" cy="312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s-ES_tradnl" altLang="es-ES"/>
              </a:p>
            </p:txBody>
          </p:sp>
          <p:sp>
            <p:nvSpPr>
              <p:cNvPr id="1063" name="Rectangle 43"/>
              <p:cNvSpPr>
                <a:spLocks noChangeArrowheads="1"/>
              </p:cNvSpPr>
              <p:nvPr/>
            </p:nvSpPr>
            <p:spPr bwMode="auto">
              <a:xfrm>
                <a:off x="3042" y="2526"/>
                <a:ext cx="492" cy="258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/>
                  <a:t>0</a:t>
                </a:r>
                <a:endParaRPr lang="en-US" altLang="es-ES"/>
              </a:p>
            </p:txBody>
          </p:sp>
        </p:grpSp>
        <p:sp>
          <p:nvSpPr>
            <p:cNvPr id="1050" name="Line 44"/>
            <p:cNvSpPr>
              <a:spLocks noChangeShapeType="1"/>
            </p:cNvSpPr>
            <p:nvPr/>
          </p:nvSpPr>
          <p:spPr bwMode="auto">
            <a:xfrm>
              <a:off x="3462" y="2365"/>
              <a:ext cx="5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051" name="Line 45"/>
            <p:cNvSpPr>
              <a:spLocks noChangeShapeType="1"/>
            </p:cNvSpPr>
            <p:nvPr/>
          </p:nvSpPr>
          <p:spPr bwMode="auto">
            <a:xfrm>
              <a:off x="3750" y="2167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052" name="Rectangle 46"/>
            <p:cNvSpPr>
              <a:spLocks noChangeArrowheads="1"/>
            </p:cNvSpPr>
            <p:nvPr/>
          </p:nvSpPr>
          <p:spPr bwMode="auto">
            <a:xfrm>
              <a:off x="4260" y="2581"/>
              <a:ext cx="674" cy="246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s-ES" sz="2400" dirty="0"/>
                <a:t>Engine</a:t>
              </a:r>
            </a:p>
          </p:txBody>
        </p:sp>
        <p:sp>
          <p:nvSpPr>
            <p:cNvPr id="1053" name="Line 47"/>
            <p:cNvSpPr>
              <a:spLocks noChangeShapeType="1"/>
            </p:cNvSpPr>
            <p:nvPr/>
          </p:nvSpPr>
          <p:spPr bwMode="auto">
            <a:xfrm>
              <a:off x="4038" y="2719"/>
              <a:ext cx="2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054" name="Text Box 48"/>
            <p:cNvSpPr txBox="1">
              <a:spLocks noChangeArrowheads="1"/>
            </p:cNvSpPr>
            <p:nvPr/>
          </p:nvSpPr>
          <p:spPr bwMode="auto">
            <a:xfrm>
              <a:off x="3181" y="2229"/>
              <a:ext cx="31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s-ES" sz="2000"/>
                <a:t>(1)</a:t>
              </a:r>
            </a:p>
          </p:txBody>
        </p:sp>
        <p:graphicFrame>
          <p:nvGraphicFramePr>
            <p:cNvPr id="1026" name="Object 2"/>
            <p:cNvGraphicFramePr>
              <a:graphicFrameLocks noChangeAspect="1"/>
            </p:cNvGraphicFramePr>
            <p:nvPr/>
          </p:nvGraphicFramePr>
          <p:xfrm>
            <a:off x="4170" y="2230"/>
            <a:ext cx="420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766" name="Ecuación" r:id="rId4" imgW="432000" imgH="241200" progId="">
                    <p:embed/>
                  </p:oleObj>
                </mc:Choice>
                <mc:Fallback>
                  <p:oleObj name="Ecuación" r:id="rId4" imgW="432000" imgH="241200" progId="">
                    <p:embed/>
                    <p:pic>
                      <p:nvPicPr>
                        <p:cNvPr id="0" name="Picture 6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70" y="2230"/>
                          <a:ext cx="420" cy="2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99FF99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7" name="Object 3"/>
            <p:cNvGraphicFramePr>
              <a:graphicFrameLocks noChangeAspect="1"/>
            </p:cNvGraphicFramePr>
            <p:nvPr/>
          </p:nvGraphicFramePr>
          <p:xfrm>
            <a:off x="4111" y="2916"/>
            <a:ext cx="194" cy="2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767" name="Ecuación" r:id="rId6" imgW="190440" imgH="203040" progId="">
                    <p:embed/>
                  </p:oleObj>
                </mc:Choice>
                <mc:Fallback>
                  <p:oleObj name="Ecuación" r:id="rId6" imgW="190440" imgH="203040" progId="">
                    <p:embed/>
                    <p:pic>
                      <p:nvPicPr>
                        <p:cNvPr id="0" name="Picture 6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11" y="2916"/>
                          <a:ext cx="194" cy="20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99FF99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55" name="Line 52"/>
            <p:cNvSpPr>
              <a:spLocks noChangeShapeType="1"/>
            </p:cNvSpPr>
            <p:nvPr/>
          </p:nvSpPr>
          <p:spPr bwMode="auto">
            <a:xfrm>
              <a:off x="3443" y="3024"/>
              <a:ext cx="5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056" name="Text Box 53"/>
            <p:cNvSpPr txBox="1">
              <a:spLocks noChangeArrowheads="1"/>
            </p:cNvSpPr>
            <p:nvPr/>
          </p:nvSpPr>
          <p:spPr bwMode="auto">
            <a:xfrm>
              <a:off x="3178" y="2895"/>
              <a:ext cx="31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s-ES" sz="2000"/>
                <a:t>(2)</a:t>
              </a:r>
            </a:p>
          </p:txBody>
        </p:sp>
        <p:sp>
          <p:nvSpPr>
            <p:cNvPr id="1057" name="Line 54"/>
            <p:cNvSpPr>
              <a:spLocks noChangeShapeType="1"/>
            </p:cNvSpPr>
            <p:nvPr/>
          </p:nvSpPr>
          <p:spPr bwMode="auto">
            <a:xfrm>
              <a:off x="3739" y="2873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058" name="Line 55"/>
            <p:cNvSpPr>
              <a:spLocks noChangeShapeType="1"/>
            </p:cNvSpPr>
            <p:nvPr/>
          </p:nvSpPr>
          <p:spPr bwMode="auto">
            <a:xfrm flipH="1">
              <a:off x="3074" y="3249"/>
              <a:ext cx="6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059" name="Line 56"/>
            <p:cNvSpPr>
              <a:spLocks noChangeShapeType="1"/>
            </p:cNvSpPr>
            <p:nvPr/>
          </p:nvSpPr>
          <p:spPr bwMode="auto">
            <a:xfrm flipV="1">
              <a:off x="3061" y="1661"/>
              <a:ext cx="0" cy="15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060" name="Line 57"/>
            <p:cNvSpPr>
              <a:spLocks noChangeShapeType="1"/>
            </p:cNvSpPr>
            <p:nvPr/>
          </p:nvSpPr>
          <p:spPr bwMode="auto">
            <a:xfrm>
              <a:off x="3061" y="1654"/>
              <a:ext cx="66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061" name="Line 58"/>
            <p:cNvSpPr>
              <a:spLocks noChangeShapeType="1"/>
            </p:cNvSpPr>
            <p:nvPr/>
          </p:nvSpPr>
          <p:spPr bwMode="auto">
            <a:xfrm>
              <a:off x="3724" y="1654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37" name="Rectangle 61"/>
          <p:cNvSpPr>
            <a:spLocks noGrp="1" noChangeArrowheads="1"/>
          </p:cNvSpPr>
          <p:nvPr>
            <p:ph type="title"/>
          </p:nvPr>
        </p:nvSpPr>
        <p:spPr>
          <a:xfrm>
            <a:off x="357188" y="228600"/>
            <a:ext cx="7853362" cy="914400"/>
          </a:xfrm>
          <a:noFill/>
        </p:spPr>
        <p:txBody>
          <a:bodyPr/>
          <a:lstStyle/>
          <a:p>
            <a:r>
              <a:rPr lang="en-US" altLang="es-ES" sz="4000"/>
              <a:t>Example</a:t>
            </a:r>
          </a:p>
        </p:txBody>
      </p:sp>
      <p:grpSp>
        <p:nvGrpSpPr>
          <p:cNvPr id="1038" name="Group 72"/>
          <p:cNvGrpSpPr>
            <a:grpSpLocks/>
          </p:cNvGrpSpPr>
          <p:nvPr/>
        </p:nvGrpSpPr>
        <p:grpSpPr bwMode="auto">
          <a:xfrm>
            <a:off x="3805238" y="2124075"/>
            <a:ext cx="4682765" cy="955675"/>
            <a:chOff x="2247" y="3474"/>
            <a:chExt cx="3256" cy="740"/>
          </a:xfrm>
        </p:grpSpPr>
        <p:sp>
          <p:nvSpPr>
            <p:cNvPr id="1039" name="Rectangle 63"/>
            <p:cNvSpPr>
              <a:spLocks noChangeArrowheads="1"/>
            </p:cNvSpPr>
            <p:nvPr/>
          </p:nvSpPr>
          <p:spPr bwMode="auto">
            <a:xfrm>
              <a:off x="2911" y="3474"/>
              <a:ext cx="1412" cy="7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s-ES_tradnl" altLang="es-ES"/>
            </a:p>
          </p:txBody>
        </p:sp>
        <p:grpSp>
          <p:nvGrpSpPr>
            <p:cNvPr id="1040" name="Group 71"/>
            <p:cNvGrpSpPr>
              <a:grpSpLocks/>
            </p:cNvGrpSpPr>
            <p:nvPr/>
          </p:nvGrpSpPr>
          <p:grpSpPr bwMode="auto">
            <a:xfrm>
              <a:off x="2247" y="3545"/>
              <a:ext cx="3256" cy="638"/>
              <a:chOff x="2247" y="3545"/>
              <a:chExt cx="3256" cy="638"/>
            </a:xfrm>
          </p:grpSpPr>
          <p:sp>
            <p:nvSpPr>
              <p:cNvPr id="1041" name="Line 64"/>
              <p:cNvSpPr>
                <a:spLocks noChangeShapeType="1"/>
              </p:cNvSpPr>
              <p:nvPr/>
            </p:nvSpPr>
            <p:spPr bwMode="auto">
              <a:xfrm>
                <a:off x="2551" y="4019"/>
                <a:ext cx="352" cy="1"/>
              </a:xfrm>
              <a:prstGeom prst="line">
                <a:avLst/>
              </a:prstGeom>
              <a:noFill/>
              <a:ln w="76200">
                <a:solidFill>
                  <a:srgbClr val="0000FF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s-ES"/>
              </a:p>
            </p:txBody>
          </p:sp>
          <p:sp>
            <p:nvSpPr>
              <p:cNvPr id="584769" name="Text Box 65"/>
              <p:cNvSpPr txBox="1">
                <a:spLocks noChangeArrowheads="1"/>
              </p:cNvSpPr>
              <p:nvPr/>
            </p:nvSpPr>
            <p:spPr bwMode="auto">
              <a:xfrm>
                <a:off x="2903" y="3545"/>
                <a:ext cx="1396" cy="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16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AUTOMATION:</a:t>
                </a:r>
              </a:p>
              <a:p>
                <a:pPr>
                  <a:defRPr/>
                </a:pPr>
                <a:r>
                  <a:rPr lang="en-US" sz="1600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SEQUENTIAL SYSTEM</a:t>
                </a:r>
                <a:endParaRPr lang="en-US" sz="1400" b="1">
                  <a:solidFill>
                    <a:srgbClr val="0000FF"/>
                  </a:solidFill>
                  <a:latin typeface="Arial" charset="0"/>
                </a:endParaRPr>
              </a:p>
            </p:txBody>
          </p:sp>
          <p:sp>
            <p:nvSpPr>
              <p:cNvPr id="1043" name="Line 66"/>
              <p:cNvSpPr>
                <a:spLocks noChangeShapeType="1"/>
              </p:cNvSpPr>
              <p:nvPr/>
            </p:nvSpPr>
            <p:spPr bwMode="auto">
              <a:xfrm>
                <a:off x="2556" y="3700"/>
                <a:ext cx="352" cy="1"/>
              </a:xfrm>
              <a:prstGeom prst="line">
                <a:avLst/>
              </a:prstGeom>
              <a:noFill/>
              <a:ln w="76200">
                <a:solidFill>
                  <a:srgbClr val="0000FF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s-ES"/>
              </a:p>
            </p:txBody>
          </p:sp>
          <p:sp>
            <p:nvSpPr>
              <p:cNvPr id="1044" name="Line 67"/>
              <p:cNvSpPr>
                <a:spLocks noChangeShapeType="1"/>
              </p:cNvSpPr>
              <p:nvPr/>
            </p:nvSpPr>
            <p:spPr bwMode="auto">
              <a:xfrm>
                <a:off x="4340" y="3869"/>
                <a:ext cx="352" cy="1"/>
              </a:xfrm>
              <a:prstGeom prst="line">
                <a:avLst/>
              </a:prstGeom>
              <a:noFill/>
              <a:ln w="76200">
                <a:solidFill>
                  <a:srgbClr val="0000FF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s-ES"/>
              </a:p>
            </p:txBody>
          </p:sp>
          <p:sp>
            <p:nvSpPr>
              <p:cNvPr id="584772" name="Text Box 68"/>
              <p:cNvSpPr txBox="1">
                <a:spLocks noChangeArrowheads="1"/>
              </p:cNvSpPr>
              <p:nvPr/>
            </p:nvSpPr>
            <p:spPr bwMode="auto">
              <a:xfrm>
                <a:off x="2253" y="3554"/>
                <a:ext cx="528" cy="3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defRPr/>
                </a:pPr>
                <a:r>
                  <a:rPr lang="en-US" sz="20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M</a:t>
                </a:r>
              </a:p>
            </p:txBody>
          </p:sp>
          <p:sp>
            <p:nvSpPr>
              <p:cNvPr id="584773" name="Text Box 69"/>
              <p:cNvSpPr txBox="1">
                <a:spLocks noChangeArrowheads="1"/>
              </p:cNvSpPr>
              <p:nvPr/>
            </p:nvSpPr>
            <p:spPr bwMode="auto">
              <a:xfrm>
                <a:off x="4721" y="3712"/>
                <a:ext cx="782" cy="3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defRPr/>
                </a:pPr>
                <a:r>
                  <a:rPr lang="en-US" sz="20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Engine</a:t>
                </a:r>
              </a:p>
            </p:txBody>
          </p:sp>
          <p:sp>
            <p:nvSpPr>
              <p:cNvPr id="584774" name="Text Box 70"/>
              <p:cNvSpPr txBox="1">
                <a:spLocks noChangeArrowheads="1"/>
              </p:cNvSpPr>
              <p:nvPr/>
            </p:nvSpPr>
            <p:spPr bwMode="auto">
              <a:xfrm>
                <a:off x="2247" y="3846"/>
                <a:ext cx="527" cy="3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defRPr/>
                </a:pPr>
                <a:r>
                  <a:rPr lang="en-US" sz="20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P</a:t>
                </a:r>
              </a:p>
            </p:txBody>
          </p:sp>
        </p:grpSp>
      </p:grpSp>
      <p:grpSp>
        <p:nvGrpSpPr>
          <p:cNvPr id="67" name="66 Grupo"/>
          <p:cNvGrpSpPr>
            <a:grpSpLocks/>
          </p:cNvGrpSpPr>
          <p:nvPr/>
        </p:nvGrpSpPr>
        <p:grpSpPr bwMode="auto">
          <a:xfrm>
            <a:off x="3987232" y="3427413"/>
            <a:ext cx="701675" cy="2003425"/>
            <a:chOff x="701964" y="1369328"/>
            <a:chExt cx="1034473" cy="3193435"/>
          </a:xfrm>
        </p:grpSpPr>
        <p:grpSp>
          <p:nvGrpSpPr>
            <p:cNvPr id="68" name="6 Grupo"/>
            <p:cNvGrpSpPr>
              <a:grpSpLocks/>
            </p:cNvGrpSpPr>
            <p:nvPr/>
          </p:nvGrpSpPr>
          <p:grpSpPr bwMode="auto">
            <a:xfrm>
              <a:off x="886691" y="1369328"/>
              <a:ext cx="729673" cy="1637108"/>
              <a:chOff x="1320800" y="1249255"/>
              <a:chExt cx="729673" cy="1637108"/>
            </a:xfrm>
          </p:grpSpPr>
          <p:sp>
            <p:nvSpPr>
              <p:cNvPr id="74" name="73 Elipse"/>
              <p:cNvSpPr/>
              <p:nvPr/>
            </p:nvSpPr>
            <p:spPr>
              <a:xfrm>
                <a:off x="1320968" y="1762937"/>
                <a:ext cx="730216" cy="73130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ES_tradnl"/>
              </a:p>
            </p:txBody>
          </p:sp>
          <p:cxnSp>
            <p:nvCxnSpPr>
              <p:cNvPr id="75" name="74 Conector recto de flecha"/>
              <p:cNvCxnSpPr>
                <a:endCxn id="74" idx="0"/>
              </p:cNvCxnSpPr>
              <p:nvPr/>
            </p:nvCxnSpPr>
            <p:spPr>
              <a:xfrm rot="5400000">
                <a:off x="1439767" y="1495563"/>
                <a:ext cx="513682" cy="21063"/>
              </a:xfrm>
              <a:prstGeom prst="straightConnector1">
                <a:avLst/>
              </a:prstGeom>
              <a:ln w="28575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75 Conector recto de flecha"/>
              <p:cNvCxnSpPr/>
              <p:nvPr/>
            </p:nvCxnSpPr>
            <p:spPr>
              <a:xfrm rot="5400000">
                <a:off x="1489776" y="2680797"/>
                <a:ext cx="397281" cy="14043"/>
              </a:xfrm>
              <a:prstGeom prst="straightConnector1">
                <a:avLst/>
              </a:prstGeom>
              <a:ln w="28575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9" name="68 Conector recto"/>
            <p:cNvCxnSpPr/>
            <p:nvPr/>
          </p:nvCxnSpPr>
          <p:spPr>
            <a:xfrm>
              <a:off x="701964" y="3019185"/>
              <a:ext cx="1034473" cy="1012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0" name="14 Grupo"/>
            <p:cNvGrpSpPr>
              <a:grpSpLocks/>
            </p:cNvGrpSpPr>
            <p:nvPr/>
          </p:nvGrpSpPr>
          <p:grpSpPr bwMode="auto">
            <a:xfrm>
              <a:off x="872836" y="3043381"/>
              <a:ext cx="729673" cy="1519382"/>
              <a:chOff x="1320800" y="1366981"/>
              <a:chExt cx="729673" cy="1519382"/>
            </a:xfrm>
          </p:grpSpPr>
          <p:sp>
            <p:nvSpPr>
              <p:cNvPr id="71" name="70 Elipse"/>
              <p:cNvSpPr/>
              <p:nvPr/>
            </p:nvSpPr>
            <p:spPr>
              <a:xfrm>
                <a:off x="1320781" y="1765371"/>
                <a:ext cx="730216" cy="72877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ES_tradnl"/>
              </a:p>
            </p:txBody>
          </p:sp>
          <p:cxnSp>
            <p:nvCxnSpPr>
              <p:cNvPr id="72" name="71 Conector recto de flecha"/>
              <p:cNvCxnSpPr>
                <a:endCxn id="71" idx="0"/>
              </p:cNvCxnSpPr>
              <p:nvPr/>
            </p:nvCxnSpPr>
            <p:spPr>
              <a:xfrm rot="5400000">
                <a:off x="1494270" y="1559709"/>
                <a:ext cx="397281" cy="14043"/>
              </a:xfrm>
              <a:prstGeom prst="straightConnector1">
                <a:avLst/>
              </a:prstGeom>
              <a:ln w="28575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72 Conector recto de flecha"/>
              <p:cNvCxnSpPr/>
              <p:nvPr/>
            </p:nvCxnSpPr>
            <p:spPr>
              <a:xfrm rot="5400000">
                <a:off x="1489589" y="2680700"/>
                <a:ext cx="397282" cy="14043"/>
              </a:xfrm>
              <a:prstGeom prst="straightConnector1">
                <a:avLst/>
              </a:prstGeom>
              <a:ln w="28575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7" name="76 Elipse"/>
          <p:cNvSpPr/>
          <p:nvPr/>
        </p:nvSpPr>
        <p:spPr>
          <a:xfrm>
            <a:off x="4292032" y="3906838"/>
            <a:ext cx="128588" cy="13017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sp>
        <p:nvSpPr>
          <p:cNvPr id="78" name="77 CuadroTexto"/>
          <p:cNvSpPr txBox="1"/>
          <p:nvPr/>
        </p:nvSpPr>
        <p:spPr>
          <a:xfrm>
            <a:off x="3571307" y="3790950"/>
            <a:ext cx="40163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P1</a:t>
            </a:r>
          </a:p>
        </p:txBody>
      </p:sp>
      <p:sp>
        <p:nvSpPr>
          <p:cNvPr id="79" name="78 CuadroTexto"/>
          <p:cNvSpPr txBox="1"/>
          <p:nvPr/>
        </p:nvSpPr>
        <p:spPr>
          <a:xfrm>
            <a:off x="3549082" y="4294188"/>
            <a:ext cx="40798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T1</a:t>
            </a:r>
          </a:p>
        </p:txBody>
      </p:sp>
      <p:sp>
        <p:nvSpPr>
          <p:cNvPr id="80" name="79 CuadroTexto"/>
          <p:cNvSpPr txBox="1"/>
          <p:nvPr/>
        </p:nvSpPr>
        <p:spPr>
          <a:xfrm>
            <a:off x="3626870" y="4826000"/>
            <a:ext cx="401637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P2</a:t>
            </a:r>
          </a:p>
        </p:txBody>
      </p:sp>
      <p:sp>
        <p:nvSpPr>
          <p:cNvPr id="81" name="80 CuadroTexto"/>
          <p:cNvSpPr txBox="1"/>
          <p:nvPr/>
        </p:nvSpPr>
        <p:spPr>
          <a:xfrm>
            <a:off x="4869882" y="4286250"/>
            <a:ext cx="52863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M·P</a:t>
            </a:r>
          </a:p>
        </p:txBody>
      </p:sp>
      <p:cxnSp>
        <p:nvCxnSpPr>
          <p:cNvPr id="82" name="81 Conector recto"/>
          <p:cNvCxnSpPr/>
          <p:nvPr/>
        </p:nvCxnSpPr>
        <p:spPr>
          <a:xfrm>
            <a:off x="4001520" y="5446713"/>
            <a:ext cx="701675" cy="63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94 Conector recto de flecha"/>
          <p:cNvCxnSpPr/>
          <p:nvPr/>
        </p:nvCxnSpPr>
        <p:spPr>
          <a:xfrm rot="16200000" flipH="1">
            <a:off x="4216626" y="5572919"/>
            <a:ext cx="254000" cy="1588"/>
          </a:xfrm>
          <a:prstGeom prst="straightConnector1">
            <a:avLst/>
          </a:prstGeom>
          <a:ln w="285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95 Conector recto de flecha"/>
          <p:cNvCxnSpPr/>
          <p:nvPr/>
        </p:nvCxnSpPr>
        <p:spPr>
          <a:xfrm rot="5400000">
            <a:off x="2056832" y="4562475"/>
            <a:ext cx="2254250" cy="0"/>
          </a:xfrm>
          <a:prstGeom prst="straightConnector1">
            <a:avLst/>
          </a:prstGeom>
          <a:ln w="285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96 Conector recto de flecha"/>
          <p:cNvCxnSpPr/>
          <p:nvPr/>
        </p:nvCxnSpPr>
        <p:spPr>
          <a:xfrm rot="10800000">
            <a:off x="3174432" y="5699125"/>
            <a:ext cx="1184275" cy="1588"/>
          </a:xfrm>
          <a:prstGeom prst="straightConnector1">
            <a:avLst/>
          </a:prstGeom>
          <a:ln w="285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102 Conector recto de flecha"/>
          <p:cNvCxnSpPr/>
          <p:nvPr/>
        </p:nvCxnSpPr>
        <p:spPr>
          <a:xfrm rot="10800000" flipV="1">
            <a:off x="3188720" y="3427413"/>
            <a:ext cx="1195387" cy="3175"/>
          </a:xfrm>
          <a:prstGeom prst="straightConnector1">
            <a:avLst/>
          </a:prstGeom>
          <a:ln w="285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105 Conector recto"/>
          <p:cNvCxnSpPr/>
          <p:nvPr/>
        </p:nvCxnSpPr>
        <p:spPr>
          <a:xfrm flipV="1">
            <a:off x="5181032" y="4338638"/>
            <a:ext cx="115888" cy="1587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110 CuadroTexto"/>
          <p:cNvSpPr txBox="1"/>
          <p:nvPr/>
        </p:nvSpPr>
        <p:spPr>
          <a:xfrm>
            <a:off x="3558607" y="5308600"/>
            <a:ext cx="40798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T2</a:t>
            </a:r>
          </a:p>
        </p:txBody>
      </p:sp>
      <p:sp>
        <p:nvSpPr>
          <p:cNvPr id="89" name="114 CuadroTexto"/>
          <p:cNvSpPr txBox="1"/>
          <p:nvPr/>
        </p:nvSpPr>
        <p:spPr>
          <a:xfrm>
            <a:off x="4741295" y="5276850"/>
            <a:ext cx="303212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</a:t>
            </a:r>
          </a:p>
        </p:txBody>
      </p:sp>
      <p:sp>
        <p:nvSpPr>
          <p:cNvPr id="90" name="115 CuadroTexto"/>
          <p:cNvSpPr txBox="1"/>
          <p:nvPr/>
        </p:nvSpPr>
        <p:spPr>
          <a:xfrm>
            <a:off x="4707957" y="4810125"/>
            <a:ext cx="71913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Engine</a:t>
            </a:r>
          </a:p>
        </p:txBody>
      </p:sp>
    </p:spTree>
    <p:extLst>
      <p:ext uri="{BB962C8B-B14F-4D97-AF65-F5344CB8AC3E}">
        <p14:creationId xmlns:p14="http://schemas.microsoft.com/office/powerpoint/2010/main" val="773908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1163" y="228600"/>
            <a:ext cx="8015287" cy="914400"/>
          </a:xfrm>
          <a:noFill/>
        </p:spPr>
        <p:txBody>
          <a:bodyPr lIns="92075" tIns="46038" rIns="92075" bIns="46038"/>
          <a:lstStyle/>
          <a:p>
            <a:r>
              <a:rPr lang="en-US" altLang="es-ES" sz="4000"/>
              <a:t>Example</a:t>
            </a:r>
          </a:p>
        </p:txBody>
      </p:sp>
      <p:grpSp>
        <p:nvGrpSpPr>
          <p:cNvPr id="2053" name="Group 4"/>
          <p:cNvGrpSpPr>
            <a:grpSpLocks/>
          </p:cNvGrpSpPr>
          <p:nvPr/>
        </p:nvGrpSpPr>
        <p:grpSpPr bwMode="auto">
          <a:xfrm>
            <a:off x="644525" y="2406650"/>
            <a:ext cx="1492250" cy="957263"/>
            <a:chOff x="1420" y="1396"/>
            <a:chExt cx="940" cy="603"/>
          </a:xfrm>
        </p:grpSpPr>
        <p:sp>
          <p:nvSpPr>
            <p:cNvPr id="2108" name="Text Box 5"/>
            <p:cNvSpPr txBox="1">
              <a:spLocks noChangeArrowheads="1"/>
            </p:cNvSpPr>
            <p:nvPr/>
          </p:nvSpPr>
          <p:spPr bwMode="auto">
            <a:xfrm>
              <a:off x="1420" y="1396"/>
              <a:ext cx="8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s-ES" sz="2400">
                  <a:latin typeface="Times New Roman" panose="02020603050405020304" pitchFamily="18" charset="0"/>
                </a:rPr>
                <a:t>Valve:</a:t>
              </a:r>
            </a:p>
          </p:txBody>
        </p:sp>
        <p:sp>
          <p:nvSpPr>
            <p:cNvPr id="2109" name="Text Box 6"/>
            <p:cNvSpPr txBox="1">
              <a:spLocks noChangeArrowheads="1"/>
            </p:cNvSpPr>
            <p:nvPr/>
          </p:nvSpPr>
          <p:spPr bwMode="auto">
            <a:xfrm>
              <a:off x="1493" y="1597"/>
              <a:ext cx="8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s-ES" sz="2000">
                  <a:latin typeface="Times New Roman" panose="02020603050405020304" pitchFamily="18" charset="0"/>
                </a:rPr>
                <a:t>0: Closed</a:t>
              </a:r>
            </a:p>
          </p:txBody>
        </p:sp>
        <p:sp>
          <p:nvSpPr>
            <p:cNvPr id="2110" name="Text Box 7"/>
            <p:cNvSpPr txBox="1">
              <a:spLocks noChangeArrowheads="1"/>
            </p:cNvSpPr>
            <p:nvPr/>
          </p:nvSpPr>
          <p:spPr bwMode="auto">
            <a:xfrm>
              <a:off x="1491" y="1749"/>
              <a:ext cx="86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s-ES" sz="2000">
                  <a:latin typeface="Times New Roman" panose="02020603050405020304" pitchFamily="18" charset="0"/>
                </a:rPr>
                <a:t>1: Open</a:t>
              </a:r>
            </a:p>
          </p:txBody>
        </p:sp>
      </p:grpSp>
      <p:grpSp>
        <p:nvGrpSpPr>
          <p:cNvPr id="2054" name="Group 8"/>
          <p:cNvGrpSpPr>
            <a:grpSpLocks/>
          </p:cNvGrpSpPr>
          <p:nvPr/>
        </p:nvGrpSpPr>
        <p:grpSpPr bwMode="auto">
          <a:xfrm>
            <a:off x="2155825" y="2409453"/>
            <a:ext cx="1476375" cy="949325"/>
            <a:chOff x="3821" y="1087"/>
            <a:chExt cx="930" cy="598"/>
          </a:xfrm>
        </p:grpSpPr>
        <p:sp>
          <p:nvSpPr>
            <p:cNvPr id="2105" name="Text Box 9"/>
            <p:cNvSpPr txBox="1">
              <a:spLocks noChangeArrowheads="1"/>
            </p:cNvSpPr>
            <p:nvPr/>
          </p:nvSpPr>
          <p:spPr bwMode="auto">
            <a:xfrm>
              <a:off x="3821" y="1087"/>
              <a:ext cx="40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s-ES" sz="2400" dirty="0">
                  <a:latin typeface="Times New Roman" panose="02020603050405020304" pitchFamily="18" charset="0"/>
                </a:rPr>
                <a:t>LT:</a:t>
              </a:r>
            </a:p>
          </p:txBody>
        </p:sp>
        <p:sp>
          <p:nvSpPr>
            <p:cNvPr id="2106" name="Text Box 10"/>
            <p:cNvSpPr txBox="1">
              <a:spLocks noChangeArrowheads="1"/>
            </p:cNvSpPr>
            <p:nvPr/>
          </p:nvSpPr>
          <p:spPr bwMode="auto">
            <a:xfrm>
              <a:off x="3908" y="1290"/>
              <a:ext cx="6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s-ES" sz="2000">
                  <a:latin typeface="Times New Roman" panose="02020603050405020304" pitchFamily="18" charset="0"/>
                </a:rPr>
                <a:t>0: Dry</a:t>
              </a:r>
            </a:p>
          </p:txBody>
        </p:sp>
        <p:sp>
          <p:nvSpPr>
            <p:cNvPr id="2107" name="Text Box 11"/>
            <p:cNvSpPr txBox="1">
              <a:spLocks noChangeArrowheads="1"/>
            </p:cNvSpPr>
            <p:nvPr/>
          </p:nvSpPr>
          <p:spPr bwMode="auto">
            <a:xfrm>
              <a:off x="3906" y="1435"/>
              <a:ext cx="84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s-ES" sz="2000">
                  <a:latin typeface="Times New Roman" panose="02020603050405020304" pitchFamily="18" charset="0"/>
                </a:rPr>
                <a:t>1: Wet</a:t>
              </a:r>
            </a:p>
          </p:txBody>
        </p:sp>
      </p:grpSp>
      <p:grpSp>
        <p:nvGrpSpPr>
          <p:cNvPr id="2055" name="Group 13"/>
          <p:cNvGrpSpPr>
            <a:grpSpLocks/>
          </p:cNvGrpSpPr>
          <p:nvPr/>
        </p:nvGrpSpPr>
        <p:grpSpPr bwMode="auto">
          <a:xfrm>
            <a:off x="296166" y="3225801"/>
            <a:ext cx="2459037" cy="2222500"/>
            <a:chOff x="2067" y="891"/>
            <a:chExt cx="1549" cy="1400"/>
          </a:xfrm>
        </p:grpSpPr>
        <p:sp>
          <p:nvSpPr>
            <p:cNvPr id="585742" name="Text Box 14"/>
            <p:cNvSpPr txBox="1">
              <a:spLocks noChangeArrowheads="1"/>
            </p:cNvSpPr>
            <p:nvPr/>
          </p:nvSpPr>
          <p:spPr bwMode="auto">
            <a:xfrm>
              <a:off x="2067" y="891"/>
              <a:ext cx="22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en-US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V</a:t>
              </a:r>
            </a:p>
          </p:txBody>
        </p:sp>
        <p:sp>
          <p:nvSpPr>
            <p:cNvPr id="2084" name="Rectangle 15"/>
            <p:cNvSpPr>
              <a:spLocks noChangeArrowheads="1"/>
            </p:cNvSpPr>
            <p:nvPr/>
          </p:nvSpPr>
          <p:spPr bwMode="auto">
            <a:xfrm>
              <a:off x="2480" y="1578"/>
              <a:ext cx="811" cy="713"/>
            </a:xfrm>
            <a:prstGeom prst="rect">
              <a:avLst/>
            </a:prstGeom>
            <a:solidFill>
              <a:srgbClr val="33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s-ES_tradnl" altLang="es-ES"/>
            </a:p>
          </p:txBody>
        </p:sp>
        <p:sp>
          <p:nvSpPr>
            <p:cNvPr id="2085" name="Line 16"/>
            <p:cNvSpPr>
              <a:spLocks noChangeShapeType="1"/>
            </p:cNvSpPr>
            <p:nvPr/>
          </p:nvSpPr>
          <p:spPr bwMode="auto">
            <a:xfrm flipV="1">
              <a:off x="2480" y="1374"/>
              <a:ext cx="0" cy="91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086" name="Line 17"/>
            <p:cNvSpPr>
              <a:spLocks noChangeShapeType="1"/>
            </p:cNvSpPr>
            <p:nvPr/>
          </p:nvSpPr>
          <p:spPr bwMode="auto">
            <a:xfrm flipV="1">
              <a:off x="3291" y="1374"/>
              <a:ext cx="0" cy="8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grpSp>
          <p:nvGrpSpPr>
            <p:cNvPr id="2087" name="Group 18"/>
            <p:cNvGrpSpPr>
              <a:grpSpLocks/>
            </p:cNvGrpSpPr>
            <p:nvPr/>
          </p:nvGrpSpPr>
          <p:grpSpPr bwMode="auto">
            <a:xfrm>
              <a:off x="2358" y="1066"/>
              <a:ext cx="120" cy="232"/>
              <a:chOff x="3360" y="2208"/>
              <a:chExt cx="384" cy="768"/>
            </a:xfrm>
          </p:grpSpPr>
          <p:sp>
            <p:nvSpPr>
              <p:cNvPr id="2098" name="Line 19"/>
              <p:cNvSpPr>
                <a:spLocks noChangeShapeType="1"/>
              </p:cNvSpPr>
              <p:nvPr/>
            </p:nvSpPr>
            <p:spPr bwMode="auto">
              <a:xfrm>
                <a:off x="3360" y="268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99" name="Line 20"/>
              <p:cNvSpPr>
                <a:spLocks noChangeShapeType="1"/>
              </p:cNvSpPr>
              <p:nvPr/>
            </p:nvSpPr>
            <p:spPr bwMode="auto">
              <a:xfrm>
                <a:off x="3744" y="268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100" name="Line 21"/>
              <p:cNvSpPr>
                <a:spLocks noChangeShapeType="1"/>
              </p:cNvSpPr>
              <p:nvPr/>
            </p:nvSpPr>
            <p:spPr bwMode="auto">
              <a:xfrm flipH="1">
                <a:off x="3360" y="2688"/>
                <a:ext cx="384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101" name="Line 22"/>
              <p:cNvSpPr>
                <a:spLocks noChangeShapeType="1"/>
              </p:cNvSpPr>
              <p:nvPr/>
            </p:nvSpPr>
            <p:spPr bwMode="auto">
              <a:xfrm>
                <a:off x="3360" y="2688"/>
                <a:ext cx="384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102" name="Line 23"/>
              <p:cNvSpPr>
                <a:spLocks noChangeShapeType="1"/>
              </p:cNvSpPr>
              <p:nvPr/>
            </p:nvSpPr>
            <p:spPr bwMode="auto">
              <a:xfrm flipV="1">
                <a:off x="3552" y="254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103" name="Rectangle 24"/>
              <p:cNvSpPr>
                <a:spLocks noChangeArrowheads="1"/>
              </p:cNvSpPr>
              <p:nvPr/>
            </p:nvSpPr>
            <p:spPr bwMode="auto">
              <a:xfrm>
                <a:off x="3408" y="2208"/>
                <a:ext cx="288" cy="3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s-ES_tradnl" altLang="es-ES"/>
              </a:p>
            </p:txBody>
          </p:sp>
          <p:sp>
            <p:nvSpPr>
              <p:cNvPr id="2104" name="AutoShape 25"/>
              <p:cNvSpPr>
                <a:spLocks noChangeArrowheads="1"/>
              </p:cNvSpPr>
              <p:nvPr/>
            </p:nvSpPr>
            <p:spPr bwMode="auto">
              <a:xfrm>
                <a:off x="3408" y="2208"/>
                <a:ext cx="288" cy="336"/>
              </a:xfrm>
              <a:prstGeom prst="rtTriangl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s-ES_tradnl" altLang="es-ES"/>
              </a:p>
            </p:txBody>
          </p:sp>
        </p:grpSp>
        <p:sp>
          <p:nvSpPr>
            <p:cNvPr id="2088" name="Line 26"/>
            <p:cNvSpPr>
              <a:spLocks noChangeShapeType="1"/>
            </p:cNvSpPr>
            <p:nvPr/>
          </p:nvSpPr>
          <p:spPr bwMode="auto">
            <a:xfrm>
              <a:off x="2222" y="1252"/>
              <a:ext cx="136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089" name="Line 27"/>
            <p:cNvSpPr>
              <a:spLocks noChangeShapeType="1"/>
            </p:cNvSpPr>
            <p:nvPr/>
          </p:nvSpPr>
          <p:spPr bwMode="auto">
            <a:xfrm>
              <a:off x="2478" y="1252"/>
              <a:ext cx="136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090" name="Line 28"/>
            <p:cNvSpPr>
              <a:spLocks noChangeShapeType="1"/>
            </p:cNvSpPr>
            <p:nvPr/>
          </p:nvSpPr>
          <p:spPr bwMode="auto">
            <a:xfrm>
              <a:off x="2604" y="1252"/>
              <a:ext cx="0" cy="11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091" name="Rectangle 29"/>
            <p:cNvSpPr>
              <a:spLocks noChangeArrowheads="1"/>
            </p:cNvSpPr>
            <p:nvPr/>
          </p:nvSpPr>
          <p:spPr bwMode="auto">
            <a:xfrm>
              <a:off x="3274" y="2234"/>
              <a:ext cx="95" cy="4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s-ES_tradnl" altLang="es-ES"/>
            </a:p>
          </p:txBody>
        </p:sp>
        <p:sp>
          <p:nvSpPr>
            <p:cNvPr id="2092" name="Line 30"/>
            <p:cNvSpPr>
              <a:spLocks noChangeShapeType="1"/>
            </p:cNvSpPr>
            <p:nvPr/>
          </p:nvSpPr>
          <p:spPr bwMode="auto">
            <a:xfrm>
              <a:off x="2480" y="2291"/>
              <a:ext cx="89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093" name="Line 31"/>
            <p:cNvSpPr>
              <a:spLocks noChangeShapeType="1"/>
            </p:cNvSpPr>
            <p:nvPr/>
          </p:nvSpPr>
          <p:spPr bwMode="auto">
            <a:xfrm>
              <a:off x="3280" y="2223"/>
              <a:ext cx="8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094" name="AutoShape 32"/>
            <p:cNvSpPr>
              <a:spLocks noChangeArrowheads="1"/>
            </p:cNvSpPr>
            <p:nvPr/>
          </p:nvSpPr>
          <p:spPr bwMode="auto">
            <a:xfrm rot="5400000">
              <a:off x="3288" y="1744"/>
              <a:ext cx="86" cy="56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s-ES" altLang="es-ES"/>
            </a:p>
          </p:txBody>
        </p:sp>
        <p:sp>
          <p:nvSpPr>
            <p:cNvPr id="2095" name="AutoShape 33"/>
            <p:cNvSpPr>
              <a:spLocks noChangeArrowheads="1"/>
            </p:cNvSpPr>
            <p:nvPr/>
          </p:nvSpPr>
          <p:spPr bwMode="auto">
            <a:xfrm rot="5400000">
              <a:off x="3290" y="1418"/>
              <a:ext cx="86" cy="56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s-ES" altLang="es-ES"/>
            </a:p>
          </p:txBody>
        </p:sp>
        <p:sp>
          <p:nvSpPr>
            <p:cNvPr id="2096" name="Oval 34"/>
            <p:cNvSpPr>
              <a:spLocks noChangeArrowheads="1"/>
            </p:cNvSpPr>
            <p:nvPr/>
          </p:nvSpPr>
          <p:spPr bwMode="auto">
            <a:xfrm>
              <a:off x="3366" y="1660"/>
              <a:ext cx="244" cy="222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s-ES" sz="1400">
                  <a:solidFill>
                    <a:srgbClr val="FF0000"/>
                  </a:solidFill>
                </a:rPr>
                <a:t>PT1</a:t>
              </a:r>
            </a:p>
          </p:txBody>
        </p:sp>
        <p:sp>
          <p:nvSpPr>
            <p:cNvPr id="2097" name="Oval 35"/>
            <p:cNvSpPr>
              <a:spLocks noChangeArrowheads="1"/>
            </p:cNvSpPr>
            <p:nvPr/>
          </p:nvSpPr>
          <p:spPr bwMode="auto">
            <a:xfrm>
              <a:off x="3372" y="1332"/>
              <a:ext cx="244" cy="222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s-ES" sz="1200">
                  <a:solidFill>
                    <a:srgbClr val="FF0000"/>
                  </a:solidFill>
                </a:rPr>
                <a:t>PT2</a:t>
              </a:r>
            </a:p>
          </p:txBody>
        </p:sp>
      </p:grpSp>
      <p:grpSp>
        <p:nvGrpSpPr>
          <p:cNvPr id="2056" name="Group 36"/>
          <p:cNvGrpSpPr>
            <a:grpSpLocks/>
          </p:cNvGrpSpPr>
          <p:nvPr/>
        </p:nvGrpSpPr>
        <p:grpSpPr bwMode="auto">
          <a:xfrm>
            <a:off x="4281488" y="1752600"/>
            <a:ext cx="3810000" cy="703263"/>
            <a:chOff x="2163" y="2544"/>
            <a:chExt cx="2988" cy="777"/>
          </a:xfrm>
        </p:grpSpPr>
        <p:sp>
          <p:nvSpPr>
            <p:cNvPr id="2075" name="Rectangle 37"/>
            <p:cNvSpPr>
              <a:spLocks noChangeArrowheads="1"/>
            </p:cNvSpPr>
            <p:nvPr/>
          </p:nvSpPr>
          <p:spPr bwMode="auto">
            <a:xfrm>
              <a:off x="3115" y="2544"/>
              <a:ext cx="1412" cy="7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s-ES_tradnl" altLang="es-ES"/>
            </a:p>
          </p:txBody>
        </p:sp>
        <p:sp>
          <p:nvSpPr>
            <p:cNvPr id="2076" name="Line 38"/>
            <p:cNvSpPr>
              <a:spLocks noChangeShapeType="1"/>
            </p:cNvSpPr>
            <p:nvPr/>
          </p:nvSpPr>
          <p:spPr bwMode="auto">
            <a:xfrm>
              <a:off x="2755" y="3089"/>
              <a:ext cx="352" cy="0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585767" name="Text Box 39"/>
            <p:cNvSpPr txBox="1">
              <a:spLocks noChangeArrowheads="1"/>
            </p:cNvSpPr>
            <p:nvPr/>
          </p:nvSpPr>
          <p:spPr bwMode="auto">
            <a:xfrm>
              <a:off x="3107" y="2614"/>
              <a:ext cx="1397" cy="7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AUTOMATION:</a:t>
              </a:r>
            </a:p>
            <a:p>
              <a:pPr>
                <a:defRPr/>
              </a:pPr>
              <a:r>
                <a:rPr lang="en-US" sz="12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SEQUENTIAL SYSTEM</a:t>
              </a:r>
              <a:endParaRPr lang="en-US" sz="1000" b="1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2078" name="Line 40"/>
            <p:cNvSpPr>
              <a:spLocks noChangeShapeType="1"/>
            </p:cNvSpPr>
            <p:nvPr/>
          </p:nvSpPr>
          <p:spPr bwMode="auto">
            <a:xfrm>
              <a:off x="2760" y="2770"/>
              <a:ext cx="352" cy="0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2079" name="Line 41"/>
            <p:cNvSpPr>
              <a:spLocks noChangeShapeType="1"/>
            </p:cNvSpPr>
            <p:nvPr/>
          </p:nvSpPr>
          <p:spPr bwMode="auto">
            <a:xfrm>
              <a:off x="4544" y="2939"/>
              <a:ext cx="352" cy="0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585770" name="Text Box 42"/>
            <p:cNvSpPr txBox="1">
              <a:spLocks noChangeArrowheads="1"/>
            </p:cNvSpPr>
            <p:nvPr/>
          </p:nvSpPr>
          <p:spPr bwMode="auto">
            <a:xfrm>
              <a:off x="2169" y="2621"/>
              <a:ext cx="525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en-US" sz="16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PT1</a:t>
              </a:r>
            </a:p>
          </p:txBody>
        </p:sp>
        <p:sp>
          <p:nvSpPr>
            <p:cNvPr id="585771" name="Text Box 43"/>
            <p:cNvSpPr txBox="1">
              <a:spLocks noChangeArrowheads="1"/>
            </p:cNvSpPr>
            <p:nvPr/>
          </p:nvSpPr>
          <p:spPr bwMode="auto">
            <a:xfrm>
              <a:off x="4924" y="2783"/>
              <a:ext cx="227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en-US" sz="16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V</a:t>
              </a:r>
            </a:p>
          </p:txBody>
        </p:sp>
        <p:sp>
          <p:nvSpPr>
            <p:cNvPr id="585772" name="Text Box 44"/>
            <p:cNvSpPr txBox="1">
              <a:spLocks noChangeArrowheads="1"/>
            </p:cNvSpPr>
            <p:nvPr/>
          </p:nvSpPr>
          <p:spPr bwMode="auto">
            <a:xfrm>
              <a:off x="2163" y="2916"/>
              <a:ext cx="525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en-US" sz="16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PT2</a:t>
              </a:r>
            </a:p>
          </p:txBody>
        </p:sp>
      </p:grpSp>
      <p:sp>
        <p:nvSpPr>
          <p:cNvPr id="2057" name="Rectangle 46"/>
          <p:cNvSpPr>
            <a:spLocks noChangeArrowheads="1"/>
          </p:cNvSpPr>
          <p:nvPr/>
        </p:nvSpPr>
        <p:spPr bwMode="auto">
          <a:xfrm>
            <a:off x="463550" y="1595438"/>
            <a:ext cx="77724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</a:pPr>
            <a:r>
              <a:rPr lang="en-US" altLang="es-ES" sz="2400"/>
              <a:t>Level of a tank:</a:t>
            </a:r>
            <a:endParaRPr lang="en-US" altLang="es-ES" sz="2400">
              <a:sym typeface="Symbol" panose="05050102010706020507" pitchFamily="18" charset="2"/>
            </a:endParaRPr>
          </a:p>
        </p:txBody>
      </p:sp>
      <p:grpSp>
        <p:nvGrpSpPr>
          <p:cNvPr id="7" name="Group 66"/>
          <p:cNvGrpSpPr>
            <a:grpSpLocks/>
          </p:cNvGrpSpPr>
          <p:nvPr/>
        </p:nvGrpSpPr>
        <p:grpSpPr bwMode="auto">
          <a:xfrm>
            <a:off x="6149449" y="3003551"/>
            <a:ext cx="2798763" cy="2544763"/>
            <a:chOff x="3300" y="1886"/>
            <a:chExt cx="1763" cy="1603"/>
          </a:xfrm>
        </p:grpSpPr>
        <p:sp>
          <p:nvSpPr>
            <p:cNvPr id="2059" name="Rectangle 48"/>
            <p:cNvSpPr>
              <a:spLocks noChangeArrowheads="1"/>
            </p:cNvSpPr>
            <p:nvPr/>
          </p:nvSpPr>
          <p:spPr bwMode="auto">
            <a:xfrm>
              <a:off x="3707" y="2783"/>
              <a:ext cx="564" cy="31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s-ES" sz="1800"/>
                <a:t>1</a:t>
              </a:r>
            </a:p>
          </p:txBody>
        </p:sp>
        <p:grpSp>
          <p:nvGrpSpPr>
            <p:cNvPr id="2060" name="Group 49"/>
            <p:cNvGrpSpPr>
              <a:grpSpLocks/>
            </p:cNvGrpSpPr>
            <p:nvPr/>
          </p:nvGrpSpPr>
          <p:grpSpPr bwMode="auto">
            <a:xfrm>
              <a:off x="3707" y="2087"/>
              <a:ext cx="564" cy="312"/>
              <a:chOff x="3006" y="2502"/>
              <a:chExt cx="564" cy="312"/>
            </a:xfrm>
          </p:grpSpPr>
          <p:sp>
            <p:nvSpPr>
              <p:cNvPr id="2073" name="Rectangle 50"/>
              <p:cNvSpPr>
                <a:spLocks noChangeArrowheads="1"/>
              </p:cNvSpPr>
              <p:nvPr/>
            </p:nvSpPr>
            <p:spPr bwMode="auto">
              <a:xfrm>
                <a:off x="3006" y="2502"/>
                <a:ext cx="564" cy="312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s-ES_tradnl" altLang="es-ES" sz="1800"/>
              </a:p>
            </p:txBody>
          </p:sp>
          <p:sp>
            <p:nvSpPr>
              <p:cNvPr id="2074" name="Rectangle 51"/>
              <p:cNvSpPr>
                <a:spLocks noChangeArrowheads="1"/>
              </p:cNvSpPr>
              <p:nvPr/>
            </p:nvSpPr>
            <p:spPr bwMode="auto">
              <a:xfrm>
                <a:off x="3042" y="2526"/>
                <a:ext cx="492" cy="258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s-ES" sz="1800"/>
                  <a:t>0</a:t>
                </a:r>
              </a:p>
            </p:txBody>
          </p:sp>
        </p:grpSp>
        <p:sp>
          <p:nvSpPr>
            <p:cNvPr id="2061" name="Line 52"/>
            <p:cNvSpPr>
              <a:spLocks noChangeShapeType="1"/>
            </p:cNvSpPr>
            <p:nvPr/>
          </p:nvSpPr>
          <p:spPr bwMode="auto">
            <a:xfrm>
              <a:off x="3701" y="2597"/>
              <a:ext cx="5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062" name="Line 53"/>
            <p:cNvSpPr>
              <a:spLocks noChangeShapeType="1"/>
            </p:cNvSpPr>
            <p:nvPr/>
          </p:nvSpPr>
          <p:spPr bwMode="auto">
            <a:xfrm>
              <a:off x="3989" y="2399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063" name="Rectangle 54"/>
            <p:cNvSpPr>
              <a:spLocks noChangeArrowheads="1"/>
            </p:cNvSpPr>
            <p:nvPr/>
          </p:nvSpPr>
          <p:spPr bwMode="auto">
            <a:xfrm>
              <a:off x="4499" y="2813"/>
              <a:ext cx="564" cy="246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s-ES" sz="1800"/>
                <a:t>V</a:t>
              </a:r>
            </a:p>
          </p:txBody>
        </p:sp>
        <p:sp>
          <p:nvSpPr>
            <p:cNvPr id="2064" name="Line 55"/>
            <p:cNvSpPr>
              <a:spLocks noChangeShapeType="1"/>
            </p:cNvSpPr>
            <p:nvPr/>
          </p:nvSpPr>
          <p:spPr bwMode="auto">
            <a:xfrm>
              <a:off x="4277" y="2951"/>
              <a:ext cx="2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065" name="Text Box 56"/>
            <p:cNvSpPr txBox="1">
              <a:spLocks noChangeArrowheads="1"/>
            </p:cNvSpPr>
            <p:nvPr/>
          </p:nvSpPr>
          <p:spPr bwMode="auto">
            <a:xfrm>
              <a:off x="3420" y="2461"/>
              <a:ext cx="29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s-ES" sz="1800"/>
                <a:t>(1)</a:t>
              </a:r>
            </a:p>
          </p:txBody>
        </p:sp>
        <p:graphicFrame>
          <p:nvGraphicFramePr>
            <p:cNvPr id="2050" name="Object 2"/>
            <p:cNvGraphicFramePr>
              <a:graphicFrameLocks noChangeAspect="1"/>
            </p:cNvGraphicFramePr>
            <p:nvPr/>
          </p:nvGraphicFramePr>
          <p:xfrm>
            <a:off x="4433" y="2455"/>
            <a:ext cx="371" cy="2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788" name="Ecuación" r:id="rId4" imgW="291960" imgH="203040" progId="">
                    <p:embed/>
                  </p:oleObj>
                </mc:Choice>
                <mc:Fallback>
                  <p:oleObj name="Ecuación" r:id="rId4" imgW="291960" imgH="203040" progId="">
                    <p:embed/>
                    <p:pic>
                      <p:nvPicPr>
                        <p:cNvPr id="0" name="Picture 6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33" y="2455"/>
                          <a:ext cx="371" cy="2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99FF99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1" name="Object 3"/>
            <p:cNvGraphicFramePr>
              <a:graphicFrameLocks noChangeAspect="1"/>
            </p:cNvGraphicFramePr>
            <p:nvPr/>
          </p:nvGraphicFramePr>
          <p:xfrm>
            <a:off x="4246" y="3148"/>
            <a:ext cx="403" cy="2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789" name="Ecuación" r:id="rId6" imgW="406800" imgH="203040" progId="">
                    <p:embed/>
                  </p:oleObj>
                </mc:Choice>
                <mc:Fallback>
                  <p:oleObj name="Ecuación" r:id="rId6" imgW="406800" imgH="203040" progId="">
                    <p:embed/>
                    <p:pic>
                      <p:nvPicPr>
                        <p:cNvPr id="0" name="Picture 6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46" y="3148"/>
                          <a:ext cx="403" cy="20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99FF99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66" name="Line 59"/>
            <p:cNvSpPr>
              <a:spLocks noChangeShapeType="1"/>
            </p:cNvSpPr>
            <p:nvPr/>
          </p:nvSpPr>
          <p:spPr bwMode="auto">
            <a:xfrm>
              <a:off x="3682" y="3256"/>
              <a:ext cx="5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067" name="Text Box 60"/>
            <p:cNvSpPr txBox="1">
              <a:spLocks noChangeArrowheads="1"/>
            </p:cNvSpPr>
            <p:nvPr/>
          </p:nvSpPr>
          <p:spPr bwMode="auto">
            <a:xfrm>
              <a:off x="3417" y="3127"/>
              <a:ext cx="29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s-ES" sz="1800"/>
                <a:t>(2)</a:t>
              </a:r>
            </a:p>
          </p:txBody>
        </p:sp>
        <p:sp>
          <p:nvSpPr>
            <p:cNvPr id="2068" name="Line 61"/>
            <p:cNvSpPr>
              <a:spLocks noChangeShapeType="1"/>
            </p:cNvSpPr>
            <p:nvPr/>
          </p:nvSpPr>
          <p:spPr bwMode="auto">
            <a:xfrm>
              <a:off x="3978" y="3105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069" name="Line 62"/>
            <p:cNvSpPr>
              <a:spLocks noChangeShapeType="1"/>
            </p:cNvSpPr>
            <p:nvPr/>
          </p:nvSpPr>
          <p:spPr bwMode="auto">
            <a:xfrm flipH="1">
              <a:off x="3313" y="3481"/>
              <a:ext cx="6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070" name="Line 63"/>
            <p:cNvSpPr>
              <a:spLocks noChangeShapeType="1"/>
            </p:cNvSpPr>
            <p:nvPr/>
          </p:nvSpPr>
          <p:spPr bwMode="auto">
            <a:xfrm flipV="1">
              <a:off x="3300" y="1893"/>
              <a:ext cx="0" cy="15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071" name="Line 64"/>
            <p:cNvSpPr>
              <a:spLocks noChangeShapeType="1"/>
            </p:cNvSpPr>
            <p:nvPr/>
          </p:nvSpPr>
          <p:spPr bwMode="auto">
            <a:xfrm>
              <a:off x="3300" y="1886"/>
              <a:ext cx="66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072" name="Line 65"/>
            <p:cNvSpPr>
              <a:spLocks noChangeShapeType="1"/>
            </p:cNvSpPr>
            <p:nvPr/>
          </p:nvSpPr>
          <p:spPr bwMode="auto">
            <a:xfrm>
              <a:off x="3963" y="1886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63" name="62 Grupo"/>
          <p:cNvGrpSpPr>
            <a:grpSpLocks/>
          </p:cNvGrpSpPr>
          <p:nvPr/>
        </p:nvGrpSpPr>
        <p:grpSpPr bwMode="auto">
          <a:xfrm>
            <a:off x="4663340" y="3269347"/>
            <a:ext cx="701675" cy="2005012"/>
            <a:chOff x="701964" y="1369328"/>
            <a:chExt cx="1034473" cy="3193435"/>
          </a:xfrm>
        </p:grpSpPr>
        <p:grpSp>
          <p:nvGrpSpPr>
            <p:cNvPr id="64" name="6 Grupo"/>
            <p:cNvGrpSpPr>
              <a:grpSpLocks/>
            </p:cNvGrpSpPr>
            <p:nvPr/>
          </p:nvGrpSpPr>
          <p:grpSpPr bwMode="auto">
            <a:xfrm>
              <a:off x="886691" y="1369328"/>
              <a:ext cx="729673" cy="1637108"/>
              <a:chOff x="1320800" y="1249255"/>
              <a:chExt cx="729673" cy="1637108"/>
            </a:xfrm>
          </p:grpSpPr>
          <p:sp>
            <p:nvSpPr>
              <p:cNvPr id="70" name="69 Elipse"/>
              <p:cNvSpPr/>
              <p:nvPr/>
            </p:nvSpPr>
            <p:spPr>
              <a:xfrm>
                <a:off x="1320968" y="1762530"/>
                <a:ext cx="730216" cy="7307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ES_tradnl"/>
              </a:p>
            </p:txBody>
          </p:sp>
          <p:cxnSp>
            <p:nvCxnSpPr>
              <p:cNvPr id="71" name="70 Conector recto de flecha"/>
              <p:cNvCxnSpPr>
                <a:endCxn id="70" idx="0"/>
              </p:cNvCxnSpPr>
              <p:nvPr/>
            </p:nvCxnSpPr>
            <p:spPr>
              <a:xfrm rot="5400000">
                <a:off x="1439971" y="1495360"/>
                <a:ext cx="513275" cy="21063"/>
              </a:xfrm>
              <a:prstGeom prst="straightConnector1">
                <a:avLst/>
              </a:prstGeom>
              <a:ln w="28575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71 Conector recto de flecha"/>
              <p:cNvCxnSpPr/>
              <p:nvPr/>
            </p:nvCxnSpPr>
            <p:spPr>
              <a:xfrm rot="5400000">
                <a:off x="1489933" y="2679659"/>
                <a:ext cx="396966" cy="14043"/>
              </a:xfrm>
              <a:prstGeom prst="straightConnector1">
                <a:avLst/>
              </a:prstGeom>
              <a:ln w="28575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5" name="64 Conector recto"/>
            <p:cNvCxnSpPr/>
            <p:nvPr/>
          </p:nvCxnSpPr>
          <p:spPr>
            <a:xfrm>
              <a:off x="701964" y="3020407"/>
              <a:ext cx="1034473" cy="1011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6" name="14 Grupo"/>
            <p:cNvGrpSpPr>
              <a:grpSpLocks/>
            </p:cNvGrpSpPr>
            <p:nvPr/>
          </p:nvGrpSpPr>
          <p:grpSpPr bwMode="auto">
            <a:xfrm>
              <a:off x="872836" y="3043381"/>
              <a:ext cx="729673" cy="1519382"/>
              <a:chOff x="1320800" y="1366981"/>
              <a:chExt cx="729673" cy="1519382"/>
            </a:xfrm>
          </p:grpSpPr>
          <p:sp>
            <p:nvSpPr>
              <p:cNvPr id="67" name="66 Elipse"/>
              <p:cNvSpPr/>
              <p:nvPr/>
            </p:nvSpPr>
            <p:spPr>
              <a:xfrm>
                <a:off x="1320781" y="1763730"/>
                <a:ext cx="730216" cy="730723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ES_tradnl"/>
              </a:p>
            </p:txBody>
          </p:sp>
          <p:cxnSp>
            <p:nvCxnSpPr>
              <p:cNvPr id="68" name="67 Conector recto de flecha"/>
              <p:cNvCxnSpPr>
                <a:endCxn id="67" idx="0"/>
              </p:cNvCxnSpPr>
              <p:nvPr/>
            </p:nvCxnSpPr>
            <p:spPr>
              <a:xfrm rot="5400000">
                <a:off x="1494427" y="1558226"/>
                <a:ext cx="396966" cy="14043"/>
              </a:xfrm>
              <a:prstGeom prst="straightConnector1">
                <a:avLst/>
              </a:prstGeom>
              <a:ln w="28575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68 Conector recto de flecha"/>
              <p:cNvCxnSpPr/>
              <p:nvPr/>
            </p:nvCxnSpPr>
            <p:spPr>
              <a:xfrm rot="5400000">
                <a:off x="1489746" y="2680859"/>
                <a:ext cx="396966" cy="14043"/>
              </a:xfrm>
              <a:prstGeom prst="straightConnector1">
                <a:avLst/>
              </a:prstGeom>
              <a:ln w="28575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3" name="72 Elipse"/>
          <p:cNvSpPr/>
          <p:nvPr/>
        </p:nvSpPr>
        <p:spPr>
          <a:xfrm>
            <a:off x="4968140" y="3750359"/>
            <a:ext cx="128588" cy="12858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sp>
        <p:nvSpPr>
          <p:cNvPr id="74" name="73 CuadroTexto"/>
          <p:cNvSpPr txBox="1"/>
          <p:nvPr/>
        </p:nvSpPr>
        <p:spPr>
          <a:xfrm>
            <a:off x="4247415" y="3634472"/>
            <a:ext cx="40163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P1</a:t>
            </a:r>
          </a:p>
        </p:txBody>
      </p:sp>
      <p:sp>
        <p:nvSpPr>
          <p:cNvPr id="75" name="74 CuadroTexto"/>
          <p:cNvSpPr txBox="1"/>
          <p:nvPr/>
        </p:nvSpPr>
        <p:spPr>
          <a:xfrm>
            <a:off x="4223603" y="4137709"/>
            <a:ext cx="409575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T1</a:t>
            </a:r>
          </a:p>
        </p:txBody>
      </p:sp>
      <p:sp>
        <p:nvSpPr>
          <p:cNvPr id="76" name="75 CuadroTexto"/>
          <p:cNvSpPr txBox="1"/>
          <p:nvPr/>
        </p:nvSpPr>
        <p:spPr>
          <a:xfrm>
            <a:off x="4302978" y="4669522"/>
            <a:ext cx="401637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P2</a:t>
            </a:r>
          </a:p>
        </p:txBody>
      </p:sp>
      <p:sp>
        <p:nvSpPr>
          <p:cNvPr id="77" name="76 CuadroTexto"/>
          <p:cNvSpPr txBox="1"/>
          <p:nvPr/>
        </p:nvSpPr>
        <p:spPr>
          <a:xfrm>
            <a:off x="5544403" y="4129772"/>
            <a:ext cx="512762" cy="3063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PT1</a:t>
            </a:r>
          </a:p>
        </p:txBody>
      </p:sp>
      <p:cxnSp>
        <p:nvCxnSpPr>
          <p:cNvPr id="78" name="77 Conector recto"/>
          <p:cNvCxnSpPr/>
          <p:nvPr/>
        </p:nvCxnSpPr>
        <p:spPr>
          <a:xfrm>
            <a:off x="4677628" y="5290234"/>
            <a:ext cx="701675" cy="476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78 Conector recto de flecha"/>
          <p:cNvCxnSpPr/>
          <p:nvPr/>
        </p:nvCxnSpPr>
        <p:spPr>
          <a:xfrm rot="16200000" flipH="1">
            <a:off x="4892734" y="5416440"/>
            <a:ext cx="254000" cy="1588"/>
          </a:xfrm>
          <a:prstGeom prst="straightConnector1">
            <a:avLst/>
          </a:prstGeom>
          <a:ln w="285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79 Conector recto de flecha"/>
          <p:cNvCxnSpPr/>
          <p:nvPr/>
        </p:nvCxnSpPr>
        <p:spPr>
          <a:xfrm rot="5400000">
            <a:off x="2732940" y="4405997"/>
            <a:ext cx="2254250" cy="0"/>
          </a:xfrm>
          <a:prstGeom prst="straightConnector1">
            <a:avLst/>
          </a:prstGeom>
          <a:ln w="285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80 Conector recto de flecha"/>
          <p:cNvCxnSpPr/>
          <p:nvPr/>
        </p:nvCxnSpPr>
        <p:spPr>
          <a:xfrm rot="10800000">
            <a:off x="3850540" y="5542647"/>
            <a:ext cx="1184275" cy="1587"/>
          </a:xfrm>
          <a:prstGeom prst="straightConnector1">
            <a:avLst/>
          </a:prstGeom>
          <a:ln w="285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81 Conector recto de flecha"/>
          <p:cNvCxnSpPr/>
          <p:nvPr/>
        </p:nvCxnSpPr>
        <p:spPr>
          <a:xfrm rot="10800000" flipV="1">
            <a:off x="3864828" y="3269347"/>
            <a:ext cx="1195387" cy="4762"/>
          </a:xfrm>
          <a:prstGeom prst="straightConnector1">
            <a:avLst/>
          </a:prstGeom>
          <a:ln w="285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Conector recto"/>
          <p:cNvCxnSpPr/>
          <p:nvPr/>
        </p:nvCxnSpPr>
        <p:spPr>
          <a:xfrm>
            <a:off x="5633303" y="4171047"/>
            <a:ext cx="315912" cy="1587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83 CuadroTexto"/>
          <p:cNvSpPr txBox="1"/>
          <p:nvPr/>
        </p:nvSpPr>
        <p:spPr>
          <a:xfrm>
            <a:off x="4233128" y="5152122"/>
            <a:ext cx="409575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T2</a:t>
            </a:r>
          </a:p>
        </p:txBody>
      </p:sp>
      <p:sp>
        <p:nvSpPr>
          <p:cNvPr id="85" name="84 CuadroTexto"/>
          <p:cNvSpPr txBox="1"/>
          <p:nvPr/>
        </p:nvSpPr>
        <p:spPr>
          <a:xfrm>
            <a:off x="5515828" y="5115609"/>
            <a:ext cx="512762" cy="3063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PT2</a:t>
            </a:r>
          </a:p>
        </p:txBody>
      </p:sp>
      <p:sp>
        <p:nvSpPr>
          <p:cNvPr id="86" name="85 CuadroTexto"/>
          <p:cNvSpPr txBox="1"/>
          <p:nvPr/>
        </p:nvSpPr>
        <p:spPr>
          <a:xfrm>
            <a:off x="5382478" y="4653647"/>
            <a:ext cx="307975" cy="3063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16005449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1163" y="228600"/>
            <a:ext cx="8015287" cy="914400"/>
          </a:xfrm>
          <a:noFill/>
        </p:spPr>
        <p:txBody>
          <a:bodyPr lIns="92075" tIns="46038" rIns="92075" bIns="46038"/>
          <a:lstStyle/>
          <a:p>
            <a:r>
              <a:rPr lang="en-US" sz="4000" dirty="0"/>
              <a:t>Exercise </a:t>
            </a:r>
          </a:p>
        </p:txBody>
      </p:sp>
      <p:sp>
        <p:nvSpPr>
          <p:cNvPr id="13319" name="Rectangle 43"/>
          <p:cNvSpPr>
            <a:spLocks noChangeArrowheads="1"/>
          </p:cNvSpPr>
          <p:nvPr/>
        </p:nvSpPr>
        <p:spPr bwMode="auto">
          <a:xfrm>
            <a:off x="530786" y="1057556"/>
            <a:ext cx="7772400" cy="955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400" dirty="0"/>
              <a:t>Transport wagon:</a:t>
            </a:r>
            <a:endParaRPr lang="en-US" sz="2400" dirty="0">
              <a:sym typeface="Symbol" pitchFamily="18" charset="2"/>
            </a:endParaRPr>
          </a:p>
        </p:txBody>
      </p:sp>
      <p:sp>
        <p:nvSpPr>
          <p:cNvPr id="13335" name="Text Box 162"/>
          <p:cNvSpPr txBox="1">
            <a:spLocks noChangeArrowheads="1"/>
          </p:cNvSpPr>
          <p:nvPr/>
        </p:nvSpPr>
        <p:spPr bwMode="auto">
          <a:xfrm>
            <a:off x="810932" y="4747840"/>
            <a:ext cx="1687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V</a:t>
            </a:r>
            <a:r>
              <a:rPr lang="en-US" sz="2400">
                <a:latin typeface="Times New Roman" pitchFamily="18" charset="0"/>
              </a:rPr>
              <a:t>: Valve</a:t>
            </a:r>
          </a:p>
        </p:txBody>
      </p:sp>
      <p:sp>
        <p:nvSpPr>
          <p:cNvPr id="13337" name="Text Box 164"/>
          <p:cNvSpPr txBox="1">
            <a:spLocks noChangeArrowheads="1"/>
          </p:cNvSpPr>
          <p:nvPr/>
        </p:nvSpPr>
        <p:spPr bwMode="auto">
          <a:xfrm>
            <a:off x="564777" y="5245378"/>
            <a:ext cx="3548062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ts val="1500"/>
              </a:lnSpc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</a:rPr>
              <a:t>MI</a:t>
            </a:r>
            <a:r>
              <a:rPr lang="en-US" sz="2400" dirty="0">
                <a:latin typeface="Times New Roman" pitchFamily="18" charset="0"/>
              </a:rPr>
              <a:t> : left motor</a:t>
            </a:r>
          </a:p>
          <a:p>
            <a:pPr eaLnBrk="0" hangingPunct="0">
              <a:lnSpc>
                <a:spcPts val="1500"/>
              </a:lnSpc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</a:rPr>
              <a:t>MD</a:t>
            </a:r>
            <a:r>
              <a:rPr lang="en-US" sz="2400" dirty="0">
                <a:latin typeface="Times New Roman" pitchFamily="18" charset="0"/>
              </a:rPr>
              <a:t>: right motor</a:t>
            </a:r>
          </a:p>
          <a:p>
            <a:pPr eaLnBrk="0" hangingPunct="0">
              <a:lnSpc>
                <a:spcPts val="1500"/>
              </a:lnSpc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</a:rPr>
              <a:t>VV</a:t>
            </a:r>
            <a:r>
              <a:rPr lang="en-US" sz="2400" dirty="0">
                <a:latin typeface="Times New Roman" pitchFamily="18" charset="0"/>
              </a:rPr>
              <a:t>:  wagon unloading</a:t>
            </a:r>
          </a:p>
          <a:p>
            <a:pPr eaLnBrk="0" hangingPunct="0">
              <a:lnSpc>
                <a:spcPts val="1500"/>
              </a:lnSpc>
              <a:spcBef>
                <a:spcPct val="50000"/>
              </a:spcBef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113" name="Text Box 165"/>
          <p:cNvSpPr txBox="1">
            <a:spLocks noChangeArrowheads="1"/>
          </p:cNvSpPr>
          <p:nvPr/>
        </p:nvSpPr>
        <p:spPr bwMode="auto">
          <a:xfrm>
            <a:off x="3790949" y="4677403"/>
            <a:ext cx="5111004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ts val="1500"/>
              </a:lnSpc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</a:rPr>
              <a:t>LTH</a:t>
            </a:r>
            <a:r>
              <a:rPr lang="en-US" sz="2400" dirty="0">
                <a:latin typeface="Times New Roman" pitchFamily="18" charset="0"/>
              </a:rPr>
              <a:t>: high level sensor in wagon</a:t>
            </a:r>
          </a:p>
          <a:p>
            <a:pPr eaLnBrk="0" hangingPunct="0">
              <a:lnSpc>
                <a:spcPts val="1500"/>
              </a:lnSpc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</a:rPr>
              <a:t>LTL</a:t>
            </a:r>
            <a:r>
              <a:rPr lang="en-US" sz="2400" dirty="0">
                <a:latin typeface="Times New Roman" pitchFamily="18" charset="0"/>
              </a:rPr>
              <a:t>: low level sensor in wagon</a:t>
            </a:r>
          </a:p>
          <a:p>
            <a:pPr eaLnBrk="0" hangingPunct="0">
              <a:lnSpc>
                <a:spcPts val="1500"/>
              </a:lnSpc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</a:rPr>
              <a:t>FCD</a:t>
            </a:r>
            <a:r>
              <a:rPr lang="en-US" sz="2400" dirty="0">
                <a:latin typeface="Times New Roman" pitchFamily="18" charset="0"/>
              </a:rPr>
              <a:t>: end of stroke right</a:t>
            </a:r>
          </a:p>
          <a:p>
            <a:pPr eaLnBrk="0" hangingPunct="0">
              <a:lnSpc>
                <a:spcPts val="1500"/>
              </a:lnSpc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</a:rPr>
              <a:t>FCI</a:t>
            </a:r>
            <a:r>
              <a:rPr lang="en-US" sz="2400" dirty="0">
                <a:latin typeface="Times New Roman" pitchFamily="18" charset="0"/>
              </a:rPr>
              <a:t>: end of stroke left</a:t>
            </a:r>
          </a:p>
        </p:txBody>
      </p:sp>
      <p:grpSp>
        <p:nvGrpSpPr>
          <p:cNvPr id="11" name="10 Grupo"/>
          <p:cNvGrpSpPr/>
          <p:nvPr/>
        </p:nvGrpSpPr>
        <p:grpSpPr>
          <a:xfrm>
            <a:off x="521550" y="1673880"/>
            <a:ext cx="6733979" cy="3153335"/>
            <a:chOff x="521550" y="1673880"/>
            <a:chExt cx="6733979" cy="3153335"/>
          </a:xfrm>
        </p:grpSpPr>
        <p:sp>
          <p:nvSpPr>
            <p:cNvPr id="13315" name="Text Box 4"/>
            <p:cNvSpPr txBox="1">
              <a:spLocks noChangeArrowheads="1"/>
            </p:cNvSpPr>
            <p:nvPr/>
          </p:nvSpPr>
          <p:spPr bwMode="auto">
            <a:xfrm>
              <a:off x="802995" y="4370015"/>
              <a:ext cx="1687512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b="1" dirty="0">
                  <a:solidFill>
                    <a:srgbClr val="0000FF"/>
                  </a:solidFill>
                  <a:latin typeface="Times New Roman" pitchFamily="18" charset="0"/>
                </a:rPr>
                <a:t>P</a:t>
              </a:r>
              <a:r>
                <a:rPr lang="en-US" sz="2400" dirty="0">
                  <a:latin typeface="Times New Roman" pitchFamily="18" charset="0"/>
                </a:rPr>
                <a:t>: Switch</a:t>
              </a:r>
            </a:p>
          </p:txBody>
        </p:sp>
        <p:sp>
          <p:nvSpPr>
            <p:cNvPr id="587788" name="Text Box 12"/>
            <p:cNvSpPr txBox="1">
              <a:spLocks noChangeArrowheads="1"/>
            </p:cNvSpPr>
            <p:nvPr/>
          </p:nvSpPr>
          <p:spPr bwMode="auto">
            <a:xfrm>
              <a:off x="805516" y="2200930"/>
              <a:ext cx="358775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en-US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V</a:t>
              </a:r>
            </a:p>
          </p:txBody>
        </p:sp>
        <p:grpSp>
          <p:nvGrpSpPr>
            <p:cNvPr id="2" name="Group 16"/>
            <p:cNvGrpSpPr>
              <a:grpSpLocks/>
            </p:cNvGrpSpPr>
            <p:nvPr/>
          </p:nvGrpSpPr>
          <p:grpSpPr bwMode="auto">
            <a:xfrm>
              <a:off x="875366" y="1723092"/>
              <a:ext cx="285750" cy="431800"/>
              <a:chOff x="3360" y="2208"/>
              <a:chExt cx="384" cy="768"/>
            </a:xfrm>
          </p:grpSpPr>
          <p:sp>
            <p:nvSpPr>
              <p:cNvPr id="13417" name="Line 17"/>
              <p:cNvSpPr>
                <a:spLocks noChangeShapeType="1"/>
              </p:cNvSpPr>
              <p:nvPr/>
            </p:nvSpPr>
            <p:spPr bwMode="auto">
              <a:xfrm>
                <a:off x="3360" y="268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3418" name="Line 18"/>
              <p:cNvSpPr>
                <a:spLocks noChangeShapeType="1"/>
              </p:cNvSpPr>
              <p:nvPr/>
            </p:nvSpPr>
            <p:spPr bwMode="auto">
              <a:xfrm>
                <a:off x="3744" y="268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3419" name="Line 19"/>
              <p:cNvSpPr>
                <a:spLocks noChangeShapeType="1"/>
              </p:cNvSpPr>
              <p:nvPr/>
            </p:nvSpPr>
            <p:spPr bwMode="auto">
              <a:xfrm flipH="1">
                <a:off x="3360" y="2688"/>
                <a:ext cx="384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3420" name="Line 20"/>
              <p:cNvSpPr>
                <a:spLocks noChangeShapeType="1"/>
              </p:cNvSpPr>
              <p:nvPr/>
            </p:nvSpPr>
            <p:spPr bwMode="auto">
              <a:xfrm>
                <a:off x="3360" y="2688"/>
                <a:ext cx="384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3421" name="Line 21"/>
              <p:cNvSpPr>
                <a:spLocks noChangeShapeType="1"/>
              </p:cNvSpPr>
              <p:nvPr/>
            </p:nvSpPr>
            <p:spPr bwMode="auto">
              <a:xfrm flipV="1">
                <a:off x="3552" y="254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3422" name="Rectangle 22"/>
              <p:cNvSpPr>
                <a:spLocks noChangeArrowheads="1"/>
              </p:cNvSpPr>
              <p:nvPr/>
            </p:nvSpPr>
            <p:spPr bwMode="auto">
              <a:xfrm>
                <a:off x="3408" y="2208"/>
                <a:ext cx="288" cy="3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3423" name="AutoShape 23"/>
              <p:cNvSpPr>
                <a:spLocks noChangeArrowheads="1"/>
              </p:cNvSpPr>
              <p:nvPr/>
            </p:nvSpPr>
            <p:spPr bwMode="auto">
              <a:xfrm>
                <a:off x="3408" y="2208"/>
                <a:ext cx="288" cy="336"/>
              </a:xfrm>
              <a:prstGeom prst="rtTriangl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grpSp>
          <p:nvGrpSpPr>
            <p:cNvPr id="3" name="Group 149"/>
            <p:cNvGrpSpPr>
              <a:grpSpLocks/>
            </p:cNvGrpSpPr>
            <p:nvPr/>
          </p:nvGrpSpPr>
          <p:grpSpPr bwMode="auto">
            <a:xfrm>
              <a:off x="5841066" y="2799417"/>
              <a:ext cx="1414463" cy="1455738"/>
              <a:chOff x="3038" y="2574"/>
              <a:chExt cx="891" cy="917"/>
            </a:xfrm>
          </p:grpSpPr>
          <p:sp>
            <p:nvSpPr>
              <p:cNvPr id="13411" name="Rectangle 13"/>
              <p:cNvSpPr>
                <a:spLocks noChangeArrowheads="1"/>
              </p:cNvSpPr>
              <p:nvPr/>
            </p:nvSpPr>
            <p:spPr bwMode="auto">
              <a:xfrm>
                <a:off x="3038" y="2778"/>
                <a:ext cx="811" cy="713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3412" name="Line 14"/>
              <p:cNvSpPr>
                <a:spLocks noChangeShapeType="1"/>
              </p:cNvSpPr>
              <p:nvPr/>
            </p:nvSpPr>
            <p:spPr bwMode="auto">
              <a:xfrm flipV="1">
                <a:off x="3038" y="2574"/>
                <a:ext cx="0" cy="91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3413" name="Line 15"/>
              <p:cNvSpPr>
                <a:spLocks noChangeShapeType="1"/>
              </p:cNvSpPr>
              <p:nvPr/>
            </p:nvSpPr>
            <p:spPr bwMode="auto">
              <a:xfrm flipV="1">
                <a:off x="3849" y="2574"/>
                <a:ext cx="0" cy="845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3414" name="Rectangle 27"/>
              <p:cNvSpPr>
                <a:spLocks noChangeArrowheads="1"/>
              </p:cNvSpPr>
              <p:nvPr/>
            </p:nvSpPr>
            <p:spPr bwMode="auto">
              <a:xfrm>
                <a:off x="3832" y="3434"/>
                <a:ext cx="95" cy="49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3415" name="Line 28"/>
              <p:cNvSpPr>
                <a:spLocks noChangeShapeType="1"/>
              </p:cNvSpPr>
              <p:nvPr/>
            </p:nvSpPr>
            <p:spPr bwMode="auto">
              <a:xfrm>
                <a:off x="3038" y="3491"/>
                <a:ext cx="89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3416" name="Line 29"/>
              <p:cNvSpPr>
                <a:spLocks noChangeShapeType="1"/>
              </p:cNvSpPr>
              <p:nvPr/>
            </p:nvSpPr>
            <p:spPr bwMode="auto">
              <a:xfrm>
                <a:off x="3838" y="3423"/>
                <a:ext cx="89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sp>
          <p:nvSpPr>
            <p:cNvPr id="587840" name="Rectangle 64"/>
            <p:cNvSpPr>
              <a:spLocks noChangeArrowheads="1"/>
            </p:cNvSpPr>
            <p:nvPr/>
          </p:nvSpPr>
          <p:spPr bwMode="auto">
            <a:xfrm>
              <a:off x="1461154" y="2708930"/>
              <a:ext cx="111125" cy="13335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s-ES_tradnl"/>
            </a:p>
          </p:txBody>
        </p:sp>
        <p:grpSp>
          <p:nvGrpSpPr>
            <p:cNvPr id="4" name="Group 65"/>
            <p:cNvGrpSpPr>
              <a:grpSpLocks/>
            </p:cNvGrpSpPr>
            <p:nvPr/>
          </p:nvGrpSpPr>
          <p:grpSpPr bwMode="auto">
            <a:xfrm rot="10800000">
              <a:off x="1416704" y="2610505"/>
              <a:ext cx="4468812" cy="92075"/>
              <a:chOff x="593" y="2074"/>
              <a:chExt cx="4687" cy="118"/>
            </a:xfrm>
          </p:grpSpPr>
          <p:sp>
            <p:nvSpPr>
              <p:cNvPr id="13359" name="Line 66"/>
              <p:cNvSpPr>
                <a:spLocks noChangeShapeType="1"/>
              </p:cNvSpPr>
              <p:nvPr/>
            </p:nvSpPr>
            <p:spPr bwMode="auto">
              <a:xfrm flipV="1">
                <a:off x="593" y="2184"/>
                <a:ext cx="4591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3360" name="Line 67"/>
              <p:cNvSpPr>
                <a:spLocks noChangeShapeType="1"/>
              </p:cNvSpPr>
              <p:nvPr/>
            </p:nvSpPr>
            <p:spPr bwMode="auto">
              <a:xfrm flipV="1">
                <a:off x="689" y="2077"/>
                <a:ext cx="4591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grpSp>
            <p:nvGrpSpPr>
              <p:cNvPr id="5" name="Group 68"/>
              <p:cNvGrpSpPr>
                <a:grpSpLocks/>
              </p:cNvGrpSpPr>
              <p:nvPr/>
            </p:nvGrpSpPr>
            <p:grpSpPr bwMode="auto">
              <a:xfrm>
                <a:off x="618" y="2074"/>
                <a:ext cx="2011" cy="113"/>
                <a:chOff x="618" y="2074"/>
                <a:chExt cx="2011" cy="113"/>
              </a:xfrm>
            </p:grpSpPr>
            <p:sp>
              <p:nvSpPr>
                <p:cNvPr id="13390" name="Line 69"/>
                <p:cNvSpPr>
                  <a:spLocks noChangeShapeType="1"/>
                </p:cNvSpPr>
                <p:nvPr/>
              </p:nvSpPr>
              <p:spPr bwMode="auto">
                <a:xfrm flipV="1">
                  <a:off x="618" y="2086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91" name="Line 70"/>
                <p:cNvSpPr>
                  <a:spLocks noChangeShapeType="1"/>
                </p:cNvSpPr>
                <p:nvPr/>
              </p:nvSpPr>
              <p:spPr bwMode="auto">
                <a:xfrm flipV="1">
                  <a:off x="714" y="2084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92" name="Line 71"/>
                <p:cNvSpPr>
                  <a:spLocks noChangeShapeType="1"/>
                </p:cNvSpPr>
                <p:nvPr/>
              </p:nvSpPr>
              <p:spPr bwMode="auto">
                <a:xfrm flipV="1">
                  <a:off x="810" y="2089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93" name="Line 72"/>
                <p:cNvSpPr>
                  <a:spLocks noChangeShapeType="1"/>
                </p:cNvSpPr>
                <p:nvPr/>
              </p:nvSpPr>
              <p:spPr bwMode="auto">
                <a:xfrm flipV="1">
                  <a:off x="906" y="2087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94" name="Line 73"/>
                <p:cNvSpPr>
                  <a:spLocks noChangeShapeType="1"/>
                </p:cNvSpPr>
                <p:nvPr/>
              </p:nvSpPr>
              <p:spPr bwMode="auto">
                <a:xfrm flipV="1">
                  <a:off x="1002" y="2085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95" name="Line 74"/>
                <p:cNvSpPr>
                  <a:spLocks noChangeShapeType="1"/>
                </p:cNvSpPr>
                <p:nvPr/>
              </p:nvSpPr>
              <p:spPr bwMode="auto">
                <a:xfrm flipV="1">
                  <a:off x="1098" y="2083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96" name="Line 75"/>
                <p:cNvSpPr>
                  <a:spLocks noChangeShapeType="1"/>
                </p:cNvSpPr>
                <p:nvPr/>
              </p:nvSpPr>
              <p:spPr bwMode="auto">
                <a:xfrm flipV="1">
                  <a:off x="1194" y="2088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97" name="Line 76"/>
                <p:cNvSpPr>
                  <a:spLocks noChangeShapeType="1"/>
                </p:cNvSpPr>
                <p:nvPr/>
              </p:nvSpPr>
              <p:spPr bwMode="auto">
                <a:xfrm flipV="1">
                  <a:off x="1290" y="2079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98" name="Line 77"/>
                <p:cNvSpPr>
                  <a:spLocks noChangeShapeType="1"/>
                </p:cNvSpPr>
                <p:nvPr/>
              </p:nvSpPr>
              <p:spPr bwMode="auto">
                <a:xfrm flipV="1">
                  <a:off x="1386" y="2077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99" name="Line 78"/>
                <p:cNvSpPr>
                  <a:spLocks noChangeShapeType="1"/>
                </p:cNvSpPr>
                <p:nvPr/>
              </p:nvSpPr>
              <p:spPr bwMode="auto">
                <a:xfrm flipV="1">
                  <a:off x="1482" y="2082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400" name="Line 79"/>
                <p:cNvSpPr>
                  <a:spLocks noChangeShapeType="1"/>
                </p:cNvSpPr>
                <p:nvPr/>
              </p:nvSpPr>
              <p:spPr bwMode="auto">
                <a:xfrm flipV="1">
                  <a:off x="1578" y="2080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401" name="Line 80"/>
                <p:cNvSpPr>
                  <a:spLocks noChangeShapeType="1"/>
                </p:cNvSpPr>
                <p:nvPr/>
              </p:nvSpPr>
              <p:spPr bwMode="auto">
                <a:xfrm flipV="1">
                  <a:off x="1674" y="2078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402" name="Line 81"/>
                <p:cNvSpPr>
                  <a:spLocks noChangeShapeType="1"/>
                </p:cNvSpPr>
                <p:nvPr/>
              </p:nvSpPr>
              <p:spPr bwMode="auto">
                <a:xfrm flipV="1">
                  <a:off x="1770" y="2076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403" name="Line 82"/>
                <p:cNvSpPr>
                  <a:spLocks noChangeShapeType="1"/>
                </p:cNvSpPr>
                <p:nvPr/>
              </p:nvSpPr>
              <p:spPr bwMode="auto">
                <a:xfrm flipV="1">
                  <a:off x="1866" y="2074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404" name="Line 83"/>
                <p:cNvSpPr>
                  <a:spLocks noChangeShapeType="1"/>
                </p:cNvSpPr>
                <p:nvPr/>
              </p:nvSpPr>
              <p:spPr bwMode="auto">
                <a:xfrm flipV="1">
                  <a:off x="1962" y="2079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405" name="Line 84"/>
                <p:cNvSpPr>
                  <a:spLocks noChangeShapeType="1"/>
                </p:cNvSpPr>
                <p:nvPr/>
              </p:nvSpPr>
              <p:spPr bwMode="auto">
                <a:xfrm flipV="1">
                  <a:off x="2058" y="2077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406" name="Line 85"/>
                <p:cNvSpPr>
                  <a:spLocks noChangeShapeType="1"/>
                </p:cNvSpPr>
                <p:nvPr/>
              </p:nvSpPr>
              <p:spPr bwMode="auto">
                <a:xfrm flipV="1">
                  <a:off x="2154" y="2082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407" name="Line 86"/>
                <p:cNvSpPr>
                  <a:spLocks noChangeShapeType="1"/>
                </p:cNvSpPr>
                <p:nvPr/>
              </p:nvSpPr>
              <p:spPr bwMode="auto">
                <a:xfrm flipV="1">
                  <a:off x="2250" y="2080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408" name="Line 87"/>
                <p:cNvSpPr>
                  <a:spLocks noChangeShapeType="1"/>
                </p:cNvSpPr>
                <p:nvPr/>
              </p:nvSpPr>
              <p:spPr bwMode="auto">
                <a:xfrm flipV="1">
                  <a:off x="2346" y="2085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409" name="Line 88"/>
                <p:cNvSpPr>
                  <a:spLocks noChangeShapeType="1"/>
                </p:cNvSpPr>
                <p:nvPr/>
              </p:nvSpPr>
              <p:spPr bwMode="auto">
                <a:xfrm flipV="1">
                  <a:off x="2442" y="2076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410" name="Line 89"/>
                <p:cNvSpPr>
                  <a:spLocks noChangeShapeType="1"/>
                </p:cNvSpPr>
                <p:nvPr/>
              </p:nvSpPr>
              <p:spPr bwMode="auto">
                <a:xfrm flipV="1">
                  <a:off x="2538" y="2095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6" name="Group 90"/>
              <p:cNvGrpSpPr>
                <a:grpSpLocks/>
              </p:cNvGrpSpPr>
              <p:nvPr/>
            </p:nvGrpSpPr>
            <p:grpSpPr bwMode="auto">
              <a:xfrm>
                <a:off x="2625" y="2079"/>
                <a:ext cx="2011" cy="113"/>
                <a:chOff x="618" y="2074"/>
                <a:chExt cx="2011" cy="113"/>
              </a:xfrm>
            </p:grpSpPr>
            <p:sp>
              <p:nvSpPr>
                <p:cNvPr id="13369" name="Line 91"/>
                <p:cNvSpPr>
                  <a:spLocks noChangeShapeType="1"/>
                </p:cNvSpPr>
                <p:nvPr/>
              </p:nvSpPr>
              <p:spPr bwMode="auto">
                <a:xfrm flipV="1">
                  <a:off x="618" y="2086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70" name="Line 92"/>
                <p:cNvSpPr>
                  <a:spLocks noChangeShapeType="1"/>
                </p:cNvSpPr>
                <p:nvPr/>
              </p:nvSpPr>
              <p:spPr bwMode="auto">
                <a:xfrm flipV="1">
                  <a:off x="714" y="2084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71" name="Line 93"/>
                <p:cNvSpPr>
                  <a:spLocks noChangeShapeType="1"/>
                </p:cNvSpPr>
                <p:nvPr/>
              </p:nvSpPr>
              <p:spPr bwMode="auto">
                <a:xfrm flipV="1">
                  <a:off x="810" y="2089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72" name="Line 94"/>
                <p:cNvSpPr>
                  <a:spLocks noChangeShapeType="1"/>
                </p:cNvSpPr>
                <p:nvPr/>
              </p:nvSpPr>
              <p:spPr bwMode="auto">
                <a:xfrm flipV="1">
                  <a:off x="906" y="2087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73" name="Line 95"/>
                <p:cNvSpPr>
                  <a:spLocks noChangeShapeType="1"/>
                </p:cNvSpPr>
                <p:nvPr/>
              </p:nvSpPr>
              <p:spPr bwMode="auto">
                <a:xfrm flipV="1">
                  <a:off x="1002" y="2085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74" name="Line 96"/>
                <p:cNvSpPr>
                  <a:spLocks noChangeShapeType="1"/>
                </p:cNvSpPr>
                <p:nvPr/>
              </p:nvSpPr>
              <p:spPr bwMode="auto">
                <a:xfrm flipV="1">
                  <a:off x="1098" y="2083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75" name="Line 97"/>
                <p:cNvSpPr>
                  <a:spLocks noChangeShapeType="1"/>
                </p:cNvSpPr>
                <p:nvPr/>
              </p:nvSpPr>
              <p:spPr bwMode="auto">
                <a:xfrm flipV="1">
                  <a:off x="1194" y="2088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76" name="Line 98"/>
                <p:cNvSpPr>
                  <a:spLocks noChangeShapeType="1"/>
                </p:cNvSpPr>
                <p:nvPr/>
              </p:nvSpPr>
              <p:spPr bwMode="auto">
                <a:xfrm flipV="1">
                  <a:off x="1290" y="2079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77" name="Line 99"/>
                <p:cNvSpPr>
                  <a:spLocks noChangeShapeType="1"/>
                </p:cNvSpPr>
                <p:nvPr/>
              </p:nvSpPr>
              <p:spPr bwMode="auto">
                <a:xfrm flipV="1">
                  <a:off x="1386" y="2077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78" name="Line 100"/>
                <p:cNvSpPr>
                  <a:spLocks noChangeShapeType="1"/>
                </p:cNvSpPr>
                <p:nvPr/>
              </p:nvSpPr>
              <p:spPr bwMode="auto">
                <a:xfrm flipV="1">
                  <a:off x="1482" y="2082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79" name="Line 101"/>
                <p:cNvSpPr>
                  <a:spLocks noChangeShapeType="1"/>
                </p:cNvSpPr>
                <p:nvPr/>
              </p:nvSpPr>
              <p:spPr bwMode="auto">
                <a:xfrm flipV="1">
                  <a:off x="1578" y="2080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80" name="Line 102"/>
                <p:cNvSpPr>
                  <a:spLocks noChangeShapeType="1"/>
                </p:cNvSpPr>
                <p:nvPr/>
              </p:nvSpPr>
              <p:spPr bwMode="auto">
                <a:xfrm flipV="1">
                  <a:off x="1674" y="2078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81" name="Line 103"/>
                <p:cNvSpPr>
                  <a:spLocks noChangeShapeType="1"/>
                </p:cNvSpPr>
                <p:nvPr/>
              </p:nvSpPr>
              <p:spPr bwMode="auto">
                <a:xfrm flipV="1">
                  <a:off x="1770" y="2076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82" name="Line 104"/>
                <p:cNvSpPr>
                  <a:spLocks noChangeShapeType="1"/>
                </p:cNvSpPr>
                <p:nvPr/>
              </p:nvSpPr>
              <p:spPr bwMode="auto">
                <a:xfrm flipV="1">
                  <a:off x="1866" y="2074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83" name="Line 105"/>
                <p:cNvSpPr>
                  <a:spLocks noChangeShapeType="1"/>
                </p:cNvSpPr>
                <p:nvPr/>
              </p:nvSpPr>
              <p:spPr bwMode="auto">
                <a:xfrm flipV="1">
                  <a:off x="1962" y="2079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84" name="Line 106"/>
                <p:cNvSpPr>
                  <a:spLocks noChangeShapeType="1"/>
                </p:cNvSpPr>
                <p:nvPr/>
              </p:nvSpPr>
              <p:spPr bwMode="auto">
                <a:xfrm flipV="1">
                  <a:off x="2058" y="2077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85" name="Line 107"/>
                <p:cNvSpPr>
                  <a:spLocks noChangeShapeType="1"/>
                </p:cNvSpPr>
                <p:nvPr/>
              </p:nvSpPr>
              <p:spPr bwMode="auto">
                <a:xfrm flipV="1">
                  <a:off x="2154" y="2082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86" name="Line 108"/>
                <p:cNvSpPr>
                  <a:spLocks noChangeShapeType="1"/>
                </p:cNvSpPr>
                <p:nvPr/>
              </p:nvSpPr>
              <p:spPr bwMode="auto">
                <a:xfrm flipV="1">
                  <a:off x="2250" y="2080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87" name="Line 109"/>
                <p:cNvSpPr>
                  <a:spLocks noChangeShapeType="1"/>
                </p:cNvSpPr>
                <p:nvPr/>
              </p:nvSpPr>
              <p:spPr bwMode="auto">
                <a:xfrm flipV="1">
                  <a:off x="2346" y="2085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88" name="Line 110"/>
                <p:cNvSpPr>
                  <a:spLocks noChangeShapeType="1"/>
                </p:cNvSpPr>
                <p:nvPr/>
              </p:nvSpPr>
              <p:spPr bwMode="auto">
                <a:xfrm flipV="1">
                  <a:off x="2442" y="2076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89" name="Line 111"/>
                <p:cNvSpPr>
                  <a:spLocks noChangeShapeType="1"/>
                </p:cNvSpPr>
                <p:nvPr/>
              </p:nvSpPr>
              <p:spPr bwMode="auto">
                <a:xfrm flipV="1">
                  <a:off x="2538" y="2095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sp>
            <p:nvSpPr>
              <p:cNvPr id="13363" name="Line 112"/>
              <p:cNvSpPr>
                <a:spLocks noChangeShapeType="1"/>
              </p:cNvSpPr>
              <p:nvPr/>
            </p:nvSpPr>
            <p:spPr bwMode="auto">
              <a:xfrm flipV="1">
                <a:off x="4663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3364" name="Line 113"/>
              <p:cNvSpPr>
                <a:spLocks noChangeShapeType="1"/>
              </p:cNvSpPr>
              <p:nvPr/>
            </p:nvSpPr>
            <p:spPr bwMode="auto">
              <a:xfrm flipV="1">
                <a:off x="4759" y="207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3365" name="Line 114"/>
              <p:cNvSpPr>
                <a:spLocks noChangeShapeType="1"/>
              </p:cNvSpPr>
              <p:nvPr/>
            </p:nvSpPr>
            <p:spPr bwMode="auto">
              <a:xfrm flipV="1">
                <a:off x="4855" y="2083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3366" name="Line 115"/>
              <p:cNvSpPr>
                <a:spLocks noChangeShapeType="1"/>
              </p:cNvSpPr>
              <p:nvPr/>
            </p:nvSpPr>
            <p:spPr bwMode="auto">
              <a:xfrm flipV="1">
                <a:off x="4951" y="2081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3367" name="Line 116"/>
              <p:cNvSpPr>
                <a:spLocks noChangeShapeType="1"/>
              </p:cNvSpPr>
              <p:nvPr/>
            </p:nvSpPr>
            <p:spPr bwMode="auto">
              <a:xfrm flipV="1">
                <a:off x="5047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3368" name="Line 117"/>
              <p:cNvSpPr>
                <a:spLocks noChangeShapeType="1"/>
              </p:cNvSpPr>
              <p:nvPr/>
            </p:nvSpPr>
            <p:spPr bwMode="auto">
              <a:xfrm flipV="1">
                <a:off x="5143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13322" name="Text Box 118"/>
            <p:cNvSpPr txBox="1">
              <a:spLocks noChangeArrowheads="1"/>
            </p:cNvSpPr>
            <p:nvPr/>
          </p:nvSpPr>
          <p:spPr bwMode="auto">
            <a:xfrm>
              <a:off x="1284941" y="2785130"/>
              <a:ext cx="544513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latin typeface="Times New Roman" pitchFamily="18" charset="0"/>
                </a:rPr>
                <a:t>FCI</a:t>
              </a:r>
            </a:p>
          </p:txBody>
        </p:sp>
        <p:sp>
          <p:nvSpPr>
            <p:cNvPr id="587896" name="Rectangle 120"/>
            <p:cNvSpPr>
              <a:spLocks noChangeArrowheads="1"/>
            </p:cNvSpPr>
            <p:nvPr/>
          </p:nvSpPr>
          <p:spPr bwMode="auto">
            <a:xfrm>
              <a:off x="5648979" y="2708930"/>
              <a:ext cx="111125" cy="13335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s-ES_tradnl"/>
            </a:p>
          </p:txBody>
        </p:sp>
        <p:grpSp>
          <p:nvGrpSpPr>
            <p:cNvPr id="7" name="Group 145"/>
            <p:cNvGrpSpPr>
              <a:grpSpLocks/>
            </p:cNvGrpSpPr>
            <p:nvPr/>
          </p:nvGrpSpPr>
          <p:grpSpPr bwMode="auto">
            <a:xfrm>
              <a:off x="1415116" y="2388255"/>
              <a:ext cx="387350" cy="295275"/>
              <a:chOff x="1512" y="2034"/>
              <a:chExt cx="244" cy="186"/>
            </a:xfrm>
          </p:grpSpPr>
          <p:sp>
            <p:nvSpPr>
              <p:cNvPr id="13352" name="AutoShape 144"/>
              <p:cNvSpPr>
                <a:spLocks noChangeArrowheads="1"/>
              </p:cNvSpPr>
              <p:nvPr/>
            </p:nvSpPr>
            <p:spPr bwMode="auto">
              <a:xfrm>
                <a:off x="1512" y="2034"/>
                <a:ext cx="244" cy="9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15 w 21600"/>
                  <a:gd name="T13" fmla="*/ 4500 h 21600"/>
                  <a:gd name="T14" fmla="*/ 17085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  <p:grpSp>
            <p:nvGrpSpPr>
              <p:cNvPr id="8" name="Group 137"/>
              <p:cNvGrpSpPr>
                <a:grpSpLocks/>
              </p:cNvGrpSpPr>
              <p:nvPr/>
            </p:nvGrpSpPr>
            <p:grpSpPr bwMode="auto">
              <a:xfrm>
                <a:off x="1514" y="2036"/>
                <a:ext cx="242" cy="184"/>
                <a:chOff x="1514" y="2036"/>
                <a:chExt cx="242" cy="184"/>
              </a:xfrm>
            </p:grpSpPr>
            <p:sp>
              <p:nvSpPr>
                <p:cNvPr id="13354" name="Oval 130"/>
                <p:cNvSpPr>
                  <a:spLocks noChangeArrowheads="1"/>
                </p:cNvSpPr>
                <p:nvPr/>
              </p:nvSpPr>
              <p:spPr bwMode="auto">
                <a:xfrm>
                  <a:off x="1566" y="2154"/>
                  <a:ext cx="56" cy="66"/>
                </a:xfrm>
                <a:prstGeom prst="ellipse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3355" name="Oval 131"/>
                <p:cNvSpPr>
                  <a:spLocks noChangeArrowheads="1"/>
                </p:cNvSpPr>
                <p:nvPr/>
              </p:nvSpPr>
              <p:spPr bwMode="auto">
                <a:xfrm>
                  <a:off x="1650" y="2154"/>
                  <a:ext cx="56" cy="66"/>
                </a:xfrm>
                <a:prstGeom prst="ellipse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3356" name="Line 133"/>
                <p:cNvSpPr>
                  <a:spLocks noChangeShapeType="1"/>
                </p:cNvSpPr>
                <p:nvPr/>
              </p:nvSpPr>
              <p:spPr bwMode="auto">
                <a:xfrm>
                  <a:off x="1560" y="2142"/>
                  <a:ext cx="15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57" name="Line 134"/>
                <p:cNvSpPr>
                  <a:spLocks noChangeShapeType="1"/>
                </p:cNvSpPr>
                <p:nvPr/>
              </p:nvSpPr>
              <p:spPr bwMode="auto">
                <a:xfrm flipV="1">
                  <a:off x="1702" y="2038"/>
                  <a:ext cx="54" cy="11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58" name="Line 135"/>
                <p:cNvSpPr>
                  <a:spLocks noChangeShapeType="1"/>
                </p:cNvSpPr>
                <p:nvPr/>
              </p:nvSpPr>
              <p:spPr bwMode="auto">
                <a:xfrm flipH="1" flipV="1">
                  <a:off x="1514" y="2036"/>
                  <a:ext cx="54" cy="11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</p:grpSp>
        <p:grpSp>
          <p:nvGrpSpPr>
            <p:cNvPr id="9" name="Group 138"/>
            <p:cNvGrpSpPr>
              <a:grpSpLocks/>
            </p:cNvGrpSpPr>
            <p:nvPr/>
          </p:nvGrpSpPr>
          <p:grpSpPr bwMode="auto">
            <a:xfrm>
              <a:off x="5345766" y="2394605"/>
              <a:ext cx="384175" cy="292100"/>
              <a:chOff x="1514" y="2036"/>
              <a:chExt cx="242" cy="184"/>
            </a:xfrm>
          </p:grpSpPr>
          <p:sp>
            <p:nvSpPr>
              <p:cNvPr id="13347" name="Oval 139"/>
              <p:cNvSpPr>
                <a:spLocks noChangeArrowheads="1"/>
              </p:cNvSpPr>
              <p:nvPr/>
            </p:nvSpPr>
            <p:spPr bwMode="auto">
              <a:xfrm>
                <a:off x="1566" y="2154"/>
                <a:ext cx="56" cy="66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3348" name="Oval 140"/>
              <p:cNvSpPr>
                <a:spLocks noChangeArrowheads="1"/>
              </p:cNvSpPr>
              <p:nvPr/>
            </p:nvSpPr>
            <p:spPr bwMode="auto">
              <a:xfrm>
                <a:off x="1650" y="2154"/>
                <a:ext cx="56" cy="66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3349" name="Line 141"/>
              <p:cNvSpPr>
                <a:spLocks noChangeShapeType="1"/>
              </p:cNvSpPr>
              <p:nvPr/>
            </p:nvSpPr>
            <p:spPr bwMode="auto">
              <a:xfrm>
                <a:off x="1560" y="2142"/>
                <a:ext cx="15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3350" name="Line 142"/>
              <p:cNvSpPr>
                <a:spLocks noChangeShapeType="1"/>
              </p:cNvSpPr>
              <p:nvPr/>
            </p:nvSpPr>
            <p:spPr bwMode="auto">
              <a:xfrm flipV="1">
                <a:off x="1702" y="2038"/>
                <a:ext cx="54" cy="11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3351" name="Line 143"/>
              <p:cNvSpPr>
                <a:spLocks noChangeShapeType="1"/>
              </p:cNvSpPr>
              <p:nvPr/>
            </p:nvSpPr>
            <p:spPr bwMode="auto">
              <a:xfrm flipH="1" flipV="1">
                <a:off x="1514" y="2036"/>
                <a:ext cx="54" cy="11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13326" name="AutoShape 146"/>
            <p:cNvSpPr>
              <a:spLocks noChangeArrowheads="1"/>
            </p:cNvSpPr>
            <p:nvPr/>
          </p:nvSpPr>
          <p:spPr bwMode="auto">
            <a:xfrm rot="5400000">
              <a:off x="1243666" y="1943755"/>
              <a:ext cx="346075" cy="511175"/>
            </a:xfrm>
            <a:custGeom>
              <a:avLst/>
              <a:gdLst>
                <a:gd name="T0" fmla="*/ 62211974 w 21600"/>
                <a:gd name="T1" fmla="*/ 0 h 21600"/>
                <a:gd name="T2" fmla="*/ 62211974 w 21600"/>
                <a:gd name="T3" fmla="*/ 161142133 h 21600"/>
                <a:gd name="T4" fmla="*/ 13313440 w 21600"/>
                <a:gd name="T5" fmla="*/ 286286579 h 21600"/>
                <a:gd name="T6" fmla="*/ 88838862 w 21600"/>
                <a:gd name="T7" fmla="*/ 80571351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2912 h 21600"/>
                <a:gd name="T14" fmla="*/ 18227 w 21600"/>
                <a:gd name="T15" fmla="*/ 924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327" name="Text Box 147"/>
            <p:cNvSpPr txBox="1">
              <a:spLocks noChangeArrowheads="1"/>
            </p:cNvSpPr>
            <p:nvPr/>
          </p:nvSpPr>
          <p:spPr bwMode="auto">
            <a:xfrm>
              <a:off x="5269566" y="2781955"/>
              <a:ext cx="661988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latin typeface="Times New Roman" pitchFamily="18" charset="0"/>
                </a:rPr>
                <a:t>FCD</a:t>
              </a:r>
            </a:p>
          </p:txBody>
        </p:sp>
        <p:sp>
          <p:nvSpPr>
            <p:cNvPr id="13328" name="Rectangle 148"/>
            <p:cNvSpPr>
              <a:spLocks noChangeArrowheads="1"/>
            </p:cNvSpPr>
            <p:nvPr/>
          </p:nvSpPr>
          <p:spPr bwMode="auto">
            <a:xfrm>
              <a:off x="594379" y="2018367"/>
              <a:ext cx="276225" cy="117475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587926" name="Text Box 150"/>
            <p:cNvSpPr txBox="1">
              <a:spLocks noChangeArrowheads="1"/>
            </p:cNvSpPr>
            <p:nvPr/>
          </p:nvSpPr>
          <p:spPr bwMode="auto">
            <a:xfrm>
              <a:off x="2221566" y="1673880"/>
              <a:ext cx="815975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en-US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MD</a:t>
              </a:r>
            </a:p>
          </p:txBody>
        </p:sp>
        <p:sp>
          <p:nvSpPr>
            <p:cNvPr id="587927" name="Text Box 151"/>
            <p:cNvSpPr txBox="1">
              <a:spLocks noChangeArrowheads="1"/>
            </p:cNvSpPr>
            <p:nvPr/>
          </p:nvSpPr>
          <p:spPr bwMode="auto">
            <a:xfrm>
              <a:off x="3918604" y="1707217"/>
              <a:ext cx="815975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en-US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MI</a:t>
              </a:r>
            </a:p>
          </p:txBody>
        </p:sp>
        <p:sp>
          <p:nvSpPr>
            <p:cNvPr id="13331" name="AutoShape 152"/>
            <p:cNvSpPr>
              <a:spLocks noChangeArrowheads="1"/>
            </p:cNvSpPr>
            <p:nvPr/>
          </p:nvSpPr>
          <p:spPr bwMode="auto">
            <a:xfrm>
              <a:off x="2358091" y="2251730"/>
              <a:ext cx="552450" cy="138112"/>
            </a:xfrm>
            <a:custGeom>
              <a:avLst/>
              <a:gdLst>
                <a:gd name="T0" fmla="*/ 271039136 w 21600"/>
                <a:gd name="T1" fmla="*/ 0 h 21600"/>
                <a:gd name="T2" fmla="*/ 0 w 21600"/>
                <a:gd name="T3" fmla="*/ 2823297 h 21600"/>
                <a:gd name="T4" fmla="*/ 271039136 w 21600"/>
                <a:gd name="T5" fmla="*/ 5646594 h 21600"/>
                <a:gd name="T6" fmla="*/ 361385958 w 21600"/>
                <a:gd name="T7" fmla="*/ 2823297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3332" name="AutoShape 153"/>
            <p:cNvSpPr>
              <a:spLocks noChangeArrowheads="1"/>
            </p:cNvSpPr>
            <p:nvPr/>
          </p:nvSpPr>
          <p:spPr bwMode="auto">
            <a:xfrm flipH="1">
              <a:off x="3977341" y="2248555"/>
              <a:ext cx="552450" cy="138112"/>
            </a:xfrm>
            <a:custGeom>
              <a:avLst/>
              <a:gdLst>
                <a:gd name="T0" fmla="*/ 271039136 w 21600"/>
                <a:gd name="T1" fmla="*/ 0 h 21600"/>
                <a:gd name="T2" fmla="*/ 0 w 21600"/>
                <a:gd name="T3" fmla="*/ 2823297 h 21600"/>
                <a:gd name="T4" fmla="*/ 271039136 w 21600"/>
                <a:gd name="T5" fmla="*/ 5646594 h 21600"/>
                <a:gd name="T6" fmla="*/ 361385958 w 21600"/>
                <a:gd name="T7" fmla="*/ 2823297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87937" name="Text Box 161"/>
            <p:cNvSpPr txBox="1">
              <a:spLocks noChangeArrowheads="1"/>
            </p:cNvSpPr>
            <p:nvPr/>
          </p:nvSpPr>
          <p:spPr bwMode="auto">
            <a:xfrm>
              <a:off x="988079" y="3162955"/>
              <a:ext cx="358775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en-US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P</a:t>
              </a:r>
            </a:p>
          </p:txBody>
        </p:sp>
        <p:grpSp>
          <p:nvGrpSpPr>
            <p:cNvPr id="109" name="108 Grupo"/>
            <p:cNvGrpSpPr/>
            <p:nvPr/>
          </p:nvGrpSpPr>
          <p:grpSpPr>
            <a:xfrm>
              <a:off x="521550" y="3564015"/>
              <a:ext cx="1439500" cy="448017"/>
              <a:chOff x="657225" y="3710227"/>
              <a:chExt cx="1079500" cy="211795"/>
            </a:xfrm>
          </p:grpSpPr>
          <p:grpSp>
            <p:nvGrpSpPr>
              <p:cNvPr id="110" name="Group 37"/>
              <p:cNvGrpSpPr>
                <a:grpSpLocks/>
              </p:cNvGrpSpPr>
              <p:nvPr/>
            </p:nvGrpSpPr>
            <p:grpSpPr bwMode="auto">
              <a:xfrm>
                <a:off x="657225" y="3789353"/>
                <a:ext cx="1079500" cy="132669"/>
                <a:chOff x="864" y="2736"/>
                <a:chExt cx="1248" cy="180"/>
              </a:xfrm>
            </p:grpSpPr>
            <p:sp>
              <p:nvSpPr>
                <p:cNvPr id="116" name="Line 38"/>
                <p:cNvSpPr>
                  <a:spLocks noChangeShapeType="1"/>
                </p:cNvSpPr>
                <p:nvPr/>
              </p:nvSpPr>
              <p:spPr bwMode="auto">
                <a:xfrm>
                  <a:off x="864" y="2880"/>
                  <a:ext cx="43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  <p:sp>
              <p:nvSpPr>
                <p:cNvPr id="117" name="Line 39"/>
                <p:cNvSpPr>
                  <a:spLocks noChangeShapeType="1"/>
                </p:cNvSpPr>
                <p:nvPr/>
              </p:nvSpPr>
              <p:spPr bwMode="auto">
                <a:xfrm>
                  <a:off x="1287" y="2736"/>
                  <a:ext cx="393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  <p:sp>
              <p:nvSpPr>
                <p:cNvPr id="118" name="Oval 40"/>
                <p:cNvSpPr>
                  <a:spLocks noChangeArrowheads="1"/>
                </p:cNvSpPr>
                <p:nvPr/>
              </p:nvSpPr>
              <p:spPr bwMode="auto">
                <a:xfrm>
                  <a:off x="1632" y="286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9" name="Line 41"/>
                <p:cNvSpPr>
                  <a:spLocks noChangeShapeType="1"/>
                </p:cNvSpPr>
                <p:nvPr/>
              </p:nvSpPr>
              <p:spPr bwMode="auto">
                <a:xfrm>
                  <a:off x="1680" y="2898"/>
                  <a:ext cx="43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  <p:sp>
              <p:nvSpPr>
                <p:cNvPr id="120" name="Oval 42"/>
                <p:cNvSpPr>
                  <a:spLocks noChangeArrowheads="1"/>
                </p:cNvSpPr>
                <p:nvPr/>
              </p:nvSpPr>
              <p:spPr bwMode="auto">
                <a:xfrm>
                  <a:off x="1288" y="2856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sp>
            <p:nvSpPr>
              <p:cNvPr id="111" name="Oval 40"/>
              <p:cNvSpPr>
                <a:spLocks noChangeArrowheads="1"/>
              </p:cNvSpPr>
              <p:nvPr/>
            </p:nvSpPr>
            <p:spPr bwMode="auto">
              <a:xfrm>
                <a:off x="1319340" y="3792142"/>
                <a:ext cx="41519" cy="35379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2" name="Oval 40"/>
              <p:cNvSpPr>
                <a:spLocks noChangeArrowheads="1"/>
              </p:cNvSpPr>
              <p:nvPr/>
            </p:nvSpPr>
            <p:spPr bwMode="auto">
              <a:xfrm>
                <a:off x="1016733" y="3788853"/>
                <a:ext cx="41519" cy="35379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  <p:cxnSp>
            <p:nvCxnSpPr>
              <p:cNvPr id="114" name="113 Conector recto"/>
              <p:cNvCxnSpPr/>
              <p:nvPr/>
            </p:nvCxnSpPr>
            <p:spPr bwMode="auto">
              <a:xfrm flipV="1">
                <a:off x="1187404" y="3716806"/>
                <a:ext cx="0" cy="69073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5" name="114 Conector recto"/>
              <p:cNvCxnSpPr/>
              <p:nvPr/>
            </p:nvCxnSpPr>
            <p:spPr bwMode="auto">
              <a:xfrm>
                <a:off x="1147933" y="3710227"/>
                <a:ext cx="78941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10" name="9 CuadroTexto"/>
          <p:cNvSpPr txBox="1"/>
          <p:nvPr/>
        </p:nvSpPr>
        <p:spPr>
          <a:xfrm>
            <a:off x="5743221" y="1237749"/>
            <a:ext cx="3104254" cy="830997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/>
              <a:t>Control objective:</a:t>
            </a:r>
          </a:p>
          <a:p>
            <a:r>
              <a:rPr lang="en-US"/>
              <a:t>Load the wagon, unload in the furnace and return</a:t>
            </a:r>
            <a:endParaRPr lang="en-US" dirty="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13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Petri net</a:t>
            </a:r>
            <a:endParaRPr lang="en-US" dirty="0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776803-6CD5-4D78-8881-B8DA400C0122}" type="slidenum">
              <a:rPr lang="es-ES" smtClean="0"/>
              <a:pPr>
                <a:defRPr/>
              </a:pPr>
              <a:t>19</a:t>
            </a:fld>
            <a:endParaRPr lang="en-US"/>
          </a:p>
        </p:txBody>
      </p:sp>
      <p:grpSp>
        <p:nvGrpSpPr>
          <p:cNvPr id="3" name="2 Grupo"/>
          <p:cNvGrpSpPr/>
          <p:nvPr/>
        </p:nvGrpSpPr>
        <p:grpSpPr>
          <a:xfrm>
            <a:off x="7444601" y="1881534"/>
            <a:ext cx="1062768" cy="3574244"/>
            <a:chOff x="2583476" y="1872761"/>
            <a:chExt cx="1062768" cy="3574244"/>
          </a:xfrm>
        </p:grpSpPr>
        <p:grpSp>
          <p:nvGrpSpPr>
            <p:cNvPr id="4" name="42 Grupo"/>
            <p:cNvGrpSpPr/>
            <p:nvPr/>
          </p:nvGrpSpPr>
          <p:grpSpPr>
            <a:xfrm>
              <a:off x="2583476" y="1872761"/>
              <a:ext cx="447848" cy="3472525"/>
              <a:chOff x="2141676" y="1088688"/>
              <a:chExt cx="447848" cy="3472525"/>
            </a:xfrm>
          </p:grpSpPr>
          <p:sp>
            <p:nvSpPr>
              <p:cNvPr id="14" name="13 Rectángulo"/>
              <p:cNvSpPr/>
              <p:nvPr/>
            </p:nvSpPr>
            <p:spPr bwMode="auto">
              <a:xfrm>
                <a:off x="2147724" y="1628760"/>
                <a:ext cx="441800" cy="45719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15" name="14 Elipse"/>
              <p:cNvSpPr/>
              <p:nvPr/>
            </p:nvSpPr>
            <p:spPr bwMode="auto">
              <a:xfrm>
                <a:off x="2211103" y="1088688"/>
                <a:ext cx="315042" cy="31504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16" name="15 Elipse"/>
              <p:cNvSpPr/>
              <p:nvPr/>
            </p:nvSpPr>
            <p:spPr bwMode="auto">
              <a:xfrm>
                <a:off x="2211103" y="1855809"/>
                <a:ext cx="315042" cy="31504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17" name="16 Elipse"/>
              <p:cNvSpPr/>
              <p:nvPr/>
            </p:nvSpPr>
            <p:spPr bwMode="auto">
              <a:xfrm>
                <a:off x="2211103" y="2528880"/>
                <a:ext cx="315042" cy="31504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18" name="17 Elipse"/>
              <p:cNvSpPr/>
              <p:nvPr/>
            </p:nvSpPr>
            <p:spPr bwMode="auto">
              <a:xfrm>
                <a:off x="2211103" y="3293982"/>
                <a:ext cx="315042" cy="31504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19" name="18 Elipse"/>
              <p:cNvSpPr/>
              <p:nvPr/>
            </p:nvSpPr>
            <p:spPr bwMode="auto">
              <a:xfrm>
                <a:off x="2211103" y="3969072"/>
                <a:ext cx="315042" cy="31504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20" name="19 Rectángulo"/>
              <p:cNvSpPr/>
              <p:nvPr/>
            </p:nvSpPr>
            <p:spPr bwMode="auto">
              <a:xfrm>
                <a:off x="2147724" y="2348856"/>
                <a:ext cx="441800" cy="45719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21" name="20 Rectángulo"/>
              <p:cNvSpPr/>
              <p:nvPr/>
            </p:nvSpPr>
            <p:spPr bwMode="auto">
              <a:xfrm>
                <a:off x="2141676" y="3023233"/>
                <a:ext cx="441800" cy="45719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22" name="21 Rectángulo"/>
              <p:cNvSpPr/>
              <p:nvPr/>
            </p:nvSpPr>
            <p:spPr bwMode="auto">
              <a:xfrm>
                <a:off x="2147724" y="3789048"/>
                <a:ext cx="441800" cy="45719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23" name="22 Rectángulo"/>
              <p:cNvSpPr/>
              <p:nvPr/>
            </p:nvSpPr>
            <p:spPr bwMode="auto">
              <a:xfrm>
                <a:off x="2147724" y="4509144"/>
                <a:ext cx="441800" cy="45719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cxnSp>
            <p:nvCxnSpPr>
              <p:cNvPr id="24" name="23 Conector recto de flecha"/>
              <p:cNvCxnSpPr>
                <a:stCxn id="15" idx="4"/>
                <a:endCxn id="14" idx="0"/>
              </p:cNvCxnSpPr>
              <p:nvPr/>
            </p:nvCxnSpPr>
            <p:spPr bwMode="auto">
              <a:xfrm>
                <a:off x="2368624" y="1403730"/>
                <a:ext cx="0" cy="22503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25" name="24 Conector recto de flecha"/>
              <p:cNvCxnSpPr>
                <a:stCxn id="14" idx="0"/>
                <a:endCxn id="16" idx="0"/>
              </p:cNvCxnSpPr>
              <p:nvPr/>
            </p:nvCxnSpPr>
            <p:spPr bwMode="auto">
              <a:xfrm>
                <a:off x="2368624" y="1628760"/>
                <a:ext cx="0" cy="227049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26" name="25 Conector recto de flecha"/>
              <p:cNvCxnSpPr>
                <a:stCxn id="16" idx="4"/>
                <a:endCxn id="20" idx="0"/>
              </p:cNvCxnSpPr>
              <p:nvPr/>
            </p:nvCxnSpPr>
            <p:spPr bwMode="auto">
              <a:xfrm>
                <a:off x="2368624" y="2170851"/>
                <a:ext cx="0" cy="178005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27" name="26 Conector recto de flecha"/>
              <p:cNvCxnSpPr>
                <a:stCxn id="20" idx="2"/>
                <a:endCxn id="17" idx="0"/>
              </p:cNvCxnSpPr>
              <p:nvPr/>
            </p:nvCxnSpPr>
            <p:spPr bwMode="auto">
              <a:xfrm>
                <a:off x="2368624" y="2394575"/>
                <a:ext cx="0" cy="134305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28" name="27 Conector recto de flecha"/>
              <p:cNvCxnSpPr>
                <a:stCxn id="17" idx="4"/>
                <a:endCxn id="21" idx="0"/>
              </p:cNvCxnSpPr>
              <p:nvPr/>
            </p:nvCxnSpPr>
            <p:spPr bwMode="auto">
              <a:xfrm flipH="1">
                <a:off x="2362576" y="2843922"/>
                <a:ext cx="6048" cy="179311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29" name="28 Conector recto de flecha"/>
              <p:cNvCxnSpPr>
                <a:stCxn id="21" idx="2"/>
                <a:endCxn id="18" idx="0"/>
              </p:cNvCxnSpPr>
              <p:nvPr/>
            </p:nvCxnSpPr>
            <p:spPr bwMode="auto">
              <a:xfrm>
                <a:off x="2362576" y="3068952"/>
                <a:ext cx="6048" cy="22503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30" name="29 Conector recto de flecha"/>
              <p:cNvCxnSpPr>
                <a:stCxn id="18" idx="4"/>
                <a:endCxn id="22" idx="0"/>
              </p:cNvCxnSpPr>
              <p:nvPr/>
            </p:nvCxnSpPr>
            <p:spPr bwMode="auto">
              <a:xfrm>
                <a:off x="2368624" y="3609024"/>
                <a:ext cx="0" cy="180024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31" name="30 Conector recto de flecha"/>
              <p:cNvCxnSpPr>
                <a:stCxn id="22" idx="2"/>
                <a:endCxn id="19" idx="0"/>
              </p:cNvCxnSpPr>
              <p:nvPr/>
            </p:nvCxnSpPr>
            <p:spPr bwMode="auto">
              <a:xfrm>
                <a:off x="2368624" y="3834767"/>
                <a:ext cx="0" cy="134305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32" name="31 Conector recto de flecha"/>
              <p:cNvCxnSpPr>
                <a:stCxn id="19" idx="4"/>
                <a:endCxn id="23" idx="0"/>
              </p:cNvCxnSpPr>
              <p:nvPr/>
            </p:nvCxnSpPr>
            <p:spPr bwMode="auto">
              <a:xfrm>
                <a:off x="2368624" y="4284114"/>
                <a:ext cx="0" cy="22503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33" name="35 Conector angular"/>
              <p:cNvCxnSpPr>
                <a:stCxn id="23" idx="2"/>
                <a:endCxn id="15" idx="0"/>
              </p:cNvCxnSpPr>
              <p:nvPr/>
            </p:nvCxnSpPr>
            <p:spPr bwMode="auto">
              <a:xfrm rot="5400000" flipH="1">
                <a:off x="635536" y="2821776"/>
                <a:ext cx="3466175" cy="12700"/>
              </a:xfrm>
              <a:prstGeom prst="bentConnector5">
                <a:avLst>
                  <a:gd name="adj1" fmla="val -6595"/>
                  <a:gd name="adj2" fmla="val 6184276"/>
                  <a:gd name="adj3" fmla="val 106595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34" name="33 Elipse"/>
              <p:cNvSpPr/>
              <p:nvPr/>
            </p:nvSpPr>
            <p:spPr bwMode="auto">
              <a:xfrm>
                <a:off x="2321700" y="119220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" name="4 CuadroTexto"/>
            <p:cNvSpPr txBox="1"/>
            <p:nvPr/>
          </p:nvSpPr>
          <p:spPr>
            <a:xfrm>
              <a:off x="3131808" y="2258844"/>
              <a:ext cx="2936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P</a:t>
              </a:r>
            </a:p>
          </p:txBody>
        </p:sp>
        <p:sp>
          <p:nvSpPr>
            <p:cNvPr id="6" name="5 CuadroTexto"/>
            <p:cNvSpPr txBox="1"/>
            <p:nvPr/>
          </p:nvSpPr>
          <p:spPr>
            <a:xfrm>
              <a:off x="3041796" y="2618892"/>
              <a:ext cx="3080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V</a:t>
              </a:r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3131808" y="2978940"/>
              <a:ext cx="5144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LTH</a:t>
              </a:r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3041796" y="3338988"/>
              <a:ext cx="47320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MD</a:t>
              </a:r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3041796" y="3699036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FCD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3041796" y="4059084"/>
              <a:ext cx="4315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VV</a:t>
              </a: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3131808" y="4419132"/>
              <a:ext cx="4791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LTL</a:t>
              </a:r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3041796" y="4779180"/>
              <a:ext cx="4106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MI</a:t>
              </a:r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3131808" y="5139228"/>
              <a:ext cx="4876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FCI</a:t>
              </a:r>
            </a:p>
          </p:txBody>
        </p:sp>
      </p:grpSp>
      <p:grpSp>
        <p:nvGrpSpPr>
          <p:cNvPr id="36" name="35 Grupo"/>
          <p:cNvGrpSpPr/>
          <p:nvPr/>
        </p:nvGrpSpPr>
        <p:grpSpPr>
          <a:xfrm>
            <a:off x="791580" y="1370607"/>
            <a:ext cx="5535615" cy="4856836"/>
            <a:chOff x="521550" y="1673880"/>
            <a:chExt cx="6733979" cy="5908260"/>
          </a:xfrm>
        </p:grpSpPr>
        <p:sp>
          <p:nvSpPr>
            <p:cNvPr id="37" name="Text Box 4"/>
            <p:cNvSpPr txBox="1">
              <a:spLocks noChangeArrowheads="1"/>
            </p:cNvSpPr>
            <p:nvPr/>
          </p:nvSpPr>
          <p:spPr bwMode="auto">
            <a:xfrm>
              <a:off x="584003" y="4287375"/>
              <a:ext cx="6375989" cy="32947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b="1" dirty="0">
                  <a:solidFill>
                    <a:srgbClr val="0000FF"/>
                  </a:solidFill>
                  <a:latin typeface="Times New Roman" pitchFamily="18" charset="0"/>
                </a:rPr>
                <a:t>P</a:t>
              </a:r>
              <a:r>
                <a:rPr lang="en-US" sz="2000" dirty="0">
                  <a:latin typeface="Times New Roman" pitchFamily="18" charset="0"/>
                </a:rPr>
                <a:t>: Switch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 b="1" dirty="0">
                  <a:solidFill>
                    <a:srgbClr val="0000FF"/>
                  </a:solidFill>
                  <a:latin typeface="Times New Roman" pitchFamily="18" charset="0"/>
                </a:rPr>
                <a:t>LTH</a:t>
              </a:r>
              <a:r>
                <a:rPr lang="en-US" sz="2000" dirty="0">
                  <a:latin typeface="Times New Roman" pitchFamily="18" charset="0"/>
                </a:rPr>
                <a:t>: Upper level sensor of the wagon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 b="1" dirty="0">
                  <a:solidFill>
                    <a:srgbClr val="0000FF"/>
                  </a:solidFill>
                  <a:latin typeface="Times New Roman" pitchFamily="18" charset="0"/>
                </a:rPr>
                <a:t>LTL</a:t>
              </a:r>
              <a:r>
                <a:rPr lang="en-US" sz="2000" dirty="0">
                  <a:latin typeface="Times New Roman" pitchFamily="18" charset="0"/>
                </a:rPr>
                <a:t>: Lower level sensor of the wagon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 b="1" dirty="0">
                  <a:solidFill>
                    <a:srgbClr val="0000FF"/>
                  </a:solidFill>
                  <a:latin typeface="Times New Roman" pitchFamily="18" charset="0"/>
                </a:rPr>
                <a:t>FCI</a:t>
              </a:r>
              <a:r>
                <a:rPr lang="en-US" sz="2000" dirty="0">
                  <a:latin typeface="Times New Roman" pitchFamily="18" charset="0"/>
                </a:rPr>
                <a:t>: End of stroke on left side of the track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 b="1" dirty="0">
                  <a:solidFill>
                    <a:srgbClr val="0000FF"/>
                  </a:solidFill>
                  <a:latin typeface="Times New Roman" pitchFamily="18" charset="0"/>
                </a:rPr>
                <a:t>FCD</a:t>
              </a:r>
              <a:r>
                <a:rPr lang="en-US" sz="2000" dirty="0">
                  <a:latin typeface="Times New Roman" pitchFamily="18" charset="0"/>
                </a:rPr>
                <a:t>: End of stroke on right side of the track</a:t>
              </a:r>
            </a:p>
            <a:p>
              <a:pPr eaLnBrk="0" hangingPunct="0">
                <a:spcBef>
                  <a:spcPct val="50000"/>
                </a:spcBef>
              </a:pPr>
              <a:endParaRPr lang="en-US" sz="2000" dirty="0">
                <a:latin typeface="Times New Roman" pitchFamily="18" charset="0"/>
              </a:endParaRPr>
            </a:p>
          </p:txBody>
        </p:sp>
        <p:sp>
          <p:nvSpPr>
            <p:cNvPr id="38" name="Text Box 12"/>
            <p:cNvSpPr txBox="1">
              <a:spLocks noChangeArrowheads="1"/>
            </p:cNvSpPr>
            <p:nvPr/>
          </p:nvSpPr>
          <p:spPr bwMode="auto">
            <a:xfrm>
              <a:off x="805516" y="2200930"/>
              <a:ext cx="358775" cy="4867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en-US" sz="20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V</a:t>
              </a:r>
            </a:p>
          </p:txBody>
        </p:sp>
        <p:grpSp>
          <p:nvGrpSpPr>
            <p:cNvPr id="39" name="Group 16"/>
            <p:cNvGrpSpPr>
              <a:grpSpLocks/>
            </p:cNvGrpSpPr>
            <p:nvPr/>
          </p:nvGrpSpPr>
          <p:grpSpPr bwMode="auto">
            <a:xfrm>
              <a:off x="875366" y="1723092"/>
              <a:ext cx="285750" cy="431800"/>
              <a:chOff x="3360" y="2208"/>
              <a:chExt cx="384" cy="768"/>
            </a:xfrm>
          </p:grpSpPr>
          <p:sp>
            <p:nvSpPr>
              <p:cNvPr id="137" name="Line 17"/>
              <p:cNvSpPr>
                <a:spLocks noChangeShapeType="1"/>
              </p:cNvSpPr>
              <p:nvPr/>
            </p:nvSpPr>
            <p:spPr bwMode="auto">
              <a:xfrm>
                <a:off x="3360" y="268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 sz="1400"/>
              </a:p>
            </p:txBody>
          </p:sp>
          <p:sp>
            <p:nvSpPr>
              <p:cNvPr id="138" name="Line 18"/>
              <p:cNvSpPr>
                <a:spLocks noChangeShapeType="1"/>
              </p:cNvSpPr>
              <p:nvPr/>
            </p:nvSpPr>
            <p:spPr bwMode="auto">
              <a:xfrm>
                <a:off x="3744" y="268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 sz="1400"/>
              </a:p>
            </p:txBody>
          </p:sp>
          <p:sp>
            <p:nvSpPr>
              <p:cNvPr id="139" name="Line 19"/>
              <p:cNvSpPr>
                <a:spLocks noChangeShapeType="1"/>
              </p:cNvSpPr>
              <p:nvPr/>
            </p:nvSpPr>
            <p:spPr bwMode="auto">
              <a:xfrm flipH="1">
                <a:off x="3360" y="2688"/>
                <a:ext cx="384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 sz="1400"/>
              </a:p>
            </p:txBody>
          </p:sp>
          <p:sp>
            <p:nvSpPr>
              <p:cNvPr id="140" name="Line 20"/>
              <p:cNvSpPr>
                <a:spLocks noChangeShapeType="1"/>
              </p:cNvSpPr>
              <p:nvPr/>
            </p:nvSpPr>
            <p:spPr bwMode="auto">
              <a:xfrm>
                <a:off x="3360" y="2688"/>
                <a:ext cx="384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 sz="1400"/>
              </a:p>
            </p:txBody>
          </p:sp>
          <p:sp>
            <p:nvSpPr>
              <p:cNvPr id="141" name="Line 21"/>
              <p:cNvSpPr>
                <a:spLocks noChangeShapeType="1"/>
              </p:cNvSpPr>
              <p:nvPr/>
            </p:nvSpPr>
            <p:spPr bwMode="auto">
              <a:xfrm flipV="1">
                <a:off x="3552" y="254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 sz="1400"/>
              </a:p>
            </p:txBody>
          </p:sp>
          <p:sp>
            <p:nvSpPr>
              <p:cNvPr id="142" name="Rectangle 22"/>
              <p:cNvSpPr>
                <a:spLocks noChangeArrowheads="1"/>
              </p:cNvSpPr>
              <p:nvPr/>
            </p:nvSpPr>
            <p:spPr bwMode="auto">
              <a:xfrm>
                <a:off x="3408" y="2208"/>
                <a:ext cx="288" cy="3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_tradnl" sz="1400"/>
              </a:p>
            </p:txBody>
          </p:sp>
          <p:sp>
            <p:nvSpPr>
              <p:cNvPr id="143" name="AutoShape 23"/>
              <p:cNvSpPr>
                <a:spLocks noChangeArrowheads="1"/>
              </p:cNvSpPr>
              <p:nvPr/>
            </p:nvSpPr>
            <p:spPr bwMode="auto">
              <a:xfrm>
                <a:off x="3408" y="2208"/>
                <a:ext cx="288" cy="336"/>
              </a:xfrm>
              <a:prstGeom prst="rtTriangl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_tradnl" sz="1400"/>
              </a:p>
            </p:txBody>
          </p:sp>
        </p:grpSp>
        <p:grpSp>
          <p:nvGrpSpPr>
            <p:cNvPr id="40" name="Group 149"/>
            <p:cNvGrpSpPr>
              <a:grpSpLocks/>
            </p:cNvGrpSpPr>
            <p:nvPr/>
          </p:nvGrpSpPr>
          <p:grpSpPr bwMode="auto">
            <a:xfrm>
              <a:off x="5841066" y="2799417"/>
              <a:ext cx="1414463" cy="1455738"/>
              <a:chOff x="3038" y="2574"/>
              <a:chExt cx="891" cy="917"/>
            </a:xfrm>
          </p:grpSpPr>
          <p:sp>
            <p:nvSpPr>
              <p:cNvPr id="130" name="Rectangle 13"/>
              <p:cNvSpPr>
                <a:spLocks noChangeArrowheads="1"/>
              </p:cNvSpPr>
              <p:nvPr/>
            </p:nvSpPr>
            <p:spPr bwMode="auto">
              <a:xfrm>
                <a:off x="3038" y="2778"/>
                <a:ext cx="811" cy="713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_tradnl" sz="1400"/>
              </a:p>
            </p:txBody>
          </p:sp>
          <p:sp>
            <p:nvSpPr>
              <p:cNvPr id="131" name="Line 14"/>
              <p:cNvSpPr>
                <a:spLocks noChangeShapeType="1"/>
              </p:cNvSpPr>
              <p:nvPr/>
            </p:nvSpPr>
            <p:spPr bwMode="auto">
              <a:xfrm flipV="1">
                <a:off x="3038" y="2574"/>
                <a:ext cx="0" cy="91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 sz="1400"/>
              </a:p>
            </p:txBody>
          </p:sp>
          <p:sp>
            <p:nvSpPr>
              <p:cNvPr id="132" name="Line 15"/>
              <p:cNvSpPr>
                <a:spLocks noChangeShapeType="1"/>
              </p:cNvSpPr>
              <p:nvPr/>
            </p:nvSpPr>
            <p:spPr bwMode="auto">
              <a:xfrm flipV="1">
                <a:off x="3849" y="2574"/>
                <a:ext cx="0" cy="845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 sz="1400"/>
              </a:p>
            </p:txBody>
          </p:sp>
          <p:sp>
            <p:nvSpPr>
              <p:cNvPr id="133" name="Rectangle 27"/>
              <p:cNvSpPr>
                <a:spLocks noChangeArrowheads="1"/>
              </p:cNvSpPr>
              <p:nvPr/>
            </p:nvSpPr>
            <p:spPr bwMode="auto">
              <a:xfrm>
                <a:off x="3832" y="3434"/>
                <a:ext cx="95" cy="49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_tradnl" sz="1400"/>
              </a:p>
            </p:txBody>
          </p:sp>
          <p:sp>
            <p:nvSpPr>
              <p:cNvPr id="134" name="Line 28"/>
              <p:cNvSpPr>
                <a:spLocks noChangeShapeType="1"/>
              </p:cNvSpPr>
              <p:nvPr/>
            </p:nvSpPr>
            <p:spPr bwMode="auto">
              <a:xfrm>
                <a:off x="3038" y="3491"/>
                <a:ext cx="89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 sz="1400"/>
              </a:p>
            </p:txBody>
          </p:sp>
          <p:sp>
            <p:nvSpPr>
              <p:cNvPr id="135" name="Line 29"/>
              <p:cNvSpPr>
                <a:spLocks noChangeShapeType="1"/>
              </p:cNvSpPr>
              <p:nvPr/>
            </p:nvSpPr>
            <p:spPr bwMode="auto">
              <a:xfrm>
                <a:off x="3838" y="3423"/>
                <a:ext cx="89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 sz="1400"/>
              </a:p>
            </p:txBody>
          </p:sp>
        </p:grpSp>
        <p:sp>
          <p:nvSpPr>
            <p:cNvPr id="41" name="Rectangle 64"/>
            <p:cNvSpPr>
              <a:spLocks noChangeArrowheads="1"/>
            </p:cNvSpPr>
            <p:nvPr/>
          </p:nvSpPr>
          <p:spPr bwMode="auto">
            <a:xfrm>
              <a:off x="1461154" y="2708930"/>
              <a:ext cx="111125" cy="13335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s-ES_tradnl" sz="1400"/>
            </a:p>
          </p:txBody>
        </p:sp>
        <p:grpSp>
          <p:nvGrpSpPr>
            <p:cNvPr id="42" name="Group 65"/>
            <p:cNvGrpSpPr>
              <a:grpSpLocks/>
            </p:cNvGrpSpPr>
            <p:nvPr/>
          </p:nvGrpSpPr>
          <p:grpSpPr bwMode="auto">
            <a:xfrm rot="10800000">
              <a:off x="1416704" y="2610505"/>
              <a:ext cx="4468812" cy="92075"/>
              <a:chOff x="593" y="2074"/>
              <a:chExt cx="4687" cy="118"/>
            </a:xfrm>
          </p:grpSpPr>
          <p:sp>
            <p:nvSpPr>
              <p:cNvPr id="78" name="Line 66"/>
              <p:cNvSpPr>
                <a:spLocks noChangeShapeType="1"/>
              </p:cNvSpPr>
              <p:nvPr/>
            </p:nvSpPr>
            <p:spPr bwMode="auto">
              <a:xfrm flipV="1">
                <a:off x="593" y="2184"/>
                <a:ext cx="4591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 sz="1400"/>
              </a:p>
            </p:txBody>
          </p:sp>
          <p:sp>
            <p:nvSpPr>
              <p:cNvPr id="79" name="Line 67"/>
              <p:cNvSpPr>
                <a:spLocks noChangeShapeType="1"/>
              </p:cNvSpPr>
              <p:nvPr/>
            </p:nvSpPr>
            <p:spPr bwMode="auto">
              <a:xfrm flipV="1">
                <a:off x="689" y="2077"/>
                <a:ext cx="4591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 sz="1400"/>
              </a:p>
            </p:txBody>
          </p:sp>
          <p:grpSp>
            <p:nvGrpSpPr>
              <p:cNvPr id="80" name="Group 68"/>
              <p:cNvGrpSpPr>
                <a:grpSpLocks/>
              </p:cNvGrpSpPr>
              <p:nvPr/>
            </p:nvGrpSpPr>
            <p:grpSpPr bwMode="auto">
              <a:xfrm>
                <a:off x="618" y="2074"/>
                <a:ext cx="2011" cy="113"/>
                <a:chOff x="618" y="2074"/>
                <a:chExt cx="2011" cy="113"/>
              </a:xfrm>
            </p:grpSpPr>
            <p:sp>
              <p:nvSpPr>
                <p:cNvPr id="109" name="Line 69"/>
                <p:cNvSpPr>
                  <a:spLocks noChangeShapeType="1"/>
                </p:cNvSpPr>
                <p:nvPr/>
              </p:nvSpPr>
              <p:spPr bwMode="auto">
                <a:xfrm flipV="1">
                  <a:off x="618" y="2086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 sz="1400"/>
                </a:p>
              </p:txBody>
            </p:sp>
            <p:sp>
              <p:nvSpPr>
                <p:cNvPr id="110" name="Line 70"/>
                <p:cNvSpPr>
                  <a:spLocks noChangeShapeType="1"/>
                </p:cNvSpPr>
                <p:nvPr/>
              </p:nvSpPr>
              <p:spPr bwMode="auto">
                <a:xfrm flipV="1">
                  <a:off x="714" y="2084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 sz="1400"/>
                </a:p>
              </p:txBody>
            </p:sp>
            <p:sp>
              <p:nvSpPr>
                <p:cNvPr id="111" name="Line 71"/>
                <p:cNvSpPr>
                  <a:spLocks noChangeShapeType="1"/>
                </p:cNvSpPr>
                <p:nvPr/>
              </p:nvSpPr>
              <p:spPr bwMode="auto">
                <a:xfrm flipV="1">
                  <a:off x="810" y="2089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 sz="1400"/>
                </a:p>
              </p:txBody>
            </p:sp>
            <p:sp>
              <p:nvSpPr>
                <p:cNvPr id="112" name="Line 72"/>
                <p:cNvSpPr>
                  <a:spLocks noChangeShapeType="1"/>
                </p:cNvSpPr>
                <p:nvPr/>
              </p:nvSpPr>
              <p:spPr bwMode="auto">
                <a:xfrm flipV="1">
                  <a:off x="906" y="2087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 sz="1400"/>
                </a:p>
              </p:txBody>
            </p:sp>
            <p:sp>
              <p:nvSpPr>
                <p:cNvPr id="113" name="Line 73"/>
                <p:cNvSpPr>
                  <a:spLocks noChangeShapeType="1"/>
                </p:cNvSpPr>
                <p:nvPr/>
              </p:nvSpPr>
              <p:spPr bwMode="auto">
                <a:xfrm flipV="1">
                  <a:off x="1002" y="2085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 sz="1400"/>
                </a:p>
              </p:txBody>
            </p:sp>
            <p:sp>
              <p:nvSpPr>
                <p:cNvPr id="114" name="Line 74"/>
                <p:cNvSpPr>
                  <a:spLocks noChangeShapeType="1"/>
                </p:cNvSpPr>
                <p:nvPr/>
              </p:nvSpPr>
              <p:spPr bwMode="auto">
                <a:xfrm flipV="1">
                  <a:off x="1098" y="2083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 sz="1400"/>
                </a:p>
              </p:txBody>
            </p:sp>
            <p:sp>
              <p:nvSpPr>
                <p:cNvPr id="115" name="Line 75"/>
                <p:cNvSpPr>
                  <a:spLocks noChangeShapeType="1"/>
                </p:cNvSpPr>
                <p:nvPr/>
              </p:nvSpPr>
              <p:spPr bwMode="auto">
                <a:xfrm flipV="1">
                  <a:off x="1194" y="2088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 sz="1400"/>
                </a:p>
              </p:txBody>
            </p:sp>
            <p:sp>
              <p:nvSpPr>
                <p:cNvPr id="116" name="Line 76"/>
                <p:cNvSpPr>
                  <a:spLocks noChangeShapeType="1"/>
                </p:cNvSpPr>
                <p:nvPr/>
              </p:nvSpPr>
              <p:spPr bwMode="auto">
                <a:xfrm flipV="1">
                  <a:off x="1290" y="2079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 sz="1400"/>
                </a:p>
              </p:txBody>
            </p:sp>
            <p:sp>
              <p:nvSpPr>
                <p:cNvPr id="117" name="Line 77"/>
                <p:cNvSpPr>
                  <a:spLocks noChangeShapeType="1"/>
                </p:cNvSpPr>
                <p:nvPr/>
              </p:nvSpPr>
              <p:spPr bwMode="auto">
                <a:xfrm flipV="1">
                  <a:off x="1386" y="2077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 sz="1400"/>
                </a:p>
              </p:txBody>
            </p:sp>
            <p:sp>
              <p:nvSpPr>
                <p:cNvPr id="118" name="Line 78"/>
                <p:cNvSpPr>
                  <a:spLocks noChangeShapeType="1"/>
                </p:cNvSpPr>
                <p:nvPr/>
              </p:nvSpPr>
              <p:spPr bwMode="auto">
                <a:xfrm flipV="1">
                  <a:off x="1482" y="2082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 sz="1400"/>
                </a:p>
              </p:txBody>
            </p:sp>
            <p:sp>
              <p:nvSpPr>
                <p:cNvPr id="119" name="Line 79"/>
                <p:cNvSpPr>
                  <a:spLocks noChangeShapeType="1"/>
                </p:cNvSpPr>
                <p:nvPr/>
              </p:nvSpPr>
              <p:spPr bwMode="auto">
                <a:xfrm flipV="1">
                  <a:off x="1578" y="2080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 sz="1400"/>
                </a:p>
              </p:txBody>
            </p:sp>
            <p:sp>
              <p:nvSpPr>
                <p:cNvPr id="120" name="Line 80"/>
                <p:cNvSpPr>
                  <a:spLocks noChangeShapeType="1"/>
                </p:cNvSpPr>
                <p:nvPr/>
              </p:nvSpPr>
              <p:spPr bwMode="auto">
                <a:xfrm flipV="1">
                  <a:off x="1674" y="2078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 sz="1400"/>
                </a:p>
              </p:txBody>
            </p:sp>
            <p:sp>
              <p:nvSpPr>
                <p:cNvPr id="121" name="Line 81"/>
                <p:cNvSpPr>
                  <a:spLocks noChangeShapeType="1"/>
                </p:cNvSpPr>
                <p:nvPr/>
              </p:nvSpPr>
              <p:spPr bwMode="auto">
                <a:xfrm flipV="1">
                  <a:off x="1770" y="2076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 sz="1400"/>
                </a:p>
              </p:txBody>
            </p:sp>
            <p:sp>
              <p:nvSpPr>
                <p:cNvPr id="122" name="Line 82"/>
                <p:cNvSpPr>
                  <a:spLocks noChangeShapeType="1"/>
                </p:cNvSpPr>
                <p:nvPr/>
              </p:nvSpPr>
              <p:spPr bwMode="auto">
                <a:xfrm flipV="1">
                  <a:off x="1866" y="2074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 sz="1400"/>
                </a:p>
              </p:txBody>
            </p:sp>
            <p:sp>
              <p:nvSpPr>
                <p:cNvPr id="123" name="Line 83"/>
                <p:cNvSpPr>
                  <a:spLocks noChangeShapeType="1"/>
                </p:cNvSpPr>
                <p:nvPr/>
              </p:nvSpPr>
              <p:spPr bwMode="auto">
                <a:xfrm flipV="1">
                  <a:off x="1962" y="2079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 sz="1400"/>
                </a:p>
              </p:txBody>
            </p:sp>
            <p:sp>
              <p:nvSpPr>
                <p:cNvPr id="124" name="Line 84"/>
                <p:cNvSpPr>
                  <a:spLocks noChangeShapeType="1"/>
                </p:cNvSpPr>
                <p:nvPr/>
              </p:nvSpPr>
              <p:spPr bwMode="auto">
                <a:xfrm flipV="1">
                  <a:off x="2058" y="2077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 sz="1400"/>
                </a:p>
              </p:txBody>
            </p:sp>
            <p:sp>
              <p:nvSpPr>
                <p:cNvPr id="125" name="Line 85"/>
                <p:cNvSpPr>
                  <a:spLocks noChangeShapeType="1"/>
                </p:cNvSpPr>
                <p:nvPr/>
              </p:nvSpPr>
              <p:spPr bwMode="auto">
                <a:xfrm flipV="1">
                  <a:off x="2154" y="2082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 sz="1400"/>
                </a:p>
              </p:txBody>
            </p:sp>
            <p:sp>
              <p:nvSpPr>
                <p:cNvPr id="126" name="Line 86"/>
                <p:cNvSpPr>
                  <a:spLocks noChangeShapeType="1"/>
                </p:cNvSpPr>
                <p:nvPr/>
              </p:nvSpPr>
              <p:spPr bwMode="auto">
                <a:xfrm flipV="1">
                  <a:off x="2250" y="2080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 sz="1400"/>
                </a:p>
              </p:txBody>
            </p:sp>
            <p:sp>
              <p:nvSpPr>
                <p:cNvPr id="127" name="Line 87"/>
                <p:cNvSpPr>
                  <a:spLocks noChangeShapeType="1"/>
                </p:cNvSpPr>
                <p:nvPr/>
              </p:nvSpPr>
              <p:spPr bwMode="auto">
                <a:xfrm flipV="1">
                  <a:off x="2346" y="2085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 sz="1400"/>
                </a:p>
              </p:txBody>
            </p:sp>
            <p:sp>
              <p:nvSpPr>
                <p:cNvPr id="128" name="Line 88"/>
                <p:cNvSpPr>
                  <a:spLocks noChangeShapeType="1"/>
                </p:cNvSpPr>
                <p:nvPr/>
              </p:nvSpPr>
              <p:spPr bwMode="auto">
                <a:xfrm flipV="1">
                  <a:off x="2442" y="2076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 sz="1400"/>
                </a:p>
              </p:txBody>
            </p:sp>
            <p:sp>
              <p:nvSpPr>
                <p:cNvPr id="129" name="Line 89"/>
                <p:cNvSpPr>
                  <a:spLocks noChangeShapeType="1"/>
                </p:cNvSpPr>
                <p:nvPr/>
              </p:nvSpPr>
              <p:spPr bwMode="auto">
                <a:xfrm flipV="1">
                  <a:off x="2538" y="2095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 sz="1400"/>
                </a:p>
              </p:txBody>
            </p:sp>
          </p:grpSp>
          <p:grpSp>
            <p:nvGrpSpPr>
              <p:cNvPr id="81" name="Group 90"/>
              <p:cNvGrpSpPr>
                <a:grpSpLocks/>
              </p:cNvGrpSpPr>
              <p:nvPr/>
            </p:nvGrpSpPr>
            <p:grpSpPr bwMode="auto">
              <a:xfrm>
                <a:off x="2625" y="2079"/>
                <a:ext cx="2011" cy="113"/>
                <a:chOff x="618" y="2074"/>
                <a:chExt cx="2011" cy="113"/>
              </a:xfrm>
            </p:grpSpPr>
            <p:sp>
              <p:nvSpPr>
                <p:cNvPr id="88" name="Line 91"/>
                <p:cNvSpPr>
                  <a:spLocks noChangeShapeType="1"/>
                </p:cNvSpPr>
                <p:nvPr/>
              </p:nvSpPr>
              <p:spPr bwMode="auto">
                <a:xfrm flipV="1">
                  <a:off x="618" y="2086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 sz="1400"/>
                </a:p>
              </p:txBody>
            </p:sp>
            <p:sp>
              <p:nvSpPr>
                <p:cNvPr id="89" name="Line 92"/>
                <p:cNvSpPr>
                  <a:spLocks noChangeShapeType="1"/>
                </p:cNvSpPr>
                <p:nvPr/>
              </p:nvSpPr>
              <p:spPr bwMode="auto">
                <a:xfrm flipV="1">
                  <a:off x="714" y="2084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 sz="1400"/>
                </a:p>
              </p:txBody>
            </p:sp>
            <p:sp>
              <p:nvSpPr>
                <p:cNvPr id="90" name="Line 93"/>
                <p:cNvSpPr>
                  <a:spLocks noChangeShapeType="1"/>
                </p:cNvSpPr>
                <p:nvPr/>
              </p:nvSpPr>
              <p:spPr bwMode="auto">
                <a:xfrm flipV="1">
                  <a:off x="810" y="2089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 sz="1400"/>
                </a:p>
              </p:txBody>
            </p:sp>
            <p:sp>
              <p:nvSpPr>
                <p:cNvPr id="91" name="Line 94"/>
                <p:cNvSpPr>
                  <a:spLocks noChangeShapeType="1"/>
                </p:cNvSpPr>
                <p:nvPr/>
              </p:nvSpPr>
              <p:spPr bwMode="auto">
                <a:xfrm flipV="1">
                  <a:off x="906" y="2087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 sz="1400"/>
                </a:p>
              </p:txBody>
            </p:sp>
            <p:sp>
              <p:nvSpPr>
                <p:cNvPr id="92" name="Line 95"/>
                <p:cNvSpPr>
                  <a:spLocks noChangeShapeType="1"/>
                </p:cNvSpPr>
                <p:nvPr/>
              </p:nvSpPr>
              <p:spPr bwMode="auto">
                <a:xfrm flipV="1">
                  <a:off x="1002" y="2085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 sz="1400"/>
                </a:p>
              </p:txBody>
            </p:sp>
            <p:sp>
              <p:nvSpPr>
                <p:cNvPr id="93" name="Line 96"/>
                <p:cNvSpPr>
                  <a:spLocks noChangeShapeType="1"/>
                </p:cNvSpPr>
                <p:nvPr/>
              </p:nvSpPr>
              <p:spPr bwMode="auto">
                <a:xfrm flipV="1">
                  <a:off x="1098" y="2083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 sz="1400"/>
                </a:p>
              </p:txBody>
            </p:sp>
            <p:sp>
              <p:nvSpPr>
                <p:cNvPr id="94" name="Line 97"/>
                <p:cNvSpPr>
                  <a:spLocks noChangeShapeType="1"/>
                </p:cNvSpPr>
                <p:nvPr/>
              </p:nvSpPr>
              <p:spPr bwMode="auto">
                <a:xfrm flipV="1">
                  <a:off x="1194" y="2088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 sz="1400"/>
                </a:p>
              </p:txBody>
            </p:sp>
            <p:sp>
              <p:nvSpPr>
                <p:cNvPr id="95" name="Line 98"/>
                <p:cNvSpPr>
                  <a:spLocks noChangeShapeType="1"/>
                </p:cNvSpPr>
                <p:nvPr/>
              </p:nvSpPr>
              <p:spPr bwMode="auto">
                <a:xfrm flipV="1">
                  <a:off x="1290" y="2079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 sz="1400"/>
                </a:p>
              </p:txBody>
            </p:sp>
            <p:sp>
              <p:nvSpPr>
                <p:cNvPr id="96" name="Line 99"/>
                <p:cNvSpPr>
                  <a:spLocks noChangeShapeType="1"/>
                </p:cNvSpPr>
                <p:nvPr/>
              </p:nvSpPr>
              <p:spPr bwMode="auto">
                <a:xfrm flipV="1">
                  <a:off x="1386" y="2077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 sz="1400"/>
                </a:p>
              </p:txBody>
            </p:sp>
            <p:sp>
              <p:nvSpPr>
                <p:cNvPr id="97" name="Line 100"/>
                <p:cNvSpPr>
                  <a:spLocks noChangeShapeType="1"/>
                </p:cNvSpPr>
                <p:nvPr/>
              </p:nvSpPr>
              <p:spPr bwMode="auto">
                <a:xfrm flipV="1">
                  <a:off x="1482" y="2082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 sz="1400"/>
                </a:p>
              </p:txBody>
            </p:sp>
            <p:sp>
              <p:nvSpPr>
                <p:cNvPr id="98" name="Line 101"/>
                <p:cNvSpPr>
                  <a:spLocks noChangeShapeType="1"/>
                </p:cNvSpPr>
                <p:nvPr/>
              </p:nvSpPr>
              <p:spPr bwMode="auto">
                <a:xfrm flipV="1">
                  <a:off x="1578" y="2080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 sz="1400"/>
                </a:p>
              </p:txBody>
            </p:sp>
            <p:sp>
              <p:nvSpPr>
                <p:cNvPr id="99" name="Line 102"/>
                <p:cNvSpPr>
                  <a:spLocks noChangeShapeType="1"/>
                </p:cNvSpPr>
                <p:nvPr/>
              </p:nvSpPr>
              <p:spPr bwMode="auto">
                <a:xfrm flipV="1">
                  <a:off x="1674" y="2078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 sz="1400"/>
                </a:p>
              </p:txBody>
            </p:sp>
            <p:sp>
              <p:nvSpPr>
                <p:cNvPr id="100" name="Line 103"/>
                <p:cNvSpPr>
                  <a:spLocks noChangeShapeType="1"/>
                </p:cNvSpPr>
                <p:nvPr/>
              </p:nvSpPr>
              <p:spPr bwMode="auto">
                <a:xfrm flipV="1">
                  <a:off x="1770" y="2076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 sz="1400"/>
                </a:p>
              </p:txBody>
            </p:sp>
            <p:sp>
              <p:nvSpPr>
                <p:cNvPr id="101" name="Line 104"/>
                <p:cNvSpPr>
                  <a:spLocks noChangeShapeType="1"/>
                </p:cNvSpPr>
                <p:nvPr/>
              </p:nvSpPr>
              <p:spPr bwMode="auto">
                <a:xfrm flipV="1">
                  <a:off x="1866" y="2074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 sz="1400"/>
                </a:p>
              </p:txBody>
            </p:sp>
            <p:sp>
              <p:nvSpPr>
                <p:cNvPr id="102" name="Line 105"/>
                <p:cNvSpPr>
                  <a:spLocks noChangeShapeType="1"/>
                </p:cNvSpPr>
                <p:nvPr/>
              </p:nvSpPr>
              <p:spPr bwMode="auto">
                <a:xfrm flipV="1">
                  <a:off x="1962" y="2079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 sz="1400"/>
                </a:p>
              </p:txBody>
            </p:sp>
            <p:sp>
              <p:nvSpPr>
                <p:cNvPr id="103" name="Line 106"/>
                <p:cNvSpPr>
                  <a:spLocks noChangeShapeType="1"/>
                </p:cNvSpPr>
                <p:nvPr/>
              </p:nvSpPr>
              <p:spPr bwMode="auto">
                <a:xfrm flipV="1">
                  <a:off x="2058" y="2077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 sz="1400"/>
                </a:p>
              </p:txBody>
            </p:sp>
            <p:sp>
              <p:nvSpPr>
                <p:cNvPr id="104" name="Line 107"/>
                <p:cNvSpPr>
                  <a:spLocks noChangeShapeType="1"/>
                </p:cNvSpPr>
                <p:nvPr/>
              </p:nvSpPr>
              <p:spPr bwMode="auto">
                <a:xfrm flipV="1">
                  <a:off x="2154" y="2082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 sz="1400"/>
                </a:p>
              </p:txBody>
            </p:sp>
            <p:sp>
              <p:nvSpPr>
                <p:cNvPr id="105" name="Line 108"/>
                <p:cNvSpPr>
                  <a:spLocks noChangeShapeType="1"/>
                </p:cNvSpPr>
                <p:nvPr/>
              </p:nvSpPr>
              <p:spPr bwMode="auto">
                <a:xfrm flipV="1">
                  <a:off x="2250" y="2080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 sz="1400"/>
                </a:p>
              </p:txBody>
            </p:sp>
            <p:sp>
              <p:nvSpPr>
                <p:cNvPr id="106" name="Line 109"/>
                <p:cNvSpPr>
                  <a:spLocks noChangeShapeType="1"/>
                </p:cNvSpPr>
                <p:nvPr/>
              </p:nvSpPr>
              <p:spPr bwMode="auto">
                <a:xfrm flipV="1">
                  <a:off x="2346" y="2085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 sz="1400"/>
                </a:p>
              </p:txBody>
            </p:sp>
            <p:sp>
              <p:nvSpPr>
                <p:cNvPr id="107" name="Line 110"/>
                <p:cNvSpPr>
                  <a:spLocks noChangeShapeType="1"/>
                </p:cNvSpPr>
                <p:nvPr/>
              </p:nvSpPr>
              <p:spPr bwMode="auto">
                <a:xfrm flipV="1">
                  <a:off x="2442" y="2076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 sz="1400"/>
                </a:p>
              </p:txBody>
            </p:sp>
            <p:sp>
              <p:nvSpPr>
                <p:cNvPr id="108" name="Line 111"/>
                <p:cNvSpPr>
                  <a:spLocks noChangeShapeType="1"/>
                </p:cNvSpPr>
                <p:nvPr/>
              </p:nvSpPr>
              <p:spPr bwMode="auto">
                <a:xfrm flipV="1">
                  <a:off x="2538" y="2095"/>
                  <a:ext cx="91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 sz="1400"/>
                </a:p>
              </p:txBody>
            </p:sp>
          </p:grpSp>
          <p:sp>
            <p:nvSpPr>
              <p:cNvPr id="82" name="Line 112"/>
              <p:cNvSpPr>
                <a:spLocks noChangeShapeType="1"/>
              </p:cNvSpPr>
              <p:nvPr/>
            </p:nvSpPr>
            <p:spPr bwMode="auto">
              <a:xfrm flipV="1">
                <a:off x="4663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400"/>
              </a:p>
            </p:txBody>
          </p:sp>
          <p:sp>
            <p:nvSpPr>
              <p:cNvPr id="83" name="Line 113"/>
              <p:cNvSpPr>
                <a:spLocks noChangeShapeType="1"/>
              </p:cNvSpPr>
              <p:nvPr/>
            </p:nvSpPr>
            <p:spPr bwMode="auto">
              <a:xfrm flipV="1">
                <a:off x="4759" y="207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400"/>
              </a:p>
            </p:txBody>
          </p:sp>
          <p:sp>
            <p:nvSpPr>
              <p:cNvPr id="84" name="Line 114"/>
              <p:cNvSpPr>
                <a:spLocks noChangeShapeType="1"/>
              </p:cNvSpPr>
              <p:nvPr/>
            </p:nvSpPr>
            <p:spPr bwMode="auto">
              <a:xfrm flipV="1">
                <a:off x="4855" y="2083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400"/>
              </a:p>
            </p:txBody>
          </p:sp>
          <p:sp>
            <p:nvSpPr>
              <p:cNvPr id="85" name="Line 115"/>
              <p:cNvSpPr>
                <a:spLocks noChangeShapeType="1"/>
              </p:cNvSpPr>
              <p:nvPr/>
            </p:nvSpPr>
            <p:spPr bwMode="auto">
              <a:xfrm flipV="1">
                <a:off x="4951" y="2081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400"/>
              </a:p>
            </p:txBody>
          </p:sp>
          <p:sp>
            <p:nvSpPr>
              <p:cNvPr id="86" name="Line 116"/>
              <p:cNvSpPr>
                <a:spLocks noChangeShapeType="1"/>
              </p:cNvSpPr>
              <p:nvPr/>
            </p:nvSpPr>
            <p:spPr bwMode="auto">
              <a:xfrm flipV="1">
                <a:off x="5047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400"/>
              </a:p>
            </p:txBody>
          </p:sp>
          <p:sp>
            <p:nvSpPr>
              <p:cNvPr id="87" name="Line 117"/>
              <p:cNvSpPr>
                <a:spLocks noChangeShapeType="1"/>
              </p:cNvSpPr>
              <p:nvPr/>
            </p:nvSpPr>
            <p:spPr bwMode="auto">
              <a:xfrm flipV="1">
                <a:off x="5143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400"/>
              </a:p>
            </p:txBody>
          </p:sp>
        </p:grpSp>
        <p:sp>
          <p:nvSpPr>
            <p:cNvPr id="43" name="Text Box 118"/>
            <p:cNvSpPr txBox="1">
              <a:spLocks noChangeArrowheads="1"/>
            </p:cNvSpPr>
            <p:nvPr/>
          </p:nvSpPr>
          <p:spPr bwMode="auto">
            <a:xfrm>
              <a:off x="1284941" y="2785130"/>
              <a:ext cx="544513" cy="636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>
                  <a:latin typeface="Times New Roman" pitchFamily="18" charset="0"/>
                </a:rPr>
                <a:t>FCI</a:t>
              </a:r>
            </a:p>
          </p:txBody>
        </p:sp>
        <p:sp>
          <p:nvSpPr>
            <p:cNvPr id="44" name="Rectangle 120"/>
            <p:cNvSpPr>
              <a:spLocks noChangeArrowheads="1"/>
            </p:cNvSpPr>
            <p:nvPr/>
          </p:nvSpPr>
          <p:spPr bwMode="auto">
            <a:xfrm>
              <a:off x="5648979" y="2708930"/>
              <a:ext cx="111125" cy="13335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s-ES_tradnl" sz="1400"/>
            </a:p>
          </p:txBody>
        </p:sp>
        <p:grpSp>
          <p:nvGrpSpPr>
            <p:cNvPr id="45" name="Group 145"/>
            <p:cNvGrpSpPr>
              <a:grpSpLocks/>
            </p:cNvGrpSpPr>
            <p:nvPr/>
          </p:nvGrpSpPr>
          <p:grpSpPr bwMode="auto">
            <a:xfrm>
              <a:off x="1415116" y="2388255"/>
              <a:ext cx="387350" cy="295275"/>
              <a:chOff x="1512" y="2034"/>
              <a:chExt cx="244" cy="186"/>
            </a:xfrm>
          </p:grpSpPr>
          <p:sp>
            <p:nvSpPr>
              <p:cNvPr id="71" name="AutoShape 144"/>
              <p:cNvSpPr>
                <a:spLocks noChangeArrowheads="1"/>
              </p:cNvSpPr>
              <p:nvPr/>
            </p:nvSpPr>
            <p:spPr bwMode="auto">
              <a:xfrm>
                <a:off x="1512" y="2034"/>
                <a:ext cx="244" cy="9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15 w 21600"/>
                  <a:gd name="T13" fmla="*/ 4500 h 21600"/>
                  <a:gd name="T14" fmla="*/ 17085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_tradnl" sz="1400"/>
              </a:p>
            </p:txBody>
          </p:sp>
          <p:grpSp>
            <p:nvGrpSpPr>
              <p:cNvPr id="72" name="Group 137"/>
              <p:cNvGrpSpPr>
                <a:grpSpLocks/>
              </p:cNvGrpSpPr>
              <p:nvPr/>
            </p:nvGrpSpPr>
            <p:grpSpPr bwMode="auto">
              <a:xfrm>
                <a:off x="1514" y="2036"/>
                <a:ext cx="242" cy="184"/>
                <a:chOff x="1514" y="2036"/>
                <a:chExt cx="242" cy="184"/>
              </a:xfrm>
            </p:grpSpPr>
            <p:sp>
              <p:nvSpPr>
                <p:cNvPr id="73" name="Oval 130"/>
                <p:cNvSpPr>
                  <a:spLocks noChangeArrowheads="1"/>
                </p:cNvSpPr>
                <p:nvPr/>
              </p:nvSpPr>
              <p:spPr bwMode="auto">
                <a:xfrm>
                  <a:off x="1566" y="2154"/>
                  <a:ext cx="56" cy="66"/>
                </a:xfrm>
                <a:prstGeom prst="ellipse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_tradnl" sz="1400"/>
                </a:p>
              </p:txBody>
            </p:sp>
            <p:sp>
              <p:nvSpPr>
                <p:cNvPr id="74" name="Oval 131"/>
                <p:cNvSpPr>
                  <a:spLocks noChangeArrowheads="1"/>
                </p:cNvSpPr>
                <p:nvPr/>
              </p:nvSpPr>
              <p:spPr bwMode="auto">
                <a:xfrm>
                  <a:off x="1650" y="2154"/>
                  <a:ext cx="56" cy="66"/>
                </a:xfrm>
                <a:prstGeom prst="ellipse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_tradnl" sz="1400"/>
                </a:p>
              </p:txBody>
            </p:sp>
            <p:sp>
              <p:nvSpPr>
                <p:cNvPr id="75" name="Line 133"/>
                <p:cNvSpPr>
                  <a:spLocks noChangeShapeType="1"/>
                </p:cNvSpPr>
                <p:nvPr/>
              </p:nvSpPr>
              <p:spPr bwMode="auto">
                <a:xfrm>
                  <a:off x="1560" y="2142"/>
                  <a:ext cx="15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 sz="1400"/>
                </a:p>
              </p:txBody>
            </p:sp>
            <p:sp>
              <p:nvSpPr>
                <p:cNvPr id="76" name="Line 134"/>
                <p:cNvSpPr>
                  <a:spLocks noChangeShapeType="1"/>
                </p:cNvSpPr>
                <p:nvPr/>
              </p:nvSpPr>
              <p:spPr bwMode="auto">
                <a:xfrm flipV="1">
                  <a:off x="1702" y="2038"/>
                  <a:ext cx="54" cy="11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 sz="1400"/>
                </a:p>
              </p:txBody>
            </p:sp>
            <p:sp>
              <p:nvSpPr>
                <p:cNvPr id="77" name="Line 135"/>
                <p:cNvSpPr>
                  <a:spLocks noChangeShapeType="1"/>
                </p:cNvSpPr>
                <p:nvPr/>
              </p:nvSpPr>
              <p:spPr bwMode="auto">
                <a:xfrm flipH="1" flipV="1">
                  <a:off x="1514" y="2036"/>
                  <a:ext cx="54" cy="11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 sz="1400"/>
                </a:p>
              </p:txBody>
            </p:sp>
          </p:grpSp>
        </p:grpSp>
        <p:grpSp>
          <p:nvGrpSpPr>
            <p:cNvPr id="46" name="Group 138"/>
            <p:cNvGrpSpPr>
              <a:grpSpLocks/>
            </p:cNvGrpSpPr>
            <p:nvPr/>
          </p:nvGrpSpPr>
          <p:grpSpPr bwMode="auto">
            <a:xfrm>
              <a:off x="5345766" y="2394605"/>
              <a:ext cx="384175" cy="292100"/>
              <a:chOff x="1514" y="2036"/>
              <a:chExt cx="242" cy="184"/>
            </a:xfrm>
          </p:grpSpPr>
          <p:sp>
            <p:nvSpPr>
              <p:cNvPr id="66" name="Oval 139"/>
              <p:cNvSpPr>
                <a:spLocks noChangeArrowheads="1"/>
              </p:cNvSpPr>
              <p:nvPr/>
            </p:nvSpPr>
            <p:spPr bwMode="auto">
              <a:xfrm>
                <a:off x="1566" y="2154"/>
                <a:ext cx="56" cy="66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 sz="1400"/>
              </a:p>
            </p:txBody>
          </p:sp>
          <p:sp>
            <p:nvSpPr>
              <p:cNvPr id="67" name="Oval 140"/>
              <p:cNvSpPr>
                <a:spLocks noChangeArrowheads="1"/>
              </p:cNvSpPr>
              <p:nvPr/>
            </p:nvSpPr>
            <p:spPr bwMode="auto">
              <a:xfrm>
                <a:off x="1650" y="2154"/>
                <a:ext cx="56" cy="66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 sz="1400"/>
              </a:p>
            </p:txBody>
          </p:sp>
          <p:sp>
            <p:nvSpPr>
              <p:cNvPr id="68" name="Line 141"/>
              <p:cNvSpPr>
                <a:spLocks noChangeShapeType="1"/>
              </p:cNvSpPr>
              <p:nvPr/>
            </p:nvSpPr>
            <p:spPr bwMode="auto">
              <a:xfrm>
                <a:off x="1560" y="2142"/>
                <a:ext cx="15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400"/>
              </a:p>
            </p:txBody>
          </p:sp>
          <p:sp>
            <p:nvSpPr>
              <p:cNvPr id="69" name="Line 142"/>
              <p:cNvSpPr>
                <a:spLocks noChangeShapeType="1"/>
              </p:cNvSpPr>
              <p:nvPr/>
            </p:nvSpPr>
            <p:spPr bwMode="auto">
              <a:xfrm flipV="1">
                <a:off x="1702" y="2038"/>
                <a:ext cx="54" cy="11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400"/>
              </a:p>
            </p:txBody>
          </p:sp>
          <p:sp>
            <p:nvSpPr>
              <p:cNvPr id="70" name="Line 143"/>
              <p:cNvSpPr>
                <a:spLocks noChangeShapeType="1"/>
              </p:cNvSpPr>
              <p:nvPr/>
            </p:nvSpPr>
            <p:spPr bwMode="auto">
              <a:xfrm flipH="1" flipV="1">
                <a:off x="1514" y="2036"/>
                <a:ext cx="54" cy="11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400"/>
              </a:p>
            </p:txBody>
          </p:sp>
        </p:grpSp>
        <p:sp>
          <p:nvSpPr>
            <p:cNvPr id="47" name="AutoShape 146"/>
            <p:cNvSpPr>
              <a:spLocks noChangeArrowheads="1"/>
            </p:cNvSpPr>
            <p:nvPr/>
          </p:nvSpPr>
          <p:spPr bwMode="auto">
            <a:xfrm rot="5400000">
              <a:off x="1243666" y="1943755"/>
              <a:ext cx="346075" cy="511175"/>
            </a:xfrm>
            <a:custGeom>
              <a:avLst/>
              <a:gdLst>
                <a:gd name="T0" fmla="*/ 62211974 w 21600"/>
                <a:gd name="T1" fmla="*/ 0 h 21600"/>
                <a:gd name="T2" fmla="*/ 62211974 w 21600"/>
                <a:gd name="T3" fmla="*/ 161142133 h 21600"/>
                <a:gd name="T4" fmla="*/ 13313440 w 21600"/>
                <a:gd name="T5" fmla="*/ 286286579 h 21600"/>
                <a:gd name="T6" fmla="*/ 88838862 w 21600"/>
                <a:gd name="T7" fmla="*/ 80571351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2912 h 21600"/>
                <a:gd name="T14" fmla="*/ 18227 w 21600"/>
                <a:gd name="T15" fmla="*/ 924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 sz="1400"/>
            </a:p>
          </p:txBody>
        </p:sp>
        <p:sp>
          <p:nvSpPr>
            <p:cNvPr id="48" name="Text Box 147"/>
            <p:cNvSpPr txBox="1">
              <a:spLocks noChangeArrowheads="1"/>
            </p:cNvSpPr>
            <p:nvPr/>
          </p:nvSpPr>
          <p:spPr bwMode="auto">
            <a:xfrm>
              <a:off x="5269567" y="2781955"/>
              <a:ext cx="661988" cy="374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>
                  <a:latin typeface="Times New Roman" pitchFamily="18" charset="0"/>
                </a:rPr>
                <a:t>FCD</a:t>
              </a:r>
            </a:p>
          </p:txBody>
        </p:sp>
        <p:sp>
          <p:nvSpPr>
            <p:cNvPr id="49" name="Rectangle 148"/>
            <p:cNvSpPr>
              <a:spLocks noChangeArrowheads="1"/>
            </p:cNvSpPr>
            <p:nvPr/>
          </p:nvSpPr>
          <p:spPr bwMode="auto">
            <a:xfrm>
              <a:off x="594379" y="2018367"/>
              <a:ext cx="276225" cy="117475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 sz="1400"/>
            </a:p>
          </p:txBody>
        </p:sp>
        <p:sp>
          <p:nvSpPr>
            <p:cNvPr id="50" name="Text Box 150"/>
            <p:cNvSpPr txBox="1">
              <a:spLocks noChangeArrowheads="1"/>
            </p:cNvSpPr>
            <p:nvPr/>
          </p:nvSpPr>
          <p:spPr bwMode="auto">
            <a:xfrm>
              <a:off x="2221566" y="1673880"/>
              <a:ext cx="815975" cy="4867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en-US" sz="20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MD</a:t>
              </a:r>
            </a:p>
          </p:txBody>
        </p:sp>
        <p:sp>
          <p:nvSpPr>
            <p:cNvPr id="51" name="Text Box 151"/>
            <p:cNvSpPr txBox="1">
              <a:spLocks noChangeArrowheads="1"/>
            </p:cNvSpPr>
            <p:nvPr/>
          </p:nvSpPr>
          <p:spPr bwMode="auto">
            <a:xfrm>
              <a:off x="3918604" y="1707216"/>
              <a:ext cx="815975" cy="4867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en-US" sz="20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MI</a:t>
              </a:r>
            </a:p>
          </p:txBody>
        </p:sp>
        <p:sp>
          <p:nvSpPr>
            <p:cNvPr id="52" name="AutoShape 152"/>
            <p:cNvSpPr>
              <a:spLocks noChangeArrowheads="1"/>
            </p:cNvSpPr>
            <p:nvPr/>
          </p:nvSpPr>
          <p:spPr bwMode="auto">
            <a:xfrm>
              <a:off x="2358091" y="2251730"/>
              <a:ext cx="552450" cy="138112"/>
            </a:xfrm>
            <a:custGeom>
              <a:avLst/>
              <a:gdLst>
                <a:gd name="T0" fmla="*/ 271039136 w 21600"/>
                <a:gd name="T1" fmla="*/ 0 h 21600"/>
                <a:gd name="T2" fmla="*/ 0 w 21600"/>
                <a:gd name="T3" fmla="*/ 2823297 h 21600"/>
                <a:gd name="T4" fmla="*/ 271039136 w 21600"/>
                <a:gd name="T5" fmla="*/ 5646594 h 21600"/>
                <a:gd name="T6" fmla="*/ 361385958 w 21600"/>
                <a:gd name="T7" fmla="*/ 2823297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 sz="1400"/>
            </a:p>
          </p:txBody>
        </p:sp>
        <p:sp>
          <p:nvSpPr>
            <p:cNvPr id="53" name="AutoShape 153"/>
            <p:cNvSpPr>
              <a:spLocks noChangeArrowheads="1"/>
            </p:cNvSpPr>
            <p:nvPr/>
          </p:nvSpPr>
          <p:spPr bwMode="auto">
            <a:xfrm flipH="1">
              <a:off x="3977341" y="2248555"/>
              <a:ext cx="552450" cy="138112"/>
            </a:xfrm>
            <a:custGeom>
              <a:avLst/>
              <a:gdLst>
                <a:gd name="T0" fmla="*/ 271039136 w 21600"/>
                <a:gd name="T1" fmla="*/ 0 h 21600"/>
                <a:gd name="T2" fmla="*/ 0 w 21600"/>
                <a:gd name="T3" fmla="*/ 2823297 h 21600"/>
                <a:gd name="T4" fmla="*/ 271039136 w 21600"/>
                <a:gd name="T5" fmla="*/ 5646594 h 21600"/>
                <a:gd name="T6" fmla="*/ 361385958 w 21600"/>
                <a:gd name="T7" fmla="*/ 2823297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 sz="1400"/>
            </a:p>
          </p:txBody>
        </p:sp>
        <p:sp>
          <p:nvSpPr>
            <p:cNvPr id="54" name="Text Box 161"/>
            <p:cNvSpPr txBox="1">
              <a:spLocks noChangeArrowheads="1"/>
            </p:cNvSpPr>
            <p:nvPr/>
          </p:nvSpPr>
          <p:spPr bwMode="auto">
            <a:xfrm>
              <a:off x="988080" y="3162955"/>
              <a:ext cx="358775" cy="4867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en-US" sz="20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P</a:t>
              </a:r>
            </a:p>
          </p:txBody>
        </p:sp>
        <p:grpSp>
          <p:nvGrpSpPr>
            <p:cNvPr id="55" name="54 Grupo"/>
            <p:cNvGrpSpPr/>
            <p:nvPr/>
          </p:nvGrpSpPr>
          <p:grpSpPr>
            <a:xfrm>
              <a:off x="521550" y="3564015"/>
              <a:ext cx="1439500" cy="448017"/>
              <a:chOff x="657225" y="3710227"/>
              <a:chExt cx="1079500" cy="211795"/>
            </a:xfrm>
          </p:grpSpPr>
          <p:grpSp>
            <p:nvGrpSpPr>
              <p:cNvPr id="56" name="Group 37"/>
              <p:cNvGrpSpPr>
                <a:grpSpLocks/>
              </p:cNvGrpSpPr>
              <p:nvPr/>
            </p:nvGrpSpPr>
            <p:grpSpPr bwMode="auto">
              <a:xfrm>
                <a:off x="657225" y="3789353"/>
                <a:ext cx="1079500" cy="132669"/>
                <a:chOff x="864" y="2736"/>
                <a:chExt cx="1248" cy="180"/>
              </a:xfrm>
            </p:grpSpPr>
            <p:sp>
              <p:nvSpPr>
                <p:cNvPr id="61" name="Line 38"/>
                <p:cNvSpPr>
                  <a:spLocks noChangeShapeType="1"/>
                </p:cNvSpPr>
                <p:nvPr/>
              </p:nvSpPr>
              <p:spPr bwMode="auto">
                <a:xfrm>
                  <a:off x="864" y="2880"/>
                  <a:ext cx="43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 sz="1400"/>
                </a:p>
              </p:txBody>
            </p:sp>
            <p:sp>
              <p:nvSpPr>
                <p:cNvPr id="62" name="Line 39"/>
                <p:cNvSpPr>
                  <a:spLocks noChangeShapeType="1"/>
                </p:cNvSpPr>
                <p:nvPr/>
              </p:nvSpPr>
              <p:spPr bwMode="auto">
                <a:xfrm>
                  <a:off x="1287" y="2736"/>
                  <a:ext cx="393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 sz="1400"/>
                </a:p>
              </p:txBody>
            </p:sp>
            <p:sp>
              <p:nvSpPr>
                <p:cNvPr id="63" name="Oval 40"/>
                <p:cNvSpPr>
                  <a:spLocks noChangeArrowheads="1"/>
                </p:cNvSpPr>
                <p:nvPr/>
              </p:nvSpPr>
              <p:spPr bwMode="auto">
                <a:xfrm>
                  <a:off x="1632" y="286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_tradnl" sz="1400"/>
                </a:p>
              </p:txBody>
            </p:sp>
            <p:sp>
              <p:nvSpPr>
                <p:cNvPr id="64" name="Line 41"/>
                <p:cNvSpPr>
                  <a:spLocks noChangeShapeType="1"/>
                </p:cNvSpPr>
                <p:nvPr/>
              </p:nvSpPr>
              <p:spPr bwMode="auto">
                <a:xfrm>
                  <a:off x="1680" y="2898"/>
                  <a:ext cx="43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 sz="1400"/>
                </a:p>
              </p:txBody>
            </p:sp>
            <p:sp>
              <p:nvSpPr>
                <p:cNvPr id="65" name="Oval 42"/>
                <p:cNvSpPr>
                  <a:spLocks noChangeArrowheads="1"/>
                </p:cNvSpPr>
                <p:nvPr/>
              </p:nvSpPr>
              <p:spPr bwMode="auto">
                <a:xfrm>
                  <a:off x="1288" y="2856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_tradnl" sz="1400"/>
                </a:p>
              </p:txBody>
            </p:sp>
          </p:grpSp>
          <p:sp>
            <p:nvSpPr>
              <p:cNvPr id="57" name="Oval 40"/>
              <p:cNvSpPr>
                <a:spLocks noChangeArrowheads="1"/>
              </p:cNvSpPr>
              <p:nvPr/>
            </p:nvSpPr>
            <p:spPr bwMode="auto">
              <a:xfrm>
                <a:off x="1319340" y="3792142"/>
                <a:ext cx="41519" cy="35379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 sz="1400"/>
              </a:p>
            </p:txBody>
          </p:sp>
          <p:sp>
            <p:nvSpPr>
              <p:cNvPr id="58" name="Oval 40"/>
              <p:cNvSpPr>
                <a:spLocks noChangeArrowheads="1"/>
              </p:cNvSpPr>
              <p:nvPr/>
            </p:nvSpPr>
            <p:spPr bwMode="auto">
              <a:xfrm>
                <a:off x="1016733" y="3788853"/>
                <a:ext cx="41519" cy="35379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 sz="1400"/>
              </a:p>
            </p:txBody>
          </p:sp>
          <p:cxnSp>
            <p:nvCxnSpPr>
              <p:cNvPr id="59" name="58 Conector recto"/>
              <p:cNvCxnSpPr/>
              <p:nvPr/>
            </p:nvCxnSpPr>
            <p:spPr bwMode="auto">
              <a:xfrm flipV="1">
                <a:off x="1187404" y="3716806"/>
                <a:ext cx="0" cy="69073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0" name="59 Conector recto"/>
              <p:cNvCxnSpPr/>
              <p:nvPr/>
            </p:nvCxnSpPr>
            <p:spPr bwMode="auto">
              <a:xfrm>
                <a:off x="1147933" y="3710227"/>
                <a:ext cx="78941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Index	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/>
              <a:t>Introduction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/>
              <a:t>Basic elements</a:t>
            </a:r>
          </a:p>
          <a:p>
            <a:pPr marL="457200" indent="-457200">
              <a:buFont typeface="+mj-lt"/>
              <a:buAutoNum type="arabicPeriod"/>
            </a:pPr>
            <a:r>
              <a:rPr lang="en-US"/>
              <a:t>Rules of evolution</a:t>
            </a:r>
          </a:p>
          <a:p>
            <a:pPr marL="457200" indent="-457200">
              <a:buFont typeface="+mj-lt"/>
              <a:buAutoNum type="arabicPeriod"/>
            </a:pPr>
            <a:r>
              <a:rPr lang="en-US"/>
              <a:t>Examples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/>
              <a:t>Sequential processes</a:t>
            </a:r>
            <a:endParaRPr lang="en-US" dirty="0"/>
          </a:p>
          <a:p>
            <a:pPr marL="857250" lvl="1" indent="-457200">
              <a:buFont typeface="+mj-lt"/>
              <a:buAutoNum type="arabicPeriod"/>
            </a:pPr>
            <a:r>
              <a:rPr lang="en-US"/>
              <a:t>Alternative processes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/>
              <a:t>Synchronization of processes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/>
              <a:t>Shared resources</a:t>
            </a:r>
          </a:p>
        </p:txBody>
      </p:sp>
      <p:sp>
        <p:nvSpPr>
          <p:cNvPr id="26628" name="3 Marcador de número de diapositiva"/>
          <p:cNvSpPr txBox="1">
            <a:spLocks noGrp="1"/>
          </p:cNvSpPr>
          <p:nvPr/>
        </p:nvSpPr>
        <p:spPr bwMode="auto">
          <a:xfrm>
            <a:off x="8412163" y="6399213"/>
            <a:ext cx="585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655D6D0D-FF8E-45A7-984C-B7802889E8DA}" type="slidenum">
              <a:rPr lang="es-ES" sz="1000" b="1">
                <a:solidFill>
                  <a:srgbClr val="C42F00"/>
                </a:solidFill>
              </a:rPr>
              <a:pPr algn="r"/>
              <a:t>2</a:t>
            </a:fld>
            <a:endParaRPr lang="en-US" sz="1000" b="1" dirty="0">
              <a:solidFill>
                <a:srgbClr val="C42F00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F1AE36-8B06-458A-894F-8565C3F1A2B6}" type="slidenum">
              <a:rPr lang="es-E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alternative processes</a:t>
            </a:r>
            <a:endParaRPr lang="en-US" dirty="0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776803-6CD5-4D78-8881-B8DA400C0122}" type="slidenum">
              <a:rPr lang="es-E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49250" y="1107422"/>
            <a:ext cx="7772400" cy="955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400" dirty="0"/>
              <a:t>Engine with </a:t>
            </a:r>
            <a:r>
              <a:rPr lang="en-US" sz="2400" b="1" dirty="0">
                <a:solidFill>
                  <a:srgbClr val="FF0000"/>
                </a:solidFill>
              </a:rPr>
              <a:t>push buttons</a:t>
            </a:r>
            <a:r>
              <a:rPr lang="en-US" sz="2400" dirty="0"/>
              <a:t> for turning in different directions and stop</a:t>
            </a:r>
            <a:endParaRPr lang="en-US" sz="2400" dirty="0">
              <a:sym typeface="Symbol" pitchFamily="18" charset="2"/>
            </a:endParaRPr>
          </a:p>
        </p:txBody>
      </p:sp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538163" y="2188229"/>
            <a:ext cx="715962" cy="658812"/>
            <a:chOff x="598" y="1506"/>
            <a:chExt cx="1302" cy="1152"/>
          </a:xfrm>
        </p:grpSpPr>
        <p:sp>
          <p:nvSpPr>
            <p:cNvPr id="7" name="Oval 4"/>
            <p:cNvSpPr>
              <a:spLocks noChangeArrowheads="1"/>
            </p:cNvSpPr>
            <p:nvPr/>
          </p:nvSpPr>
          <p:spPr bwMode="auto">
            <a:xfrm>
              <a:off x="598" y="1746"/>
              <a:ext cx="631" cy="5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8" name="Line 5"/>
            <p:cNvSpPr>
              <a:spLocks noChangeShapeType="1"/>
            </p:cNvSpPr>
            <p:nvPr/>
          </p:nvSpPr>
          <p:spPr bwMode="auto">
            <a:xfrm>
              <a:off x="934" y="2034"/>
              <a:ext cx="966" cy="8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598" y="150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934" y="150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934" y="232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694" y="256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 flipH="1">
              <a:off x="694" y="2562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 flipH="1">
              <a:off x="838" y="2562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 flipH="1">
              <a:off x="982" y="2562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 flipH="1">
              <a:off x="1078" y="2562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7" name="Freeform 14"/>
            <p:cNvSpPr>
              <a:spLocks/>
            </p:cNvSpPr>
            <p:nvPr/>
          </p:nvSpPr>
          <p:spPr bwMode="auto">
            <a:xfrm>
              <a:off x="1558" y="1938"/>
              <a:ext cx="248" cy="392"/>
            </a:xfrm>
            <a:custGeom>
              <a:avLst/>
              <a:gdLst>
                <a:gd name="T0" fmla="*/ 96 w 248"/>
                <a:gd name="T1" fmla="*/ 0 h 392"/>
                <a:gd name="T2" fmla="*/ 192 w 248"/>
                <a:gd name="T3" fmla="*/ 48 h 392"/>
                <a:gd name="T4" fmla="*/ 240 w 248"/>
                <a:gd name="T5" fmla="*/ 144 h 392"/>
                <a:gd name="T6" fmla="*/ 240 w 248"/>
                <a:gd name="T7" fmla="*/ 240 h 392"/>
                <a:gd name="T8" fmla="*/ 192 w 248"/>
                <a:gd name="T9" fmla="*/ 336 h 392"/>
                <a:gd name="T10" fmla="*/ 96 w 248"/>
                <a:gd name="T11" fmla="*/ 384 h 392"/>
                <a:gd name="T12" fmla="*/ 0 w 248"/>
                <a:gd name="T13" fmla="*/ 384 h 39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48"/>
                <a:gd name="T22" fmla="*/ 0 h 392"/>
                <a:gd name="T23" fmla="*/ 248 w 248"/>
                <a:gd name="T24" fmla="*/ 392 h 39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48" h="392">
                  <a:moveTo>
                    <a:pt x="96" y="0"/>
                  </a:moveTo>
                  <a:cubicBezTo>
                    <a:pt x="132" y="12"/>
                    <a:pt x="168" y="24"/>
                    <a:pt x="192" y="48"/>
                  </a:cubicBezTo>
                  <a:cubicBezTo>
                    <a:pt x="216" y="72"/>
                    <a:pt x="232" y="112"/>
                    <a:pt x="240" y="144"/>
                  </a:cubicBezTo>
                  <a:cubicBezTo>
                    <a:pt x="248" y="176"/>
                    <a:pt x="248" y="208"/>
                    <a:pt x="240" y="240"/>
                  </a:cubicBezTo>
                  <a:cubicBezTo>
                    <a:pt x="232" y="272"/>
                    <a:pt x="216" y="312"/>
                    <a:pt x="192" y="336"/>
                  </a:cubicBezTo>
                  <a:cubicBezTo>
                    <a:pt x="168" y="360"/>
                    <a:pt x="128" y="376"/>
                    <a:pt x="96" y="384"/>
                  </a:cubicBezTo>
                  <a:cubicBezTo>
                    <a:pt x="64" y="392"/>
                    <a:pt x="16" y="384"/>
                    <a:pt x="0" y="38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ES_tradnl"/>
            </a:p>
          </p:txBody>
        </p:sp>
      </p:grpSp>
      <p:grpSp>
        <p:nvGrpSpPr>
          <p:cNvPr id="41" name="Group 90"/>
          <p:cNvGrpSpPr>
            <a:grpSpLocks/>
          </p:cNvGrpSpPr>
          <p:nvPr/>
        </p:nvGrpSpPr>
        <p:grpSpPr bwMode="auto">
          <a:xfrm>
            <a:off x="665909" y="4767543"/>
            <a:ext cx="4646612" cy="977900"/>
            <a:chOff x="2283" y="2766"/>
            <a:chExt cx="2927" cy="616"/>
          </a:xfrm>
        </p:grpSpPr>
        <p:sp>
          <p:nvSpPr>
            <p:cNvPr id="42" name="Rectangle 76"/>
            <p:cNvSpPr>
              <a:spLocks noChangeArrowheads="1"/>
            </p:cNvSpPr>
            <p:nvPr/>
          </p:nvSpPr>
          <p:spPr bwMode="auto">
            <a:xfrm>
              <a:off x="2999" y="2780"/>
              <a:ext cx="1279" cy="60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43" name="Line 78"/>
            <p:cNvSpPr>
              <a:spLocks noChangeShapeType="1"/>
            </p:cNvSpPr>
            <p:nvPr/>
          </p:nvSpPr>
          <p:spPr bwMode="auto">
            <a:xfrm>
              <a:off x="2672" y="3279"/>
              <a:ext cx="319" cy="1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44" name="Text Box 79"/>
            <p:cNvSpPr txBox="1">
              <a:spLocks noChangeArrowheads="1"/>
            </p:cNvSpPr>
            <p:nvPr/>
          </p:nvSpPr>
          <p:spPr bwMode="auto">
            <a:xfrm>
              <a:off x="2991" y="2838"/>
              <a:ext cx="1265" cy="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6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AUTOMATION:</a:t>
              </a:r>
            </a:p>
            <a:p>
              <a:pPr>
                <a:defRPr/>
              </a:pPr>
              <a:r>
                <a:rPr lang="en-US" sz="16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SEQUENTIAL SYSTEM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sp>
          <p:nvSpPr>
            <p:cNvPr id="45" name="Line 80"/>
            <p:cNvSpPr>
              <a:spLocks noChangeShapeType="1"/>
            </p:cNvSpPr>
            <p:nvPr/>
          </p:nvSpPr>
          <p:spPr bwMode="auto">
            <a:xfrm>
              <a:off x="2677" y="2887"/>
              <a:ext cx="319" cy="1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46" name="Line 81"/>
            <p:cNvSpPr>
              <a:spLocks noChangeShapeType="1"/>
            </p:cNvSpPr>
            <p:nvPr/>
          </p:nvSpPr>
          <p:spPr bwMode="auto">
            <a:xfrm>
              <a:off x="4279" y="2912"/>
              <a:ext cx="319" cy="1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47" name="Text Box 82"/>
            <p:cNvSpPr txBox="1">
              <a:spLocks noChangeArrowheads="1"/>
            </p:cNvSpPr>
            <p:nvPr/>
          </p:nvSpPr>
          <p:spPr bwMode="auto">
            <a:xfrm>
              <a:off x="2283" y="2767"/>
              <a:ext cx="47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en-US" sz="2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GD</a:t>
              </a:r>
            </a:p>
          </p:txBody>
        </p:sp>
        <p:sp>
          <p:nvSpPr>
            <p:cNvPr id="48" name="Text Box 83"/>
            <p:cNvSpPr txBox="1">
              <a:spLocks noChangeArrowheads="1"/>
            </p:cNvSpPr>
            <p:nvPr/>
          </p:nvSpPr>
          <p:spPr bwMode="auto">
            <a:xfrm>
              <a:off x="4604" y="2766"/>
              <a:ext cx="59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en-US" sz="2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MI</a:t>
              </a:r>
            </a:p>
          </p:txBody>
        </p:sp>
        <p:sp>
          <p:nvSpPr>
            <p:cNvPr id="49" name="Text Box 84"/>
            <p:cNvSpPr txBox="1">
              <a:spLocks noChangeArrowheads="1"/>
            </p:cNvSpPr>
            <p:nvPr/>
          </p:nvSpPr>
          <p:spPr bwMode="auto">
            <a:xfrm>
              <a:off x="2355" y="3111"/>
              <a:ext cx="47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en-US" sz="2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P</a:t>
              </a:r>
            </a:p>
          </p:txBody>
        </p:sp>
        <p:sp>
          <p:nvSpPr>
            <p:cNvPr id="50" name="Text Box 85"/>
            <p:cNvSpPr txBox="1">
              <a:spLocks noChangeArrowheads="1"/>
            </p:cNvSpPr>
            <p:nvPr/>
          </p:nvSpPr>
          <p:spPr bwMode="auto">
            <a:xfrm>
              <a:off x="2295" y="2940"/>
              <a:ext cx="47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en-US" sz="2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GI</a:t>
              </a:r>
            </a:p>
          </p:txBody>
        </p:sp>
        <p:sp>
          <p:nvSpPr>
            <p:cNvPr id="51" name="Line 86"/>
            <p:cNvSpPr>
              <a:spLocks noChangeShapeType="1"/>
            </p:cNvSpPr>
            <p:nvPr/>
          </p:nvSpPr>
          <p:spPr bwMode="auto">
            <a:xfrm>
              <a:off x="2675" y="3088"/>
              <a:ext cx="319" cy="1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52" name="Line 87"/>
            <p:cNvSpPr>
              <a:spLocks noChangeShapeType="1"/>
            </p:cNvSpPr>
            <p:nvPr/>
          </p:nvSpPr>
          <p:spPr bwMode="auto">
            <a:xfrm>
              <a:off x="4277" y="3197"/>
              <a:ext cx="319" cy="1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53" name="Text Box 88"/>
            <p:cNvSpPr txBox="1">
              <a:spLocks noChangeArrowheads="1"/>
            </p:cNvSpPr>
            <p:nvPr/>
          </p:nvSpPr>
          <p:spPr bwMode="auto">
            <a:xfrm>
              <a:off x="4619" y="3070"/>
              <a:ext cx="59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en-US" sz="2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MD</a:t>
              </a:r>
            </a:p>
          </p:txBody>
        </p:sp>
      </p:grpSp>
      <p:grpSp>
        <p:nvGrpSpPr>
          <p:cNvPr id="126" name="125 Grupo"/>
          <p:cNvGrpSpPr/>
          <p:nvPr/>
        </p:nvGrpSpPr>
        <p:grpSpPr>
          <a:xfrm>
            <a:off x="5365376" y="2393577"/>
            <a:ext cx="3267635" cy="2581835"/>
            <a:chOff x="5257800" y="1600200"/>
            <a:chExt cx="3267635" cy="2581835"/>
          </a:xfrm>
        </p:grpSpPr>
        <p:sp>
          <p:nvSpPr>
            <p:cNvPr id="95" name="94 Elipse"/>
            <p:cNvSpPr/>
            <p:nvPr/>
          </p:nvSpPr>
          <p:spPr bwMode="auto">
            <a:xfrm>
              <a:off x="6461593" y="2037603"/>
              <a:ext cx="493712" cy="4587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_tradnl"/>
            </a:p>
          </p:txBody>
        </p:sp>
        <p:sp>
          <p:nvSpPr>
            <p:cNvPr id="59" name="58 Elipse"/>
            <p:cNvSpPr/>
            <p:nvPr/>
          </p:nvSpPr>
          <p:spPr>
            <a:xfrm>
              <a:off x="6640980" y="2194766"/>
              <a:ext cx="128588" cy="13017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_tradnl"/>
            </a:p>
          </p:txBody>
        </p:sp>
        <p:grpSp>
          <p:nvGrpSpPr>
            <p:cNvPr id="103" name="102 Grupo"/>
            <p:cNvGrpSpPr/>
            <p:nvPr/>
          </p:nvGrpSpPr>
          <p:grpSpPr>
            <a:xfrm>
              <a:off x="5610039" y="2751978"/>
              <a:ext cx="715963" cy="966787"/>
              <a:chOff x="5610039" y="2751978"/>
              <a:chExt cx="715963" cy="966787"/>
            </a:xfrm>
          </p:grpSpPr>
          <p:cxnSp>
            <p:nvCxnSpPr>
              <p:cNvPr id="57" name="56 Conector recto"/>
              <p:cNvCxnSpPr/>
              <p:nvPr/>
            </p:nvCxnSpPr>
            <p:spPr>
              <a:xfrm>
                <a:off x="5610039" y="2751978"/>
                <a:ext cx="701675" cy="476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1" name="100 Grupo"/>
              <p:cNvGrpSpPr/>
              <p:nvPr/>
            </p:nvGrpSpPr>
            <p:grpSpPr>
              <a:xfrm>
                <a:off x="5622739" y="2766265"/>
                <a:ext cx="703263" cy="952500"/>
                <a:chOff x="5044515" y="2941077"/>
                <a:chExt cx="703263" cy="952500"/>
              </a:xfrm>
            </p:grpSpPr>
            <p:grpSp>
              <p:nvGrpSpPr>
                <p:cNvPr id="58" name="14 Grupo"/>
                <p:cNvGrpSpPr>
                  <a:grpSpLocks/>
                </p:cNvGrpSpPr>
                <p:nvPr/>
              </p:nvGrpSpPr>
              <p:grpSpPr bwMode="auto">
                <a:xfrm>
                  <a:off x="5093916" y="2941077"/>
                  <a:ext cx="495300" cy="952500"/>
                  <a:chOff x="1320800" y="1366981"/>
                  <a:chExt cx="729673" cy="1519382"/>
                </a:xfrm>
              </p:grpSpPr>
              <p:sp>
                <p:nvSpPr>
                  <p:cNvPr id="92" name="91 Elipse"/>
                  <p:cNvSpPr/>
                  <p:nvPr/>
                </p:nvSpPr>
                <p:spPr>
                  <a:xfrm>
                    <a:off x="1320800" y="1764552"/>
                    <a:ext cx="729673" cy="729303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s-ES_tradnl"/>
                  </a:p>
                </p:txBody>
              </p:sp>
              <p:cxnSp>
                <p:nvCxnSpPr>
                  <p:cNvPr id="93" name="92 Conector recto de flecha"/>
                  <p:cNvCxnSpPr>
                    <a:endCxn id="92" idx="0"/>
                  </p:cNvCxnSpPr>
                  <p:nvPr/>
                </p:nvCxnSpPr>
                <p:spPr>
                  <a:xfrm rot="5400000">
                    <a:off x="1493867" y="1558750"/>
                    <a:ext cx="397571" cy="14032"/>
                  </a:xfrm>
                  <a:prstGeom prst="straightConnector1">
                    <a:avLst/>
                  </a:prstGeom>
                  <a:ln w="28575">
                    <a:tailEnd type="triangl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93 Conector recto de flecha"/>
                  <p:cNvCxnSpPr/>
                  <p:nvPr/>
                </p:nvCxnSpPr>
                <p:spPr>
                  <a:xfrm rot="5400000">
                    <a:off x="1489190" y="2680560"/>
                    <a:ext cx="397572" cy="14032"/>
                  </a:xfrm>
                  <a:prstGeom prst="straightConnector1">
                    <a:avLst/>
                  </a:prstGeom>
                  <a:ln w="28575">
                    <a:tailEnd type="triangl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4" name="63 Conector recto"/>
                <p:cNvCxnSpPr/>
                <p:nvPr/>
              </p:nvCxnSpPr>
              <p:spPr>
                <a:xfrm>
                  <a:off x="5044515" y="3869112"/>
                  <a:ext cx="703263" cy="635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04" name="103 Grupo"/>
            <p:cNvGrpSpPr/>
            <p:nvPr/>
          </p:nvGrpSpPr>
          <p:grpSpPr>
            <a:xfrm>
              <a:off x="7524003" y="2743013"/>
              <a:ext cx="715963" cy="966787"/>
              <a:chOff x="5610039" y="2751978"/>
              <a:chExt cx="715963" cy="966787"/>
            </a:xfrm>
          </p:grpSpPr>
          <p:cxnSp>
            <p:nvCxnSpPr>
              <p:cNvPr id="105" name="104 Conector recto"/>
              <p:cNvCxnSpPr/>
              <p:nvPr/>
            </p:nvCxnSpPr>
            <p:spPr>
              <a:xfrm>
                <a:off x="5610039" y="2751978"/>
                <a:ext cx="701675" cy="476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6" name="100 Grupo"/>
              <p:cNvGrpSpPr/>
              <p:nvPr/>
            </p:nvGrpSpPr>
            <p:grpSpPr>
              <a:xfrm>
                <a:off x="5622739" y="2766265"/>
                <a:ext cx="703263" cy="952500"/>
                <a:chOff x="5044515" y="2941077"/>
                <a:chExt cx="703263" cy="952500"/>
              </a:xfrm>
            </p:grpSpPr>
            <p:grpSp>
              <p:nvGrpSpPr>
                <p:cNvPr id="107" name="14 Grupo"/>
                <p:cNvGrpSpPr>
                  <a:grpSpLocks/>
                </p:cNvGrpSpPr>
                <p:nvPr/>
              </p:nvGrpSpPr>
              <p:grpSpPr bwMode="auto">
                <a:xfrm>
                  <a:off x="5093916" y="2941077"/>
                  <a:ext cx="495300" cy="952500"/>
                  <a:chOff x="1320800" y="1366981"/>
                  <a:chExt cx="729673" cy="1519382"/>
                </a:xfrm>
              </p:grpSpPr>
              <p:sp>
                <p:nvSpPr>
                  <p:cNvPr id="109" name="108 Elipse"/>
                  <p:cNvSpPr/>
                  <p:nvPr/>
                </p:nvSpPr>
                <p:spPr>
                  <a:xfrm>
                    <a:off x="1320800" y="1764552"/>
                    <a:ext cx="729673" cy="729303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s-ES_tradnl"/>
                  </a:p>
                </p:txBody>
              </p:sp>
              <p:cxnSp>
                <p:nvCxnSpPr>
                  <p:cNvPr id="110" name="109 Conector recto de flecha"/>
                  <p:cNvCxnSpPr>
                    <a:endCxn id="109" idx="0"/>
                  </p:cNvCxnSpPr>
                  <p:nvPr/>
                </p:nvCxnSpPr>
                <p:spPr>
                  <a:xfrm rot="5400000">
                    <a:off x="1493867" y="1558750"/>
                    <a:ext cx="397571" cy="14032"/>
                  </a:xfrm>
                  <a:prstGeom prst="straightConnector1">
                    <a:avLst/>
                  </a:prstGeom>
                  <a:ln w="28575">
                    <a:tailEnd type="triangl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110 Conector recto de flecha"/>
                  <p:cNvCxnSpPr/>
                  <p:nvPr/>
                </p:nvCxnSpPr>
                <p:spPr>
                  <a:xfrm rot="5400000">
                    <a:off x="1489190" y="2680560"/>
                    <a:ext cx="397572" cy="14032"/>
                  </a:xfrm>
                  <a:prstGeom prst="straightConnector1">
                    <a:avLst/>
                  </a:prstGeom>
                  <a:ln w="28575">
                    <a:tailEnd type="triangl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08" name="107 Conector recto"/>
                <p:cNvCxnSpPr/>
                <p:nvPr/>
              </p:nvCxnSpPr>
              <p:spPr>
                <a:xfrm>
                  <a:off x="5044515" y="3869112"/>
                  <a:ext cx="703263" cy="635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16" name="115 Forma libre"/>
            <p:cNvSpPr/>
            <p:nvPr/>
          </p:nvSpPr>
          <p:spPr bwMode="auto">
            <a:xfrm>
              <a:off x="6965576" y="2245659"/>
              <a:ext cx="847165" cy="497541"/>
            </a:xfrm>
            <a:custGeom>
              <a:avLst/>
              <a:gdLst>
                <a:gd name="connsiteX0" fmla="*/ 0 w 847165"/>
                <a:gd name="connsiteY0" fmla="*/ 0 h 497541"/>
                <a:gd name="connsiteX1" fmla="*/ 847165 w 847165"/>
                <a:gd name="connsiteY1" fmla="*/ 0 h 497541"/>
                <a:gd name="connsiteX2" fmla="*/ 833718 w 847165"/>
                <a:gd name="connsiteY2" fmla="*/ 497541 h 497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47165" h="497541">
                  <a:moveTo>
                    <a:pt x="0" y="0"/>
                  </a:moveTo>
                  <a:lnTo>
                    <a:pt x="847165" y="0"/>
                  </a:lnTo>
                  <a:lnTo>
                    <a:pt x="833718" y="497541"/>
                  </a:lnTo>
                </a:path>
              </a:pathLst>
            </a:custGeom>
            <a:ln w="28575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17" name="116 Forma libre"/>
            <p:cNvSpPr/>
            <p:nvPr/>
          </p:nvSpPr>
          <p:spPr bwMode="auto">
            <a:xfrm>
              <a:off x="5930153" y="2245659"/>
              <a:ext cx="510988" cy="510988"/>
            </a:xfrm>
            <a:custGeom>
              <a:avLst/>
              <a:gdLst>
                <a:gd name="connsiteX0" fmla="*/ 510988 w 510988"/>
                <a:gd name="connsiteY0" fmla="*/ 0 h 510988"/>
                <a:gd name="connsiteX1" fmla="*/ 0 w 510988"/>
                <a:gd name="connsiteY1" fmla="*/ 0 h 510988"/>
                <a:gd name="connsiteX2" fmla="*/ 0 w 510988"/>
                <a:gd name="connsiteY2" fmla="*/ 510988 h 510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10988" h="510988">
                  <a:moveTo>
                    <a:pt x="510988" y="0"/>
                  </a:moveTo>
                  <a:lnTo>
                    <a:pt x="0" y="0"/>
                  </a:lnTo>
                  <a:lnTo>
                    <a:pt x="0" y="510988"/>
                  </a:lnTo>
                </a:path>
              </a:pathLst>
            </a:custGeom>
            <a:ln w="28575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es-ES" sz="1800">
                <a:cs typeface="Arial" pitchFamily="34" charset="0"/>
              </a:endParaRPr>
            </a:p>
          </p:txBody>
        </p:sp>
        <p:sp>
          <p:nvSpPr>
            <p:cNvPr id="123" name="122 Forma libre"/>
            <p:cNvSpPr/>
            <p:nvPr/>
          </p:nvSpPr>
          <p:spPr bwMode="auto">
            <a:xfrm>
              <a:off x="5257800" y="1600200"/>
              <a:ext cx="1290918" cy="2581835"/>
            </a:xfrm>
            <a:custGeom>
              <a:avLst/>
              <a:gdLst>
                <a:gd name="connsiteX0" fmla="*/ 632012 w 1465729"/>
                <a:gd name="connsiteY0" fmla="*/ 2097741 h 2581835"/>
                <a:gd name="connsiteX1" fmla="*/ 618565 w 1465729"/>
                <a:gd name="connsiteY1" fmla="*/ 2581835 h 2581835"/>
                <a:gd name="connsiteX2" fmla="*/ 0 w 1465729"/>
                <a:gd name="connsiteY2" fmla="*/ 2568388 h 2581835"/>
                <a:gd name="connsiteX3" fmla="*/ 0 w 1465729"/>
                <a:gd name="connsiteY3" fmla="*/ 0 h 2581835"/>
                <a:gd name="connsiteX4" fmla="*/ 1465729 w 1465729"/>
                <a:gd name="connsiteY4" fmla="*/ 13447 h 2581835"/>
                <a:gd name="connsiteX5" fmla="*/ 1465729 w 1465729"/>
                <a:gd name="connsiteY5" fmla="*/ 174812 h 2581835"/>
                <a:gd name="connsiteX0" fmla="*/ 632012 w 1465729"/>
                <a:gd name="connsiteY0" fmla="*/ 2097741 h 2581835"/>
                <a:gd name="connsiteX1" fmla="*/ 618565 w 1465729"/>
                <a:gd name="connsiteY1" fmla="*/ 2581835 h 2581835"/>
                <a:gd name="connsiteX2" fmla="*/ 0 w 1465729"/>
                <a:gd name="connsiteY2" fmla="*/ 2568388 h 2581835"/>
                <a:gd name="connsiteX3" fmla="*/ 0 w 1465729"/>
                <a:gd name="connsiteY3" fmla="*/ 0 h 2581835"/>
                <a:gd name="connsiteX4" fmla="*/ 1465729 w 1465729"/>
                <a:gd name="connsiteY4" fmla="*/ 13447 h 2581835"/>
                <a:gd name="connsiteX5" fmla="*/ 1452282 w 1465729"/>
                <a:gd name="connsiteY5" fmla="*/ 416859 h 2581835"/>
                <a:gd name="connsiteX0" fmla="*/ 632012 w 1465729"/>
                <a:gd name="connsiteY0" fmla="*/ 2097741 h 2581835"/>
                <a:gd name="connsiteX1" fmla="*/ 658906 w 1465729"/>
                <a:gd name="connsiteY1" fmla="*/ 2111188 h 2581835"/>
                <a:gd name="connsiteX2" fmla="*/ 618565 w 1465729"/>
                <a:gd name="connsiteY2" fmla="*/ 2581835 h 2581835"/>
                <a:gd name="connsiteX3" fmla="*/ 0 w 1465729"/>
                <a:gd name="connsiteY3" fmla="*/ 2568388 h 2581835"/>
                <a:gd name="connsiteX4" fmla="*/ 0 w 1465729"/>
                <a:gd name="connsiteY4" fmla="*/ 0 h 2581835"/>
                <a:gd name="connsiteX5" fmla="*/ 1465729 w 1465729"/>
                <a:gd name="connsiteY5" fmla="*/ 13447 h 2581835"/>
                <a:gd name="connsiteX6" fmla="*/ 1452282 w 1465729"/>
                <a:gd name="connsiteY6" fmla="*/ 416859 h 2581835"/>
                <a:gd name="connsiteX0" fmla="*/ 632012 w 1465729"/>
                <a:gd name="connsiteY0" fmla="*/ 2097741 h 2581835"/>
                <a:gd name="connsiteX1" fmla="*/ 658906 w 1465729"/>
                <a:gd name="connsiteY1" fmla="*/ 2111188 h 2581835"/>
                <a:gd name="connsiteX2" fmla="*/ 699247 w 1465729"/>
                <a:gd name="connsiteY2" fmla="*/ 2581835 h 2581835"/>
                <a:gd name="connsiteX3" fmla="*/ 0 w 1465729"/>
                <a:gd name="connsiteY3" fmla="*/ 2568388 h 2581835"/>
                <a:gd name="connsiteX4" fmla="*/ 0 w 1465729"/>
                <a:gd name="connsiteY4" fmla="*/ 0 h 2581835"/>
                <a:gd name="connsiteX5" fmla="*/ 1465729 w 1465729"/>
                <a:gd name="connsiteY5" fmla="*/ 13447 h 2581835"/>
                <a:gd name="connsiteX6" fmla="*/ 1452282 w 1465729"/>
                <a:gd name="connsiteY6" fmla="*/ 416859 h 2581835"/>
                <a:gd name="connsiteX0" fmla="*/ 632012 w 1465729"/>
                <a:gd name="connsiteY0" fmla="*/ 2097741 h 2581835"/>
                <a:gd name="connsiteX1" fmla="*/ 658906 w 1465729"/>
                <a:gd name="connsiteY1" fmla="*/ 2111188 h 2581835"/>
                <a:gd name="connsiteX2" fmla="*/ 658906 w 1465729"/>
                <a:gd name="connsiteY2" fmla="*/ 2581835 h 2581835"/>
                <a:gd name="connsiteX3" fmla="*/ 0 w 1465729"/>
                <a:gd name="connsiteY3" fmla="*/ 2568388 h 2581835"/>
                <a:gd name="connsiteX4" fmla="*/ 0 w 1465729"/>
                <a:gd name="connsiteY4" fmla="*/ 0 h 2581835"/>
                <a:gd name="connsiteX5" fmla="*/ 1465729 w 1465729"/>
                <a:gd name="connsiteY5" fmla="*/ 13447 h 2581835"/>
                <a:gd name="connsiteX6" fmla="*/ 1452282 w 1465729"/>
                <a:gd name="connsiteY6" fmla="*/ 416859 h 2581835"/>
                <a:gd name="connsiteX0" fmla="*/ 632012 w 1452282"/>
                <a:gd name="connsiteY0" fmla="*/ 2097741 h 2581835"/>
                <a:gd name="connsiteX1" fmla="*/ 658906 w 1452282"/>
                <a:gd name="connsiteY1" fmla="*/ 2111188 h 2581835"/>
                <a:gd name="connsiteX2" fmla="*/ 658906 w 1452282"/>
                <a:gd name="connsiteY2" fmla="*/ 2581835 h 2581835"/>
                <a:gd name="connsiteX3" fmla="*/ 0 w 1452282"/>
                <a:gd name="connsiteY3" fmla="*/ 2568388 h 2581835"/>
                <a:gd name="connsiteX4" fmla="*/ 0 w 1452282"/>
                <a:gd name="connsiteY4" fmla="*/ 0 h 2581835"/>
                <a:gd name="connsiteX5" fmla="*/ 1062318 w 1452282"/>
                <a:gd name="connsiteY5" fmla="*/ 40341 h 2581835"/>
                <a:gd name="connsiteX6" fmla="*/ 1452282 w 1452282"/>
                <a:gd name="connsiteY6" fmla="*/ 416859 h 2581835"/>
                <a:gd name="connsiteX0" fmla="*/ 632012 w 1290918"/>
                <a:gd name="connsiteY0" fmla="*/ 2097741 h 2581835"/>
                <a:gd name="connsiteX1" fmla="*/ 658906 w 1290918"/>
                <a:gd name="connsiteY1" fmla="*/ 2111188 h 2581835"/>
                <a:gd name="connsiteX2" fmla="*/ 658906 w 1290918"/>
                <a:gd name="connsiteY2" fmla="*/ 2581835 h 2581835"/>
                <a:gd name="connsiteX3" fmla="*/ 0 w 1290918"/>
                <a:gd name="connsiteY3" fmla="*/ 2568388 h 2581835"/>
                <a:gd name="connsiteX4" fmla="*/ 0 w 1290918"/>
                <a:gd name="connsiteY4" fmla="*/ 0 h 2581835"/>
                <a:gd name="connsiteX5" fmla="*/ 1062318 w 1290918"/>
                <a:gd name="connsiteY5" fmla="*/ 40341 h 2581835"/>
                <a:gd name="connsiteX6" fmla="*/ 1290918 w 1290918"/>
                <a:gd name="connsiteY6" fmla="*/ 470647 h 258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90918" h="2581835">
                  <a:moveTo>
                    <a:pt x="632012" y="2097741"/>
                  </a:moveTo>
                  <a:lnTo>
                    <a:pt x="658906" y="2111188"/>
                  </a:lnTo>
                  <a:lnTo>
                    <a:pt x="658906" y="2581835"/>
                  </a:lnTo>
                  <a:lnTo>
                    <a:pt x="0" y="2568388"/>
                  </a:lnTo>
                  <a:lnTo>
                    <a:pt x="0" y="0"/>
                  </a:lnTo>
                  <a:lnTo>
                    <a:pt x="1062318" y="40341"/>
                  </a:lnTo>
                  <a:lnTo>
                    <a:pt x="1290918" y="470647"/>
                  </a:lnTo>
                </a:path>
              </a:pathLst>
            </a:custGeom>
            <a:ln w="28575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es-ES" sz="1800">
                <a:cs typeface="Arial" pitchFamily="34" charset="0"/>
              </a:endParaRPr>
            </a:p>
          </p:txBody>
        </p:sp>
        <p:sp>
          <p:nvSpPr>
            <p:cNvPr id="124" name="123 Forma libre"/>
            <p:cNvSpPr/>
            <p:nvPr/>
          </p:nvSpPr>
          <p:spPr bwMode="auto">
            <a:xfrm>
              <a:off x="6844553" y="1600200"/>
              <a:ext cx="1680882" cy="2528047"/>
            </a:xfrm>
            <a:custGeom>
              <a:avLst/>
              <a:gdLst>
                <a:gd name="connsiteX0" fmla="*/ 1102659 w 1801906"/>
                <a:gd name="connsiteY0" fmla="*/ 2151529 h 2595282"/>
                <a:gd name="connsiteX1" fmla="*/ 1089212 w 1801906"/>
                <a:gd name="connsiteY1" fmla="*/ 2581835 h 2595282"/>
                <a:gd name="connsiteX2" fmla="*/ 1801906 w 1801906"/>
                <a:gd name="connsiteY2" fmla="*/ 2595282 h 2595282"/>
                <a:gd name="connsiteX3" fmla="*/ 1788459 w 1801906"/>
                <a:gd name="connsiteY3" fmla="*/ 0 h 2595282"/>
                <a:gd name="connsiteX4" fmla="*/ 0 w 1801906"/>
                <a:gd name="connsiteY4" fmla="*/ 67235 h 2595282"/>
                <a:gd name="connsiteX0" fmla="*/ 1102659 w 1801906"/>
                <a:gd name="connsiteY0" fmla="*/ 2084294 h 2528047"/>
                <a:gd name="connsiteX1" fmla="*/ 1089212 w 1801906"/>
                <a:gd name="connsiteY1" fmla="*/ 2514600 h 2528047"/>
                <a:gd name="connsiteX2" fmla="*/ 1801906 w 1801906"/>
                <a:gd name="connsiteY2" fmla="*/ 2528047 h 2528047"/>
                <a:gd name="connsiteX3" fmla="*/ 1788459 w 1801906"/>
                <a:gd name="connsiteY3" fmla="*/ 0 h 2528047"/>
                <a:gd name="connsiteX4" fmla="*/ 0 w 1801906"/>
                <a:gd name="connsiteY4" fmla="*/ 0 h 2528047"/>
                <a:gd name="connsiteX0" fmla="*/ 981635 w 1680882"/>
                <a:gd name="connsiteY0" fmla="*/ 2084294 h 2528047"/>
                <a:gd name="connsiteX1" fmla="*/ 968188 w 1680882"/>
                <a:gd name="connsiteY1" fmla="*/ 2514600 h 2528047"/>
                <a:gd name="connsiteX2" fmla="*/ 1680882 w 1680882"/>
                <a:gd name="connsiteY2" fmla="*/ 2528047 h 2528047"/>
                <a:gd name="connsiteX3" fmla="*/ 1667435 w 1680882"/>
                <a:gd name="connsiteY3" fmla="*/ 0 h 2528047"/>
                <a:gd name="connsiteX4" fmla="*/ 0 w 1680882"/>
                <a:gd name="connsiteY4" fmla="*/ 416859 h 2528047"/>
                <a:gd name="connsiteX0" fmla="*/ 981635 w 1680882"/>
                <a:gd name="connsiteY0" fmla="*/ 2084294 h 2528047"/>
                <a:gd name="connsiteX1" fmla="*/ 968188 w 1680882"/>
                <a:gd name="connsiteY1" fmla="*/ 2514600 h 2528047"/>
                <a:gd name="connsiteX2" fmla="*/ 1680882 w 1680882"/>
                <a:gd name="connsiteY2" fmla="*/ 2528047 h 2528047"/>
                <a:gd name="connsiteX3" fmla="*/ 1667435 w 1680882"/>
                <a:gd name="connsiteY3" fmla="*/ 0 h 2528047"/>
                <a:gd name="connsiteX4" fmla="*/ 174812 w 1680882"/>
                <a:gd name="connsiteY4" fmla="*/ 26894 h 2528047"/>
                <a:gd name="connsiteX5" fmla="*/ 0 w 1680882"/>
                <a:gd name="connsiteY5" fmla="*/ 416859 h 25280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80882" h="2528047">
                  <a:moveTo>
                    <a:pt x="981635" y="2084294"/>
                  </a:moveTo>
                  <a:lnTo>
                    <a:pt x="968188" y="2514600"/>
                  </a:lnTo>
                  <a:lnTo>
                    <a:pt x="1680882" y="2528047"/>
                  </a:lnTo>
                  <a:cubicBezTo>
                    <a:pt x="1676400" y="1662953"/>
                    <a:pt x="1671917" y="865094"/>
                    <a:pt x="1667435" y="0"/>
                  </a:cubicBezTo>
                  <a:lnTo>
                    <a:pt x="174812" y="26894"/>
                  </a:lnTo>
                  <a:lnTo>
                    <a:pt x="0" y="416859"/>
                  </a:lnTo>
                </a:path>
              </a:pathLst>
            </a:custGeom>
            <a:ln w="28575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es-ES" sz="1800">
                <a:cs typeface="Arial" pitchFamily="34" charset="0"/>
              </a:endParaRPr>
            </a:p>
          </p:txBody>
        </p:sp>
      </p:grpSp>
      <p:graphicFrame>
        <p:nvGraphicFramePr>
          <p:cNvPr id="125" name="124 Objeto"/>
          <p:cNvGraphicFramePr>
            <a:graphicFrameLocks noChangeAspect="1"/>
          </p:cNvGraphicFramePr>
          <p:nvPr/>
        </p:nvGraphicFramePr>
        <p:xfrm>
          <a:off x="6411259" y="3428626"/>
          <a:ext cx="3556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206" name="Ecuación" r:id="rId3" imgW="355292" imgH="215713" progId="">
                  <p:embed/>
                </p:oleObj>
              </mc:Choice>
              <mc:Fallback>
                <p:oleObj name="Ecuación" r:id="rId3" imgW="355292" imgH="215713" progId="">
                  <p:embed/>
                  <p:pic>
                    <p:nvPicPr>
                      <p:cNvPr id="0" name="Picture 2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1259" y="3428626"/>
                        <a:ext cx="3556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3539" name="Object 3"/>
          <p:cNvGraphicFramePr>
            <a:graphicFrameLocks noChangeAspect="1"/>
          </p:cNvGraphicFramePr>
          <p:nvPr/>
        </p:nvGraphicFramePr>
        <p:xfrm>
          <a:off x="7190161" y="3446650"/>
          <a:ext cx="3937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207" name="Ecuación" r:id="rId5" imgW="393359" imgH="215713" progId="">
                  <p:embed/>
                </p:oleObj>
              </mc:Choice>
              <mc:Fallback>
                <p:oleObj name="Ecuación" r:id="rId5" imgW="393359" imgH="215713" progId="">
                  <p:embed/>
                  <p:pic>
                    <p:nvPicPr>
                      <p:cNvPr id="0" name="Picture 2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0161" y="3446650"/>
                        <a:ext cx="3937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3540" name="Object 4"/>
          <p:cNvGraphicFramePr>
            <a:graphicFrameLocks noChangeAspect="1"/>
          </p:cNvGraphicFramePr>
          <p:nvPr/>
        </p:nvGraphicFramePr>
        <p:xfrm>
          <a:off x="6459538" y="3970338"/>
          <a:ext cx="241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208" name="Ecuación" r:id="rId7" imgW="241091" imgH="164957" progId="">
                  <p:embed/>
                </p:oleObj>
              </mc:Choice>
              <mc:Fallback>
                <p:oleObj name="Ecuación" r:id="rId7" imgW="241091" imgH="164957" progId="">
                  <p:embed/>
                  <p:pic>
                    <p:nvPicPr>
                      <p:cNvPr id="0" name="Picture 2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9538" y="3970338"/>
                        <a:ext cx="241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3541" name="Object 5"/>
          <p:cNvGraphicFramePr>
            <a:graphicFrameLocks noChangeAspect="1"/>
          </p:cNvGraphicFramePr>
          <p:nvPr/>
        </p:nvGraphicFramePr>
        <p:xfrm>
          <a:off x="7326313" y="3933825"/>
          <a:ext cx="2921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209" name="Ecuación" r:id="rId9" imgW="291847" imgH="164957" progId="">
                  <p:embed/>
                </p:oleObj>
              </mc:Choice>
              <mc:Fallback>
                <p:oleObj name="Ecuación" r:id="rId9" imgW="291847" imgH="164957" progId="">
                  <p:embed/>
                  <p:pic>
                    <p:nvPicPr>
                      <p:cNvPr id="0" name="Picture 2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6313" y="3933825"/>
                        <a:ext cx="2921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3542" name="Object 6"/>
          <p:cNvGraphicFramePr>
            <a:graphicFrameLocks noChangeAspect="1"/>
          </p:cNvGraphicFramePr>
          <p:nvPr/>
        </p:nvGraphicFramePr>
        <p:xfrm>
          <a:off x="6594475" y="4422775"/>
          <a:ext cx="1524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210" name="Ecuación" r:id="rId11" imgW="152268" imgH="164957" progId="">
                  <p:embed/>
                </p:oleObj>
              </mc:Choice>
              <mc:Fallback>
                <p:oleObj name="Ecuación" r:id="rId11" imgW="152268" imgH="164957" progId="">
                  <p:embed/>
                  <p:pic>
                    <p:nvPicPr>
                      <p:cNvPr id="0" name="Picture 2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4475" y="4422775"/>
                        <a:ext cx="1524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3543" name="Object 7"/>
          <p:cNvGraphicFramePr>
            <a:graphicFrameLocks noChangeAspect="1"/>
          </p:cNvGraphicFramePr>
          <p:nvPr/>
        </p:nvGraphicFramePr>
        <p:xfrm>
          <a:off x="7432769" y="4387011"/>
          <a:ext cx="1524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211" name="Ecuación" r:id="rId13" imgW="152268" imgH="164957" progId="">
                  <p:embed/>
                </p:oleObj>
              </mc:Choice>
              <mc:Fallback>
                <p:oleObj name="Ecuación" r:id="rId13" imgW="152268" imgH="164957" progId="">
                  <p:embed/>
                  <p:pic>
                    <p:nvPicPr>
                      <p:cNvPr id="0" name="Picture 2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32769" y="4387011"/>
                        <a:ext cx="1524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" name="Text Box 19"/>
          <p:cNvSpPr txBox="1">
            <a:spLocks noChangeArrowheads="1"/>
          </p:cNvSpPr>
          <p:nvPr/>
        </p:nvSpPr>
        <p:spPr bwMode="auto">
          <a:xfrm>
            <a:off x="1472547" y="3920658"/>
            <a:ext cx="1570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</a:rPr>
              <a:t>P: </a:t>
            </a:r>
            <a:r>
              <a:rPr lang="en-US" sz="2400" dirty="0">
                <a:latin typeface="Times New Roman" pitchFamily="18" charset="0"/>
              </a:rPr>
              <a:t>stop</a:t>
            </a:r>
          </a:p>
        </p:txBody>
      </p:sp>
      <p:sp>
        <p:nvSpPr>
          <p:cNvPr id="66" name="Text Box 20"/>
          <p:cNvSpPr txBox="1">
            <a:spLocks noChangeArrowheads="1"/>
          </p:cNvSpPr>
          <p:nvPr/>
        </p:nvSpPr>
        <p:spPr bwMode="auto">
          <a:xfrm>
            <a:off x="1373561" y="2972267"/>
            <a:ext cx="38285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</a:rPr>
              <a:t>GD:</a:t>
            </a:r>
            <a:r>
              <a:rPr lang="en-US" sz="2400" dirty="0">
                <a:latin typeface="Times New Roman" pitchFamily="18" charset="0"/>
              </a:rPr>
              <a:t> Push button, turn right</a:t>
            </a:r>
          </a:p>
        </p:txBody>
      </p:sp>
      <p:sp>
        <p:nvSpPr>
          <p:cNvPr id="67" name="Text Box 67"/>
          <p:cNvSpPr txBox="1">
            <a:spLocks noChangeArrowheads="1"/>
          </p:cNvSpPr>
          <p:nvPr/>
        </p:nvSpPr>
        <p:spPr bwMode="auto">
          <a:xfrm>
            <a:off x="1372720" y="3465700"/>
            <a:ext cx="40093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</a:rPr>
              <a:t>GI: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Push button, </a:t>
            </a:r>
            <a:r>
              <a:rPr lang="en-US" sz="2400" dirty="0">
                <a:latin typeface="Times New Roman" pitchFamily="18" charset="0"/>
              </a:rPr>
              <a:t>turn left</a:t>
            </a:r>
          </a:p>
        </p:txBody>
      </p:sp>
      <p:sp>
        <p:nvSpPr>
          <p:cNvPr id="68" name="Text Box 22"/>
          <p:cNvSpPr txBox="1">
            <a:spLocks noChangeArrowheads="1"/>
          </p:cNvSpPr>
          <p:nvPr/>
        </p:nvSpPr>
        <p:spPr bwMode="auto">
          <a:xfrm>
            <a:off x="1387475" y="2081866"/>
            <a:ext cx="38145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</a:rPr>
              <a:t>MI: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Engine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</a:rPr>
              <a:t>turning left</a:t>
            </a:r>
          </a:p>
        </p:txBody>
      </p:sp>
      <p:sp>
        <p:nvSpPr>
          <p:cNvPr id="69" name="Text Box 74"/>
          <p:cNvSpPr txBox="1">
            <a:spLocks noChangeArrowheads="1"/>
          </p:cNvSpPr>
          <p:nvPr/>
        </p:nvSpPr>
        <p:spPr bwMode="auto">
          <a:xfrm>
            <a:off x="1379537" y="2489854"/>
            <a:ext cx="36875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</a:rPr>
              <a:t>MD: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Engine </a:t>
            </a:r>
            <a:r>
              <a:rPr lang="en-US" sz="2400" dirty="0">
                <a:latin typeface="Times New Roman" pitchFamily="18" charset="0"/>
              </a:rPr>
              <a:t>turning right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alternative processes</a:t>
            </a:r>
            <a:endParaRPr lang="en-US" dirty="0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776803-6CD5-4D78-8881-B8DA400C0122}" type="slidenum">
              <a:rPr lang="es-E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49250" y="1107422"/>
            <a:ext cx="7772400" cy="955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400" dirty="0"/>
              <a:t>Engine with </a:t>
            </a:r>
            <a:r>
              <a:rPr lang="en-US" sz="2400" b="1" dirty="0">
                <a:solidFill>
                  <a:srgbClr val="FF0000"/>
                </a:solidFill>
              </a:rPr>
              <a:t>push buttons</a:t>
            </a:r>
            <a:r>
              <a:rPr lang="en-US" sz="2400" dirty="0"/>
              <a:t> for turning in different directions and stop</a:t>
            </a:r>
            <a:endParaRPr lang="en-US" sz="2400" dirty="0">
              <a:sym typeface="Symbol" pitchFamily="18" charset="2"/>
            </a:endParaRPr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1472547" y="3920658"/>
            <a:ext cx="1570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</a:rPr>
              <a:t>P: </a:t>
            </a:r>
            <a:r>
              <a:rPr lang="en-US" sz="2400" dirty="0">
                <a:latin typeface="Times New Roman" pitchFamily="18" charset="0"/>
              </a:rPr>
              <a:t>stop</a:t>
            </a:r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1373561" y="2972267"/>
            <a:ext cx="38285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</a:rPr>
              <a:t>GD:</a:t>
            </a:r>
            <a:r>
              <a:rPr lang="en-US" sz="2400" dirty="0">
                <a:latin typeface="Times New Roman" pitchFamily="18" charset="0"/>
              </a:rPr>
              <a:t> Push button, turn right</a:t>
            </a:r>
          </a:p>
        </p:txBody>
      </p:sp>
      <p:sp>
        <p:nvSpPr>
          <p:cNvPr id="33" name="Text Box 67"/>
          <p:cNvSpPr txBox="1">
            <a:spLocks noChangeArrowheads="1"/>
          </p:cNvSpPr>
          <p:nvPr/>
        </p:nvSpPr>
        <p:spPr bwMode="auto">
          <a:xfrm>
            <a:off x="1372720" y="3465700"/>
            <a:ext cx="40093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</a:rPr>
              <a:t>GI: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Push button, </a:t>
            </a:r>
            <a:r>
              <a:rPr lang="en-US" sz="2400" dirty="0">
                <a:latin typeface="Times New Roman" pitchFamily="18" charset="0"/>
              </a:rPr>
              <a:t>turn left</a:t>
            </a:r>
          </a:p>
        </p:txBody>
      </p:sp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538163" y="2188229"/>
            <a:ext cx="715962" cy="658812"/>
            <a:chOff x="598" y="1506"/>
            <a:chExt cx="1302" cy="1152"/>
          </a:xfrm>
        </p:grpSpPr>
        <p:sp>
          <p:nvSpPr>
            <p:cNvPr id="7" name="Oval 4"/>
            <p:cNvSpPr>
              <a:spLocks noChangeArrowheads="1"/>
            </p:cNvSpPr>
            <p:nvPr/>
          </p:nvSpPr>
          <p:spPr bwMode="auto">
            <a:xfrm>
              <a:off x="598" y="1746"/>
              <a:ext cx="631" cy="5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8" name="Line 5"/>
            <p:cNvSpPr>
              <a:spLocks noChangeShapeType="1"/>
            </p:cNvSpPr>
            <p:nvPr/>
          </p:nvSpPr>
          <p:spPr bwMode="auto">
            <a:xfrm>
              <a:off x="934" y="2034"/>
              <a:ext cx="966" cy="8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598" y="150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934" y="150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934" y="232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694" y="256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 flipH="1">
              <a:off x="694" y="2562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 flipH="1">
              <a:off x="838" y="2562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 flipH="1">
              <a:off x="982" y="2562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 flipH="1">
              <a:off x="1078" y="2562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7" name="Freeform 14"/>
            <p:cNvSpPr>
              <a:spLocks/>
            </p:cNvSpPr>
            <p:nvPr/>
          </p:nvSpPr>
          <p:spPr bwMode="auto">
            <a:xfrm>
              <a:off x="1558" y="1938"/>
              <a:ext cx="248" cy="392"/>
            </a:xfrm>
            <a:custGeom>
              <a:avLst/>
              <a:gdLst>
                <a:gd name="T0" fmla="*/ 96 w 248"/>
                <a:gd name="T1" fmla="*/ 0 h 392"/>
                <a:gd name="T2" fmla="*/ 192 w 248"/>
                <a:gd name="T3" fmla="*/ 48 h 392"/>
                <a:gd name="T4" fmla="*/ 240 w 248"/>
                <a:gd name="T5" fmla="*/ 144 h 392"/>
                <a:gd name="T6" fmla="*/ 240 w 248"/>
                <a:gd name="T7" fmla="*/ 240 h 392"/>
                <a:gd name="T8" fmla="*/ 192 w 248"/>
                <a:gd name="T9" fmla="*/ 336 h 392"/>
                <a:gd name="T10" fmla="*/ 96 w 248"/>
                <a:gd name="T11" fmla="*/ 384 h 392"/>
                <a:gd name="T12" fmla="*/ 0 w 248"/>
                <a:gd name="T13" fmla="*/ 384 h 39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48"/>
                <a:gd name="T22" fmla="*/ 0 h 392"/>
                <a:gd name="T23" fmla="*/ 248 w 248"/>
                <a:gd name="T24" fmla="*/ 392 h 39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48" h="392">
                  <a:moveTo>
                    <a:pt x="96" y="0"/>
                  </a:moveTo>
                  <a:cubicBezTo>
                    <a:pt x="132" y="12"/>
                    <a:pt x="168" y="24"/>
                    <a:pt x="192" y="48"/>
                  </a:cubicBezTo>
                  <a:cubicBezTo>
                    <a:pt x="216" y="72"/>
                    <a:pt x="232" y="112"/>
                    <a:pt x="240" y="144"/>
                  </a:cubicBezTo>
                  <a:cubicBezTo>
                    <a:pt x="248" y="176"/>
                    <a:pt x="248" y="208"/>
                    <a:pt x="240" y="240"/>
                  </a:cubicBezTo>
                  <a:cubicBezTo>
                    <a:pt x="232" y="272"/>
                    <a:pt x="216" y="312"/>
                    <a:pt x="192" y="336"/>
                  </a:cubicBezTo>
                  <a:cubicBezTo>
                    <a:pt x="168" y="360"/>
                    <a:pt x="128" y="376"/>
                    <a:pt x="96" y="384"/>
                  </a:cubicBezTo>
                  <a:cubicBezTo>
                    <a:pt x="64" y="392"/>
                    <a:pt x="16" y="384"/>
                    <a:pt x="0" y="38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20" name="Text Box 22"/>
          <p:cNvSpPr txBox="1">
            <a:spLocks noChangeArrowheads="1"/>
          </p:cNvSpPr>
          <p:nvPr/>
        </p:nvSpPr>
        <p:spPr bwMode="auto">
          <a:xfrm>
            <a:off x="1387475" y="2081866"/>
            <a:ext cx="38145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</a:rPr>
              <a:t>MI: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Engine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</a:rPr>
              <a:t>turning left</a:t>
            </a:r>
          </a:p>
        </p:txBody>
      </p:sp>
      <p:sp>
        <p:nvSpPr>
          <p:cNvPr id="40" name="Text Box 74"/>
          <p:cNvSpPr txBox="1">
            <a:spLocks noChangeArrowheads="1"/>
          </p:cNvSpPr>
          <p:nvPr/>
        </p:nvSpPr>
        <p:spPr bwMode="auto">
          <a:xfrm>
            <a:off x="1379537" y="2489854"/>
            <a:ext cx="36875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</a:rPr>
              <a:t>MD: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Engine </a:t>
            </a:r>
            <a:r>
              <a:rPr lang="en-US" sz="2400" dirty="0">
                <a:latin typeface="Times New Roman" pitchFamily="18" charset="0"/>
              </a:rPr>
              <a:t>turning right</a:t>
            </a:r>
          </a:p>
        </p:txBody>
      </p:sp>
      <p:grpSp>
        <p:nvGrpSpPr>
          <p:cNvPr id="41" name="Group 90"/>
          <p:cNvGrpSpPr>
            <a:grpSpLocks/>
          </p:cNvGrpSpPr>
          <p:nvPr/>
        </p:nvGrpSpPr>
        <p:grpSpPr bwMode="auto">
          <a:xfrm>
            <a:off x="665909" y="4767543"/>
            <a:ext cx="4646612" cy="977900"/>
            <a:chOff x="2283" y="2766"/>
            <a:chExt cx="2927" cy="616"/>
          </a:xfrm>
        </p:grpSpPr>
        <p:sp>
          <p:nvSpPr>
            <p:cNvPr id="42" name="Rectangle 76"/>
            <p:cNvSpPr>
              <a:spLocks noChangeArrowheads="1"/>
            </p:cNvSpPr>
            <p:nvPr/>
          </p:nvSpPr>
          <p:spPr bwMode="auto">
            <a:xfrm>
              <a:off x="2999" y="2780"/>
              <a:ext cx="1279" cy="60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43" name="Line 78"/>
            <p:cNvSpPr>
              <a:spLocks noChangeShapeType="1"/>
            </p:cNvSpPr>
            <p:nvPr/>
          </p:nvSpPr>
          <p:spPr bwMode="auto">
            <a:xfrm>
              <a:off x="2672" y="3279"/>
              <a:ext cx="319" cy="1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44" name="Text Box 79"/>
            <p:cNvSpPr txBox="1">
              <a:spLocks noChangeArrowheads="1"/>
            </p:cNvSpPr>
            <p:nvPr/>
          </p:nvSpPr>
          <p:spPr bwMode="auto">
            <a:xfrm>
              <a:off x="2991" y="2838"/>
              <a:ext cx="1265" cy="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6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AUTOMATION:</a:t>
              </a:r>
            </a:p>
            <a:p>
              <a:pPr>
                <a:defRPr/>
              </a:pPr>
              <a:r>
                <a:rPr lang="en-US" sz="16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SEQUENTIAL SYSTEM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sp>
          <p:nvSpPr>
            <p:cNvPr id="45" name="Line 80"/>
            <p:cNvSpPr>
              <a:spLocks noChangeShapeType="1"/>
            </p:cNvSpPr>
            <p:nvPr/>
          </p:nvSpPr>
          <p:spPr bwMode="auto">
            <a:xfrm>
              <a:off x="2677" y="2887"/>
              <a:ext cx="319" cy="1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46" name="Line 81"/>
            <p:cNvSpPr>
              <a:spLocks noChangeShapeType="1"/>
            </p:cNvSpPr>
            <p:nvPr/>
          </p:nvSpPr>
          <p:spPr bwMode="auto">
            <a:xfrm>
              <a:off x="4279" y="2912"/>
              <a:ext cx="319" cy="1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47" name="Text Box 82"/>
            <p:cNvSpPr txBox="1">
              <a:spLocks noChangeArrowheads="1"/>
            </p:cNvSpPr>
            <p:nvPr/>
          </p:nvSpPr>
          <p:spPr bwMode="auto">
            <a:xfrm>
              <a:off x="2283" y="2767"/>
              <a:ext cx="47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en-US" sz="2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GD</a:t>
              </a:r>
            </a:p>
          </p:txBody>
        </p:sp>
        <p:sp>
          <p:nvSpPr>
            <p:cNvPr id="48" name="Text Box 83"/>
            <p:cNvSpPr txBox="1">
              <a:spLocks noChangeArrowheads="1"/>
            </p:cNvSpPr>
            <p:nvPr/>
          </p:nvSpPr>
          <p:spPr bwMode="auto">
            <a:xfrm>
              <a:off x="4604" y="2766"/>
              <a:ext cx="59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en-US" sz="2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MI</a:t>
              </a:r>
            </a:p>
          </p:txBody>
        </p:sp>
        <p:sp>
          <p:nvSpPr>
            <p:cNvPr id="49" name="Text Box 84"/>
            <p:cNvSpPr txBox="1">
              <a:spLocks noChangeArrowheads="1"/>
            </p:cNvSpPr>
            <p:nvPr/>
          </p:nvSpPr>
          <p:spPr bwMode="auto">
            <a:xfrm>
              <a:off x="2355" y="3111"/>
              <a:ext cx="47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en-US" sz="2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P</a:t>
              </a:r>
            </a:p>
          </p:txBody>
        </p:sp>
        <p:sp>
          <p:nvSpPr>
            <p:cNvPr id="50" name="Text Box 85"/>
            <p:cNvSpPr txBox="1">
              <a:spLocks noChangeArrowheads="1"/>
            </p:cNvSpPr>
            <p:nvPr/>
          </p:nvSpPr>
          <p:spPr bwMode="auto">
            <a:xfrm>
              <a:off x="2295" y="2940"/>
              <a:ext cx="47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en-US" sz="2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GI</a:t>
              </a:r>
            </a:p>
          </p:txBody>
        </p:sp>
        <p:sp>
          <p:nvSpPr>
            <p:cNvPr id="51" name="Line 86"/>
            <p:cNvSpPr>
              <a:spLocks noChangeShapeType="1"/>
            </p:cNvSpPr>
            <p:nvPr/>
          </p:nvSpPr>
          <p:spPr bwMode="auto">
            <a:xfrm>
              <a:off x="2675" y="3088"/>
              <a:ext cx="319" cy="1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52" name="Line 87"/>
            <p:cNvSpPr>
              <a:spLocks noChangeShapeType="1"/>
            </p:cNvSpPr>
            <p:nvPr/>
          </p:nvSpPr>
          <p:spPr bwMode="auto">
            <a:xfrm>
              <a:off x="4277" y="3197"/>
              <a:ext cx="319" cy="1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53" name="Text Box 88"/>
            <p:cNvSpPr txBox="1">
              <a:spLocks noChangeArrowheads="1"/>
            </p:cNvSpPr>
            <p:nvPr/>
          </p:nvSpPr>
          <p:spPr bwMode="auto">
            <a:xfrm>
              <a:off x="4619" y="3070"/>
              <a:ext cx="59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en-US" sz="2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MD</a:t>
              </a:r>
            </a:p>
          </p:txBody>
        </p:sp>
      </p:grpSp>
      <p:sp>
        <p:nvSpPr>
          <p:cNvPr id="66" name="Rectangle 48"/>
          <p:cNvSpPr>
            <a:spLocks noChangeArrowheads="1"/>
          </p:cNvSpPr>
          <p:nvPr/>
        </p:nvSpPr>
        <p:spPr bwMode="auto">
          <a:xfrm>
            <a:off x="6483143" y="3931175"/>
            <a:ext cx="590298" cy="39841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s-ES" sz="1800"/>
              <a:t>1</a:t>
            </a:r>
          </a:p>
        </p:txBody>
      </p:sp>
      <p:grpSp>
        <p:nvGrpSpPr>
          <p:cNvPr id="67" name="Group 49"/>
          <p:cNvGrpSpPr>
            <a:grpSpLocks/>
          </p:cNvGrpSpPr>
          <p:nvPr/>
        </p:nvGrpSpPr>
        <p:grpSpPr bwMode="auto">
          <a:xfrm>
            <a:off x="6483143" y="2727940"/>
            <a:ext cx="590298" cy="398410"/>
            <a:chOff x="3006" y="2502"/>
            <a:chExt cx="564" cy="312"/>
          </a:xfrm>
        </p:grpSpPr>
        <p:sp>
          <p:nvSpPr>
            <p:cNvPr id="82" name="Rectangle 50"/>
            <p:cNvSpPr>
              <a:spLocks noChangeArrowheads="1"/>
            </p:cNvSpPr>
            <p:nvPr/>
          </p:nvSpPr>
          <p:spPr bwMode="auto">
            <a:xfrm>
              <a:off x="3006" y="2502"/>
              <a:ext cx="564" cy="31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s-ES_tradnl" altLang="es-ES" sz="1800"/>
            </a:p>
          </p:txBody>
        </p:sp>
        <p:sp>
          <p:nvSpPr>
            <p:cNvPr id="83" name="Rectangle 51"/>
            <p:cNvSpPr>
              <a:spLocks noChangeArrowheads="1"/>
            </p:cNvSpPr>
            <p:nvPr/>
          </p:nvSpPr>
          <p:spPr bwMode="auto">
            <a:xfrm>
              <a:off x="3042" y="2526"/>
              <a:ext cx="492" cy="258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s-ES" sz="1800"/>
                <a:t>0</a:t>
              </a:r>
            </a:p>
          </p:txBody>
        </p:sp>
      </p:grpSp>
      <p:sp>
        <p:nvSpPr>
          <p:cNvPr id="68" name="Line 52"/>
          <p:cNvSpPr>
            <a:spLocks noChangeShapeType="1"/>
          </p:cNvSpPr>
          <p:nvPr/>
        </p:nvSpPr>
        <p:spPr bwMode="auto">
          <a:xfrm flipV="1">
            <a:off x="6476863" y="3375355"/>
            <a:ext cx="2028962" cy="383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69" name="Line 53"/>
          <p:cNvSpPr>
            <a:spLocks noChangeShapeType="1"/>
          </p:cNvSpPr>
          <p:nvPr/>
        </p:nvSpPr>
        <p:spPr bwMode="auto">
          <a:xfrm>
            <a:off x="6778292" y="3126350"/>
            <a:ext cx="0" cy="49035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70" name="Rectangle 54"/>
          <p:cNvSpPr>
            <a:spLocks noChangeArrowheads="1"/>
          </p:cNvSpPr>
          <p:nvPr/>
        </p:nvSpPr>
        <p:spPr bwMode="auto">
          <a:xfrm>
            <a:off x="7312072" y="3969484"/>
            <a:ext cx="410278" cy="314131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s-ES" sz="1800" dirty="0"/>
              <a:t>MI</a:t>
            </a:r>
          </a:p>
        </p:txBody>
      </p:sp>
      <p:sp>
        <p:nvSpPr>
          <p:cNvPr id="71" name="Line 55"/>
          <p:cNvSpPr>
            <a:spLocks noChangeShapeType="1"/>
          </p:cNvSpPr>
          <p:nvPr/>
        </p:nvSpPr>
        <p:spPr bwMode="auto">
          <a:xfrm>
            <a:off x="7079720" y="4145704"/>
            <a:ext cx="23863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72" name="Text Box 56"/>
          <p:cNvSpPr txBox="1">
            <a:spLocks noChangeArrowheads="1"/>
          </p:cNvSpPr>
          <p:nvPr/>
        </p:nvSpPr>
        <p:spPr bwMode="auto">
          <a:xfrm>
            <a:off x="6136255" y="3465700"/>
            <a:ext cx="307709" cy="297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s-ES" sz="1800" dirty="0"/>
              <a:t>(1)</a:t>
            </a:r>
          </a:p>
        </p:txBody>
      </p:sp>
      <p:sp>
        <p:nvSpPr>
          <p:cNvPr id="79" name="Line 63"/>
          <p:cNvSpPr>
            <a:spLocks noChangeShapeType="1"/>
          </p:cNvSpPr>
          <p:nvPr/>
        </p:nvSpPr>
        <p:spPr bwMode="auto">
          <a:xfrm flipV="1">
            <a:off x="6057165" y="2480210"/>
            <a:ext cx="0" cy="296043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80" name="Line 64"/>
          <p:cNvSpPr>
            <a:spLocks noChangeShapeType="1"/>
          </p:cNvSpPr>
          <p:nvPr/>
        </p:nvSpPr>
        <p:spPr bwMode="auto">
          <a:xfrm>
            <a:off x="6057165" y="2471272"/>
            <a:ext cx="70019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81" name="Line 65"/>
          <p:cNvSpPr>
            <a:spLocks noChangeShapeType="1"/>
          </p:cNvSpPr>
          <p:nvPr/>
        </p:nvSpPr>
        <p:spPr bwMode="auto">
          <a:xfrm>
            <a:off x="6751079" y="2471272"/>
            <a:ext cx="0" cy="2400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84" name="13 Rectángulo"/>
          <p:cNvSpPr/>
          <p:nvPr/>
        </p:nvSpPr>
        <p:spPr bwMode="auto">
          <a:xfrm>
            <a:off x="6557392" y="3642140"/>
            <a:ext cx="441800" cy="45719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cxnSp>
        <p:nvCxnSpPr>
          <p:cNvPr id="21" name="Conector recto 20"/>
          <p:cNvCxnSpPr>
            <a:stCxn id="84" idx="0"/>
            <a:endCxn id="66" idx="0"/>
          </p:cNvCxnSpPr>
          <p:nvPr/>
        </p:nvCxnSpPr>
        <p:spPr bwMode="auto">
          <a:xfrm>
            <a:off x="6778292" y="3642140"/>
            <a:ext cx="0" cy="2890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6" name="Rectangle 48"/>
          <p:cNvSpPr>
            <a:spLocks noChangeArrowheads="1"/>
          </p:cNvSpPr>
          <p:nvPr/>
        </p:nvSpPr>
        <p:spPr bwMode="auto">
          <a:xfrm>
            <a:off x="7859598" y="3912303"/>
            <a:ext cx="590298" cy="39841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s-ES" sz="1800" dirty="0"/>
              <a:t>2</a:t>
            </a:r>
          </a:p>
        </p:txBody>
      </p:sp>
      <p:sp>
        <p:nvSpPr>
          <p:cNvPr id="87" name="Line 53"/>
          <p:cNvSpPr>
            <a:spLocks noChangeShapeType="1"/>
          </p:cNvSpPr>
          <p:nvPr/>
        </p:nvSpPr>
        <p:spPr bwMode="auto">
          <a:xfrm>
            <a:off x="8154747" y="3375355"/>
            <a:ext cx="0" cy="22247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88" name="Rectangle 54"/>
          <p:cNvSpPr>
            <a:spLocks noChangeArrowheads="1"/>
          </p:cNvSpPr>
          <p:nvPr/>
        </p:nvSpPr>
        <p:spPr bwMode="auto">
          <a:xfrm>
            <a:off x="8587144" y="3950612"/>
            <a:ext cx="484603" cy="314131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s-ES" sz="1800" dirty="0"/>
              <a:t>MD</a:t>
            </a:r>
          </a:p>
        </p:txBody>
      </p:sp>
      <p:sp>
        <p:nvSpPr>
          <p:cNvPr id="89" name="Line 55"/>
          <p:cNvSpPr>
            <a:spLocks noChangeShapeType="1"/>
          </p:cNvSpPr>
          <p:nvPr/>
        </p:nvSpPr>
        <p:spPr bwMode="auto">
          <a:xfrm>
            <a:off x="8473946" y="4145704"/>
            <a:ext cx="11319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90" name="13 Rectángulo"/>
          <p:cNvSpPr/>
          <p:nvPr/>
        </p:nvSpPr>
        <p:spPr bwMode="auto">
          <a:xfrm>
            <a:off x="7933847" y="3623268"/>
            <a:ext cx="441800" cy="45719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cxnSp>
        <p:nvCxnSpPr>
          <p:cNvPr id="91" name="Conector recto 90"/>
          <p:cNvCxnSpPr>
            <a:stCxn id="90" idx="0"/>
            <a:endCxn id="86" idx="0"/>
          </p:cNvCxnSpPr>
          <p:nvPr/>
        </p:nvCxnSpPr>
        <p:spPr bwMode="auto">
          <a:xfrm>
            <a:off x="8154747" y="3623268"/>
            <a:ext cx="0" cy="2890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6" name="Text Box 56"/>
          <p:cNvSpPr txBox="1">
            <a:spLocks noChangeArrowheads="1"/>
          </p:cNvSpPr>
          <p:nvPr/>
        </p:nvSpPr>
        <p:spPr bwMode="auto">
          <a:xfrm>
            <a:off x="7471931" y="3455478"/>
            <a:ext cx="4667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s-ES" sz="1800" dirty="0"/>
              <a:t>(2)</a:t>
            </a:r>
          </a:p>
        </p:txBody>
      </p:sp>
      <p:graphicFrame>
        <p:nvGraphicFramePr>
          <p:cNvPr id="97" name="12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4132977"/>
              </p:ext>
            </p:extLst>
          </p:nvPr>
        </p:nvGraphicFramePr>
        <p:xfrm>
          <a:off x="7037414" y="3523862"/>
          <a:ext cx="3556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010" name="Ecuación" r:id="rId3" imgW="355292" imgH="215713" progId="">
                  <p:embed/>
                </p:oleObj>
              </mc:Choice>
              <mc:Fallback>
                <p:oleObj name="Ecuación" r:id="rId3" imgW="355292" imgH="215713" progId="">
                  <p:embed/>
                  <p:pic>
                    <p:nvPicPr>
                      <p:cNvPr id="0" name="Picture 1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7414" y="3523862"/>
                        <a:ext cx="3556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5564492"/>
              </p:ext>
            </p:extLst>
          </p:nvPr>
        </p:nvGraphicFramePr>
        <p:xfrm>
          <a:off x="8473946" y="3514210"/>
          <a:ext cx="3937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011" name="Ecuación" r:id="rId5" imgW="393359" imgH="215713" progId="">
                  <p:embed/>
                </p:oleObj>
              </mc:Choice>
              <mc:Fallback>
                <p:oleObj name="Ecuación" r:id="rId5" imgW="393359" imgH="215713" progId="">
                  <p:embed/>
                  <p:pic>
                    <p:nvPicPr>
                      <p:cNvPr id="0" name="Picture 1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3946" y="3514210"/>
                        <a:ext cx="3937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" name="Line 53"/>
          <p:cNvSpPr>
            <a:spLocks noChangeShapeType="1"/>
          </p:cNvSpPr>
          <p:nvPr/>
        </p:nvSpPr>
        <p:spPr bwMode="auto">
          <a:xfrm>
            <a:off x="6778292" y="4344546"/>
            <a:ext cx="0" cy="2178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00" name="Text Box 56"/>
          <p:cNvSpPr txBox="1">
            <a:spLocks noChangeArrowheads="1"/>
          </p:cNvSpPr>
          <p:nvPr/>
        </p:nvSpPr>
        <p:spPr bwMode="auto">
          <a:xfrm>
            <a:off x="6136255" y="4411422"/>
            <a:ext cx="4667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s-ES" sz="1800" dirty="0"/>
              <a:t>(3)</a:t>
            </a:r>
          </a:p>
        </p:txBody>
      </p:sp>
      <p:sp>
        <p:nvSpPr>
          <p:cNvPr id="102" name="13 Rectángulo"/>
          <p:cNvSpPr/>
          <p:nvPr/>
        </p:nvSpPr>
        <p:spPr bwMode="auto">
          <a:xfrm>
            <a:off x="6557392" y="4587862"/>
            <a:ext cx="441800" cy="45719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cxnSp>
        <p:nvCxnSpPr>
          <p:cNvPr id="112" name="Conector recto 111"/>
          <p:cNvCxnSpPr>
            <a:stCxn id="102" idx="0"/>
          </p:cNvCxnSpPr>
          <p:nvPr/>
        </p:nvCxnSpPr>
        <p:spPr bwMode="auto">
          <a:xfrm>
            <a:off x="6778292" y="4587862"/>
            <a:ext cx="0" cy="2890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3" name="Line 53"/>
          <p:cNvSpPr>
            <a:spLocks noChangeShapeType="1"/>
          </p:cNvSpPr>
          <p:nvPr/>
        </p:nvSpPr>
        <p:spPr bwMode="auto">
          <a:xfrm>
            <a:off x="8154747" y="4321077"/>
            <a:ext cx="0" cy="22247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14" name="13 Rectángulo"/>
          <p:cNvSpPr/>
          <p:nvPr/>
        </p:nvSpPr>
        <p:spPr bwMode="auto">
          <a:xfrm>
            <a:off x="7933847" y="4568990"/>
            <a:ext cx="441800" cy="45719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cxnSp>
        <p:nvCxnSpPr>
          <p:cNvPr id="115" name="Conector recto 114"/>
          <p:cNvCxnSpPr>
            <a:stCxn id="114" idx="0"/>
          </p:cNvCxnSpPr>
          <p:nvPr/>
        </p:nvCxnSpPr>
        <p:spPr bwMode="auto">
          <a:xfrm>
            <a:off x="8154747" y="4568990"/>
            <a:ext cx="0" cy="2890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8" name="Text Box 56"/>
          <p:cNvSpPr txBox="1">
            <a:spLocks noChangeArrowheads="1"/>
          </p:cNvSpPr>
          <p:nvPr/>
        </p:nvSpPr>
        <p:spPr bwMode="auto">
          <a:xfrm>
            <a:off x="7471931" y="4401200"/>
            <a:ext cx="4667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s-ES" sz="1800" dirty="0"/>
              <a:t>(4)</a:t>
            </a:r>
          </a:p>
        </p:txBody>
      </p:sp>
      <p:sp>
        <p:nvSpPr>
          <p:cNvPr id="119" name="Line 52"/>
          <p:cNvSpPr>
            <a:spLocks noChangeShapeType="1"/>
          </p:cNvSpPr>
          <p:nvPr/>
        </p:nvSpPr>
        <p:spPr bwMode="auto">
          <a:xfrm flipV="1">
            <a:off x="6420934" y="4880415"/>
            <a:ext cx="2028962" cy="383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cxnSp>
        <p:nvCxnSpPr>
          <p:cNvPr id="23" name="Conector recto 22"/>
          <p:cNvCxnSpPr/>
          <p:nvPr/>
        </p:nvCxnSpPr>
        <p:spPr bwMode="auto">
          <a:xfrm>
            <a:off x="6778292" y="4884248"/>
            <a:ext cx="0" cy="56750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Conector recto 24"/>
          <p:cNvCxnSpPr/>
          <p:nvPr/>
        </p:nvCxnSpPr>
        <p:spPr bwMode="auto">
          <a:xfrm flipH="1">
            <a:off x="6057165" y="5451756"/>
            <a:ext cx="72112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12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8572984"/>
              </p:ext>
            </p:extLst>
          </p:nvPr>
        </p:nvGraphicFramePr>
        <p:xfrm>
          <a:off x="7049330" y="4526346"/>
          <a:ext cx="1524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012" name="Ecuación" r:id="rId7" imgW="152268" imgH="164957" progId="">
                  <p:embed/>
                </p:oleObj>
              </mc:Choice>
              <mc:Fallback>
                <p:oleObj name="Ecuación" r:id="rId7" imgW="152268" imgH="164957" progId="">
                  <p:embed/>
                  <p:pic>
                    <p:nvPicPr>
                      <p:cNvPr id="0" name="Picture 1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9330" y="4526346"/>
                        <a:ext cx="1524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3314938"/>
              </p:ext>
            </p:extLst>
          </p:nvPr>
        </p:nvGraphicFramePr>
        <p:xfrm>
          <a:off x="8472740" y="4503316"/>
          <a:ext cx="1524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013" name="Ecuación" r:id="rId9" imgW="152268" imgH="164957" progId="">
                  <p:embed/>
                </p:oleObj>
              </mc:Choice>
              <mc:Fallback>
                <p:oleObj name="Ecuación" r:id="rId9" imgW="152268" imgH="164957" progId="">
                  <p:embed/>
                  <p:pic>
                    <p:nvPicPr>
                      <p:cNvPr id="0" name="Picture 1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2740" y="4503316"/>
                        <a:ext cx="1524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397933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1163" y="228600"/>
            <a:ext cx="8015287" cy="914400"/>
          </a:xfrm>
          <a:noFill/>
        </p:spPr>
        <p:txBody>
          <a:bodyPr lIns="92075" tIns="46038" rIns="92075" bIns="46038"/>
          <a:lstStyle/>
          <a:p>
            <a:r>
              <a:rPr lang="en-US" sz="4000" dirty="0"/>
              <a:t>Example: synchronization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6634163" y="2109788"/>
            <a:ext cx="1687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P</a:t>
            </a:r>
            <a:r>
              <a:rPr lang="en-US" sz="2400">
                <a:latin typeface="Times New Roman" pitchFamily="18" charset="0"/>
              </a:rPr>
              <a:t>: Switch</a:t>
            </a:r>
          </a:p>
        </p:txBody>
      </p:sp>
      <p:sp>
        <p:nvSpPr>
          <p:cNvPr id="21510" name="Rectangle 20"/>
          <p:cNvSpPr>
            <a:spLocks noChangeArrowheads="1"/>
          </p:cNvSpPr>
          <p:nvPr/>
        </p:nvSpPr>
        <p:spPr bwMode="auto">
          <a:xfrm>
            <a:off x="349250" y="975659"/>
            <a:ext cx="7772400" cy="955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400" dirty="0"/>
              <a:t>Load </a:t>
            </a:r>
            <a:r>
              <a:rPr lang="en-US" sz="2400" dirty="0">
                <a:solidFill>
                  <a:srgbClr val="FF3300"/>
                </a:solidFill>
              </a:rPr>
              <a:t>independent</a:t>
            </a:r>
            <a:r>
              <a:rPr lang="en-US" sz="2400" dirty="0"/>
              <a:t> wagons which are synchronized when unloading</a:t>
            </a:r>
            <a:endParaRPr lang="en-US" sz="2400" dirty="0">
              <a:sym typeface="Symbol" pitchFamily="18" charset="2"/>
            </a:endParaRPr>
          </a:p>
        </p:txBody>
      </p:sp>
      <p:sp>
        <p:nvSpPr>
          <p:cNvPr id="21518" name="Text Box 92"/>
          <p:cNvSpPr txBox="1">
            <a:spLocks noChangeArrowheads="1"/>
          </p:cNvSpPr>
          <p:nvPr/>
        </p:nvSpPr>
        <p:spPr bwMode="auto">
          <a:xfrm>
            <a:off x="5229225" y="3198813"/>
            <a:ext cx="822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ESR1</a:t>
            </a:r>
          </a:p>
        </p:txBody>
      </p:sp>
      <p:sp>
        <p:nvSpPr>
          <p:cNvPr id="600068" name="Text Box 4"/>
          <p:cNvSpPr txBox="1">
            <a:spLocks noChangeArrowheads="1"/>
          </p:cNvSpPr>
          <p:nvPr/>
        </p:nvSpPr>
        <p:spPr bwMode="auto">
          <a:xfrm>
            <a:off x="519113" y="2348847"/>
            <a:ext cx="6461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V1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95325" y="1871009"/>
            <a:ext cx="285750" cy="431800"/>
            <a:chOff x="3360" y="2208"/>
            <a:chExt cx="384" cy="768"/>
          </a:xfrm>
        </p:grpSpPr>
        <p:sp>
          <p:nvSpPr>
            <p:cNvPr id="21695" name="Line 6"/>
            <p:cNvSpPr>
              <a:spLocks noChangeShapeType="1"/>
            </p:cNvSpPr>
            <p:nvPr/>
          </p:nvSpPr>
          <p:spPr bwMode="auto">
            <a:xfrm>
              <a:off x="3360" y="268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1696" name="Line 7"/>
            <p:cNvSpPr>
              <a:spLocks noChangeShapeType="1"/>
            </p:cNvSpPr>
            <p:nvPr/>
          </p:nvSpPr>
          <p:spPr bwMode="auto">
            <a:xfrm>
              <a:off x="3744" y="268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1697" name="Line 8"/>
            <p:cNvSpPr>
              <a:spLocks noChangeShapeType="1"/>
            </p:cNvSpPr>
            <p:nvPr/>
          </p:nvSpPr>
          <p:spPr bwMode="auto">
            <a:xfrm flipH="1">
              <a:off x="3360" y="2688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1698" name="Line 9"/>
            <p:cNvSpPr>
              <a:spLocks noChangeShapeType="1"/>
            </p:cNvSpPr>
            <p:nvPr/>
          </p:nvSpPr>
          <p:spPr bwMode="auto">
            <a:xfrm>
              <a:off x="3360" y="2688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1699" name="Line 10"/>
            <p:cNvSpPr>
              <a:spLocks noChangeShapeType="1"/>
            </p:cNvSpPr>
            <p:nvPr/>
          </p:nvSpPr>
          <p:spPr bwMode="auto">
            <a:xfrm flipV="1">
              <a:off x="3552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1700" name="Rectangle 11"/>
            <p:cNvSpPr>
              <a:spLocks noChangeArrowheads="1"/>
            </p:cNvSpPr>
            <p:nvPr/>
          </p:nvSpPr>
          <p:spPr bwMode="auto">
            <a:xfrm>
              <a:off x="3408" y="2208"/>
              <a:ext cx="288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1701" name="AutoShape 12"/>
            <p:cNvSpPr>
              <a:spLocks noChangeArrowheads="1"/>
            </p:cNvSpPr>
            <p:nvPr/>
          </p:nvSpPr>
          <p:spPr bwMode="auto">
            <a:xfrm>
              <a:off x="3408" y="2208"/>
              <a:ext cx="288" cy="336"/>
            </a:xfrm>
            <a:prstGeom prst="rtTriangl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600085" name="Rectangle 21"/>
          <p:cNvSpPr>
            <a:spLocks noChangeArrowheads="1"/>
          </p:cNvSpPr>
          <p:nvPr/>
        </p:nvSpPr>
        <p:spPr bwMode="auto">
          <a:xfrm>
            <a:off x="1281113" y="2856847"/>
            <a:ext cx="111125" cy="1333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s-ES_tradnl"/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 rot="10800000">
            <a:off x="1236663" y="2758422"/>
            <a:ext cx="4468812" cy="92075"/>
            <a:chOff x="593" y="2074"/>
            <a:chExt cx="4687" cy="118"/>
          </a:xfrm>
        </p:grpSpPr>
        <p:sp>
          <p:nvSpPr>
            <p:cNvPr id="21643" name="Line 23"/>
            <p:cNvSpPr>
              <a:spLocks noChangeShapeType="1"/>
            </p:cNvSpPr>
            <p:nvPr/>
          </p:nvSpPr>
          <p:spPr bwMode="auto">
            <a:xfrm flipV="1">
              <a:off x="593" y="2184"/>
              <a:ext cx="45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1644" name="Line 24"/>
            <p:cNvSpPr>
              <a:spLocks noChangeShapeType="1"/>
            </p:cNvSpPr>
            <p:nvPr/>
          </p:nvSpPr>
          <p:spPr bwMode="auto">
            <a:xfrm flipV="1">
              <a:off x="689" y="2077"/>
              <a:ext cx="45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grpSp>
          <p:nvGrpSpPr>
            <p:cNvPr id="4" name="Group 25"/>
            <p:cNvGrpSpPr>
              <a:grpSpLocks/>
            </p:cNvGrpSpPr>
            <p:nvPr/>
          </p:nvGrpSpPr>
          <p:grpSpPr bwMode="auto">
            <a:xfrm>
              <a:off x="618" y="2074"/>
              <a:ext cx="2011" cy="113"/>
              <a:chOff x="618" y="2074"/>
              <a:chExt cx="2011" cy="113"/>
            </a:xfrm>
          </p:grpSpPr>
          <p:sp>
            <p:nvSpPr>
              <p:cNvPr id="21674" name="Line 26"/>
              <p:cNvSpPr>
                <a:spLocks noChangeShapeType="1"/>
              </p:cNvSpPr>
              <p:nvPr/>
            </p:nvSpPr>
            <p:spPr bwMode="auto">
              <a:xfrm flipV="1">
                <a:off x="618" y="208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75" name="Line 27"/>
              <p:cNvSpPr>
                <a:spLocks noChangeShapeType="1"/>
              </p:cNvSpPr>
              <p:nvPr/>
            </p:nvSpPr>
            <p:spPr bwMode="auto">
              <a:xfrm flipV="1">
                <a:off x="714" y="208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76" name="Line 28"/>
              <p:cNvSpPr>
                <a:spLocks noChangeShapeType="1"/>
              </p:cNvSpPr>
              <p:nvPr/>
            </p:nvSpPr>
            <p:spPr bwMode="auto">
              <a:xfrm flipV="1">
                <a:off x="810" y="208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77" name="Line 29"/>
              <p:cNvSpPr>
                <a:spLocks noChangeShapeType="1"/>
              </p:cNvSpPr>
              <p:nvPr/>
            </p:nvSpPr>
            <p:spPr bwMode="auto">
              <a:xfrm flipV="1">
                <a:off x="906" y="208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78" name="Line 30"/>
              <p:cNvSpPr>
                <a:spLocks noChangeShapeType="1"/>
              </p:cNvSpPr>
              <p:nvPr/>
            </p:nvSpPr>
            <p:spPr bwMode="auto">
              <a:xfrm flipV="1">
                <a:off x="1002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79" name="Line 31"/>
              <p:cNvSpPr>
                <a:spLocks noChangeShapeType="1"/>
              </p:cNvSpPr>
              <p:nvPr/>
            </p:nvSpPr>
            <p:spPr bwMode="auto">
              <a:xfrm flipV="1">
                <a:off x="1098" y="2083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80" name="Line 32"/>
              <p:cNvSpPr>
                <a:spLocks noChangeShapeType="1"/>
              </p:cNvSpPr>
              <p:nvPr/>
            </p:nvSpPr>
            <p:spPr bwMode="auto">
              <a:xfrm flipV="1">
                <a:off x="1194" y="208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81" name="Line 33"/>
              <p:cNvSpPr>
                <a:spLocks noChangeShapeType="1"/>
              </p:cNvSpPr>
              <p:nvPr/>
            </p:nvSpPr>
            <p:spPr bwMode="auto">
              <a:xfrm flipV="1">
                <a:off x="1290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82" name="Line 34"/>
              <p:cNvSpPr>
                <a:spLocks noChangeShapeType="1"/>
              </p:cNvSpPr>
              <p:nvPr/>
            </p:nvSpPr>
            <p:spPr bwMode="auto">
              <a:xfrm flipV="1">
                <a:off x="1386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83" name="Line 35"/>
              <p:cNvSpPr>
                <a:spLocks noChangeShapeType="1"/>
              </p:cNvSpPr>
              <p:nvPr/>
            </p:nvSpPr>
            <p:spPr bwMode="auto">
              <a:xfrm flipV="1">
                <a:off x="1482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84" name="Line 36"/>
              <p:cNvSpPr>
                <a:spLocks noChangeShapeType="1"/>
              </p:cNvSpPr>
              <p:nvPr/>
            </p:nvSpPr>
            <p:spPr bwMode="auto">
              <a:xfrm flipV="1">
                <a:off x="1578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85" name="Line 37"/>
              <p:cNvSpPr>
                <a:spLocks noChangeShapeType="1"/>
              </p:cNvSpPr>
              <p:nvPr/>
            </p:nvSpPr>
            <p:spPr bwMode="auto">
              <a:xfrm flipV="1">
                <a:off x="1674" y="207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86" name="Line 38"/>
              <p:cNvSpPr>
                <a:spLocks noChangeShapeType="1"/>
              </p:cNvSpPr>
              <p:nvPr/>
            </p:nvSpPr>
            <p:spPr bwMode="auto">
              <a:xfrm flipV="1">
                <a:off x="1770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87" name="Line 39"/>
              <p:cNvSpPr>
                <a:spLocks noChangeShapeType="1"/>
              </p:cNvSpPr>
              <p:nvPr/>
            </p:nvSpPr>
            <p:spPr bwMode="auto">
              <a:xfrm flipV="1">
                <a:off x="1866" y="207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88" name="Line 40"/>
              <p:cNvSpPr>
                <a:spLocks noChangeShapeType="1"/>
              </p:cNvSpPr>
              <p:nvPr/>
            </p:nvSpPr>
            <p:spPr bwMode="auto">
              <a:xfrm flipV="1">
                <a:off x="1962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89" name="Line 41"/>
              <p:cNvSpPr>
                <a:spLocks noChangeShapeType="1"/>
              </p:cNvSpPr>
              <p:nvPr/>
            </p:nvSpPr>
            <p:spPr bwMode="auto">
              <a:xfrm flipV="1">
                <a:off x="2058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90" name="Line 42"/>
              <p:cNvSpPr>
                <a:spLocks noChangeShapeType="1"/>
              </p:cNvSpPr>
              <p:nvPr/>
            </p:nvSpPr>
            <p:spPr bwMode="auto">
              <a:xfrm flipV="1">
                <a:off x="2154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91" name="Line 43"/>
              <p:cNvSpPr>
                <a:spLocks noChangeShapeType="1"/>
              </p:cNvSpPr>
              <p:nvPr/>
            </p:nvSpPr>
            <p:spPr bwMode="auto">
              <a:xfrm flipV="1">
                <a:off x="2250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92" name="Line 44"/>
              <p:cNvSpPr>
                <a:spLocks noChangeShapeType="1"/>
              </p:cNvSpPr>
              <p:nvPr/>
            </p:nvSpPr>
            <p:spPr bwMode="auto">
              <a:xfrm flipV="1">
                <a:off x="2346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93" name="Line 45"/>
              <p:cNvSpPr>
                <a:spLocks noChangeShapeType="1"/>
              </p:cNvSpPr>
              <p:nvPr/>
            </p:nvSpPr>
            <p:spPr bwMode="auto">
              <a:xfrm flipV="1">
                <a:off x="2442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94" name="Line 46"/>
              <p:cNvSpPr>
                <a:spLocks noChangeShapeType="1"/>
              </p:cNvSpPr>
              <p:nvPr/>
            </p:nvSpPr>
            <p:spPr bwMode="auto">
              <a:xfrm flipV="1">
                <a:off x="2538" y="209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5" name="Group 47"/>
            <p:cNvGrpSpPr>
              <a:grpSpLocks/>
            </p:cNvGrpSpPr>
            <p:nvPr/>
          </p:nvGrpSpPr>
          <p:grpSpPr bwMode="auto">
            <a:xfrm>
              <a:off x="2625" y="2079"/>
              <a:ext cx="2011" cy="113"/>
              <a:chOff x="618" y="2074"/>
              <a:chExt cx="2011" cy="113"/>
            </a:xfrm>
          </p:grpSpPr>
          <p:sp>
            <p:nvSpPr>
              <p:cNvPr id="21653" name="Line 48"/>
              <p:cNvSpPr>
                <a:spLocks noChangeShapeType="1"/>
              </p:cNvSpPr>
              <p:nvPr/>
            </p:nvSpPr>
            <p:spPr bwMode="auto">
              <a:xfrm flipV="1">
                <a:off x="618" y="208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54" name="Line 49"/>
              <p:cNvSpPr>
                <a:spLocks noChangeShapeType="1"/>
              </p:cNvSpPr>
              <p:nvPr/>
            </p:nvSpPr>
            <p:spPr bwMode="auto">
              <a:xfrm flipV="1">
                <a:off x="714" y="208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55" name="Line 50"/>
              <p:cNvSpPr>
                <a:spLocks noChangeShapeType="1"/>
              </p:cNvSpPr>
              <p:nvPr/>
            </p:nvSpPr>
            <p:spPr bwMode="auto">
              <a:xfrm flipV="1">
                <a:off x="810" y="208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56" name="Line 51"/>
              <p:cNvSpPr>
                <a:spLocks noChangeShapeType="1"/>
              </p:cNvSpPr>
              <p:nvPr/>
            </p:nvSpPr>
            <p:spPr bwMode="auto">
              <a:xfrm flipV="1">
                <a:off x="906" y="208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57" name="Line 52"/>
              <p:cNvSpPr>
                <a:spLocks noChangeShapeType="1"/>
              </p:cNvSpPr>
              <p:nvPr/>
            </p:nvSpPr>
            <p:spPr bwMode="auto">
              <a:xfrm flipV="1">
                <a:off x="1002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58" name="Line 53"/>
              <p:cNvSpPr>
                <a:spLocks noChangeShapeType="1"/>
              </p:cNvSpPr>
              <p:nvPr/>
            </p:nvSpPr>
            <p:spPr bwMode="auto">
              <a:xfrm flipV="1">
                <a:off x="1098" y="2083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59" name="Line 54"/>
              <p:cNvSpPr>
                <a:spLocks noChangeShapeType="1"/>
              </p:cNvSpPr>
              <p:nvPr/>
            </p:nvSpPr>
            <p:spPr bwMode="auto">
              <a:xfrm flipV="1">
                <a:off x="1194" y="208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60" name="Line 55"/>
              <p:cNvSpPr>
                <a:spLocks noChangeShapeType="1"/>
              </p:cNvSpPr>
              <p:nvPr/>
            </p:nvSpPr>
            <p:spPr bwMode="auto">
              <a:xfrm flipV="1">
                <a:off x="1290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61" name="Line 56"/>
              <p:cNvSpPr>
                <a:spLocks noChangeShapeType="1"/>
              </p:cNvSpPr>
              <p:nvPr/>
            </p:nvSpPr>
            <p:spPr bwMode="auto">
              <a:xfrm flipV="1">
                <a:off x="1386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62" name="Line 57"/>
              <p:cNvSpPr>
                <a:spLocks noChangeShapeType="1"/>
              </p:cNvSpPr>
              <p:nvPr/>
            </p:nvSpPr>
            <p:spPr bwMode="auto">
              <a:xfrm flipV="1">
                <a:off x="1482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63" name="Line 58"/>
              <p:cNvSpPr>
                <a:spLocks noChangeShapeType="1"/>
              </p:cNvSpPr>
              <p:nvPr/>
            </p:nvSpPr>
            <p:spPr bwMode="auto">
              <a:xfrm flipV="1">
                <a:off x="1578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64" name="Line 59"/>
              <p:cNvSpPr>
                <a:spLocks noChangeShapeType="1"/>
              </p:cNvSpPr>
              <p:nvPr/>
            </p:nvSpPr>
            <p:spPr bwMode="auto">
              <a:xfrm flipV="1">
                <a:off x="1674" y="207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65" name="Line 60"/>
              <p:cNvSpPr>
                <a:spLocks noChangeShapeType="1"/>
              </p:cNvSpPr>
              <p:nvPr/>
            </p:nvSpPr>
            <p:spPr bwMode="auto">
              <a:xfrm flipV="1">
                <a:off x="1770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66" name="Line 61"/>
              <p:cNvSpPr>
                <a:spLocks noChangeShapeType="1"/>
              </p:cNvSpPr>
              <p:nvPr/>
            </p:nvSpPr>
            <p:spPr bwMode="auto">
              <a:xfrm flipV="1">
                <a:off x="1866" y="207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67" name="Line 62"/>
              <p:cNvSpPr>
                <a:spLocks noChangeShapeType="1"/>
              </p:cNvSpPr>
              <p:nvPr/>
            </p:nvSpPr>
            <p:spPr bwMode="auto">
              <a:xfrm flipV="1">
                <a:off x="1962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68" name="Line 63"/>
              <p:cNvSpPr>
                <a:spLocks noChangeShapeType="1"/>
              </p:cNvSpPr>
              <p:nvPr/>
            </p:nvSpPr>
            <p:spPr bwMode="auto">
              <a:xfrm flipV="1">
                <a:off x="2058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69" name="Line 64"/>
              <p:cNvSpPr>
                <a:spLocks noChangeShapeType="1"/>
              </p:cNvSpPr>
              <p:nvPr/>
            </p:nvSpPr>
            <p:spPr bwMode="auto">
              <a:xfrm flipV="1">
                <a:off x="2154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70" name="Line 65"/>
              <p:cNvSpPr>
                <a:spLocks noChangeShapeType="1"/>
              </p:cNvSpPr>
              <p:nvPr/>
            </p:nvSpPr>
            <p:spPr bwMode="auto">
              <a:xfrm flipV="1">
                <a:off x="2250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71" name="Line 66"/>
              <p:cNvSpPr>
                <a:spLocks noChangeShapeType="1"/>
              </p:cNvSpPr>
              <p:nvPr/>
            </p:nvSpPr>
            <p:spPr bwMode="auto">
              <a:xfrm flipV="1">
                <a:off x="2346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72" name="Line 67"/>
              <p:cNvSpPr>
                <a:spLocks noChangeShapeType="1"/>
              </p:cNvSpPr>
              <p:nvPr/>
            </p:nvSpPr>
            <p:spPr bwMode="auto">
              <a:xfrm flipV="1">
                <a:off x="2442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73" name="Line 68"/>
              <p:cNvSpPr>
                <a:spLocks noChangeShapeType="1"/>
              </p:cNvSpPr>
              <p:nvPr/>
            </p:nvSpPr>
            <p:spPr bwMode="auto">
              <a:xfrm flipV="1">
                <a:off x="2538" y="209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21647" name="Line 69"/>
            <p:cNvSpPr>
              <a:spLocks noChangeShapeType="1"/>
            </p:cNvSpPr>
            <p:nvPr/>
          </p:nvSpPr>
          <p:spPr bwMode="auto">
            <a:xfrm flipV="1">
              <a:off x="4663" y="2080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1648" name="Line 70"/>
            <p:cNvSpPr>
              <a:spLocks noChangeShapeType="1"/>
            </p:cNvSpPr>
            <p:nvPr/>
          </p:nvSpPr>
          <p:spPr bwMode="auto">
            <a:xfrm flipV="1">
              <a:off x="4759" y="2078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1649" name="Line 71"/>
            <p:cNvSpPr>
              <a:spLocks noChangeShapeType="1"/>
            </p:cNvSpPr>
            <p:nvPr/>
          </p:nvSpPr>
          <p:spPr bwMode="auto">
            <a:xfrm flipV="1">
              <a:off x="4855" y="2083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1650" name="Line 72"/>
            <p:cNvSpPr>
              <a:spLocks noChangeShapeType="1"/>
            </p:cNvSpPr>
            <p:nvPr/>
          </p:nvSpPr>
          <p:spPr bwMode="auto">
            <a:xfrm flipV="1">
              <a:off x="4951" y="2081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1651" name="Line 73"/>
            <p:cNvSpPr>
              <a:spLocks noChangeShapeType="1"/>
            </p:cNvSpPr>
            <p:nvPr/>
          </p:nvSpPr>
          <p:spPr bwMode="auto">
            <a:xfrm flipV="1">
              <a:off x="5047" y="2079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1652" name="Line 74"/>
            <p:cNvSpPr>
              <a:spLocks noChangeShapeType="1"/>
            </p:cNvSpPr>
            <p:nvPr/>
          </p:nvSpPr>
          <p:spPr bwMode="auto">
            <a:xfrm flipV="1">
              <a:off x="5143" y="2077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21513" name="Text Box 75"/>
          <p:cNvSpPr txBox="1">
            <a:spLocks noChangeArrowheads="1"/>
          </p:cNvSpPr>
          <p:nvPr/>
        </p:nvSpPr>
        <p:spPr bwMode="auto">
          <a:xfrm>
            <a:off x="1104900" y="2933047"/>
            <a:ext cx="788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ESLI1</a:t>
            </a:r>
          </a:p>
        </p:txBody>
      </p:sp>
      <p:sp>
        <p:nvSpPr>
          <p:cNvPr id="600140" name="Rectangle 76"/>
          <p:cNvSpPr>
            <a:spLocks noChangeArrowheads="1"/>
          </p:cNvSpPr>
          <p:nvPr/>
        </p:nvSpPr>
        <p:spPr bwMode="auto">
          <a:xfrm>
            <a:off x="5468938" y="2856847"/>
            <a:ext cx="111125" cy="1333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s-ES_tradnl"/>
          </a:p>
        </p:txBody>
      </p:sp>
      <p:grpSp>
        <p:nvGrpSpPr>
          <p:cNvPr id="6" name="Group 77"/>
          <p:cNvGrpSpPr>
            <a:grpSpLocks/>
          </p:cNvGrpSpPr>
          <p:nvPr/>
        </p:nvGrpSpPr>
        <p:grpSpPr bwMode="auto">
          <a:xfrm>
            <a:off x="1235075" y="2536172"/>
            <a:ext cx="387350" cy="295275"/>
            <a:chOff x="1512" y="2034"/>
            <a:chExt cx="244" cy="186"/>
          </a:xfrm>
        </p:grpSpPr>
        <p:sp>
          <p:nvSpPr>
            <p:cNvPr id="21636" name="AutoShape 78"/>
            <p:cNvSpPr>
              <a:spLocks noChangeArrowheads="1"/>
            </p:cNvSpPr>
            <p:nvPr/>
          </p:nvSpPr>
          <p:spPr bwMode="auto">
            <a:xfrm>
              <a:off x="1512" y="2034"/>
              <a:ext cx="244" cy="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5 w 21600"/>
                <a:gd name="T13" fmla="*/ 4500 h 21600"/>
                <a:gd name="T14" fmla="*/ 17085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grpSp>
          <p:nvGrpSpPr>
            <p:cNvPr id="7" name="Group 79"/>
            <p:cNvGrpSpPr>
              <a:grpSpLocks/>
            </p:cNvGrpSpPr>
            <p:nvPr/>
          </p:nvGrpSpPr>
          <p:grpSpPr bwMode="auto">
            <a:xfrm>
              <a:off x="1514" y="2036"/>
              <a:ext cx="242" cy="184"/>
              <a:chOff x="1514" y="2036"/>
              <a:chExt cx="242" cy="184"/>
            </a:xfrm>
          </p:grpSpPr>
          <p:sp>
            <p:nvSpPr>
              <p:cNvPr id="21638" name="Oval 80"/>
              <p:cNvSpPr>
                <a:spLocks noChangeArrowheads="1"/>
              </p:cNvSpPr>
              <p:nvPr/>
            </p:nvSpPr>
            <p:spPr bwMode="auto">
              <a:xfrm>
                <a:off x="1566" y="2154"/>
                <a:ext cx="56" cy="66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639" name="Oval 81"/>
              <p:cNvSpPr>
                <a:spLocks noChangeArrowheads="1"/>
              </p:cNvSpPr>
              <p:nvPr/>
            </p:nvSpPr>
            <p:spPr bwMode="auto">
              <a:xfrm>
                <a:off x="1650" y="2154"/>
                <a:ext cx="56" cy="66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640" name="Line 82"/>
              <p:cNvSpPr>
                <a:spLocks noChangeShapeType="1"/>
              </p:cNvSpPr>
              <p:nvPr/>
            </p:nvSpPr>
            <p:spPr bwMode="auto">
              <a:xfrm>
                <a:off x="1560" y="2142"/>
                <a:ext cx="15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41" name="Line 83"/>
              <p:cNvSpPr>
                <a:spLocks noChangeShapeType="1"/>
              </p:cNvSpPr>
              <p:nvPr/>
            </p:nvSpPr>
            <p:spPr bwMode="auto">
              <a:xfrm flipV="1">
                <a:off x="1702" y="2038"/>
                <a:ext cx="54" cy="11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42" name="Line 84"/>
              <p:cNvSpPr>
                <a:spLocks noChangeShapeType="1"/>
              </p:cNvSpPr>
              <p:nvPr/>
            </p:nvSpPr>
            <p:spPr bwMode="auto">
              <a:xfrm flipH="1" flipV="1">
                <a:off x="1514" y="2036"/>
                <a:ext cx="54" cy="11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</p:grpSp>
      <p:grpSp>
        <p:nvGrpSpPr>
          <p:cNvPr id="8" name="Group 85"/>
          <p:cNvGrpSpPr>
            <a:grpSpLocks/>
          </p:cNvGrpSpPr>
          <p:nvPr/>
        </p:nvGrpSpPr>
        <p:grpSpPr bwMode="auto">
          <a:xfrm>
            <a:off x="5165725" y="2542522"/>
            <a:ext cx="384175" cy="292100"/>
            <a:chOff x="1514" y="2036"/>
            <a:chExt cx="242" cy="184"/>
          </a:xfrm>
        </p:grpSpPr>
        <p:sp>
          <p:nvSpPr>
            <p:cNvPr id="21631" name="Oval 86"/>
            <p:cNvSpPr>
              <a:spLocks noChangeArrowheads="1"/>
            </p:cNvSpPr>
            <p:nvPr/>
          </p:nvSpPr>
          <p:spPr bwMode="auto">
            <a:xfrm>
              <a:off x="1566" y="2154"/>
              <a:ext cx="56" cy="66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1632" name="Oval 87"/>
            <p:cNvSpPr>
              <a:spLocks noChangeArrowheads="1"/>
            </p:cNvSpPr>
            <p:nvPr/>
          </p:nvSpPr>
          <p:spPr bwMode="auto">
            <a:xfrm>
              <a:off x="1650" y="2154"/>
              <a:ext cx="56" cy="66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1633" name="Line 88"/>
            <p:cNvSpPr>
              <a:spLocks noChangeShapeType="1"/>
            </p:cNvSpPr>
            <p:nvPr/>
          </p:nvSpPr>
          <p:spPr bwMode="auto">
            <a:xfrm>
              <a:off x="1560" y="2142"/>
              <a:ext cx="15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1634" name="Line 89"/>
            <p:cNvSpPr>
              <a:spLocks noChangeShapeType="1"/>
            </p:cNvSpPr>
            <p:nvPr/>
          </p:nvSpPr>
          <p:spPr bwMode="auto">
            <a:xfrm flipV="1">
              <a:off x="1702" y="2038"/>
              <a:ext cx="54" cy="1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1635" name="Line 90"/>
            <p:cNvSpPr>
              <a:spLocks noChangeShapeType="1"/>
            </p:cNvSpPr>
            <p:nvPr/>
          </p:nvSpPr>
          <p:spPr bwMode="auto">
            <a:xfrm flipH="1" flipV="1">
              <a:off x="1514" y="2036"/>
              <a:ext cx="54" cy="1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21517" name="AutoShape 91"/>
          <p:cNvSpPr>
            <a:spLocks noChangeArrowheads="1"/>
          </p:cNvSpPr>
          <p:nvPr/>
        </p:nvSpPr>
        <p:spPr bwMode="auto">
          <a:xfrm rot="5400000">
            <a:off x="1063625" y="2091672"/>
            <a:ext cx="346075" cy="511175"/>
          </a:xfrm>
          <a:custGeom>
            <a:avLst/>
            <a:gdLst>
              <a:gd name="T0" fmla="*/ 62211974 w 21600"/>
              <a:gd name="T1" fmla="*/ 0 h 21600"/>
              <a:gd name="T2" fmla="*/ 62211974 w 21600"/>
              <a:gd name="T3" fmla="*/ 161142133 h 21600"/>
              <a:gd name="T4" fmla="*/ 13313440 w 21600"/>
              <a:gd name="T5" fmla="*/ 286286579 h 21600"/>
              <a:gd name="T6" fmla="*/ 88838862 w 21600"/>
              <a:gd name="T7" fmla="*/ 80571351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1519" name="Rectangle 93"/>
          <p:cNvSpPr>
            <a:spLocks noChangeArrowheads="1"/>
          </p:cNvSpPr>
          <p:nvPr/>
        </p:nvSpPr>
        <p:spPr bwMode="auto">
          <a:xfrm>
            <a:off x="414338" y="2166284"/>
            <a:ext cx="276225" cy="11747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600158" name="Text Box 94"/>
          <p:cNvSpPr txBox="1">
            <a:spLocks noChangeArrowheads="1"/>
          </p:cNvSpPr>
          <p:nvPr/>
        </p:nvSpPr>
        <p:spPr bwMode="auto">
          <a:xfrm>
            <a:off x="2041525" y="1821797"/>
            <a:ext cx="1155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RM1</a:t>
            </a:r>
          </a:p>
        </p:txBody>
      </p:sp>
      <p:sp>
        <p:nvSpPr>
          <p:cNvPr id="600159" name="Text Box 95"/>
          <p:cNvSpPr txBox="1">
            <a:spLocks noChangeArrowheads="1"/>
          </p:cNvSpPr>
          <p:nvPr/>
        </p:nvSpPr>
        <p:spPr bwMode="auto">
          <a:xfrm>
            <a:off x="3738563" y="1855134"/>
            <a:ext cx="92344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LM1</a:t>
            </a:r>
          </a:p>
        </p:txBody>
      </p:sp>
      <p:sp>
        <p:nvSpPr>
          <p:cNvPr id="21522" name="AutoShape 96"/>
          <p:cNvSpPr>
            <a:spLocks noChangeArrowheads="1"/>
          </p:cNvSpPr>
          <p:nvPr/>
        </p:nvSpPr>
        <p:spPr bwMode="auto">
          <a:xfrm>
            <a:off x="2178050" y="2399647"/>
            <a:ext cx="552450" cy="138112"/>
          </a:xfrm>
          <a:custGeom>
            <a:avLst/>
            <a:gdLst>
              <a:gd name="T0" fmla="*/ 271039136 w 21600"/>
              <a:gd name="T1" fmla="*/ 0 h 21600"/>
              <a:gd name="T2" fmla="*/ 0 w 21600"/>
              <a:gd name="T3" fmla="*/ 2823297 h 21600"/>
              <a:gd name="T4" fmla="*/ 271039136 w 21600"/>
              <a:gd name="T5" fmla="*/ 5646594 h 21600"/>
              <a:gd name="T6" fmla="*/ 361385958 w 21600"/>
              <a:gd name="T7" fmla="*/ 282329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1523" name="AutoShape 97"/>
          <p:cNvSpPr>
            <a:spLocks noChangeArrowheads="1"/>
          </p:cNvSpPr>
          <p:nvPr/>
        </p:nvSpPr>
        <p:spPr bwMode="auto">
          <a:xfrm flipH="1">
            <a:off x="3797300" y="2396472"/>
            <a:ext cx="552450" cy="138112"/>
          </a:xfrm>
          <a:custGeom>
            <a:avLst/>
            <a:gdLst>
              <a:gd name="T0" fmla="*/ 271039136 w 21600"/>
              <a:gd name="T1" fmla="*/ 0 h 21600"/>
              <a:gd name="T2" fmla="*/ 0 w 21600"/>
              <a:gd name="T3" fmla="*/ 2823297 h 21600"/>
              <a:gd name="T4" fmla="*/ 271039136 w 21600"/>
              <a:gd name="T5" fmla="*/ 5646594 h 21600"/>
              <a:gd name="T6" fmla="*/ 361385958 w 21600"/>
              <a:gd name="T7" fmla="*/ 282329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00168" name="Text Box 104"/>
          <p:cNvSpPr txBox="1">
            <a:spLocks noChangeArrowheads="1"/>
          </p:cNvSpPr>
          <p:nvPr/>
        </p:nvSpPr>
        <p:spPr bwMode="auto">
          <a:xfrm>
            <a:off x="349250" y="3004484"/>
            <a:ext cx="677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S1</a:t>
            </a:r>
          </a:p>
        </p:txBody>
      </p:sp>
      <p:sp>
        <p:nvSpPr>
          <p:cNvPr id="21526" name="Text Box 105"/>
          <p:cNvSpPr txBox="1">
            <a:spLocks noChangeArrowheads="1"/>
          </p:cNvSpPr>
          <p:nvPr/>
        </p:nvSpPr>
        <p:spPr bwMode="auto">
          <a:xfrm>
            <a:off x="6642100" y="2487613"/>
            <a:ext cx="1687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V</a:t>
            </a:r>
            <a:r>
              <a:rPr lang="en-US" sz="2400">
                <a:latin typeface="Times New Roman" pitchFamily="18" charset="0"/>
              </a:rPr>
              <a:t>: Valve</a:t>
            </a:r>
          </a:p>
        </p:txBody>
      </p:sp>
      <p:sp>
        <p:nvSpPr>
          <p:cNvPr id="600174" name="Text Box 110"/>
          <p:cNvSpPr txBox="1">
            <a:spLocks noChangeArrowheads="1"/>
          </p:cNvSpPr>
          <p:nvPr/>
        </p:nvSpPr>
        <p:spPr bwMode="auto">
          <a:xfrm>
            <a:off x="519113" y="4064094"/>
            <a:ext cx="6461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V2</a:t>
            </a:r>
          </a:p>
        </p:txBody>
      </p:sp>
      <p:grpSp>
        <p:nvGrpSpPr>
          <p:cNvPr id="10" name="Group 111"/>
          <p:cNvGrpSpPr>
            <a:grpSpLocks/>
          </p:cNvGrpSpPr>
          <p:nvPr/>
        </p:nvGrpSpPr>
        <p:grpSpPr bwMode="auto">
          <a:xfrm>
            <a:off x="695325" y="3586256"/>
            <a:ext cx="285750" cy="431800"/>
            <a:chOff x="3360" y="2208"/>
            <a:chExt cx="384" cy="768"/>
          </a:xfrm>
        </p:grpSpPr>
        <p:sp>
          <p:nvSpPr>
            <p:cNvPr id="21619" name="Line 112"/>
            <p:cNvSpPr>
              <a:spLocks noChangeShapeType="1"/>
            </p:cNvSpPr>
            <p:nvPr/>
          </p:nvSpPr>
          <p:spPr bwMode="auto">
            <a:xfrm>
              <a:off x="3360" y="268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1620" name="Line 113"/>
            <p:cNvSpPr>
              <a:spLocks noChangeShapeType="1"/>
            </p:cNvSpPr>
            <p:nvPr/>
          </p:nvSpPr>
          <p:spPr bwMode="auto">
            <a:xfrm>
              <a:off x="3744" y="268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1621" name="Line 114"/>
            <p:cNvSpPr>
              <a:spLocks noChangeShapeType="1"/>
            </p:cNvSpPr>
            <p:nvPr/>
          </p:nvSpPr>
          <p:spPr bwMode="auto">
            <a:xfrm flipH="1">
              <a:off x="3360" y="2688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1622" name="Line 115"/>
            <p:cNvSpPr>
              <a:spLocks noChangeShapeType="1"/>
            </p:cNvSpPr>
            <p:nvPr/>
          </p:nvSpPr>
          <p:spPr bwMode="auto">
            <a:xfrm>
              <a:off x="3360" y="2688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1623" name="Line 116"/>
            <p:cNvSpPr>
              <a:spLocks noChangeShapeType="1"/>
            </p:cNvSpPr>
            <p:nvPr/>
          </p:nvSpPr>
          <p:spPr bwMode="auto">
            <a:xfrm flipV="1">
              <a:off x="3552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1624" name="Rectangle 117"/>
            <p:cNvSpPr>
              <a:spLocks noChangeArrowheads="1"/>
            </p:cNvSpPr>
            <p:nvPr/>
          </p:nvSpPr>
          <p:spPr bwMode="auto">
            <a:xfrm>
              <a:off x="3408" y="2208"/>
              <a:ext cx="288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1625" name="AutoShape 118"/>
            <p:cNvSpPr>
              <a:spLocks noChangeArrowheads="1"/>
            </p:cNvSpPr>
            <p:nvPr/>
          </p:nvSpPr>
          <p:spPr bwMode="auto">
            <a:xfrm>
              <a:off x="3408" y="2208"/>
              <a:ext cx="288" cy="336"/>
            </a:xfrm>
            <a:prstGeom prst="rtTriangl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600183" name="Rectangle 119"/>
          <p:cNvSpPr>
            <a:spLocks noChangeArrowheads="1"/>
          </p:cNvSpPr>
          <p:nvPr/>
        </p:nvSpPr>
        <p:spPr bwMode="auto">
          <a:xfrm>
            <a:off x="1281113" y="4572094"/>
            <a:ext cx="111125" cy="1333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s-ES_tradnl"/>
          </a:p>
        </p:txBody>
      </p:sp>
      <p:grpSp>
        <p:nvGrpSpPr>
          <p:cNvPr id="11" name="Group 120"/>
          <p:cNvGrpSpPr>
            <a:grpSpLocks/>
          </p:cNvGrpSpPr>
          <p:nvPr/>
        </p:nvGrpSpPr>
        <p:grpSpPr bwMode="auto">
          <a:xfrm rot="10800000">
            <a:off x="1236663" y="4473669"/>
            <a:ext cx="4468812" cy="92075"/>
            <a:chOff x="593" y="2074"/>
            <a:chExt cx="4687" cy="118"/>
          </a:xfrm>
        </p:grpSpPr>
        <p:sp>
          <p:nvSpPr>
            <p:cNvPr id="21567" name="Line 121"/>
            <p:cNvSpPr>
              <a:spLocks noChangeShapeType="1"/>
            </p:cNvSpPr>
            <p:nvPr/>
          </p:nvSpPr>
          <p:spPr bwMode="auto">
            <a:xfrm flipV="1">
              <a:off x="593" y="2184"/>
              <a:ext cx="45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1568" name="Line 122"/>
            <p:cNvSpPr>
              <a:spLocks noChangeShapeType="1"/>
            </p:cNvSpPr>
            <p:nvPr/>
          </p:nvSpPr>
          <p:spPr bwMode="auto">
            <a:xfrm flipV="1">
              <a:off x="689" y="2077"/>
              <a:ext cx="45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grpSp>
          <p:nvGrpSpPr>
            <p:cNvPr id="12" name="Group 123"/>
            <p:cNvGrpSpPr>
              <a:grpSpLocks/>
            </p:cNvGrpSpPr>
            <p:nvPr/>
          </p:nvGrpSpPr>
          <p:grpSpPr bwMode="auto">
            <a:xfrm>
              <a:off x="618" y="2074"/>
              <a:ext cx="2011" cy="113"/>
              <a:chOff x="618" y="2074"/>
              <a:chExt cx="2011" cy="113"/>
            </a:xfrm>
          </p:grpSpPr>
          <p:sp>
            <p:nvSpPr>
              <p:cNvPr id="21598" name="Line 124"/>
              <p:cNvSpPr>
                <a:spLocks noChangeShapeType="1"/>
              </p:cNvSpPr>
              <p:nvPr/>
            </p:nvSpPr>
            <p:spPr bwMode="auto">
              <a:xfrm flipV="1">
                <a:off x="618" y="208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599" name="Line 125"/>
              <p:cNvSpPr>
                <a:spLocks noChangeShapeType="1"/>
              </p:cNvSpPr>
              <p:nvPr/>
            </p:nvSpPr>
            <p:spPr bwMode="auto">
              <a:xfrm flipV="1">
                <a:off x="714" y="208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00" name="Line 126"/>
              <p:cNvSpPr>
                <a:spLocks noChangeShapeType="1"/>
              </p:cNvSpPr>
              <p:nvPr/>
            </p:nvSpPr>
            <p:spPr bwMode="auto">
              <a:xfrm flipV="1">
                <a:off x="810" y="208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01" name="Line 127"/>
              <p:cNvSpPr>
                <a:spLocks noChangeShapeType="1"/>
              </p:cNvSpPr>
              <p:nvPr/>
            </p:nvSpPr>
            <p:spPr bwMode="auto">
              <a:xfrm flipV="1">
                <a:off x="906" y="208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02" name="Line 128"/>
              <p:cNvSpPr>
                <a:spLocks noChangeShapeType="1"/>
              </p:cNvSpPr>
              <p:nvPr/>
            </p:nvSpPr>
            <p:spPr bwMode="auto">
              <a:xfrm flipV="1">
                <a:off x="1002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03" name="Line 129"/>
              <p:cNvSpPr>
                <a:spLocks noChangeShapeType="1"/>
              </p:cNvSpPr>
              <p:nvPr/>
            </p:nvSpPr>
            <p:spPr bwMode="auto">
              <a:xfrm flipV="1">
                <a:off x="1098" y="2083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04" name="Line 130"/>
              <p:cNvSpPr>
                <a:spLocks noChangeShapeType="1"/>
              </p:cNvSpPr>
              <p:nvPr/>
            </p:nvSpPr>
            <p:spPr bwMode="auto">
              <a:xfrm flipV="1">
                <a:off x="1194" y="208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05" name="Line 131"/>
              <p:cNvSpPr>
                <a:spLocks noChangeShapeType="1"/>
              </p:cNvSpPr>
              <p:nvPr/>
            </p:nvSpPr>
            <p:spPr bwMode="auto">
              <a:xfrm flipV="1">
                <a:off x="1290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06" name="Line 132"/>
              <p:cNvSpPr>
                <a:spLocks noChangeShapeType="1"/>
              </p:cNvSpPr>
              <p:nvPr/>
            </p:nvSpPr>
            <p:spPr bwMode="auto">
              <a:xfrm flipV="1">
                <a:off x="1386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07" name="Line 133"/>
              <p:cNvSpPr>
                <a:spLocks noChangeShapeType="1"/>
              </p:cNvSpPr>
              <p:nvPr/>
            </p:nvSpPr>
            <p:spPr bwMode="auto">
              <a:xfrm flipV="1">
                <a:off x="1482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08" name="Line 134"/>
              <p:cNvSpPr>
                <a:spLocks noChangeShapeType="1"/>
              </p:cNvSpPr>
              <p:nvPr/>
            </p:nvSpPr>
            <p:spPr bwMode="auto">
              <a:xfrm flipV="1">
                <a:off x="1578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09" name="Line 135"/>
              <p:cNvSpPr>
                <a:spLocks noChangeShapeType="1"/>
              </p:cNvSpPr>
              <p:nvPr/>
            </p:nvSpPr>
            <p:spPr bwMode="auto">
              <a:xfrm flipV="1">
                <a:off x="1674" y="207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10" name="Line 136"/>
              <p:cNvSpPr>
                <a:spLocks noChangeShapeType="1"/>
              </p:cNvSpPr>
              <p:nvPr/>
            </p:nvSpPr>
            <p:spPr bwMode="auto">
              <a:xfrm flipV="1">
                <a:off x="1770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11" name="Line 137"/>
              <p:cNvSpPr>
                <a:spLocks noChangeShapeType="1"/>
              </p:cNvSpPr>
              <p:nvPr/>
            </p:nvSpPr>
            <p:spPr bwMode="auto">
              <a:xfrm flipV="1">
                <a:off x="1866" y="207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12" name="Line 138"/>
              <p:cNvSpPr>
                <a:spLocks noChangeShapeType="1"/>
              </p:cNvSpPr>
              <p:nvPr/>
            </p:nvSpPr>
            <p:spPr bwMode="auto">
              <a:xfrm flipV="1">
                <a:off x="1962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13" name="Line 139"/>
              <p:cNvSpPr>
                <a:spLocks noChangeShapeType="1"/>
              </p:cNvSpPr>
              <p:nvPr/>
            </p:nvSpPr>
            <p:spPr bwMode="auto">
              <a:xfrm flipV="1">
                <a:off x="2058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14" name="Line 140"/>
              <p:cNvSpPr>
                <a:spLocks noChangeShapeType="1"/>
              </p:cNvSpPr>
              <p:nvPr/>
            </p:nvSpPr>
            <p:spPr bwMode="auto">
              <a:xfrm flipV="1">
                <a:off x="2154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15" name="Line 141"/>
              <p:cNvSpPr>
                <a:spLocks noChangeShapeType="1"/>
              </p:cNvSpPr>
              <p:nvPr/>
            </p:nvSpPr>
            <p:spPr bwMode="auto">
              <a:xfrm flipV="1">
                <a:off x="2250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16" name="Line 142"/>
              <p:cNvSpPr>
                <a:spLocks noChangeShapeType="1"/>
              </p:cNvSpPr>
              <p:nvPr/>
            </p:nvSpPr>
            <p:spPr bwMode="auto">
              <a:xfrm flipV="1">
                <a:off x="2346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17" name="Line 143"/>
              <p:cNvSpPr>
                <a:spLocks noChangeShapeType="1"/>
              </p:cNvSpPr>
              <p:nvPr/>
            </p:nvSpPr>
            <p:spPr bwMode="auto">
              <a:xfrm flipV="1">
                <a:off x="2442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618" name="Line 144"/>
              <p:cNvSpPr>
                <a:spLocks noChangeShapeType="1"/>
              </p:cNvSpPr>
              <p:nvPr/>
            </p:nvSpPr>
            <p:spPr bwMode="auto">
              <a:xfrm flipV="1">
                <a:off x="2538" y="209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13" name="Group 145"/>
            <p:cNvGrpSpPr>
              <a:grpSpLocks/>
            </p:cNvGrpSpPr>
            <p:nvPr/>
          </p:nvGrpSpPr>
          <p:grpSpPr bwMode="auto">
            <a:xfrm>
              <a:off x="2625" y="2079"/>
              <a:ext cx="2011" cy="113"/>
              <a:chOff x="618" y="2074"/>
              <a:chExt cx="2011" cy="113"/>
            </a:xfrm>
          </p:grpSpPr>
          <p:sp>
            <p:nvSpPr>
              <p:cNvPr id="21577" name="Line 146"/>
              <p:cNvSpPr>
                <a:spLocks noChangeShapeType="1"/>
              </p:cNvSpPr>
              <p:nvPr/>
            </p:nvSpPr>
            <p:spPr bwMode="auto">
              <a:xfrm flipV="1">
                <a:off x="618" y="208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578" name="Line 147"/>
              <p:cNvSpPr>
                <a:spLocks noChangeShapeType="1"/>
              </p:cNvSpPr>
              <p:nvPr/>
            </p:nvSpPr>
            <p:spPr bwMode="auto">
              <a:xfrm flipV="1">
                <a:off x="714" y="208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579" name="Line 148"/>
              <p:cNvSpPr>
                <a:spLocks noChangeShapeType="1"/>
              </p:cNvSpPr>
              <p:nvPr/>
            </p:nvSpPr>
            <p:spPr bwMode="auto">
              <a:xfrm flipV="1">
                <a:off x="810" y="208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580" name="Line 149"/>
              <p:cNvSpPr>
                <a:spLocks noChangeShapeType="1"/>
              </p:cNvSpPr>
              <p:nvPr/>
            </p:nvSpPr>
            <p:spPr bwMode="auto">
              <a:xfrm flipV="1">
                <a:off x="906" y="208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581" name="Line 150"/>
              <p:cNvSpPr>
                <a:spLocks noChangeShapeType="1"/>
              </p:cNvSpPr>
              <p:nvPr/>
            </p:nvSpPr>
            <p:spPr bwMode="auto">
              <a:xfrm flipV="1">
                <a:off x="1002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582" name="Line 151"/>
              <p:cNvSpPr>
                <a:spLocks noChangeShapeType="1"/>
              </p:cNvSpPr>
              <p:nvPr/>
            </p:nvSpPr>
            <p:spPr bwMode="auto">
              <a:xfrm flipV="1">
                <a:off x="1098" y="2083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583" name="Line 152"/>
              <p:cNvSpPr>
                <a:spLocks noChangeShapeType="1"/>
              </p:cNvSpPr>
              <p:nvPr/>
            </p:nvSpPr>
            <p:spPr bwMode="auto">
              <a:xfrm flipV="1">
                <a:off x="1194" y="208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584" name="Line 153"/>
              <p:cNvSpPr>
                <a:spLocks noChangeShapeType="1"/>
              </p:cNvSpPr>
              <p:nvPr/>
            </p:nvSpPr>
            <p:spPr bwMode="auto">
              <a:xfrm flipV="1">
                <a:off x="1290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585" name="Line 154"/>
              <p:cNvSpPr>
                <a:spLocks noChangeShapeType="1"/>
              </p:cNvSpPr>
              <p:nvPr/>
            </p:nvSpPr>
            <p:spPr bwMode="auto">
              <a:xfrm flipV="1">
                <a:off x="1386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586" name="Line 155"/>
              <p:cNvSpPr>
                <a:spLocks noChangeShapeType="1"/>
              </p:cNvSpPr>
              <p:nvPr/>
            </p:nvSpPr>
            <p:spPr bwMode="auto">
              <a:xfrm flipV="1">
                <a:off x="1482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587" name="Line 156"/>
              <p:cNvSpPr>
                <a:spLocks noChangeShapeType="1"/>
              </p:cNvSpPr>
              <p:nvPr/>
            </p:nvSpPr>
            <p:spPr bwMode="auto">
              <a:xfrm flipV="1">
                <a:off x="1578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588" name="Line 157"/>
              <p:cNvSpPr>
                <a:spLocks noChangeShapeType="1"/>
              </p:cNvSpPr>
              <p:nvPr/>
            </p:nvSpPr>
            <p:spPr bwMode="auto">
              <a:xfrm flipV="1">
                <a:off x="1674" y="207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589" name="Line 158"/>
              <p:cNvSpPr>
                <a:spLocks noChangeShapeType="1"/>
              </p:cNvSpPr>
              <p:nvPr/>
            </p:nvSpPr>
            <p:spPr bwMode="auto">
              <a:xfrm flipV="1">
                <a:off x="1770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590" name="Line 159"/>
              <p:cNvSpPr>
                <a:spLocks noChangeShapeType="1"/>
              </p:cNvSpPr>
              <p:nvPr/>
            </p:nvSpPr>
            <p:spPr bwMode="auto">
              <a:xfrm flipV="1">
                <a:off x="1866" y="207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591" name="Line 160"/>
              <p:cNvSpPr>
                <a:spLocks noChangeShapeType="1"/>
              </p:cNvSpPr>
              <p:nvPr/>
            </p:nvSpPr>
            <p:spPr bwMode="auto">
              <a:xfrm flipV="1">
                <a:off x="1962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592" name="Line 161"/>
              <p:cNvSpPr>
                <a:spLocks noChangeShapeType="1"/>
              </p:cNvSpPr>
              <p:nvPr/>
            </p:nvSpPr>
            <p:spPr bwMode="auto">
              <a:xfrm flipV="1">
                <a:off x="2058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593" name="Line 162"/>
              <p:cNvSpPr>
                <a:spLocks noChangeShapeType="1"/>
              </p:cNvSpPr>
              <p:nvPr/>
            </p:nvSpPr>
            <p:spPr bwMode="auto">
              <a:xfrm flipV="1">
                <a:off x="2154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594" name="Line 163"/>
              <p:cNvSpPr>
                <a:spLocks noChangeShapeType="1"/>
              </p:cNvSpPr>
              <p:nvPr/>
            </p:nvSpPr>
            <p:spPr bwMode="auto">
              <a:xfrm flipV="1">
                <a:off x="2250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595" name="Line 164"/>
              <p:cNvSpPr>
                <a:spLocks noChangeShapeType="1"/>
              </p:cNvSpPr>
              <p:nvPr/>
            </p:nvSpPr>
            <p:spPr bwMode="auto">
              <a:xfrm flipV="1">
                <a:off x="2346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596" name="Line 165"/>
              <p:cNvSpPr>
                <a:spLocks noChangeShapeType="1"/>
              </p:cNvSpPr>
              <p:nvPr/>
            </p:nvSpPr>
            <p:spPr bwMode="auto">
              <a:xfrm flipV="1">
                <a:off x="2442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597" name="Line 166"/>
              <p:cNvSpPr>
                <a:spLocks noChangeShapeType="1"/>
              </p:cNvSpPr>
              <p:nvPr/>
            </p:nvSpPr>
            <p:spPr bwMode="auto">
              <a:xfrm flipV="1">
                <a:off x="2538" y="209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21571" name="Line 167"/>
            <p:cNvSpPr>
              <a:spLocks noChangeShapeType="1"/>
            </p:cNvSpPr>
            <p:nvPr/>
          </p:nvSpPr>
          <p:spPr bwMode="auto">
            <a:xfrm flipV="1">
              <a:off x="4663" y="2080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1572" name="Line 168"/>
            <p:cNvSpPr>
              <a:spLocks noChangeShapeType="1"/>
            </p:cNvSpPr>
            <p:nvPr/>
          </p:nvSpPr>
          <p:spPr bwMode="auto">
            <a:xfrm flipV="1">
              <a:off x="4759" y="2078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1573" name="Line 169"/>
            <p:cNvSpPr>
              <a:spLocks noChangeShapeType="1"/>
            </p:cNvSpPr>
            <p:nvPr/>
          </p:nvSpPr>
          <p:spPr bwMode="auto">
            <a:xfrm flipV="1">
              <a:off x="4855" y="2083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1574" name="Line 170"/>
            <p:cNvSpPr>
              <a:spLocks noChangeShapeType="1"/>
            </p:cNvSpPr>
            <p:nvPr/>
          </p:nvSpPr>
          <p:spPr bwMode="auto">
            <a:xfrm flipV="1">
              <a:off x="4951" y="2081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1575" name="Line 171"/>
            <p:cNvSpPr>
              <a:spLocks noChangeShapeType="1"/>
            </p:cNvSpPr>
            <p:nvPr/>
          </p:nvSpPr>
          <p:spPr bwMode="auto">
            <a:xfrm flipV="1">
              <a:off x="5047" y="2079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1576" name="Line 172"/>
            <p:cNvSpPr>
              <a:spLocks noChangeShapeType="1"/>
            </p:cNvSpPr>
            <p:nvPr/>
          </p:nvSpPr>
          <p:spPr bwMode="auto">
            <a:xfrm flipV="1">
              <a:off x="5143" y="2077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21535" name="Text Box 173"/>
          <p:cNvSpPr txBox="1">
            <a:spLocks noChangeArrowheads="1"/>
          </p:cNvSpPr>
          <p:nvPr/>
        </p:nvSpPr>
        <p:spPr bwMode="auto">
          <a:xfrm>
            <a:off x="1104900" y="4648294"/>
            <a:ext cx="788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ESL2</a:t>
            </a:r>
          </a:p>
        </p:txBody>
      </p:sp>
      <p:sp>
        <p:nvSpPr>
          <p:cNvPr id="600238" name="Rectangle 174"/>
          <p:cNvSpPr>
            <a:spLocks noChangeArrowheads="1"/>
          </p:cNvSpPr>
          <p:nvPr/>
        </p:nvSpPr>
        <p:spPr bwMode="auto">
          <a:xfrm>
            <a:off x="5468938" y="4572094"/>
            <a:ext cx="111125" cy="1333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s-ES_tradnl"/>
          </a:p>
        </p:txBody>
      </p:sp>
      <p:grpSp>
        <p:nvGrpSpPr>
          <p:cNvPr id="14" name="Group 202"/>
          <p:cNvGrpSpPr>
            <a:grpSpLocks/>
          </p:cNvGrpSpPr>
          <p:nvPr/>
        </p:nvGrpSpPr>
        <p:grpSpPr bwMode="auto">
          <a:xfrm>
            <a:off x="1235075" y="4251419"/>
            <a:ext cx="387350" cy="295275"/>
            <a:chOff x="878" y="2983"/>
            <a:chExt cx="244" cy="186"/>
          </a:xfrm>
        </p:grpSpPr>
        <p:sp>
          <p:nvSpPr>
            <p:cNvPr id="21560" name="AutoShape 176"/>
            <p:cNvSpPr>
              <a:spLocks noChangeArrowheads="1"/>
            </p:cNvSpPr>
            <p:nvPr/>
          </p:nvSpPr>
          <p:spPr bwMode="auto">
            <a:xfrm>
              <a:off x="878" y="2983"/>
              <a:ext cx="244" cy="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5 w 21600"/>
                <a:gd name="T13" fmla="*/ 4500 h 21600"/>
                <a:gd name="T14" fmla="*/ 17085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9900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grpSp>
          <p:nvGrpSpPr>
            <p:cNvPr id="15" name="Group 177"/>
            <p:cNvGrpSpPr>
              <a:grpSpLocks/>
            </p:cNvGrpSpPr>
            <p:nvPr/>
          </p:nvGrpSpPr>
          <p:grpSpPr bwMode="auto">
            <a:xfrm>
              <a:off x="880" y="2985"/>
              <a:ext cx="242" cy="184"/>
              <a:chOff x="1514" y="2036"/>
              <a:chExt cx="242" cy="184"/>
            </a:xfrm>
          </p:grpSpPr>
          <p:sp>
            <p:nvSpPr>
              <p:cNvPr id="21562" name="Oval 178"/>
              <p:cNvSpPr>
                <a:spLocks noChangeArrowheads="1"/>
              </p:cNvSpPr>
              <p:nvPr/>
            </p:nvSpPr>
            <p:spPr bwMode="auto">
              <a:xfrm>
                <a:off x="1566" y="2154"/>
                <a:ext cx="56" cy="66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563" name="Oval 179"/>
              <p:cNvSpPr>
                <a:spLocks noChangeArrowheads="1"/>
              </p:cNvSpPr>
              <p:nvPr/>
            </p:nvSpPr>
            <p:spPr bwMode="auto">
              <a:xfrm>
                <a:off x="1650" y="2154"/>
                <a:ext cx="56" cy="66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564" name="Line 180"/>
              <p:cNvSpPr>
                <a:spLocks noChangeShapeType="1"/>
              </p:cNvSpPr>
              <p:nvPr/>
            </p:nvSpPr>
            <p:spPr bwMode="auto">
              <a:xfrm>
                <a:off x="1560" y="2142"/>
                <a:ext cx="15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565" name="Line 181"/>
              <p:cNvSpPr>
                <a:spLocks noChangeShapeType="1"/>
              </p:cNvSpPr>
              <p:nvPr/>
            </p:nvSpPr>
            <p:spPr bwMode="auto">
              <a:xfrm flipV="1">
                <a:off x="1702" y="2038"/>
                <a:ext cx="54" cy="11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566" name="Line 182"/>
              <p:cNvSpPr>
                <a:spLocks noChangeShapeType="1"/>
              </p:cNvSpPr>
              <p:nvPr/>
            </p:nvSpPr>
            <p:spPr bwMode="auto">
              <a:xfrm flipH="1" flipV="1">
                <a:off x="1514" y="2036"/>
                <a:ext cx="54" cy="11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</p:grpSp>
      <p:grpSp>
        <p:nvGrpSpPr>
          <p:cNvPr id="16" name="Group 183"/>
          <p:cNvGrpSpPr>
            <a:grpSpLocks/>
          </p:cNvGrpSpPr>
          <p:nvPr/>
        </p:nvGrpSpPr>
        <p:grpSpPr bwMode="auto">
          <a:xfrm>
            <a:off x="5165725" y="4257769"/>
            <a:ext cx="384175" cy="292100"/>
            <a:chOff x="1514" y="2036"/>
            <a:chExt cx="242" cy="184"/>
          </a:xfrm>
        </p:grpSpPr>
        <p:sp>
          <p:nvSpPr>
            <p:cNvPr id="21555" name="Oval 184"/>
            <p:cNvSpPr>
              <a:spLocks noChangeArrowheads="1"/>
            </p:cNvSpPr>
            <p:nvPr/>
          </p:nvSpPr>
          <p:spPr bwMode="auto">
            <a:xfrm>
              <a:off x="1566" y="2154"/>
              <a:ext cx="56" cy="66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1556" name="Oval 185"/>
            <p:cNvSpPr>
              <a:spLocks noChangeArrowheads="1"/>
            </p:cNvSpPr>
            <p:nvPr/>
          </p:nvSpPr>
          <p:spPr bwMode="auto">
            <a:xfrm>
              <a:off x="1650" y="2154"/>
              <a:ext cx="56" cy="66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1557" name="Line 186"/>
            <p:cNvSpPr>
              <a:spLocks noChangeShapeType="1"/>
            </p:cNvSpPr>
            <p:nvPr/>
          </p:nvSpPr>
          <p:spPr bwMode="auto">
            <a:xfrm>
              <a:off x="1560" y="2142"/>
              <a:ext cx="15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1558" name="Line 187"/>
            <p:cNvSpPr>
              <a:spLocks noChangeShapeType="1"/>
            </p:cNvSpPr>
            <p:nvPr/>
          </p:nvSpPr>
          <p:spPr bwMode="auto">
            <a:xfrm flipV="1">
              <a:off x="1702" y="2038"/>
              <a:ext cx="54" cy="1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1559" name="Line 188"/>
            <p:cNvSpPr>
              <a:spLocks noChangeShapeType="1"/>
            </p:cNvSpPr>
            <p:nvPr/>
          </p:nvSpPr>
          <p:spPr bwMode="auto">
            <a:xfrm flipH="1" flipV="1">
              <a:off x="1514" y="2036"/>
              <a:ext cx="54" cy="1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21539" name="AutoShape 189"/>
          <p:cNvSpPr>
            <a:spLocks noChangeArrowheads="1"/>
          </p:cNvSpPr>
          <p:nvPr/>
        </p:nvSpPr>
        <p:spPr bwMode="auto">
          <a:xfrm rot="5400000">
            <a:off x="1063625" y="3806919"/>
            <a:ext cx="346075" cy="511175"/>
          </a:xfrm>
          <a:custGeom>
            <a:avLst/>
            <a:gdLst>
              <a:gd name="T0" fmla="*/ 62211974 w 21600"/>
              <a:gd name="T1" fmla="*/ 0 h 21600"/>
              <a:gd name="T2" fmla="*/ 62211974 w 21600"/>
              <a:gd name="T3" fmla="*/ 161142133 h 21600"/>
              <a:gd name="T4" fmla="*/ 13313440 w 21600"/>
              <a:gd name="T5" fmla="*/ 286286579 h 21600"/>
              <a:gd name="T6" fmla="*/ 88838862 w 21600"/>
              <a:gd name="T7" fmla="*/ 80571351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FF99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1540" name="Rectangle 190"/>
          <p:cNvSpPr>
            <a:spLocks noChangeArrowheads="1"/>
          </p:cNvSpPr>
          <p:nvPr/>
        </p:nvSpPr>
        <p:spPr bwMode="auto">
          <a:xfrm>
            <a:off x="414338" y="3881531"/>
            <a:ext cx="276225" cy="117475"/>
          </a:xfrm>
          <a:prstGeom prst="rect">
            <a:avLst/>
          </a:prstGeom>
          <a:solidFill>
            <a:srgbClr val="FF99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600255" name="Text Box 191"/>
          <p:cNvSpPr txBox="1">
            <a:spLocks noChangeArrowheads="1"/>
          </p:cNvSpPr>
          <p:nvPr/>
        </p:nvSpPr>
        <p:spPr bwMode="auto">
          <a:xfrm>
            <a:off x="2041525" y="3537044"/>
            <a:ext cx="1155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MD2</a:t>
            </a:r>
          </a:p>
        </p:txBody>
      </p:sp>
      <p:sp>
        <p:nvSpPr>
          <p:cNvPr id="600256" name="Text Box 192"/>
          <p:cNvSpPr txBox="1">
            <a:spLocks noChangeArrowheads="1"/>
          </p:cNvSpPr>
          <p:nvPr/>
        </p:nvSpPr>
        <p:spPr bwMode="auto">
          <a:xfrm>
            <a:off x="3738563" y="3570381"/>
            <a:ext cx="815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MI2</a:t>
            </a:r>
          </a:p>
        </p:txBody>
      </p:sp>
      <p:sp>
        <p:nvSpPr>
          <p:cNvPr id="21543" name="AutoShape 193"/>
          <p:cNvSpPr>
            <a:spLocks noChangeArrowheads="1"/>
          </p:cNvSpPr>
          <p:nvPr/>
        </p:nvSpPr>
        <p:spPr bwMode="auto">
          <a:xfrm>
            <a:off x="2178050" y="4114894"/>
            <a:ext cx="552450" cy="138112"/>
          </a:xfrm>
          <a:custGeom>
            <a:avLst/>
            <a:gdLst>
              <a:gd name="T0" fmla="*/ 271039136 w 21600"/>
              <a:gd name="T1" fmla="*/ 0 h 21600"/>
              <a:gd name="T2" fmla="*/ 0 w 21600"/>
              <a:gd name="T3" fmla="*/ 2823297 h 21600"/>
              <a:gd name="T4" fmla="*/ 271039136 w 21600"/>
              <a:gd name="T5" fmla="*/ 5646594 h 21600"/>
              <a:gd name="T6" fmla="*/ 361385958 w 21600"/>
              <a:gd name="T7" fmla="*/ 282329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1544" name="AutoShape 194"/>
          <p:cNvSpPr>
            <a:spLocks noChangeArrowheads="1"/>
          </p:cNvSpPr>
          <p:nvPr/>
        </p:nvSpPr>
        <p:spPr bwMode="auto">
          <a:xfrm flipH="1">
            <a:off x="3797300" y="4111719"/>
            <a:ext cx="552450" cy="138112"/>
          </a:xfrm>
          <a:custGeom>
            <a:avLst/>
            <a:gdLst>
              <a:gd name="T0" fmla="*/ 271039136 w 21600"/>
              <a:gd name="T1" fmla="*/ 0 h 21600"/>
              <a:gd name="T2" fmla="*/ 0 w 21600"/>
              <a:gd name="T3" fmla="*/ 2823297 h 21600"/>
              <a:gd name="T4" fmla="*/ 271039136 w 21600"/>
              <a:gd name="T5" fmla="*/ 5646594 h 21600"/>
              <a:gd name="T6" fmla="*/ 361385958 w 21600"/>
              <a:gd name="T7" fmla="*/ 282329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00265" name="Text Box 201"/>
          <p:cNvSpPr txBox="1">
            <a:spLocks noChangeArrowheads="1"/>
          </p:cNvSpPr>
          <p:nvPr/>
        </p:nvSpPr>
        <p:spPr bwMode="auto">
          <a:xfrm>
            <a:off x="349250" y="4719731"/>
            <a:ext cx="677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S2</a:t>
            </a:r>
          </a:p>
        </p:txBody>
      </p:sp>
      <p:sp>
        <p:nvSpPr>
          <p:cNvPr id="21547" name="Text Box 203"/>
          <p:cNvSpPr txBox="1">
            <a:spLocks noChangeArrowheads="1"/>
          </p:cNvSpPr>
          <p:nvPr/>
        </p:nvSpPr>
        <p:spPr bwMode="auto">
          <a:xfrm>
            <a:off x="5076825" y="4611781"/>
            <a:ext cx="822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ESR2</a:t>
            </a:r>
          </a:p>
        </p:txBody>
      </p:sp>
      <p:grpSp>
        <p:nvGrpSpPr>
          <p:cNvPr id="198" name="Group 149"/>
          <p:cNvGrpSpPr>
            <a:grpSpLocks/>
          </p:cNvGrpSpPr>
          <p:nvPr/>
        </p:nvGrpSpPr>
        <p:grpSpPr bwMode="auto">
          <a:xfrm>
            <a:off x="5504889" y="4856816"/>
            <a:ext cx="1414463" cy="1455738"/>
            <a:chOff x="3038" y="2574"/>
            <a:chExt cx="891" cy="917"/>
          </a:xfrm>
        </p:grpSpPr>
        <p:sp>
          <p:nvSpPr>
            <p:cNvPr id="199" name="Rectangle 13"/>
            <p:cNvSpPr>
              <a:spLocks noChangeArrowheads="1"/>
            </p:cNvSpPr>
            <p:nvPr/>
          </p:nvSpPr>
          <p:spPr bwMode="auto">
            <a:xfrm>
              <a:off x="3038" y="2778"/>
              <a:ext cx="811" cy="71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00" name="Line 14"/>
            <p:cNvSpPr>
              <a:spLocks noChangeShapeType="1"/>
            </p:cNvSpPr>
            <p:nvPr/>
          </p:nvSpPr>
          <p:spPr bwMode="auto">
            <a:xfrm flipV="1">
              <a:off x="3038" y="2574"/>
              <a:ext cx="0" cy="91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01" name="Line 15"/>
            <p:cNvSpPr>
              <a:spLocks noChangeShapeType="1"/>
            </p:cNvSpPr>
            <p:nvPr/>
          </p:nvSpPr>
          <p:spPr bwMode="auto">
            <a:xfrm flipV="1">
              <a:off x="3849" y="2574"/>
              <a:ext cx="0" cy="8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02" name="Rectangle 27"/>
            <p:cNvSpPr>
              <a:spLocks noChangeArrowheads="1"/>
            </p:cNvSpPr>
            <p:nvPr/>
          </p:nvSpPr>
          <p:spPr bwMode="auto">
            <a:xfrm>
              <a:off x="3832" y="3434"/>
              <a:ext cx="95" cy="49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03" name="Line 28"/>
            <p:cNvSpPr>
              <a:spLocks noChangeShapeType="1"/>
            </p:cNvSpPr>
            <p:nvPr/>
          </p:nvSpPr>
          <p:spPr bwMode="auto">
            <a:xfrm>
              <a:off x="3038" y="3491"/>
              <a:ext cx="89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04" name="Line 29"/>
            <p:cNvSpPr>
              <a:spLocks noChangeShapeType="1"/>
            </p:cNvSpPr>
            <p:nvPr/>
          </p:nvSpPr>
          <p:spPr bwMode="auto">
            <a:xfrm>
              <a:off x="3838" y="3423"/>
              <a:ext cx="8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207" name="Text Box 165"/>
          <p:cNvSpPr txBox="1">
            <a:spLocks noChangeArrowheads="1"/>
          </p:cNvSpPr>
          <p:nvPr/>
        </p:nvSpPr>
        <p:spPr bwMode="auto">
          <a:xfrm>
            <a:off x="1478055" y="5000133"/>
            <a:ext cx="5111004" cy="128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ts val="15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0000FF"/>
                </a:solidFill>
                <a:latin typeface="Times New Roman" pitchFamily="18" charset="0"/>
              </a:rPr>
              <a:t>LTH</a:t>
            </a:r>
            <a:r>
              <a:rPr lang="en-US" sz="1800" dirty="0">
                <a:latin typeface="Times New Roman" pitchFamily="18" charset="0"/>
              </a:rPr>
              <a:t>: high level sensor in wagon</a:t>
            </a:r>
          </a:p>
          <a:p>
            <a:pPr eaLnBrk="0" hangingPunct="0">
              <a:lnSpc>
                <a:spcPts val="15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0000FF"/>
                </a:solidFill>
                <a:latin typeface="Times New Roman" pitchFamily="18" charset="0"/>
              </a:rPr>
              <a:t>LTL</a:t>
            </a:r>
            <a:r>
              <a:rPr lang="en-US" sz="1800" dirty="0">
                <a:latin typeface="Times New Roman" pitchFamily="18" charset="0"/>
              </a:rPr>
              <a:t>: low level sensor in wagon</a:t>
            </a:r>
          </a:p>
          <a:p>
            <a:pPr eaLnBrk="0" hangingPunct="0">
              <a:lnSpc>
                <a:spcPts val="15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0000FF"/>
                </a:solidFill>
                <a:latin typeface="Times New Roman" pitchFamily="18" charset="0"/>
              </a:rPr>
              <a:t>FCD</a:t>
            </a:r>
            <a:r>
              <a:rPr lang="en-US" sz="1800" dirty="0">
                <a:latin typeface="Times New Roman" pitchFamily="18" charset="0"/>
              </a:rPr>
              <a:t>: end of stroke right</a:t>
            </a:r>
          </a:p>
          <a:p>
            <a:pPr eaLnBrk="0" hangingPunct="0">
              <a:lnSpc>
                <a:spcPts val="15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0000FF"/>
                </a:solidFill>
                <a:latin typeface="Times New Roman" pitchFamily="18" charset="0"/>
              </a:rPr>
              <a:t>FCI</a:t>
            </a:r>
            <a:r>
              <a:rPr lang="en-US" sz="1800" dirty="0">
                <a:latin typeface="Times New Roman" pitchFamily="18" charset="0"/>
              </a:rPr>
              <a:t>: end of stroke left</a:t>
            </a:r>
          </a:p>
        </p:txBody>
      </p:sp>
      <p:sp>
        <p:nvSpPr>
          <p:cNvPr id="208" name="Text Box 164"/>
          <p:cNvSpPr txBox="1">
            <a:spLocks noChangeArrowheads="1"/>
          </p:cNvSpPr>
          <p:nvPr/>
        </p:nvSpPr>
        <p:spPr bwMode="auto">
          <a:xfrm>
            <a:off x="6214503" y="3201424"/>
            <a:ext cx="2929497" cy="128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ts val="15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0000FF"/>
                </a:solidFill>
                <a:latin typeface="Times New Roman" pitchFamily="18" charset="0"/>
              </a:rPr>
              <a:t>MI</a:t>
            </a:r>
            <a:r>
              <a:rPr lang="en-US" sz="1800" dirty="0">
                <a:latin typeface="Times New Roman" pitchFamily="18" charset="0"/>
              </a:rPr>
              <a:t> : motor left </a:t>
            </a:r>
          </a:p>
          <a:p>
            <a:pPr eaLnBrk="0" hangingPunct="0">
              <a:lnSpc>
                <a:spcPts val="15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0000FF"/>
                </a:solidFill>
                <a:latin typeface="Times New Roman" pitchFamily="18" charset="0"/>
              </a:rPr>
              <a:t>MD</a:t>
            </a:r>
            <a:r>
              <a:rPr lang="en-US" sz="1800" dirty="0">
                <a:latin typeface="Times New Roman" pitchFamily="18" charset="0"/>
              </a:rPr>
              <a:t>: motor right</a:t>
            </a:r>
          </a:p>
          <a:p>
            <a:pPr eaLnBrk="0" hangingPunct="0">
              <a:lnSpc>
                <a:spcPts val="15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0000FF"/>
                </a:solidFill>
                <a:latin typeface="Times New Roman" pitchFamily="18" charset="0"/>
              </a:rPr>
              <a:t>VV</a:t>
            </a:r>
            <a:r>
              <a:rPr lang="en-US" sz="1800" dirty="0">
                <a:latin typeface="Times New Roman" pitchFamily="18" charset="0"/>
              </a:rPr>
              <a:t>:  wagon unloading</a:t>
            </a:r>
          </a:p>
          <a:p>
            <a:pPr eaLnBrk="0" hangingPunct="0">
              <a:lnSpc>
                <a:spcPts val="1500"/>
              </a:lnSpc>
              <a:spcBef>
                <a:spcPct val="50000"/>
              </a:spcBef>
            </a:pPr>
            <a:endParaRPr lang="en-US" sz="1800" dirty="0">
              <a:latin typeface="Times New Roman" pitchFamily="18" charset="0"/>
            </a:endParaRPr>
          </a:p>
        </p:txBody>
      </p:sp>
      <p:grpSp>
        <p:nvGrpSpPr>
          <p:cNvPr id="209" name="208 Grupo"/>
          <p:cNvGrpSpPr/>
          <p:nvPr/>
        </p:nvGrpSpPr>
        <p:grpSpPr>
          <a:xfrm>
            <a:off x="566555" y="3293985"/>
            <a:ext cx="1079500" cy="211795"/>
            <a:chOff x="657225" y="3710227"/>
            <a:chExt cx="1079500" cy="211795"/>
          </a:xfrm>
        </p:grpSpPr>
        <p:grpSp>
          <p:nvGrpSpPr>
            <p:cNvPr id="210" name="Group 37"/>
            <p:cNvGrpSpPr>
              <a:grpSpLocks/>
            </p:cNvGrpSpPr>
            <p:nvPr/>
          </p:nvGrpSpPr>
          <p:grpSpPr bwMode="auto">
            <a:xfrm>
              <a:off x="657225" y="3789353"/>
              <a:ext cx="1079500" cy="132669"/>
              <a:chOff x="864" y="2736"/>
              <a:chExt cx="1248" cy="180"/>
            </a:xfrm>
          </p:grpSpPr>
          <p:sp>
            <p:nvSpPr>
              <p:cNvPr id="215" name="Line 38"/>
              <p:cNvSpPr>
                <a:spLocks noChangeShapeType="1"/>
              </p:cNvSpPr>
              <p:nvPr/>
            </p:nvSpPr>
            <p:spPr bwMode="auto">
              <a:xfrm>
                <a:off x="864" y="2880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16" name="Line 39"/>
              <p:cNvSpPr>
                <a:spLocks noChangeShapeType="1"/>
              </p:cNvSpPr>
              <p:nvPr/>
            </p:nvSpPr>
            <p:spPr bwMode="auto">
              <a:xfrm>
                <a:off x="1287" y="2736"/>
                <a:ext cx="39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17" name="Oval 40"/>
              <p:cNvSpPr>
                <a:spLocks noChangeArrowheads="1"/>
              </p:cNvSpPr>
              <p:nvPr/>
            </p:nvSpPr>
            <p:spPr bwMode="auto">
              <a:xfrm>
                <a:off x="1632" y="286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8" name="Line 41"/>
              <p:cNvSpPr>
                <a:spLocks noChangeShapeType="1"/>
              </p:cNvSpPr>
              <p:nvPr/>
            </p:nvSpPr>
            <p:spPr bwMode="auto">
              <a:xfrm>
                <a:off x="1680" y="2898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19" name="Oval 42"/>
              <p:cNvSpPr>
                <a:spLocks noChangeArrowheads="1"/>
              </p:cNvSpPr>
              <p:nvPr/>
            </p:nvSpPr>
            <p:spPr bwMode="auto">
              <a:xfrm>
                <a:off x="1288" y="2856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sp>
          <p:nvSpPr>
            <p:cNvPr id="211" name="Oval 40"/>
            <p:cNvSpPr>
              <a:spLocks noChangeArrowheads="1"/>
            </p:cNvSpPr>
            <p:nvPr/>
          </p:nvSpPr>
          <p:spPr bwMode="auto">
            <a:xfrm>
              <a:off x="1319340" y="3792142"/>
              <a:ext cx="41519" cy="353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12" name="Oval 40"/>
            <p:cNvSpPr>
              <a:spLocks noChangeArrowheads="1"/>
            </p:cNvSpPr>
            <p:nvPr/>
          </p:nvSpPr>
          <p:spPr bwMode="auto">
            <a:xfrm>
              <a:off x="1016733" y="3788853"/>
              <a:ext cx="41519" cy="353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cxnSp>
          <p:nvCxnSpPr>
            <p:cNvPr id="213" name="212 Conector recto"/>
            <p:cNvCxnSpPr/>
            <p:nvPr/>
          </p:nvCxnSpPr>
          <p:spPr bwMode="auto">
            <a:xfrm flipV="1">
              <a:off x="1187404" y="3716806"/>
              <a:ext cx="0" cy="6907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4" name="213 Conector recto"/>
            <p:cNvCxnSpPr/>
            <p:nvPr/>
          </p:nvCxnSpPr>
          <p:spPr bwMode="auto">
            <a:xfrm>
              <a:off x="1147933" y="3710227"/>
              <a:ext cx="78941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20" name="219 Grupo"/>
          <p:cNvGrpSpPr/>
          <p:nvPr/>
        </p:nvGrpSpPr>
        <p:grpSpPr>
          <a:xfrm>
            <a:off x="431800" y="5049180"/>
            <a:ext cx="1079500" cy="211795"/>
            <a:chOff x="657225" y="3710227"/>
            <a:chExt cx="1079500" cy="211795"/>
          </a:xfrm>
        </p:grpSpPr>
        <p:grpSp>
          <p:nvGrpSpPr>
            <p:cNvPr id="221" name="Group 37"/>
            <p:cNvGrpSpPr>
              <a:grpSpLocks/>
            </p:cNvGrpSpPr>
            <p:nvPr/>
          </p:nvGrpSpPr>
          <p:grpSpPr bwMode="auto">
            <a:xfrm>
              <a:off x="657225" y="3789353"/>
              <a:ext cx="1079500" cy="132669"/>
              <a:chOff x="864" y="2736"/>
              <a:chExt cx="1248" cy="180"/>
            </a:xfrm>
          </p:grpSpPr>
          <p:sp>
            <p:nvSpPr>
              <p:cNvPr id="226" name="Line 38"/>
              <p:cNvSpPr>
                <a:spLocks noChangeShapeType="1"/>
              </p:cNvSpPr>
              <p:nvPr/>
            </p:nvSpPr>
            <p:spPr bwMode="auto">
              <a:xfrm>
                <a:off x="864" y="2880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27" name="Line 39"/>
              <p:cNvSpPr>
                <a:spLocks noChangeShapeType="1"/>
              </p:cNvSpPr>
              <p:nvPr/>
            </p:nvSpPr>
            <p:spPr bwMode="auto">
              <a:xfrm>
                <a:off x="1287" y="2736"/>
                <a:ext cx="39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28" name="Oval 40"/>
              <p:cNvSpPr>
                <a:spLocks noChangeArrowheads="1"/>
              </p:cNvSpPr>
              <p:nvPr/>
            </p:nvSpPr>
            <p:spPr bwMode="auto">
              <a:xfrm>
                <a:off x="1632" y="286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29" name="Line 41"/>
              <p:cNvSpPr>
                <a:spLocks noChangeShapeType="1"/>
              </p:cNvSpPr>
              <p:nvPr/>
            </p:nvSpPr>
            <p:spPr bwMode="auto">
              <a:xfrm>
                <a:off x="1680" y="2898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30" name="Oval 42"/>
              <p:cNvSpPr>
                <a:spLocks noChangeArrowheads="1"/>
              </p:cNvSpPr>
              <p:nvPr/>
            </p:nvSpPr>
            <p:spPr bwMode="auto">
              <a:xfrm>
                <a:off x="1288" y="2856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sp>
          <p:nvSpPr>
            <p:cNvPr id="222" name="Oval 40"/>
            <p:cNvSpPr>
              <a:spLocks noChangeArrowheads="1"/>
            </p:cNvSpPr>
            <p:nvPr/>
          </p:nvSpPr>
          <p:spPr bwMode="auto">
            <a:xfrm>
              <a:off x="1319340" y="3792142"/>
              <a:ext cx="41519" cy="353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23" name="Oval 40"/>
            <p:cNvSpPr>
              <a:spLocks noChangeArrowheads="1"/>
            </p:cNvSpPr>
            <p:nvPr/>
          </p:nvSpPr>
          <p:spPr bwMode="auto">
            <a:xfrm>
              <a:off x="1016733" y="3788853"/>
              <a:ext cx="41519" cy="353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cxnSp>
          <p:nvCxnSpPr>
            <p:cNvPr id="224" name="223 Conector recto"/>
            <p:cNvCxnSpPr/>
            <p:nvPr/>
          </p:nvCxnSpPr>
          <p:spPr bwMode="auto">
            <a:xfrm flipV="1">
              <a:off x="1187404" y="3716806"/>
              <a:ext cx="0" cy="6907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5" name="224 Conector recto"/>
            <p:cNvCxnSpPr/>
            <p:nvPr/>
          </p:nvCxnSpPr>
          <p:spPr bwMode="auto">
            <a:xfrm>
              <a:off x="1147933" y="3710227"/>
              <a:ext cx="78941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7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Petri net</a:t>
            </a:r>
            <a:endParaRPr lang="en-US" dirty="0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776803-6CD5-4D78-8881-B8DA400C0122}" type="slidenum">
              <a:rPr lang="es-ES" smtClean="0"/>
              <a:pPr>
                <a:defRPr/>
              </a:pPr>
              <a:t>23</a:t>
            </a:fld>
            <a:endParaRPr lang="en-US"/>
          </a:p>
        </p:txBody>
      </p:sp>
      <p:grpSp>
        <p:nvGrpSpPr>
          <p:cNvPr id="3" name="2 Grupo"/>
          <p:cNvGrpSpPr/>
          <p:nvPr/>
        </p:nvGrpSpPr>
        <p:grpSpPr>
          <a:xfrm>
            <a:off x="926595" y="1414260"/>
            <a:ext cx="3231556" cy="4355000"/>
            <a:chOff x="2355146" y="1331263"/>
            <a:chExt cx="3231556" cy="4355000"/>
          </a:xfrm>
        </p:grpSpPr>
        <p:grpSp>
          <p:nvGrpSpPr>
            <p:cNvPr id="4" name="77 Grupo"/>
            <p:cNvGrpSpPr/>
            <p:nvPr/>
          </p:nvGrpSpPr>
          <p:grpSpPr>
            <a:xfrm>
              <a:off x="2913120" y="1331263"/>
              <a:ext cx="2179620" cy="4264375"/>
              <a:chOff x="2913120" y="1331263"/>
              <a:chExt cx="2179620" cy="4264375"/>
            </a:xfrm>
          </p:grpSpPr>
          <p:sp>
            <p:nvSpPr>
              <p:cNvPr id="23" name="22 Rectángulo"/>
              <p:cNvSpPr/>
              <p:nvPr/>
            </p:nvSpPr>
            <p:spPr bwMode="auto">
              <a:xfrm>
                <a:off x="2920241" y="1917054"/>
                <a:ext cx="441800" cy="45719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24" name="23 Elipse"/>
              <p:cNvSpPr/>
              <p:nvPr/>
            </p:nvSpPr>
            <p:spPr bwMode="auto">
              <a:xfrm>
                <a:off x="2983620" y="1376982"/>
                <a:ext cx="315042" cy="31504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25" name="24 Elipse"/>
              <p:cNvSpPr/>
              <p:nvPr/>
            </p:nvSpPr>
            <p:spPr bwMode="auto">
              <a:xfrm>
                <a:off x="2983620" y="2144103"/>
                <a:ext cx="315042" cy="31504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26" name="25 Elipse"/>
              <p:cNvSpPr/>
              <p:nvPr/>
            </p:nvSpPr>
            <p:spPr bwMode="auto">
              <a:xfrm>
                <a:off x="2983620" y="2817174"/>
                <a:ext cx="315042" cy="31504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27" name="26 Elipse"/>
              <p:cNvSpPr/>
              <p:nvPr/>
            </p:nvSpPr>
            <p:spPr bwMode="auto">
              <a:xfrm>
                <a:off x="2983620" y="3582276"/>
                <a:ext cx="315042" cy="31504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28" name="27 Elipse"/>
              <p:cNvSpPr/>
              <p:nvPr/>
            </p:nvSpPr>
            <p:spPr bwMode="auto">
              <a:xfrm>
                <a:off x="2983620" y="4257366"/>
                <a:ext cx="315042" cy="31504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29" name="28 Rectángulo"/>
              <p:cNvSpPr/>
              <p:nvPr/>
            </p:nvSpPr>
            <p:spPr bwMode="auto">
              <a:xfrm>
                <a:off x="2920241" y="2637150"/>
                <a:ext cx="441800" cy="45719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30" name="29 Rectángulo"/>
              <p:cNvSpPr/>
              <p:nvPr/>
            </p:nvSpPr>
            <p:spPr bwMode="auto">
              <a:xfrm>
                <a:off x="2920241" y="3311527"/>
                <a:ext cx="441800" cy="45719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31" name="30 Rectángulo"/>
              <p:cNvSpPr/>
              <p:nvPr/>
            </p:nvSpPr>
            <p:spPr bwMode="auto">
              <a:xfrm>
                <a:off x="2913120" y="4077342"/>
                <a:ext cx="2179620" cy="45719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32" name="31 Rectángulo"/>
              <p:cNvSpPr/>
              <p:nvPr/>
            </p:nvSpPr>
            <p:spPr bwMode="auto">
              <a:xfrm>
                <a:off x="2920241" y="4797438"/>
                <a:ext cx="441800" cy="45719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cxnSp>
            <p:nvCxnSpPr>
              <p:cNvPr id="33" name="32 Conector recto de flecha"/>
              <p:cNvCxnSpPr/>
              <p:nvPr/>
            </p:nvCxnSpPr>
            <p:spPr bwMode="auto">
              <a:xfrm>
                <a:off x="3141141" y="1692024"/>
                <a:ext cx="0" cy="22503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34" name="33 Conector recto de flecha"/>
              <p:cNvCxnSpPr/>
              <p:nvPr/>
            </p:nvCxnSpPr>
            <p:spPr bwMode="auto">
              <a:xfrm>
                <a:off x="3141141" y="1917054"/>
                <a:ext cx="0" cy="227049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35" name="34 Conector recto de flecha"/>
              <p:cNvCxnSpPr/>
              <p:nvPr/>
            </p:nvCxnSpPr>
            <p:spPr bwMode="auto">
              <a:xfrm>
                <a:off x="3141141" y="2459145"/>
                <a:ext cx="0" cy="178005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36" name="35 Conector recto de flecha"/>
              <p:cNvCxnSpPr/>
              <p:nvPr/>
            </p:nvCxnSpPr>
            <p:spPr bwMode="auto">
              <a:xfrm>
                <a:off x="3141141" y="2682869"/>
                <a:ext cx="0" cy="134305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37" name="36 Conector recto de flecha"/>
              <p:cNvCxnSpPr/>
              <p:nvPr/>
            </p:nvCxnSpPr>
            <p:spPr bwMode="auto">
              <a:xfrm>
                <a:off x="3141141" y="3132216"/>
                <a:ext cx="0" cy="179311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38" name="37 Conector recto de flecha"/>
              <p:cNvCxnSpPr/>
              <p:nvPr/>
            </p:nvCxnSpPr>
            <p:spPr bwMode="auto">
              <a:xfrm>
                <a:off x="3141141" y="3357246"/>
                <a:ext cx="0" cy="22503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39" name="38 Conector recto de flecha"/>
              <p:cNvCxnSpPr/>
              <p:nvPr/>
            </p:nvCxnSpPr>
            <p:spPr bwMode="auto">
              <a:xfrm>
                <a:off x="3141141" y="4572408"/>
                <a:ext cx="0" cy="22503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40" name="39 Elipse"/>
              <p:cNvSpPr/>
              <p:nvPr/>
            </p:nvSpPr>
            <p:spPr bwMode="auto">
              <a:xfrm>
                <a:off x="3087141" y="1480503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41" name="40 Elipse"/>
              <p:cNvSpPr/>
              <p:nvPr/>
            </p:nvSpPr>
            <p:spPr bwMode="auto">
              <a:xfrm>
                <a:off x="2983620" y="5048503"/>
                <a:ext cx="315042" cy="31504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42" name="41 Rectángulo"/>
              <p:cNvSpPr/>
              <p:nvPr/>
            </p:nvSpPr>
            <p:spPr bwMode="auto">
              <a:xfrm>
                <a:off x="2920241" y="5543569"/>
                <a:ext cx="441800" cy="45719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cxnSp>
            <p:nvCxnSpPr>
              <p:cNvPr id="43" name="42 Conector recto de flecha"/>
              <p:cNvCxnSpPr/>
              <p:nvPr/>
            </p:nvCxnSpPr>
            <p:spPr bwMode="auto">
              <a:xfrm>
                <a:off x="3141141" y="4843157"/>
                <a:ext cx="0" cy="205346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44" name="43 Conector recto de flecha"/>
              <p:cNvCxnSpPr/>
              <p:nvPr/>
            </p:nvCxnSpPr>
            <p:spPr bwMode="auto">
              <a:xfrm>
                <a:off x="3141141" y="5363545"/>
                <a:ext cx="0" cy="180024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45" name="44 Rectángulo"/>
              <p:cNvSpPr/>
              <p:nvPr/>
            </p:nvSpPr>
            <p:spPr bwMode="auto">
              <a:xfrm>
                <a:off x="4508621" y="1871335"/>
                <a:ext cx="441800" cy="45719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46" name="45 Elipse"/>
              <p:cNvSpPr/>
              <p:nvPr/>
            </p:nvSpPr>
            <p:spPr bwMode="auto">
              <a:xfrm>
                <a:off x="4572000" y="1331263"/>
                <a:ext cx="315042" cy="31504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47" name="46 Elipse"/>
              <p:cNvSpPr/>
              <p:nvPr/>
            </p:nvSpPr>
            <p:spPr bwMode="auto">
              <a:xfrm>
                <a:off x="4572000" y="2098384"/>
                <a:ext cx="315042" cy="31504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48" name="47 Elipse"/>
              <p:cNvSpPr/>
              <p:nvPr/>
            </p:nvSpPr>
            <p:spPr bwMode="auto">
              <a:xfrm>
                <a:off x="4572000" y="2771455"/>
                <a:ext cx="315042" cy="31504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49" name="48 Elipse"/>
              <p:cNvSpPr/>
              <p:nvPr/>
            </p:nvSpPr>
            <p:spPr bwMode="auto">
              <a:xfrm>
                <a:off x="4572000" y="3536557"/>
                <a:ext cx="315042" cy="31504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50" name="49 Elipse"/>
              <p:cNvSpPr/>
              <p:nvPr/>
            </p:nvSpPr>
            <p:spPr bwMode="auto">
              <a:xfrm>
                <a:off x="4572000" y="4283401"/>
                <a:ext cx="315042" cy="31504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51" name="50 Rectángulo"/>
              <p:cNvSpPr/>
              <p:nvPr/>
            </p:nvSpPr>
            <p:spPr bwMode="auto">
              <a:xfrm>
                <a:off x="4508621" y="2591431"/>
                <a:ext cx="441800" cy="45719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52" name="51 Rectángulo"/>
              <p:cNvSpPr/>
              <p:nvPr/>
            </p:nvSpPr>
            <p:spPr bwMode="auto">
              <a:xfrm>
                <a:off x="4508621" y="3265808"/>
                <a:ext cx="441800" cy="45719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53" name="52 Rectángulo"/>
              <p:cNvSpPr/>
              <p:nvPr/>
            </p:nvSpPr>
            <p:spPr bwMode="auto">
              <a:xfrm>
                <a:off x="4508621" y="4751719"/>
                <a:ext cx="441800" cy="45719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cxnSp>
            <p:nvCxnSpPr>
              <p:cNvPr id="54" name="53 Conector recto de flecha"/>
              <p:cNvCxnSpPr/>
              <p:nvPr/>
            </p:nvCxnSpPr>
            <p:spPr bwMode="auto">
              <a:xfrm>
                <a:off x="4729521" y="1646305"/>
                <a:ext cx="0" cy="22503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55" name="54 Conector recto de flecha"/>
              <p:cNvCxnSpPr/>
              <p:nvPr/>
            </p:nvCxnSpPr>
            <p:spPr bwMode="auto">
              <a:xfrm>
                <a:off x="4729521" y="1871335"/>
                <a:ext cx="0" cy="227049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56" name="55 Conector recto de flecha"/>
              <p:cNvCxnSpPr/>
              <p:nvPr/>
            </p:nvCxnSpPr>
            <p:spPr bwMode="auto">
              <a:xfrm>
                <a:off x="4729521" y="2413426"/>
                <a:ext cx="0" cy="178005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57" name="56 Conector recto de flecha"/>
              <p:cNvCxnSpPr/>
              <p:nvPr/>
            </p:nvCxnSpPr>
            <p:spPr bwMode="auto">
              <a:xfrm>
                <a:off x="4729521" y="2637150"/>
                <a:ext cx="0" cy="134305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58" name="57 Conector recto de flecha"/>
              <p:cNvCxnSpPr/>
              <p:nvPr/>
            </p:nvCxnSpPr>
            <p:spPr bwMode="auto">
              <a:xfrm>
                <a:off x="4729521" y="3086497"/>
                <a:ext cx="0" cy="179311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59" name="58 Conector recto de flecha"/>
              <p:cNvCxnSpPr/>
              <p:nvPr/>
            </p:nvCxnSpPr>
            <p:spPr bwMode="auto">
              <a:xfrm>
                <a:off x="4729521" y="3311527"/>
                <a:ext cx="0" cy="22503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60" name="59 Conector recto de flecha"/>
              <p:cNvCxnSpPr/>
              <p:nvPr/>
            </p:nvCxnSpPr>
            <p:spPr bwMode="auto">
              <a:xfrm>
                <a:off x="4729521" y="4526689"/>
                <a:ext cx="0" cy="22503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61" name="60 Elipse"/>
              <p:cNvSpPr/>
              <p:nvPr/>
            </p:nvSpPr>
            <p:spPr bwMode="auto">
              <a:xfrm>
                <a:off x="4675521" y="1434784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62" name="61 Elipse"/>
              <p:cNvSpPr/>
              <p:nvPr/>
            </p:nvSpPr>
            <p:spPr bwMode="auto">
              <a:xfrm>
                <a:off x="4572000" y="5002784"/>
                <a:ext cx="315042" cy="31504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63" name="62 Rectángulo"/>
              <p:cNvSpPr/>
              <p:nvPr/>
            </p:nvSpPr>
            <p:spPr bwMode="auto">
              <a:xfrm>
                <a:off x="4508621" y="5497850"/>
                <a:ext cx="441800" cy="45719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cxnSp>
            <p:nvCxnSpPr>
              <p:cNvPr id="64" name="63 Conector recto de flecha"/>
              <p:cNvCxnSpPr/>
              <p:nvPr/>
            </p:nvCxnSpPr>
            <p:spPr bwMode="auto">
              <a:xfrm>
                <a:off x="4729521" y="4797438"/>
                <a:ext cx="0" cy="205346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65" name="64 Conector recto de flecha"/>
              <p:cNvCxnSpPr/>
              <p:nvPr/>
            </p:nvCxnSpPr>
            <p:spPr bwMode="auto">
              <a:xfrm>
                <a:off x="4729521" y="5317826"/>
                <a:ext cx="0" cy="180024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66" name="65 Conector recto de flecha"/>
              <p:cNvCxnSpPr>
                <a:stCxn id="27" idx="4"/>
              </p:cNvCxnSpPr>
              <p:nvPr/>
            </p:nvCxnSpPr>
            <p:spPr bwMode="auto">
              <a:xfrm flipH="1">
                <a:off x="3132138" y="3897318"/>
                <a:ext cx="9003" cy="180024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67" name="66 Conector recto de flecha"/>
              <p:cNvCxnSpPr>
                <a:endCxn id="28" idx="0"/>
              </p:cNvCxnSpPr>
              <p:nvPr/>
            </p:nvCxnSpPr>
            <p:spPr bwMode="auto">
              <a:xfrm>
                <a:off x="3141141" y="4123061"/>
                <a:ext cx="0" cy="134305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68" name="67 Conector recto de flecha"/>
              <p:cNvCxnSpPr>
                <a:stCxn id="49" idx="4"/>
              </p:cNvCxnSpPr>
              <p:nvPr/>
            </p:nvCxnSpPr>
            <p:spPr bwMode="auto">
              <a:xfrm>
                <a:off x="4729521" y="3851599"/>
                <a:ext cx="0" cy="225743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69" name="68 Conector recto de flecha"/>
              <p:cNvCxnSpPr>
                <a:endCxn id="50" idx="0"/>
              </p:cNvCxnSpPr>
              <p:nvPr/>
            </p:nvCxnSpPr>
            <p:spPr bwMode="auto">
              <a:xfrm>
                <a:off x="4729521" y="4123061"/>
                <a:ext cx="0" cy="16034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70" name="72 Conector angular"/>
              <p:cNvCxnSpPr>
                <a:stCxn id="63" idx="2"/>
                <a:endCxn id="46" idx="0"/>
              </p:cNvCxnSpPr>
              <p:nvPr/>
            </p:nvCxnSpPr>
            <p:spPr bwMode="auto">
              <a:xfrm rot="5400000" flipH="1">
                <a:off x="2623368" y="3437416"/>
                <a:ext cx="4212306" cy="12700"/>
              </a:xfrm>
              <a:prstGeom prst="bentConnector5">
                <a:avLst>
                  <a:gd name="adj1" fmla="val -5427"/>
                  <a:gd name="adj2" fmla="val -8215732"/>
                  <a:gd name="adj3" fmla="val 105427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71" name="75 Conector angular"/>
              <p:cNvCxnSpPr>
                <a:stCxn id="42" idx="2"/>
                <a:endCxn id="24" idx="0"/>
              </p:cNvCxnSpPr>
              <p:nvPr/>
            </p:nvCxnSpPr>
            <p:spPr bwMode="auto">
              <a:xfrm rot="5400000" flipH="1">
                <a:off x="1034988" y="3483135"/>
                <a:ext cx="4212306" cy="12700"/>
              </a:xfrm>
              <a:prstGeom prst="bentConnector5">
                <a:avLst>
                  <a:gd name="adj1" fmla="val -5427"/>
                  <a:gd name="adj2" fmla="val 7065898"/>
                  <a:gd name="adj3" fmla="val 105427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sp>
          <p:nvSpPr>
            <p:cNvPr id="5" name="4 CuadroTexto"/>
            <p:cNvSpPr txBox="1"/>
            <p:nvPr/>
          </p:nvSpPr>
          <p:spPr>
            <a:xfrm>
              <a:off x="2584063" y="1808784"/>
              <a:ext cx="3754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P1</a:t>
              </a:r>
            </a:p>
          </p:txBody>
        </p:sp>
        <p:sp>
          <p:nvSpPr>
            <p:cNvPr id="6" name="5 CuadroTexto"/>
            <p:cNvSpPr txBox="1"/>
            <p:nvPr/>
          </p:nvSpPr>
          <p:spPr>
            <a:xfrm>
              <a:off x="2577651" y="2168832"/>
              <a:ext cx="3882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V1</a:t>
              </a:r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2411712" y="2528880"/>
              <a:ext cx="5646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LTH1</a:t>
              </a:r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2510881" y="5049216"/>
              <a:ext cx="47641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MI1</a:t>
              </a:r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2355146" y="3242013"/>
              <a:ext cx="5966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FCD1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2524752" y="4322157"/>
              <a:ext cx="4940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VV1</a:t>
              </a: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2417599" y="4689168"/>
              <a:ext cx="53418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LTL1</a:t>
              </a:r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2501724" y="2881965"/>
              <a:ext cx="53091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MD1</a:t>
              </a:r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2411712" y="5409264"/>
              <a:ext cx="54213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FCI1</a:t>
              </a:r>
            </a:p>
          </p:txBody>
        </p:sp>
        <p:sp>
          <p:nvSpPr>
            <p:cNvPr id="14" name="13 CuadroTexto"/>
            <p:cNvSpPr txBox="1"/>
            <p:nvPr/>
          </p:nvSpPr>
          <p:spPr>
            <a:xfrm>
              <a:off x="5022060" y="1718772"/>
              <a:ext cx="3754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P2</a:t>
              </a:r>
            </a:p>
          </p:txBody>
        </p:sp>
        <p:sp>
          <p:nvSpPr>
            <p:cNvPr id="15" name="14 CuadroTexto"/>
            <p:cNvSpPr txBox="1"/>
            <p:nvPr/>
          </p:nvSpPr>
          <p:spPr>
            <a:xfrm>
              <a:off x="5022060" y="2078820"/>
              <a:ext cx="3882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V2</a:t>
              </a:r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5022060" y="2438868"/>
              <a:ext cx="5646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LTH2</a:t>
              </a:r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4942466" y="4966167"/>
              <a:ext cx="47641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MI2</a:t>
              </a:r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4932048" y="3158964"/>
              <a:ext cx="5966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FCD2</a:t>
              </a:r>
            </a:p>
          </p:txBody>
        </p:sp>
        <p:sp>
          <p:nvSpPr>
            <p:cNvPr id="19" name="18 CuadroTexto"/>
            <p:cNvSpPr txBox="1"/>
            <p:nvPr/>
          </p:nvSpPr>
          <p:spPr>
            <a:xfrm>
              <a:off x="4942466" y="4239108"/>
              <a:ext cx="4940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VV2</a:t>
              </a:r>
            </a:p>
          </p:txBody>
        </p:sp>
        <p:sp>
          <p:nvSpPr>
            <p:cNvPr id="20" name="19 CuadroTexto"/>
            <p:cNvSpPr txBox="1"/>
            <p:nvPr/>
          </p:nvSpPr>
          <p:spPr>
            <a:xfrm>
              <a:off x="4942466" y="4606119"/>
              <a:ext cx="53418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LTL2</a:t>
              </a:r>
            </a:p>
          </p:txBody>
        </p:sp>
        <p:sp>
          <p:nvSpPr>
            <p:cNvPr id="21" name="20 CuadroTexto"/>
            <p:cNvSpPr txBox="1"/>
            <p:nvPr/>
          </p:nvSpPr>
          <p:spPr>
            <a:xfrm>
              <a:off x="4942466" y="5326215"/>
              <a:ext cx="54213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FCI2</a:t>
              </a:r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4842036" y="2798916"/>
              <a:ext cx="5309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MD2</a:t>
              </a:r>
            </a:p>
          </p:txBody>
        </p:sp>
      </p:grpSp>
      <p:sp>
        <p:nvSpPr>
          <p:cNvPr id="73" name="72 CuadroTexto"/>
          <p:cNvSpPr txBox="1"/>
          <p:nvPr/>
        </p:nvSpPr>
        <p:spPr>
          <a:xfrm>
            <a:off x="4662010" y="1403775"/>
            <a:ext cx="427547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/>
              <a:t>This</a:t>
            </a:r>
            <a:r>
              <a:rPr lang="es-ES" dirty="0"/>
              <a:t> net </a:t>
            </a:r>
            <a:r>
              <a:rPr lang="es-ES" dirty="0" err="1"/>
              <a:t>have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be </a:t>
            </a:r>
            <a:r>
              <a:rPr lang="es-ES" dirty="0" err="1"/>
              <a:t>modified</a:t>
            </a:r>
            <a:r>
              <a:rPr lang="es-ES" dirty="0"/>
              <a:t> in </a:t>
            </a:r>
            <a:r>
              <a:rPr lang="es-ES" dirty="0" err="1"/>
              <a:t>order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be </a:t>
            </a:r>
            <a:r>
              <a:rPr lang="es-ES" dirty="0" err="1"/>
              <a:t>implemented</a:t>
            </a:r>
            <a:r>
              <a:rPr lang="es-ES" dirty="0"/>
              <a:t> as </a:t>
            </a:r>
            <a:r>
              <a:rPr lang="es-ES" dirty="0" err="1"/>
              <a:t>an</a:t>
            </a:r>
            <a:r>
              <a:rPr lang="es-ES" dirty="0"/>
              <a:t> SFC </a:t>
            </a:r>
            <a:r>
              <a:rPr lang="es-ES" dirty="0" err="1"/>
              <a:t>code</a:t>
            </a:r>
            <a:r>
              <a:rPr lang="es-ES" dirty="0"/>
              <a:t>.</a:t>
            </a:r>
          </a:p>
          <a:p>
            <a:endParaRPr lang="es-ES" dirty="0"/>
          </a:p>
          <a:p>
            <a:r>
              <a:rPr lang="es-ES" dirty="0" err="1"/>
              <a:t>This</a:t>
            </a:r>
            <a:r>
              <a:rPr lang="es-ES" dirty="0"/>
              <a:t> </a:t>
            </a:r>
            <a:r>
              <a:rPr lang="es-ES" dirty="0" err="1"/>
              <a:t>will</a:t>
            </a:r>
            <a:r>
              <a:rPr lang="es-ES" dirty="0"/>
              <a:t> be </a:t>
            </a:r>
            <a:r>
              <a:rPr lang="es-ES" dirty="0" err="1"/>
              <a:t>shown</a:t>
            </a:r>
            <a:r>
              <a:rPr lang="es-ES" dirty="0"/>
              <a:t> </a:t>
            </a:r>
            <a:r>
              <a:rPr lang="es-ES" dirty="0" err="1"/>
              <a:t>later</a:t>
            </a:r>
            <a:r>
              <a:rPr lang="es-ES" dirty="0"/>
              <a:t> </a:t>
            </a:r>
            <a:r>
              <a:rPr lang="es-ES" dirty="0" err="1"/>
              <a:t>on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unit</a:t>
            </a:r>
            <a:endParaRPr lang="es-ES" dirty="0"/>
          </a:p>
          <a:p>
            <a:endParaRPr lang="en-US" dirty="0"/>
          </a:p>
          <a:p>
            <a:r>
              <a:rPr lang="en-US" dirty="0"/>
              <a:t>You can find the animation for this system in the file:</a:t>
            </a:r>
          </a:p>
          <a:p>
            <a:endParaRPr lang="en-US" dirty="0"/>
          </a:p>
          <a:p>
            <a:r>
              <a:rPr lang="en-US" dirty="0" err="1"/>
              <a:t>Sincro_vagonetas_anim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1163" y="228600"/>
            <a:ext cx="8015287" cy="914400"/>
          </a:xfrm>
          <a:noFill/>
        </p:spPr>
        <p:txBody>
          <a:bodyPr lIns="92075" tIns="46038" rIns="92075" bIns="46038"/>
          <a:lstStyle/>
          <a:p>
            <a:r>
              <a:rPr lang="en-US" sz="4000"/>
              <a:t>Exercise</a:t>
            </a:r>
          </a:p>
        </p:txBody>
      </p:sp>
      <p:sp>
        <p:nvSpPr>
          <p:cNvPr id="22570" name="Text Box 196"/>
          <p:cNvSpPr txBox="1">
            <a:spLocks noChangeArrowheads="1"/>
          </p:cNvSpPr>
          <p:nvPr/>
        </p:nvSpPr>
        <p:spPr bwMode="auto">
          <a:xfrm>
            <a:off x="6388100" y="4708525"/>
            <a:ext cx="1854947" cy="708025"/>
          </a:xfrm>
          <a:prstGeom prst="rect">
            <a:avLst/>
          </a:prstGeom>
          <a:solidFill>
            <a:srgbClr val="99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/>
              <a:t>ONE SINGLE</a:t>
            </a:r>
          </a:p>
          <a:p>
            <a:r>
              <a:rPr lang="en-US" sz="2000" dirty="0"/>
              <a:t>SWITCH</a:t>
            </a:r>
          </a:p>
        </p:txBody>
      </p:sp>
      <p:sp>
        <p:nvSpPr>
          <p:cNvPr id="193" name="Text Box 3"/>
          <p:cNvSpPr txBox="1">
            <a:spLocks noChangeArrowheads="1"/>
          </p:cNvSpPr>
          <p:nvPr/>
        </p:nvSpPr>
        <p:spPr bwMode="auto">
          <a:xfrm>
            <a:off x="5423927" y="1666035"/>
            <a:ext cx="16875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 dirty="0">
                <a:solidFill>
                  <a:srgbClr val="0000FF"/>
                </a:solidFill>
                <a:latin typeface="Times New Roman" pitchFamily="18" charset="0"/>
              </a:rPr>
              <a:t>P</a:t>
            </a:r>
            <a:r>
              <a:rPr lang="en-US" sz="1800" dirty="0">
                <a:latin typeface="Times New Roman" pitchFamily="18" charset="0"/>
              </a:rPr>
              <a:t>: Switch</a:t>
            </a:r>
          </a:p>
        </p:txBody>
      </p:sp>
      <p:sp>
        <p:nvSpPr>
          <p:cNvPr id="194" name="Rectangle 20"/>
          <p:cNvSpPr>
            <a:spLocks noChangeArrowheads="1"/>
          </p:cNvSpPr>
          <p:nvPr/>
        </p:nvSpPr>
        <p:spPr bwMode="auto">
          <a:xfrm>
            <a:off x="349250" y="975659"/>
            <a:ext cx="7772400" cy="955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400" dirty="0"/>
              <a:t>Load </a:t>
            </a:r>
            <a:r>
              <a:rPr lang="en-US" sz="2400" dirty="0">
                <a:solidFill>
                  <a:srgbClr val="FF3300"/>
                </a:solidFill>
              </a:rPr>
              <a:t>independent</a:t>
            </a:r>
            <a:r>
              <a:rPr lang="en-US" sz="2400" dirty="0"/>
              <a:t> wagons which are synchronized when unloading</a:t>
            </a:r>
            <a:endParaRPr lang="en-US" sz="2400" dirty="0">
              <a:sym typeface="Symbol" pitchFamily="18" charset="2"/>
            </a:endParaRPr>
          </a:p>
        </p:txBody>
      </p:sp>
      <p:sp>
        <p:nvSpPr>
          <p:cNvPr id="195" name="Text Box 92"/>
          <p:cNvSpPr txBox="1">
            <a:spLocks noChangeArrowheads="1"/>
          </p:cNvSpPr>
          <p:nvPr/>
        </p:nvSpPr>
        <p:spPr bwMode="auto">
          <a:xfrm>
            <a:off x="3978648" y="2862637"/>
            <a:ext cx="8223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dirty="0">
                <a:latin typeface="Times New Roman" pitchFamily="18" charset="0"/>
              </a:rPr>
              <a:t>FCD1</a:t>
            </a:r>
          </a:p>
        </p:txBody>
      </p:sp>
      <p:sp>
        <p:nvSpPr>
          <p:cNvPr id="197" name="Text Box 4"/>
          <p:cNvSpPr txBox="1">
            <a:spLocks noChangeArrowheads="1"/>
          </p:cNvSpPr>
          <p:nvPr/>
        </p:nvSpPr>
        <p:spPr bwMode="auto">
          <a:xfrm>
            <a:off x="761290" y="2464364"/>
            <a:ext cx="4931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V1</a:t>
            </a:r>
          </a:p>
        </p:txBody>
      </p:sp>
      <p:grpSp>
        <p:nvGrpSpPr>
          <p:cNvPr id="198" name="Group 5"/>
          <p:cNvGrpSpPr>
            <a:grpSpLocks/>
          </p:cNvGrpSpPr>
          <p:nvPr/>
        </p:nvGrpSpPr>
        <p:grpSpPr bwMode="auto">
          <a:xfrm>
            <a:off x="895789" y="2099641"/>
            <a:ext cx="218106" cy="329583"/>
            <a:chOff x="3360" y="2208"/>
            <a:chExt cx="384" cy="768"/>
          </a:xfrm>
        </p:grpSpPr>
        <p:sp>
          <p:nvSpPr>
            <p:cNvPr id="282" name="Line 6"/>
            <p:cNvSpPr>
              <a:spLocks noChangeShapeType="1"/>
            </p:cNvSpPr>
            <p:nvPr/>
          </p:nvSpPr>
          <p:spPr bwMode="auto">
            <a:xfrm>
              <a:off x="3360" y="268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 sz="1200"/>
            </a:p>
          </p:txBody>
        </p:sp>
        <p:sp>
          <p:nvSpPr>
            <p:cNvPr id="283" name="Line 7"/>
            <p:cNvSpPr>
              <a:spLocks noChangeShapeType="1"/>
            </p:cNvSpPr>
            <p:nvPr/>
          </p:nvSpPr>
          <p:spPr bwMode="auto">
            <a:xfrm>
              <a:off x="3744" y="268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 sz="1200"/>
            </a:p>
          </p:txBody>
        </p:sp>
        <p:sp>
          <p:nvSpPr>
            <p:cNvPr id="284" name="Line 8"/>
            <p:cNvSpPr>
              <a:spLocks noChangeShapeType="1"/>
            </p:cNvSpPr>
            <p:nvPr/>
          </p:nvSpPr>
          <p:spPr bwMode="auto">
            <a:xfrm flipH="1">
              <a:off x="3360" y="2688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 sz="1200"/>
            </a:p>
          </p:txBody>
        </p:sp>
        <p:sp>
          <p:nvSpPr>
            <p:cNvPr id="285" name="Line 9"/>
            <p:cNvSpPr>
              <a:spLocks noChangeShapeType="1"/>
            </p:cNvSpPr>
            <p:nvPr/>
          </p:nvSpPr>
          <p:spPr bwMode="auto">
            <a:xfrm>
              <a:off x="3360" y="2688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 sz="1200"/>
            </a:p>
          </p:txBody>
        </p:sp>
        <p:sp>
          <p:nvSpPr>
            <p:cNvPr id="286" name="Line 10"/>
            <p:cNvSpPr>
              <a:spLocks noChangeShapeType="1"/>
            </p:cNvSpPr>
            <p:nvPr/>
          </p:nvSpPr>
          <p:spPr bwMode="auto">
            <a:xfrm flipV="1">
              <a:off x="3552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 sz="1200"/>
            </a:p>
          </p:txBody>
        </p:sp>
        <p:sp>
          <p:nvSpPr>
            <p:cNvPr id="287" name="Rectangle 11"/>
            <p:cNvSpPr>
              <a:spLocks noChangeArrowheads="1"/>
            </p:cNvSpPr>
            <p:nvPr/>
          </p:nvSpPr>
          <p:spPr bwMode="auto">
            <a:xfrm>
              <a:off x="3408" y="2208"/>
              <a:ext cx="288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 sz="1200"/>
            </a:p>
          </p:txBody>
        </p:sp>
        <p:sp>
          <p:nvSpPr>
            <p:cNvPr id="288" name="AutoShape 12"/>
            <p:cNvSpPr>
              <a:spLocks noChangeArrowheads="1"/>
            </p:cNvSpPr>
            <p:nvPr/>
          </p:nvSpPr>
          <p:spPr bwMode="auto">
            <a:xfrm>
              <a:off x="3408" y="2208"/>
              <a:ext cx="288" cy="336"/>
            </a:xfrm>
            <a:prstGeom prst="rtTriangl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 sz="1200"/>
            </a:p>
          </p:txBody>
        </p:sp>
      </p:grpSp>
      <p:sp>
        <p:nvSpPr>
          <p:cNvPr id="199" name="Rectangle 21"/>
          <p:cNvSpPr>
            <a:spLocks noChangeArrowheads="1"/>
          </p:cNvSpPr>
          <p:nvPr/>
        </p:nvSpPr>
        <p:spPr bwMode="auto">
          <a:xfrm>
            <a:off x="1342907" y="2852108"/>
            <a:ext cx="84819" cy="101783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s-ES_tradnl" sz="1200"/>
          </a:p>
        </p:txBody>
      </p:sp>
      <p:grpSp>
        <p:nvGrpSpPr>
          <p:cNvPr id="200" name="Group 22"/>
          <p:cNvGrpSpPr>
            <a:grpSpLocks/>
          </p:cNvGrpSpPr>
          <p:nvPr/>
        </p:nvGrpSpPr>
        <p:grpSpPr bwMode="auto">
          <a:xfrm rot="10800000">
            <a:off x="1308979" y="2776983"/>
            <a:ext cx="3410938" cy="70279"/>
            <a:chOff x="593" y="2074"/>
            <a:chExt cx="4687" cy="118"/>
          </a:xfrm>
        </p:grpSpPr>
        <p:sp>
          <p:nvSpPr>
            <p:cNvPr id="230" name="Line 23"/>
            <p:cNvSpPr>
              <a:spLocks noChangeShapeType="1"/>
            </p:cNvSpPr>
            <p:nvPr/>
          </p:nvSpPr>
          <p:spPr bwMode="auto">
            <a:xfrm flipV="1">
              <a:off x="593" y="2184"/>
              <a:ext cx="45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 sz="1200"/>
            </a:p>
          </p:txBody>
        </p:sp>
        <p:sp>
          <p:nvSpPr>
            <p:cNvPr id="231" name="Line 24"/>
            <p:cNvSpPr>
              <a:spLocks noChangeShapeType="1"/>
            </p:cNvSpPr>
            <p:nvPr/>
          </p:nvSpPr>
          <p:spPr bwMode="auto">
            <a:xfrm flipV="1">
              <a:off x="689" y="2077"/>
              <a:ext cx="45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 sz="1200"/>
            </a:p>
          </p:txBody>
        </p:sp>
        <p:grpSp>
          <p:nvGrpSpPr>
            <p:cNvPr id="232" name="Group 25"/>
            <p:cNvGrpSpPr>
              <a:grpSpLocks/>
            </p:cNvGrpSpPr>
            <p:nvPr/>
          </p:nvGrpSpPr>
          <p:grpSpPr bwMode="auto">
            <a:xfrm>
              <a:off x="618" y="2074"/>
              <a:ext cx="2011" cy="113"/>
              <a:chOff x="618" y="2074"/>
              <a:chExt cx="2011" cy="113"/>
            </a:xfrm>
          </p:grpSpPr>
          <p:sp>
            <p:nvSpPr>
              <p:cNvPr id="261" name="Line 26"/>
              <p:cNvSpPr>
                <a:spLocks noChangeShapeType="1"/>
              </p:cNvSpPr>
              <p:nvPr/>
            </p:nvSpPr>
            <p:spPr bwMode="auto">
              <a:xfrm flipV="1">
                <a:off x="618" y="208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62" name="Line 27"/>
              <p:cNvSpPr>
                <a:spLocks noChangeShapeType="1"/>
              </p:cNvSpPr>
              <p:nvPr/>
            </p:nvSpPr>
            <p:spPr bwMode="auto">
              <a:xfrm flipV="1">
                <a:off x="714" y="208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63" name="Line 28"/>
              <p:cNvSpPr>
                <a:spLocks noChangeShapeType="1"/>
              </p:cNvSpPr>
              <p:nvPr/>
            </p:nvSpPr>
            <p:spPr bwMode="auto">
              <a:xfrm flipV="1">
                <a:off x="810" y="208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64" name="Line 29"/>
              <p:cNvSpPr>
                <a:spLocks noChangeShapeType="1"/>
              </p:cNvSpPr>
              <p:nvPr/>
            </p:nvSpPr>
            <p:spPr bwMode="auto">
              <a:xfrm flipV="1">
                <a:off x="906" y="208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65" name="Line 30"/>
              <p:cNvSpPr>
                <a:spLocks noChangeShapeType="1"/>
              </p:cNvSpPr>
              <p:nvPr/>
            </p:nvSpPr>
            <p:spPr bwMode="auto">
              <a:xfrm flipV="1">
                <a:off x="1002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66" name="Line 31"/>
              <p:cNvSpPr>
                <a:spLocks noChangeShapeType="1"/>
              </p:cNvSpPr>
              <p:nvPr/>
            </p:nvSpPr>
            <p:spPr bwMode="auto">
              <a:xfrm flipV="1">
                <a:off x="1098" y="2083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67" name="Line 32"/>
              <p:cNvSpPr>
                <a:spLocks noChangeShapeType="1"/>
              </p:cNvSpPr>
              <p:nvPr/>
            </p:nvSpPr>
            <p:spPr bwMode="auto">
              <a:xfrm flipV="1">
                <a:off x="1194" y="208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68" name="Line 33"/>
              <p:cNvSpPr>
                <a:spLocks noChangeShapeType="1"/>
              </p:cNvSpPr>
              <p:nvPr/>
            </p:nvSpPr>
            <p:spPr bwMode="auto">
              <a:xfrm flipV="1">
                <a:off x="1290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69" name="Line 34"/>
              <p:cNvSpPr>
                <a:spLocks noChangeShapeType="1"/>
              </p:cNvSpPr>
              <p:nvPr/>
            </p:nvSpPr>
            <p:spPr bwMode="auto">
              <a:xfrm flipV="1">
                <a:off x="1386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70" name="Line 35"/>
              <p:cNvSpPr>
                <a:spLocks noChangeShapeType="1"/>
              </p:cNvSpPr>
              <p:nvPr/>
            </p:nvSpPr>
            <p:spPr bwMode="auto">
              <a:xfrm flipV="1">
                <a:off x="1482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71" name="Line 36"/>
              <p:cNvSpPr>
                <a:spLocks noChangeShapeType="1"/>
              </p:cNvSpPr>
              <p:nvPr/>
            </p:nvSpPr>
            <p:spPr bwMode="auto">
              <a:xfrm flipV="1">
                <a:off x="1578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72" name="Line 37"/>
              <p:cNvSpPr>
                <a:spLocks noChangeShapeType="1"/>
              </p:cNvSpPr>
              <p:nvPr/>
            </p:nvSpPr>
            <p:spPr bwMode="auto">
              <a:xfrm flipV="1">
                <a:off x="1674" y="207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73" name="Line 38"/>
              <p:cNvSpPr>
                <a:spLocks noChangeShapeType="1"/>
              </p:cNvSpPr>
              <p:nvPr/>
            </p:nvSpPr>
            <p:spPr bwMode="auto">
              <a:xfrm flipV="1">
                <a:off x="1770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74" name="Line 39"/>
              <p:cNvSpPr>
                <a:spLocks noChangeShapeType="1"/>
              </p:cNvSpPr>
              <p:nvPr/>
            </p:nvSpPr>
            <p:spPr bwMode="auto">
              <a:xfrm flipV="1">
                <a:off x="1866" y="207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75" name="Line 40"/>
              <p:cNvSpPr>
                <a:spLocks noChangeShapeType="1"/>
              </p:cNvSpPr>
              <p:nvPr/>
            </p:nvSpPr>
            <p:spPr bwMode="auto">
              <a:xfrm flipV="1">
                <a:off x="1962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76" name="Line 41"/>
              <p:cNvSpPr>
                <a:spLocks noChangeShapeType="1"/>
              </p:cNvSpPr>
              <p:nvPr/>
            </p:nvSpPr>
            <p:spPr bwMode="auto">
              <a:xfrm flipV="1">
                <a:off x="2058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77" name="Line 42"/>
              <p:cNvSpPr>
                <a:spLocks noChangeShapeType="1"/>
              </p:cNvSpPr>
              <p:nvPr/>
            </p:nvSpPr>
            <p:spPr bwMode="auto">
              <a:xfrm flipV="1">
                <a:off x="2154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78" name="Line 43"/>
              <p:cNvSpPr>
                <a:spLocks noChangeShapeType="1"/>
              </p:cNvSpPr>
              <p:nvPr/>
            </p:nvSpPr>
            <p:spPr bwMode="auto">
              <a:xfrm flipV="1">
                <a:off x="2250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79" name="Line 44"/>
              <p:cNvSpPr>
                <a:spLocks noChangeShapeType="1"/>
              </p:cNvSpPr>
              <p:nvPr/>
            </p:nvSpPr>
            <p:spPr bwMode="auto">
              <a:xfrm flipV="1">
                <a:off x="2346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80" name="Line 45"/>
              <p:cNvSpPr>
                <a:spLocks noChangeShapeType="1"/>
              </p:cNvSpPr>
              <p:nvPr/>
            </p:nvSpPr>
            <p:spPr bwMode="auto">
              <a:xfrm flipV="1">
                <a:off x="2442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81" name="Line 46"/>
              <p:cNvSpPr>
                <a:spLocks noChangeShapeType="1"/>
              </p:cNvSpPr>
              <p:nvPr/>
            </p:nvSpPr>
            <p:spPr bwMode="auto">
              <a:xfrm flipV="1">
                <a:off x="2538" y="209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</p:grpSp>
        <p:grpSp>
          <p:nvGrpSpPr>
            <p:cNvPr id="233" name="Group 47"/>
            <p:cNvGrpSpPr>
              <a:grpSpLocks/>
            </p:cNvGrpSpPr>
            <p:nvPr/>
          </p:nvGrpSpPr>
          <p:grpSpPr bwMode="auto">
            <a:xfrm>
              <a:off x="2625" y="2079"/>
              <a:ext cx="2011" cy="113"/>
              <a:chOff x="618" y="2074"/>
              <a:chExt cx="2011" cy="113"/>
            </a:xfrm>
          </p:grpSpPr>
          <p:sp>
            <p:nvSpPr>
              <p:cNvPr id="240" name="Line 48"/>
              <p:cNvSpPr>
                <a:spLocks noChangeShapeType="1"/>
              </p:cNvSpPr>
              <p:nvPr/>
            </p:nvSpPr>
            <p:spPr bwMode="auto">
              <a:xfrm flipV="1">
                <a:off x="618" y="208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41" name="Line 49"/>
              <p:cNvSpPr>
                <a:spLocks noChangeShapeType="1"/>
              </p:cNvSpPr>
              <p:nvPr/>
            </p:nvSpPr>
            <p:spPr bwMode="auto">
              <a:xfrm flipV="1">
                <a:off x="714" y="208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42" name="Line 50"/>
              <p:cNvSpPr>
                <a:spLocks noChangeShapeType="1"/>
              </p:cNvSpPr>
              <p:nvPr/>
            </p:nvSpPr>
            <p:spPr bwMode="auto">
              <a:xfrm flipV="1">
                <a:off x="810" y="208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43" name="Line 51"/>
              <p:cNvSpPr>
                <a:spLocks noChangeShapeType="1"/>
              </p:cNvSpPr>
              <p:nvPr/>
            </p:nvSpPr>
            <p:spPr bwMode="auto">
              <a:xfrm flipV="1">
                <a:off x="906" y="208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44" name="Line 52"/>
              <p:cNvSpPr>
                <a:spLocks noChangeShapeType="1"/>
              </p:cNvSpPr>
              <p:nvPr/>
            </p:nvSpPr>
            <p:spPr bwMode="auto">
              <a:xfrm flipV="1">
                <a:off x="1002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45" name="Line 53"/>
              <p:cNvSpPr>
                <a:spLocks noChangeShapeType="1"/>
              </p:cNvSpPr>
              <p:nvPr/>
            </p:nvSpPr>
            <p:spPr bwMode="auto">
              <a:xfrm flipV="1">
                <a:off x="1098" y="2083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46" name="Line 54"/>
              <p:cNvSpPr>
                <a:spLocks noChangeShapeType="1"/>
              </p:cNvSpPr>
              <p:nvPr/>
            </p:nvSpPr>
            <p:spPr bwMode="auto">
              <a:xfrm flipV="1">
                <a:off x="1194" y="208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47" name="Line 55"/>
              <p:cNvSpPr>
                <a:spLocks noChangeShapeType="1"/>
              </p:cNvSpPr>
              <p:nvPr/>
            </p:nvSpPr>
            <p:spPr bwMode="auto">
              <a:xfrm flipV="1">
                <a:off x="1290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48" name="Line 56"/>
              <p:cNvSpPr>
                <a:spLocks noChangeShapeType="1"/>
              </p:cNvSpPr>
              <p:nvPr/>
            </p:nvSpPr>
            <p:spPr bwMode="auto">
              <a:xfrm flipV="1">
                <a:off x="1386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49" name="Line 57"/>
              <p:cNvSpPr>
                <a:spLocks noChangeShapeType="1"/>
              </p:cNvSpPr>
              <p:nvPr/>
            </p:nvSpPr>
            <p:spPr bwMode="auto">
              <a:xfrm flipV="1">
                <a:off x="1482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50" name="Line 58"/>
              <p:cNvSpPr>
                <a:spLocks noChangeShapeType="1"/>
              </p:cNvSpPr>
              <p:nvPr/>
            </p:nvSpPr>
            <p:spPr bwMode="auto">
              <a:xfrm flipV="1">
                <a:off x="1578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51" name="Line 59"/>
              <p:cNvSpPr>
                <a:spLocks noChangeShapeType="1"/>
              </p:cNvSpPr>
              <p:nvPr/>
            </p:nvSpPr>
            <p:spPr bwMode="auto">
              <a:xfrm flipV="1">
                <a:off x="1674" y="207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52" name="Line 60"/>
              <p:cNvSpPr>
                <a:spLocks noChangeShapeType="1"/>
              </p:cNvSpPr>
              <p:nvPr/>
            </p:nvSpPr>
            <p:spPr bwMode="auto">
              <a:xfrm flipV="1">
                <a:off x="1770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53" name="Line 61"/>
              <p:cNvSpPr>
                <a:spLocks noChangeShapeType="1"/>
              </p:cNvSpPr>
              <p:nvPr/>
            </p:nvSpPr>
            <p:spPr bwMode="auto">
              <a:xfrm flipV="1">
                <a:off x="1866" y="207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54" name="Line 62"/>
              <p:cNvSpPr>
                <a:spLocks noChangeShapeType="1"/>
              </p:cNvSpPr>
              <p:nvPr/>
            </p:nvSpPr>
            <p:spPr bwMode="auto">
              <a:xfrm flipV="1">
                <a:off x="1962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55" name="Line 63"/>
              <p:cNvSpPr>
                <a:spLocks noChangeShapeType="1"/>
              </p:cNvSpPr>
              <p:nvPr/>
            </p:nvSpPr>
            <p:spPr bwMode="auto">
              <a:xfrm flipV="1">
                <a:off x="2058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56" name="Line 64"/>
              <p:cNvSpPr>
                <a:spLocks noChangeShapeType="1"/>
              </p:cNvSpPr>
              <p:nvPr/>
            </p:nvSpPr>
            <p:spPr bwMode="auto">
              <a:xfrm flipV="1">
                <a:off x="2154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57" name="Line 65"/>
              <p:cNvSpPr>
                <a:spLocks noChangeShapeType="1"/>
              </p:cNvSpPr>
              <p:nvPr/>
            </p:nvSpPr>
            <p:spPr bwMode="auto">
              <a:xfrm flipV="1">
                <a:off x="2250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58" name="Line 66"/>
              <p:cNvSpPr>
                <a:spLocks noChangeShapeType="1"/>
              </p:cNvSpPr>
              <p:nvPr/>
            </p:nvSpPr>
            <p:spPr bwMode="auto">
              <a:xfrm flipV="1">
                <a:off x="2346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59" name="Line 67"/>
              <p:cNvSpPr>
                <a:spLocks noChangeShapeType="1"/>
              </p:cNvSpPr>
              <p:nvPr/>
            </p:nvSpPr>
            <p:spPr bwMode="auto">
              <a:xfrm flipV="1">
                <a:off x="2442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60" name="Line 68"/>
              <p:cNvSpPr>
                <a:spLocks noChangeShapeType="1"/>
              </p:cNvSpPr>
              <p:nvPr/>
            </p:nvSpPr>
            <p:spPr bwMode="auto">
              <a:xfrm flipV="1">
                <a:off x="2538" y="209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</p:grpSp>
        <p:sp>
          <p:nvSpPr>
            <p:cNvPr id="234" name="Line 69"/>
            <p:cNvSpPr>
              <a:spLocks noChangeShapeType="1"/>
            </p:cNvSpPr>
            <p:nvPr/>
          </p:nvSpPr>
          <p:spPr bwMode="auto">
            <a:xfrm flipV="1">
              <a:off x="4663" y="2080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 sz="1200"/>
            </a:p>
          </p:txBody>
        </p:sp>
        <p:sp>
          <p:nvSpPr>
            <p:cNvPr id="235" name="Line 70"/>
            <p:cNvSpPr>
              <a:spLocks noChangeShapeType="1"/>
            </p:cNvSpPr>
            <p:nvPr/>
          </p:nvSpPr>
          <p:spPr bwMode="auto">
            <a:xfrm flipV="1">
              <a:off x="4759" y="2078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 sz="1200"/>
            </a:p>
          </p:txBody>
        </p:sp>
        <p:sp>
          <p:nvSpPr>
            <p:cNvPr id="236" name="Line 71"/>
            <p:cNvSpPr>
              <a:spLocks noChangeShapeType="1"/>
            </p:cNvSpPr>
            <p:nvPr/>
          </p:nvSpPr>
          <p:spPr bwMode="auto">
            <a:xfrm flipV="1">
              <a:off x="4855" y="2083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 sz="1200"/>
            </a:p>
          </p:txBody>
        </p:sp>
        <p:sp>
          <p:nvSpPr>
            <p:cNvPr id="237" name="Line 72"/>
            <p:cNvSpPr>
              <a:spLocks noChangeShapeType="1"/>
            </p:cNvSpPr>
            <p:nvPr/>
          </p:nvSpPr>
          <p:spPr bwMode="auto">
            <a:xfrm flipV="1">
              <a:off x="4951" y="2081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 sz="1200"/>
            </a:p>
          </p:txBody>
        </p:sp>
        <p:sp>
          <p:nvSpPr>
            <p:cNvPr id="238" name="Line 73"/>
            <p:cNvSpPr>
              <a:spLocks noChangeShapeType="1"/>
            </p:cNvSpPr>
            <p:nvPr/>
          </p:nvSpPr>
          <p:spPr bwMode="auto">
            <a:xfrm flipV="1">
              <a:off x="5047" y="2079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 sz="1200"/>
            </a:p>
          </p:txBody>
        </p:sp>
        <p:sp>
          <p:nvSpPr>
            <p:cNvPr id="239" name="Line 74"/>
            <p:cNvSpPr>
              <a:spLocks noChangeShapeType="1"/>
            </p:cNvSpPr>
            <p:nvPr/>
          </p:nvSpPr>
          <p:spPr bwMode="auto">
            <a:xfrm flipV="1">
              <a:off x="5143" y="2077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 sz="1200"/>
            </a:p>
          </p:txBody>
        </p:sp>
      </p:grpSp>
      <p:sp>
        <p:nvSpPr>
          <p:cNvPr id="201" name="Text Box 75"/>
          <p:cNvSpPr txBox="1">
            <a:spLocks noChangeArrowheads="1"/>
          </p:cNvSpPr>
          <p:nvPr/>
        </p:nvSpPr>
        <p:spPr bwMode="auto">
          <a:xfrm>
            <a:off x="1208408" y="2910270"/>
            <a:ext cx="6022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FCI1</a:t>
            </a:r>
          </a:p>
        </p:txBody>
      </p:sp>
      <p:sp>
        <p:nvSpPr>
          <p:cNvPr id="202" name="Rectangle 76"/>
          <p:cNvSpPr>
            <a:spLocks noChangeArrowheads="1"/>
          </p:cNvSpPr>
          <p:nvPr/>
        </p:nvSpPr>
        <p:spPr bwMode="auto">
          <a:xfrm>
            <a:off x="4539374" y="2852108"/>
            <a:ext cx="84819" cy="101783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s-ES_tradnl" sz="1200"/>
          </a:p>
        </p:txBody>
      </p:sp>
      <p:grpSp>
        <p:nvGrpSpPr>
          <p:cNvPr id="203" name="Group 77"/>
          <p:cNvGrpSpPr>
            <a:grpSpLocks/>
          </p:cNvGrpSpPr>
          <p:nvPr/>
        </p:nvGrpSpPr>
        <p:grpSpPr bwMode="auto">
          <a:xfrm>
            <a:off x="1307767" y="2607345"/>
            <a:ext cx="295655" cy="225376"/>
            <a:chOff x="1512" y="2034"/>
            <a:chExt cx="244" cy="186"/>
          </a:xfrm>
        </p:grpSpPr>
        <p:sp>
          <p:nvSpPr>
            <p:cNvPr id="223" name="AutoShape 78"/>
            <p:cNvSpPr>
              <a:spLocks noChangeArrowheads="1"/>
            </p:cNvSpPr>
            <p:nvPr/>
          </p:nvSpPr>
          <p:spPr bwMode="auto">
            <a:xfrm>
              <a:off x="1512" y="2034"/>
              <a:ext cx="244" cy="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5 w 21600"/>
                <a:gd name="T13" fmla="*/ 4500 h 21600"/>
                <a:gd name="T14" fmla="*/ 17085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 sz="1200"/>
            </a:p>
          </p:txBody>
        </p:sp>
        <p:grpSp>
          <p:nvGrpSpPr>
            <p:cNvPr id="224" name="Group 79"/>
            <p:cNvGrpSpPr>
              <a:grpSpLocks/>
            </p:cNvGrpSpPr>
            <p:nvPr/>
          </p:nvGrpSpPr>
          <p:grpSpPr bwMode="auto">
            <a:xfrm>
              <a:off x="1514" y="2036"/>
              <a:ext cx="242" cy="184"/>
              <a:chOff x="1514" y="2036"/>
              <a:chExt cx="242" cy="184"/>
            </a:xfrm>
          </p:grpSpPr>
          <p:sp>
            <p:nvSpPr>
              <p:cNvPr id="225" name="Oval 80"/>
              <p:cNvSpPr>
                <a:spLocks noChangeArrowheads="1"/>
              </p:cNvSpPr>
              <p:nvPr/>
            </p:nvSpPr>
            <p:spPr bwMode="auto">
              <a:xfrm>
                <a:off x="1566" y="2154"/>
                <a:ext cx="56" cy="66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 sz="1200"/>
              </a:p>
            </p:txBody>
          </p:sp>
          <p:sp>
            <p:nvSpPr>
              <p:cNvPr id="226" name="Oval 81"/>
              <p:cNvSpPr>
                <a:spLocks noChangeArrowheads="1"/>
              </p:cNvSpPr>
              <p:nvPr/>
            </p:nvSpPr>
            <p:spPr bwMode="auto">
              <a:xfrm>
                <a:off x="1650" y="2154"/>
                <a:ext cx="56" cy="66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 sz="1200"/>
              </a:p>
            </p:txBody>
          </p:sp>
          <p:sp>
            <p:nvSpPr>
              <p:cNvPr id="227" name="Line 82"/>
              <p:cNvSpPr>
                <a:spLocks noChangeShapeType="1"/>
              </p:cNvSpPr>
              <p:nvPr/>
            </p:nvSpPr>
            <p:spPr bwMode="auto">
              <a:xfrm>
                <a:off x="1560" y="2142"/>
                <a:ext cx="15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28" name="Line 83"/>
              <p:cNvSpPr>
                <a:spLocks noChangeShapeType="1"/>
              </p:cNvSpPr>
              <p:nvPr/>
            </p:nvSpPr>
            <p:spPr bwMode="auto">
              <a:xfrm flipV="1">
                <a:off x="1702" y="2038"/>
                <a:ext cx="54" cy="11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29" name="Line 84"/>
              <p:cNvSpPr>
                <a:spLocks noChangeShapeType="1"/>
              </p:cNvSpPr>
              <p:nvPr/>
            </p:nvSpPr>
            <p:spPr bwMode="auto">
              <a:xfrm flipH="1" flipV="1">
                <a:off x="1514" y="2036"/>
                <a:ext cx="54" cy="11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</p:grpSp>
      </p:grpSp>
      <p:grpSp>
        <p:nvGrpSpPr>
          <p:cNvPr id="204" name="Group 85"/>
          <p:cNvGrpSpPr>
            <a:grpSpLocks/>
          </p:cNvGrpSpPr>
          <p:nvPr/>
        </p:nvGrpSpPr>
        <p:grpSpPr bwMode="auto">
          <a:xfrm>
            <a:off x="4307939" y="2612191"/>
            <a:ext cx="293232" cy="222953"/>
            <a:chOff x="1514" y="2036"/>
            <a:chExt cx="242" cy="184"/>
          </a:xfrm>
        </p:grpSpPr>
        <p:sp>
          <p:nvSpPr>
            <p:cNvPr id="218" name="Oval 86"/>
            <p:cNvSpPr>
              <a:spLocks noChangeArrowheads="1"/>
            </p:cNvSpPr>
            <p:nvPr/>
          </p:nvSpPr>
          <p:spPr bwMode="auto">
            <a:xfrm>
              <a:off x="1566" y="2154"/>
              <a:ext cx="56" cy="66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 sz="1200"/>
            </a:p>
          </p:txBody>
        </p:sp>
        <p:sp>
          <p:nvSpPr>
            <p:cNvPr id="219" name="Oval 87"/>
            <p:cNvSpPr>
              <a:spLocks noChangeArrowheads="1"/>
            </p:cNvSpPr>
            <p:nvPr/>
          </p:nvSpPr>
          <p:spPr bwMode="auto">
            <a:xfrm>
              <a:off x="1650" y="2154"/>
              <a:ext cx="56" cy="66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 sz="1200"/>
            </a:p>
          </p:txBody>
        </p:sp>
        <p:sp>
          <p:nvSpPr>
            <p:cNvPr id="220" name="Line 88"/>
            <p:cNvSpPr>
              <a:spLocks noChangeShapeType="1"/>
            </p:cNvSpPr>
            <p:nvPr/>
          </p:nvSpPr>
          <p:spPr bwMode="auto">
            <a:xfrm>
              <a:off x="1560" y="2142"/>
              <a:ext cx="15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 sz="1200"/>
            </a:p>
          </p:txBody>
        </p:sp>
        <p:sp>
          <p:nvSpPr>
            <p:cNvPr id="221" name="Line 89"/>
            <p:cNvSpPr>
              <a:spLocks noChangeShapeType="1"/>
            </p:cNvSpPr>
            <p:nvPr/>
          </p:nvSpPr>
          <p:spPr bwMode="auto">
            <a:xfrm flipV="1">
              <a:off x="1702" y="2038"/>
              <a:ext cx="54" cy="1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 sz="1200"/>
            </a:p>
          </p:txBody>
        </p:sp>
        <p:sp>
          <p:nvSpPr>
            <p:cNvPr id="222" name="Line 90"/>
            <p:cNvSpPr>
              <a:spLocks noChangeShapeType="1"/>
            </p:cNvSpPr>
            <p:nvPr/>
          </p:nvSpPr>
          <p:spPr bwMode="auto">
            <a:xfrm flipH="1" flipV="1">
              <a:off x="1514" y="2036"/>
              <a:ext cx="54" cy="1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 sz="1200"/>
            </a:p>
          </p:txBody>
        </p:sp>
      </p:grpSp>
      <p:sp>
        <p:nvSpPr>
          <p:cNvPr id="205" name="AutoShape 91"/>
          <p:cNvSpPr>
            <a:spLocks noChangeArrowheads="1"/>
          </p:cNvSpPr>
          <p:nvPr/>
        </p:nvSpPr>
        <p:spPr bwMode="auto">
          <a:xfrm rot="5400000">
            <a:off x="1176903" y="2268068"/>
            <a:ext cx="264151" cy="390168"/>
          </a:xfrm>
          <a:custGeom>
            <a:avLst/>
            <a:gdLst>
              <a:gd name="T0" fmla="*/ 62211974 w 21600"/>
              <a:gd name="T1" fmla="*/ 0 h 21600"/>
              <a:gd name="T2" fmla="*/ 62211974 w 21600"/>
              <a:gd name="T3" fmla="*/ 161142133 h 21600"/>
              <a:gd name="T4" fmla="*/ 13313440 w 21600"/>
              <a:gd name="T5" fmla="*/ 286286579 h 21600"/>
              <a:gd name="T6" fmla="*/ 88838862 w 21600"/>
              <a:gd name="T7" fmla="*/ 80571351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 sz="1200"/>
          </a:p>
        </p:txBody>
      </p:sp>
      <p:sp>
        <p:nvSpPr>
          <p:cNvPr id="206" name="Rectangle 93"/>
          <p:cNvSpPr>
            <a:spLocks noChangeArrowheads="1"/>
          </p:cNvSpPr>
          <p:nvPr/>
        </p:nvSpPr>
        <p:spPr bwMode="auto">
          <a:xfrm>
            <a:off x="681318" y="2325018"/>
            <a:ext cx="210836" cy="89666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 sz="1200"/>
          </a:p>
        </p:txBody>
      </p:sp>
      <p:sp>
        <p:nvSpPr>
          <p:cNvPr id="207" name="Text Box 94"/>
          <p:cNvSpPr txBox="1">
            <a:spLocks noChangeArrowheads="1"/>
          </p:cNvSpPr>
          <p:nvPr/>
        </p:nvSpPr>
        <p:spPr bwMode="auto">
          <a:xfrm>
            <a:off x="1923311" y="2062079"/>
            <a:ext cx="8821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MD1</a:t>
            </a:r>
          </a:p>
        </p:txBody>
      </p:sp>
      <p:sp>
        <p:nvSpPr>
          <p:cNvPr id="208" name="Text Box 95"/>
          <p:cNvSpPr txBox="1">
            <a:spLocks noChangeArrowheads="1"/>
          </p:cNvSpPr>
          <p:nvPr/>
        </p:nvSpPr>
        <p:spPr bwMode="auto">
          <a:xfrm>
            <a:off x="3218620" y="2087524"/>
            <a:ext cx="6228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MI1</a:t>
            </a:r>
          </a:p>
        </p:txBody>
      </p:sp>
      <p:sp>
        <p:nvSpPr>
          <p:cNvPr id="209" name="AutoShape 96"/>
          <p:cNvSpPr>
            <a:spLocks noChangeArrowheads="1"/>
          </p:cNvSpPr>
          <p:nvPr/>
        </p:nvSpPr>
        <p:spPr bwMode="auto">
          <a:xfrm>
            <a:off x="2027517" y="2503138"/>
            <a:ext cx="421672" cy="105418"/>
          </a:xfrm>
          <a:custGeom>
            <a:avLst/>
            <a:gdLst>
              <a:gd name="T0" fmla="*/ 271039136 w 21600"/>
              <a:gd name="T1" fmla="*/ 0 h 21600"/>
              <a:gd name="T2" fmla="*/ 0 w 21600"/>
              <a:gd name="T3" fmla="*/ 2823297 h 21600"/>
              <a:gd name="T4" fmla="*/ 271039136 w 21600"/>
              <a:gd name="T5" fmla="*/ 5646594 h 21600"/>
              <a:gd name="T6" fmla="*/ 361385958 w 21600"/>
              <a:gd name="T7" fmla="*/ 282329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sz="1200"/>
          </a:p>
        </p:txBody>
      </p:sp>
      <p:sp>
        <p:nvSpPr>
          <p:cNvPr id="210" name="AutoShape 97"/>
          <p:cNvSpPr>
            <a:spLocks noChangeArrowheads="1"/>
          </p:cNvSpPr>
          <p:nvPr/>
        </p:nvSpPr>
        <p:spPr bwMode="auto">
          <a:xfrm flipH="1">
            <a:off x="3263452" y="2500715"/>
            <a:ext cx="421672" cy="105418"/>
          </a:xfrm>
          <a:custGeom>
            <a:avLst/>
            <a:gdLst>
              <a:gd name="T0" fmla="*/ 271039136 w 21600"/>
              <a:gd name="T1" fmla="*/ 0 h 21600"/>
              <a:gd name="T2" fmla="*/ 0 w 21600"/>
              <a:gd name="T3" fmla="*/ 2823297 h 21600"/>
              <a:gd name="T4" fmla="*/ 271039136 w 21600"/>
              <a:gd name="T5" fmla="*/ 5646594 h 21600"/>
              <a:gd name="T6" fmla="*/ 361385958 w 21600"/>
              <a:gd name="T7" fmla="*/ 282329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sz="1200"/>
          </a:p>
        </p:txBody>
      </p:sp>
      <p:sp>
        <p:nvSpPr>
          <p:cNvPr id="212" name="Text Box 104"/>
          <p:cNvSpPr txBox="1">
            <a:spLocks noChangeArrowheads="1"/>
          </p:cNvSpPr>
          <p:nvPr/>
        </p:nvSpPr>
        <p:spPr bwMode="auto">
          <a:xfrm>
            <a:off x="1399258" y="4644135"/>
            <a:ext cx="51739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</a:t>
            </a:r>
          </a:p>
        </p:txBody>
      </p:sp>
      <p:sp>
        <p:nvSpPr>
          <p:cNvPr id="289" name="Text Box 105"/>
          <p:cNvSpPr txBox="1">
            <a:spLocks noChangeArrowheads="1"/>
          </p:cNvSpPr>
          <p:nvPr/>
        </p:nvSpPr>
        <p:spPr bwMode="auto">
          <a:xfrm>
            <a:off x="5404970" y="1909388"/>
            <a:ext cx="16875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 dirty="0">
                <a:solidFill>
                  <a:srgbClr val="0000FF"/>
                </a:solidFill>
                <a:latin typeface="Times New Roman" pitchFamily="18" charset="0"/>
              </a:rPr>
              <a:t>V</a:t>
            </a:r>
            <a:r>
              <a:rPr lang="en-US" sz="1800" dirty="0">
                <a:latin typeface="Times New Roman" pitchFamily="18" charset="0"/>
              </a:rPr>
              <a:t>: Valve</a:t>
            </a:r>
          </a:p>
        </p:txBody>
      </p:sp>
      <p:sp>
        <p:nvSpPr>
          <p:cNvPr id="291" name="Text Box 110"/>
          <p:cNvSpPr txBox="1">
            <a:spLocks noChangeArrowheads="1"/>
          </p:cNvSpPr>
          <p:nvPr/>
        </p:nvSpPr>
        <p:spPr bwMode="auto">
          <a:xfrm>
            <a:off x="493124" y="3740943"/>
            <a:ext cx="5472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V2</a:t>
            </a:r>
          </a:p>
        </p:txBody>
      </p:sp>
      <p:grpSp>
        <p:nvGrpSpPr>
          <p:cNvPr id="292" name="Group 111"/>
          <p:cNvGrpSpPr>
            <a:grpSpLocks/>
          </p:cNvGrpSpPr>
          <p:nvPr/>
        </p:nvGrpSpPr>
        <p:grpSpPr bwMode="auto">
          <a:xfrm>
            <a:off x="642377" y="3336213"/>
            <a:ext cx="242031" cy="365736"/>
            <a:chOff x="3360" y="2208"/>
            <a:chExt cx="384" cy="768"/>
          </a:xfrm>
        </p:grpSpPr>
        <p:sp>
          <p:nvSpPr>
            <p:cNvPr id="377" name="Line 112"/>
            <p:cNvSpPr>
              <a:spLocks noChangeShapeType="1"/>
            </p:cNvSpPr>
            <p:nvPr/>
          </p:nvSpPr>
          <p:spPr bwMode="auto">
            <a:xfrm>
              <a:off x="3360" y="268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 sz="1200"/>
            </a:p>
          </p:txBody>
        </p:sp>
        <p:sp>
          <p:nvSpPr>
            <p:cNvPr id="378" name="Line 113"/>
            <p:cNvSpPr>
              <a:spLocks noChangeShapeType="1"/>
            </p:cNvSpPr>
            <p:nvPr/>
          </p:nvSpPr>
          <p:spPr bwMode="auto">
            <a:xfrm>
              <a:off x="3744" y="268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 sz="1200"/>
            </a:p>
          </p:txBody>
        </p:sp>
        <p:sp>
          <p:nvSpPr>
            <p:cNvPr id="379" name="Line 114"/>
            <p:cNvSpPr>
              <a:spLocks noChangeShapeType="1"/>
            </p:cNvSpPr>
            <p:nvPr/>
          </p:nvSpPr>
          <p:spPr bwMode="auto">
            <a:xfrm flipH="1">
              <a:off x="3360" y="2688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 sz="1200"/>
            </a:p>
          </p:txBody>
        </p:sp>
        <p:sp>
          <p:nvSpPr>
            <p:cNvPr id="380" name="Line 115"/>
            <p:cNvSpPr>
              <a:spLocks noChangeShapeType="1"/>
            </p:cNvSpPr>
            <p:nvPr/>
          </p:nvSpPr>
          <p:spPr bwMode="auto">
            <a:xfrm>
              <a:off x="3360" y="2688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 sz="1200"/>
            </a:p>
          </p:txBody>
        </p:sp>
        <p:sp>
          <p:nvSpPr>
            <p:cNvPr id="381" name="Line 116"/>
            <p:cNvSpPr>
              <a:spLocks noChangeShapeType="1"/>
            </p:cNvSpPr>
            <p:nvPr/>
          </p:nvSpPr>
          <p:spPr bwMode="auto">
            <a:xfrm flipV="1">
              <a:off x="3552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 sz="1200"/>
            </a:p>
          </p:txBody>
        </p:sp>
        <p:sp>
          <p:nvSpPr>
            <p:cNvPr id="382" name="Rectangle 117"/>
            <p:cNvSpPr>
              <a:spLocks noChangeArrowheads="1"/>
            </p:cNvSpPr>
            <p:nvPr/>
          </p:nvSpPr>
          <p:spPr bwMode="auto">
            <a:xfrm>
              <a:off x="3408" y="2208"/>
              <a:ext cx="288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 sz="1200"/>
            </a:p>
          </p:txBody>
        </p:sp>
        <p:sp>
          <p:nvSpPr>
            <p:cNvPr id="383" name="AutoShape 118"/>
            <p:cNvSpPr>
              <a:spLocks noChangeArrowheads="1"/>
            </p:cNvSpPr>
            <p:nvPr/>
          </p:nvSpPr>
          <p:spPr bwMode="auto">
            <a:xfrm>
              <a:off x="3408" y="2208"/>
              <a:ext cx="288" cy="336"/>
            </a:xfrm>
            <a:prstGeom prst="rtTriangl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 sz="1200"/>
            </a:p>
          </p:txBody>
        </p:sp>
      </p:grpSp>
      <p:sp>
        <p:nvSpPr>
          <p:cNvPr id="293" name="Rectangle 119"/>
          <p:cNvSpPr>
            <a:spLocks noChangeArrowheads="1"/>
          </p:cNvSpPr>
          <p:nvPr/>
        </p:nvSpPr>
        <p:spPr bwMode="auto">
          <a:xfrm>
            <a:off x="1138541" y="4171220"/>
            <a:ext cx="94123" cy="112948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s-ES_tradnl" sz="1200"/>
          </a:p>
        </p:txBody>
      </p:sp>
      <p:grpSp>
        <p:nvGrpSpPr>
          <p:cNvPr id="294" name="Group 120"/>
          <p:cNvGrpSpPr>
            <a:grpSpLocks/>
          </p:cNvGrpSpPr>
          <p:nvPr/>
        </p:nvGrpSpPr>
        <p:grpSpPr bwMode="auto">
          <a:xfrm rot="10800000">
            <a:off x="1100891" y="4087854"/>
            <a:ext cx="3785096" cy="77988"/>
            <a:chOff x="593" y="2074"/>
            <a:chExt cx="4687" cy="118"/>
          </a:xfrm>
        </p:grpSpPr>
        <p:sp>
          <p:nvSpPr>
            <p:cNvPr id="325" name="Line 121"/>
            <p:cNvSpPr>
              <a:spLocks noChangeShapeType="1"/>
            </p:cNvSpPr>
            <p:nvPr/>
          </p:nvSpPr>
          <p:spPr bwMode="auto">
            <a:xfrm flipV="1">
              <a:off x="593" y="2184"/>
              <a:ext cx="45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 sz="1200"/>
            </a:p>
          </p:txBody>
        </p:sp>
        <p:sp>
          <p:nvSpPr>
            <p:cNvPr id="326" name="Line 122"/>
            <p:cNvSpPr>
              <a:spLocks noChangeShapeType="1"/>
            </p:cNvSpPr>
            <p:nvPr/>
          </p:nvSpPr>
          <p:spPr bwMode="auto">
            <a:xfrm flipV="1">
              <a:off x="689" y="2077"/>
              <a:ext cx="45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 sz="1200"/>
            </a:p>
          </p:txBody>
        </p:sp>
        <p:grpSp>
          <p:nvGrpSpPr>
            <p:cNvPr id="327" name="Group 123"/>
            <p:cNvGrpSpPr>
              <a:grpSpLocks/>
            </p:cNvGrpSpPr>
            <p:nvPr/>
          </p:nvGrpSpPr>
          <p:grpSpPr bwMode="auto">
            <a:xfrm>
              <a:off x="618" y="2074"/>
              <a:ext cx="2011" cy="113"/>
              <a:chOff x="618" y="2074"/>
              <a:chExt cx="2011" cy="113"/>
            </a:xfrm>
          </p:grpSpPr>
          <p:sp>
            <p:nvSpPr>
              <p:cNvPr id="356" name="Line 124"/>
              <p:cNvSpPr>
                <a:spLocks noChangeShapeType="1"/>
              </p:cNvSpPr>
              <p:nvPr/>
            </p:nvSpPr>
            <p:spPr bwMode="auto">
              <a:xfrm flipV="1">
                <a:off x="618" y="208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57" name="Line 125"/>
              <p:cNvSpPr>
                <a:spLocks noChangeShapeType="1"/>
              </p:cNvSpPr>
              <p:nvPr/>
            </p:nvSpPr>
            <p:spPr bwMode="auto">
              <a:xfrm flipV="1">
                <a:off x="714" y="208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58" name="Line 126"/>
              <p:cNvSpPr>
                <a:spLocks noChangeShapeType="1"/>
              </p:cNvSpPr>
              <p:nvPr/>
            </p:nvSpPr>
            <p:spPr bwMode="auto">
              <a:xfrm flipV="1">
                <a:off x="810" y="208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59" name="Line 127"/>
              <p:cNvSpPr>
                <a:spLocks noChangeShapeType="1"/>
              </p:cNvSpPr>
              <p:nvPr/>
            </p:nvSpPr>
            <p:spPr bwMode="auto">
              <a:xfrm flipV="1">
                <a:off x="906" y="208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60" name="Line 128"/>
              <p:cNvSpPr>
                <a:spLocks noChangeShapeType="1"/>
              </p:cNvSpPr>
              <p:nvPr/>
            </p:nvSpPr>
            <p:spPr bwMode="auto">
              <a:xfrm flipV="1">
                <a:off x="1002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61" name="Line 129"/>
              <p:cNvSpPr>
                <a:spLocks noChangeShapeType="1"/>
              </p:cNvSpPr>
              <p:nvPr/>
            </p:nvSpPr>
            <p:spPr bwMode="auto">
              <a:xfrm flipV="1">
                <a:off x="1098" y="2083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62" name="Line 130"/>
              <p:cNvSpPr>
                <a:spLocks noChangeShapeType="1"/>
              </p:cNvSpPr>
              <p:nvPr/>
            </p:nvSpPr>
            <p:spPr bwMode="auto">
              <a:xfrm flipV="1">
                <a:off x="1194" y="208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63" name="Line 131"/>
              <p:cNvSpPr>
                <a:spLocks noChangeShapeType="1"/>
              </p:cNvSpPr>
              <p:nvPr/>
            </p:nvSpPr>
            <p:spPr bwMode="auto">
              <a:xfrm flipV="1">
                <a:off x="1290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64" name="Line 132"/>
              <p:cNvSpPr>
                <a:spLocks noChangeShapeType="1"/>
              </p:cNvSpPr>
              <p:nvPr/>
            </p:nvSpPr>
            <p:spPr bwMode="auto">
              <a:xfrm flipV="1">
                <a:off x="1386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65" name="Line 133"/>
              <p:cNvSpPr>
                <a:spLocks noChangeShapeType="1"/>
              </p:cNvSpPr>
              <p:nvPr/>
            </p:nvSpPr>
            <p:spPr bwMode="auto">
              <a:xfrm flipV="1">
                <a:off x="1482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66" name="Line 134"/>
              <p:cNvSpPr>
                <a:spLocks noChangeShapeType="1"/>
              </p:cNvSpPr>
              <p:nvPr/>
            </p:nvSpPr>
            <p:spPr bwMode="auto">
              <a:xfrm flipV="1">
                <a:off x="1578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67" name="Line 135"/>
              <p:cNvSpPr>
                <a:spLocks noChangeShapeType="1"/>
              </p:cNvSpPr>
              <p:nvPr/>
            </p:nvSpPr>
            <p:spPr bwMode="auto">
              <a:xfrm flipV="1">
                <a:off x="1674" y="207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68" name="Line 136"/>
              <p:cNvSpPr>
                <a:spLocks noChangeShapeType="1"/>
              </p:cNvSpPr>
              <p:nvPr/>
            </p:nvSpPr>
            <p:spPr bwMode="auto">
              <a:xfrm flipV="1">
                <a:off x="1770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69" name="Line 137"/>
              <p:cNvSpPr>
                <a:spLocks noChangeShapeType="1"/>
              </p:cNvSpPr>
              <p:nvPr/>
            </p:nvSpPr>
            <p:spPr bwMode="auto">
              <a:xfrm flipV="1">
                <a:off x="1866" y="207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70" name="Line 138"/>
              <p:cNvSpPr>
                <a:spLocks noChangeShapeType="1"/>
              </p:cNvSpPr>
              <p:nvPr/>
            </p:nvSpPr>
            <p:spPr bwMode="auto">
              <a:xfrm flipV="1">
                <a:off x="1962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71" name="Line 139"/>
              <p:cNvSpPr>
                <a:spLocks noChangeShapeType="1"/>
              </p:cNvSpPr>
              <p:nvPr/>
            </p:nvSpPr>
            <p:spPr bwMode="auto">
              <a:xfrm flipV="1">
                <a:off x="2058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72" name="Line 140"/>
              <p:cNvSpPr>
                <a:spLocks noChangeShapeType="1"/>
              </p:cNvSpPr>
              <p:nvPr/>
            </p:nvSpPr>
            <p:spPr bwMode="auto">
              <a:xfrm flipV="1">
                <a:off x="2154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73" name="Line 141"/>
              <p:cNvSpPr>
                <a:spLocks noChangeShapeType="1"/>
              </p:cNvSpPr>
              <p:nvPr/>
            </p:nvSpPr>
            <p:spPr bwMode="auto">
              <a:xfrm flipV="1">
                <a:off x="2250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74" name="Line 142"/>
              <p:cNvSpPr>
                <a:spLocks noChangeShapeType="1"/>
              </p:cNvSpPr>
              <p:nvPr/>
            </p:nvSpPr>
            <p:spPr bwMode="auto">
              <a:xfrm flipV="1">
                <a:off x="2346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75" name="Line 143"/>
              <p:cNvSpPr>
                <a:spLocks noChangeShapeType="1"/>
              </p:cNvSpPr>
              <p:nvPr/>
            </p:nvSpPr>
            <p:spPr bwMode="auto">
              <a:xfrm flipV="1">
                <a:off x="2442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76" name="Line 144"/>
              <p:cNvSpPr>
                <a:spLocks noChangeShapeType="1"/>
              </p:cNvSpPr>
              <p:nvPr/>
            </p:nvSpPr>
            <p:spPr bwMode="auto">
              <a:xfrm flipV="1">
                <a:off x="2538" y="209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</p:grpSp>
        <p:grpSp>
          <p:nvGrpSpPr>
            <p:cNvPr id="328" name="Group 145"/>
            <p:cNvGrpSpPr>
              <a:grpSpLocks/>
            </p:cNvGrpSpPr>
            <p:nvPr/>
          </p:nvGrpSpPr>
          <p:grpSpPr bwMode="auto">
            <a:xfrm>
              <a:off x="2625" y="2079"/>
              <a:ext cx="2011" cy="113"/>
              <a:chOff x="618" y="2074"/>
              <a:chExt cx="2011" cy="113"/>
            </a:xfrm>
          </p:grpSpPr>
          <p:sp>
            <p:nvSpPr>
              <p:cNvPr id="335" name="Line 146"/>
              <p:cNvSpPr>
                <a:spLocks noChangeShapeType="1"/>
              </p:cNvSpPr>
              <p:nvPr/>
            </p:nvSpPr>
            <p:spPr bwMode="auto">
              <a:xfrm flipV="1">
                <a:off x="618" y="208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36" name="Line 147"/>
              <p:cNvSpPr>
                <a:spLocks noChangeShapeType="1"/>
              </p:cNvSpPr>
              <p:nvPr/>
            </p:nvSpPr>
            <p:spPr bwMode="auto">
              <a:xfrm flipV="1">
                <a:off x="714" y="208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37" name="Line 148"/>
              <p:cNvSpPr>
                <a:spLocks noChangeShapeType="1"/>
              </p:cNvSpPr>
              <p:nvPr/>
            </p:nvSpPr>
            <p:spPr bwMode="auto">
              <a:xfrm flipV="1">
                <a:off x="810" y="208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38" name="Line 149"/>
              <p:cNvSpPr>
                <a:spLocks noChangeShapeType="1"/>
              </p:cNvSpPr>
              <p:nvPr/>
            </p:nvSpPr>
            <p:spPr bwMode="auto">
              <a:xfrm flipV="1">
                <a:off x="906" y="208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39" name="Line 150"/>
              <p:cNvSpPr>
                <a:spLocks noChangeShapeType="1"/>
              </p:cNvSpPr>
              <p:nvPr/>
            </p:nvSpPr>
            <p:spPr bwMode="auto">
              <a:xfrm flipV="1">
                <a:off x="1002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40" name="Line 151"/>
              <p:cNvSpPr>
                <a:spLocks noChangeShapeType="1"/>
              </p:cNvSpPr>
              <p:nvPr/>
            </p:nvSpPr>
            <p:spPr bwMode="auto">
              <a:xfrm flipV="1">
                <a:off x="1098" y="2083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41" name="Line 152"/>
              <p:cNvSpPr>
                <a:spLocks noChangeShapeType="1"/>
              </p:cNvSpPr>
              <p:nvPr/>
            </p:nvSpPr>
            <p:spPr bwMode="auto">
              <a:xfrm flipV="1">
                <a:off x="1194" y="208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42" name="Line 153"/>
              <p:cNvSpPr>
                <a:spLocks noChangeShapeType="1"/>
              </p:cNvSpPr>
              <p:nvPr/>
            </p:nvSpPr>
            <p:spPr bwMode="auto">
              <a:xfrm flipV="1">
                <a:off x="1290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43" name="Line 154"/>
              <p:cNvSpPr>
                <a:spLocks noChangeShapeType="1"/>
              </p:cNvSpPr>
              <p:nvPr/>
            </p:nvSpPr>
            <p:spPr bwMode="auto">
              <a:xfrm flipV="1">
                <a:off x="1386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44" name="Line 155"/>
              <p:cNvSpPr>
                <a:spLocks noChangeShapeType="1"/>
              </p:cNvSpPr>
              <p:nvPr/>
            </p:nvSpPr>
            <p:spPr bwMode="auto">
              <a:xfrm flipV="1">
                <a:off x="1482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45" name="Line 156"/>
              <p:cNvSpPr>
                <a:spLocks noChangeShapeType="1"/>
              </p:cNvSpPr>
              <p:nvPr/>
            </p:nvSpPr>
            <p:spPr bwMode="auto">
              <a:xfrm flipV="1">
                <a:off x="1578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46" name="Line 157"/>
              <p:cNvSpPr>
                <a:spLocks noChangeShapeType="1"/>
              </p:cNvSpPr>
              <p:nvPr/>
            </p:nvSpPr>
            <p:spPr bwMode="auto">
              <a:xfrm flipV="1">
                <a:off x="1674" y="207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47" name="Line 158"/>
              <p:cNvSpPr>
                <a:spLocks noChangeShapeType="1"/>
              </p:cNvSpPr>
              <p:nvPr/>
            </p:nvSpPr>
            <p:spPr bwMode="auto">
              <a:xfrm flipV="1">
                <a:off x="1770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48" name="Line 159"/>
              <p:cNvSpPr>
                <a:spLocks noChangeShapeType="1"/>
              </p:cNvSpPr>
              <p:nvPr/>
            </p:nvSpPr>
            <p:spPr bwMode="auto">
              <a:xfrm flipV="1">
                <a:off x="1866" y="207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49" name="Line 160"/>
              <p:cNvSpPr>
                <a:spLocks noChangeShapeType="1"/>
              </p:cNvSpPr>
              <p:nvPr/>
            </p:nvSpPr>
            <p:spPr bwMode="auto">
              <a:xfrm flipV="1">
                <a:off x="1962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50" name="Line 161"/>
              <p:cNvSpPr>
                <a:spLocks noChangeShapeType="1"/>
              </p:cNvSpPr>
              <p:nvPr/>
            </p:nvSpPr>
            <p:spPr bwMode="auto">
              <a:xfrm flipV="1">
                <a:off x="2058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51" name="Line 162"/>
              <p:cNvSpPr>
                <a:spLocks noChangeShapeType="1"/>
              </p:cNvSpPr>
              <p:nvPr/>
            </p:nvSpPr>
            <p:spPr bwMode="auto">
              <a:xfrm flipV="1">
                <a:off x="2154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52" name="Line 163"/>
              <p:cNvSpPr>
                <a:spLocks noChangeShapeType="1"/>
              </p:cNvSpPr>
              <p:nvPr/>
            </p:nvSpPr>
            <p:spPr bwMode="auto">
              <a:xfrm flipV="1">
                <a:off x="2250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53" name="Line 164"/>
              <p:cNvSpPr>
                <a:spLocks noChangeShapeType="1"/>
              </p:cNvSpPr>
              <p:nvPr/>
            </p:nvSpPr>
            <p:spPr bwMode="auto">
              <a:xfrm flipV="1">
                <a:off x="2346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54" name="Line 165"/>
              <p:cNvSpPr>
                <a:spLocks noChangeShapeType="1"/>
              </p:cNvSpPr>
              <p:nvPr/>
            </p:nvSpPr>
            <p:spPr bwMode="auto">
              <a:xfrm flipV="1">
                <a:off x="2442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55" name="Line 166"/>
              <p:cNvSpPr>
                <a:spLocks noChangeShapeType="1"/>
              </p:cNvSpPr>
              <p:nvPr/>
            </p:nvSpPr>
            <p:spPr bwMode="auto">
              <a:xfrm flipV="1">
                <a:off x="2538" y="209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</p:grpSp>
        <p:sp>
          <p:nvSpPr>
            <p:cNvPr id="329" name="Line 167"/>
            <p:cNvSpPr>
              <a:spLocks noChangeShapeType="1"/>
            </p:cNvSpPr>
            <p:nvPr/>
          </p:nvSpPr>
          <p:spPr bwMode="auto">
            <a:xfrm flipV="1">
              <a:off x="4663" y="2080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 sz="1200"/>
            </a:p>
          </p:txBody>
        </p:sp>
        <p:sp>
          <p:nvSpPr>
            <p:cNvPr id="330" name="Line 168"/>
            <p:cNvSpPr>
              <a:spLocks noChangeShapeType="1"/>
            </p:cNvSpPr>
            <p:nvPr/>
          </p:nvSpPr>
          <p:spPr bwMode="auto">
            <a:xfrm flipV="1">
              <a:off x="4759" y="2078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 sz="1200"/>
            </a:p>
          </p:txBody>
        </p:sp>
        <p:sp>
          <p:nvSpPr>
            <p:cNvPr id="331" name="Line 169"/>
            <p:cNvSpPr>
              <a:spLocks noChangeShapeType="1"/>
            </p:cNvSpPr>
            <p:nvPr/>
          </p:nvSpPr>
          <p:spPr bwMode="auto">
            <a:xfrm flipV="1">
              <a:off x="4855" y="2083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 sz="1200"/>
            </a:p>
          </p:txBody>
        </p:sp>
        <p:sp>
          <p:nvSpPr>
            <p:cNvPr id="332" name="Line 170"/>
            <p:cNvSpPr>
              <a:spLocks noChangeShapeType="1"/>
            </p:cNvSpPr>
            <p:nvPr/>
          </p:nvSpPr>
          <p:spPr bwMode="auto">
            <a:xfrm flipV="1">
              <a:off x="4951" y="2081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 sz="1200"/>
            </a:p>
          </p:txBody>
        </p:sp>
        <p:sp>
          <p:nvSpPr>
            <p:cNvPr id="333" name="Line 171"/>
            <p:cNvSpPr>
              <a:spLocks noChangeShapeType="1"/>
            </p:cNvSpPr>
            <p:nvPr/>
          </p:nvSpPr>
          <p:spPr bwMode="auto">
            <a:xfrm flipV="1">
              <a:off x="5047" y="2079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 sz="1200"/>
            </a:p>
          </p:txBody>
        </p:sp>
        <p:sp>
          <p:nvSpPr>
            <p:cNvPr id="334" name="Line 172"/>
            <p:cNvSpPr>
              <a:spLocks noChangeShapeType="1"/>
            </p:cNvSpPr>
            <p:nvPr/>
          </p:nvSpPr>
          <p:spPr bwMode="auto">
            <a:xfrm flipV="1">
              <a:off x="5143" y="2077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 sz="1200"/>
            </a:p>
          </p:txBody>
        </p:sp>
      </p:grpSp>
      <p:sp>
        <p:nvSpPr>
          <p:cNvPr id="295" name="Text Box 173"/>
          <p:cNvSpPr txBox="1">
            <a:spLocks noChangeArrowheads="1"/>
          </p:cNvSpPr>
          <p:nvPr/>
        </p:nvSpPr>
        <p:spPr bwMode="auto">
          <a:xfrm>
            <a:off x="989288" y="4235762"/>
            <a:ext cx="6682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FCI2</a:t>
            </a:r>
          </a:p>
        </p:txBody>
      </p:sp>
      <p:sp>
        <p:nvSpPr>
          <p:cNvPr id="296" name="Rectangle 174"/>
          <p:cNvSpPr>
            <a:spLocks noChangeArrowheads="1"/>
          </p:cNvSpPr>
          <p:nvPr/>
        </p:nvSpPr>
        <p:spPr bwMode="auto">
          <a:xfrm>
            <a:off x="4685640" y="4171220"/>
            <a:ext cx="94123" cy="112948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s-ES_tradnl" sz="1200"/>
          </a:p>
        </p:txBody>
      </p:sp>
      <p:grpSp>
        <p:nvGrpSpPr>
          <p:cNvPr id="297" name="Group 202"/>
          <p:cNvGrpSpPr>
            <a:grpSpLocks/>
          </p:cNvGrpSpPr>
          <p:nvPr/>
        </p:nvGrpSpPr>
        <p:grpSpPr bwMode="auto">
          <a:xfrm>
            <a:off x="1099546" y="3899608"/>
            <a:ext cx="328087" cy="250099"/>
            <a:chOff x="878" y="2983"/>
            <a:chExt cx="244" cy="186"/>
          </a:xfrm>
        </p:grpSpPr>
        <p:sp>
          <p:nvSpPr>
            <p:cNvPr id="318" name="AutoShape 176"/>
            <p:cNvSpPr>
              <a:spLocks noChangeArrowheads="1"/>
            </p:cNvSpPr>
            <p:nvPr/>
          </p:nvSpPr>
          <p:spPr bwMode="auto">
            <a:xfrm>
              <a:off x="878" y="2983"/>
              <a:ext cx="244" cy="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5 w 21600"/>
                <a:gd name="T13" fmla="*/ 4500 h 21600"/>
                <a:gd name="T14" fmla="*/ 17085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9900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 sz="1200"/>
            </a:p>
          </p:txBody>
        </p:sp>
        <p:grpSp>
          <p:nvGrpSpPr>
            <p:cNvPr id="319" name="Group 177"/>
            <p:cNvGrpSpPr>
              <a:grpSpLocks/>
            </p:cNvGrpSpPr>
            <p:nvPr/>
          </p:nvGrpSpPr>
          <p:grpSpPr bwMode="auto">
            <a:xfrm>
              <a:off x="880" y="2985"/>
              <a:ext cx="242" cy="184"/>
              <a:chOff x="1514" y="2036"/>
              <a:chExt cx="242" cy="184"/>
            </a:xfrm>
          </p:grpSpPr>
          <p:sp>
            <p:nvSpPr>
              <p:cNvPr id="320" name="Oval 178"/>
              <p:cNvSpPr>
                <a:spLocks noChangeArrowheads="1"/>
              </p:cNvSpPr>
              <p:nvPr/>
            </p:nvSpPr>
            <p:spPr bwMode="auto">
              <a:xfrm>
                <a:off x="1566" y="2154"/>
                <a:ext cx="56" cy="66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 sz="1200"/>
              </a:p>
            </p:txBody>
          </p:sp>
          <p:sp>
            <p:nvSpPr>
              <p:cNvPr id="321" name="Oval 179"/>
              <p:cNvSpPr>
                <a:spLocks noChangeArrowheads="1"/>
              </p:cNvSpPr>
              <p:nvPr/>
            </p:nvSpPr>
            <p:spPr bwMode="auto">
              <a:xfrm>
                <a:off x="1650" y="2154"/>
                <a:ext cx="56" cy="66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 sz="1200"/>
              </a:p>
            </p:txBody>
          </p:sp>
          <p:sp>
            <p:nvSpPr>
              <p:cNvPr id="322" name="Line 180"/>
              <p:cNvSpPr>
                <a:spLocks noChangeShapeType="1"/>
              </p:cNvSpPr>
              <p:nvPr/>
            </p:nvSpPr>
            <p:spPr bwMode="auto">
              <a:xfrm>
                <a:off x="1560" y="2142"/>
                <a:ext cx="15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23" name="Line 181"/>
              <p:cNvSpPr>
                <a:spLocks noChangeShapeType="1"/>
              </p:cNvSpPr>
              <p:nvPr/>
            </p:nvSpPr>
            <p:spPr bwMode="auto">
              <a:xfrm flipV="1">
                <a:off x="1702" y="2038"/>
                <a:ext cx="54" cy="11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24" name="Line 182"/>
              <p:cNvSpPr>
                <a:spLocks noChangeShapeType="1"/>
              </p:cNvSpPr>
              <p:nvPr/>
            </p:nvSpPr>
            <p:spPr bwMode="auto">
              <a:xfrm flipH="1" flipV="1">
                <a:off x="1514" y="2036"/>
                <a:ext cx="54" cy="11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</p:grpSp>
      </p:grpSp>
      <p:grpSp>
        <p:nvGrpSpPr>
          <p:cNvPr id="298" name="Group 183"/>
          <p:cNvGrpSpPr>
            <a:grpSpLocks/>
          </p:cNvGrpSpPr>
          <p:nvPr/>
        </p:nvGrpSpPr>
        <p:grpSpPr bwMode="auto">
          <a:xfrm>
            <a:off x="4428818" y="3904986"/>
            <a:ext cx="325397" cy="247410"/>
            <a:chOff x="1514" y="2036"/>
            <a:chExt cx="242" cy="184"/>
          </a:xfrm>
        </p:grpSpPr>
        <p:sp>
          <p:nvSpPr>
            <p:cNvPr id="313" name="Oval 184"/>
            <p:cNvSpPr>
              <a:spLocks noChangeArrowheads="1"/>
            </p:cNvSpPr>
            <p:nvPr/>
          </p:nvSpPr>
          <p:spPr bwMode="auto">
            <a:xfrm>
              <a:off x="1566" y="2154"/>
              <a:ext cx="56" cy="66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 sz="1200"/>
            </a:p>
          </p:txBody>
        </p:sp>
        <p:sp>
          <p:nvSpPr>
            <p:cNvPr id="314" name="Oval 185"/>
            <p:cNvSpPr>
              <a:spLocks noChangeArrowheads="1"/>
            </p:cNvSpPr>
            <p:nvPr/>
          </p:nvSpPr>
          <p:spPr bwMode="auto">
            <a:xfrm>
              <a:off x="1650" y="2154"/>
              <a:ext cx="56" cy="66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 sz="1200"/>
            </a:p>
          </p:txBody>
        </p:sp>
        <p:sp>
          <p:nvSpPr>
            <p:cNvPr id="315" name="Line 186"/>
            <p:cNvSpPr>
              <a:spLocks noChangeShapeType="1"/>
            </p:cNvSpPr>
            <p:nvPr/>
          </p:nvSpPr>
          <p:spPr bwMode="auto">
            <a:xfrm>
              <a:off x="1560" y="2142"/>
              <a:ext cx="15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 sz="1200"/>
            </a:p>
          </p:txBody>
        </p:sp>
        <p:sp>
          <p:nvSpPr>
            <p:cNvPr id="316" name="Line 187"/>
            <p:cNvSpPr>
              <a:spLocks noChangeShapeType="1"/>
            </p:cNvSpPr>
            <p:nvPr/>
          </p:nvSpPr>
          <p:spPr bwMode="auto">
            <a:xfrm flipV="1">
              <a:off x="1702" y="2038"/>
              <a:ext cx="54" cy="1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 sz="1200"/>
            </a:p>
          </p:txBody>
        </p:sp>
        <p:sp>
          <p:nvSpPr>
            <p:cNvPr id="317" name="Line 188"/>
            <p:cNvSpPr>
              <a:spLocks noChangeShapeType="1"/>
            </p:cNvSpPr>
            <p:nvPr/>
          </p:nvSpPr>
          <p:spPr bwMode="auto">
            <a:xfrm flipH="1" flipV="1">
              <a:off x="1514" y="2036"/>
              <a:ext cx="54" cy="1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 sz="1200"/>
            </a:p>
          </p:txBody>
        </p:sp>
      </p:grpSp>
      <p:sp>
        <p:nvSpPr>
          <p:cNvPr id="299" name="AutoShape 189"/>
          <p:cNvSpPr>
            <a:spLocks noChangeArrowheads="1"/>
          </p:cNvSpPr>
          <p:nvPr/>
        </p:nvSpPr>
        <p:spPr bwMode="auto">
          <a:xfrm rot="5400000">
            <a:off x="954328" y="3523115"/>
            <a:ext cx="293127" cy="432967"/>
          </a:xfrm>
          <a:custGeom>
            <a:avLst/>
            <a:gdLst>
              <a:gd name="T0" fmla="*/ 62211974 w 21600"/>
              <a:gd name="T1" fmla="*/ 0 h 21600"/>
              <a:gd name="T2" fmla="*/ 62211974 w 21600"/>
              <a:gd name="T3" fmla="*/ 161142133 h 21600"/>
              <a:gd name="T4" fmla="*/ 13313440 w 21600"/>
              <a:gd name="T5" fmla="*/ 286286579 h 21600"/>
              <a:gd name="T6" fmla="*/ 88838862 w 21600"/>
              <a:gd name="T7" fmla="*/ 80571351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FF99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 sz="1200"/>
          </a:p>
        </p:txBody>
      </p:sp>
      <p:sp>
        <p:nvSpPr>
          <p:cNvPr id="300" name="Rectangle 190"/>
          <p:cNvSpPr>
            <a:spLocks noChangeArrowheads="1"/>
          </p:cNvSpPr>
          <p:nvPr/>
        </p:nvSpPr>
        <p:spPr bwMode="auto">
          <a:xfrm>
            <a:off x="404380" y="3586311"/>
            <a:ext cx="233963" cy="99502"/>
          </a:xfrm>
          <a:prstGeom prst="rect">
            <a:avLst/>
          </a:prstGeom>
          <a:solidFill>
            <a:srgbClr val="FF99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 sz="1200"/>
          </a:p>
        </p:txBody>
      </p:sp>
      <p:sp>
        <p:nvSpPr>
          <p:cNvPr id="301" name="Text Box 191"/>
          <p:cNvSpPr txBox="1">
            <a:spLocks noChangeArrowheads="1"/>
          </p:cNvSpPr>
          <p:nvPr/>
        </p:nvSpPr>
        <p:spPr bwMode="auto">
          <a:xfrm>
            <a:off x="1782612" y="3294530"/>
            <a:ext cx="97888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MD2</a:t>
            </a:r>
          </a:p>
        </p:txBody>
      </p:sp>
      <p:sp>
        <p:nvSpPr>
          <p:cNvPr id="302" name="Text Box 192"/>
          <p:cNvSpPr txBox="1">
            <a:spLocks noChangeArrowheads="1"/>
          </p:cNvSpPr>
          <p:nvPr/>
        </p:nvSpPr>
        <p:spPr bwMode="auto">
          <a:xfrm>
            <a:off x="3220008" y="3322767"/>
            <a:ext cx="6911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MI2</a:t>
            </a:r>
          </a:p>
        </p:txBody>
      </p:sp>
      <p:sp>
        <p:nvSpPr>
          <p:cNvPr id="303" name="AutoShape 193"/>
          <p:cNvSpPr>
            <a:spLocks noChangeArrowheads="1"/>
          </p:cNvSpPr>
          <p:nvPr/>
        </p:nvSpPr>
        <p:spPr bwMode="auto">
          <a:xfrm>
            <a:off x="1898249" y="3783971"/>
            <a:ext cx="467927" cy="116981"/>
          </a:xfrm>
          <a:custGeom>
            <a:avLst/>
            <a:gdLst>
              <a:gd name="T0" fmla="*/ 271039136 w 21600"/>
              <a:gd name="T1" fmla="*/ 0 h 21600"/>
              <a:gd name="T2" fmla="*/ 0 w 21600"/>
              <a:gd name="T3" fmla="*/ 2823297 h 21600"/>
              <a:gd name="T4" fmla="*/ 271039136 w 21600"/>
              <a:gd name="T5" fmla="*/ 5646594 h 21600"/>
              <a:gd name="T6" fmla="*/ 361385958 w 21600"/>
              <a:gd name="T7" fmla="*/ 282329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sz="1200"/>
          </a:p>
        </p:txBody>
      </p:sp>
      <p:sp>
        <p:nvSpPr>
          <p:cNvPr id="304" name="AutoShape 194"/>
          <p:cNvSpPr>
            <a:spLocks noChangeArrowheads="1"/>
          </p:cNvSpPr>
          <p:nvPr/>
        </p:nvSpPr>
        <p:spPr bwMode="auto">
          <a:xfrm flipH="1">
            <a:off x="3269758" y="3781281"/>
            <a:ext cx="467927" cy="116981"/>
          </a:xfrm>
          <a:custGeom>
            <a:avLst/>
            <a:gdLst>
              <a:gd name="T0" fmla="*/ 271039136 w 21600"/>
              <a:gd name="T1" fmla="*/ 0 h 21600"/>
              <a:gd name="T2" fmla="*/ 0 w 21600"/>
              <a:gd name="T3" fmla="*/ 2823297 h 21600"/>
              <a:gd name="T4" fmla="*/ 271039136 w 21600"/>
              <a:gd name="T5" fmla="*/ 5646594 h 21600"/>
              <a:gd name="T6" fmla="*/ 361385958 w 21600"/>
              <a:gd name="T7" fmla="*/ 282329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sz="1200"/>
          </a:p>
        </p:txBody>
      </p:sp>
      <p:sp>
        <p:nvSpPr>
          <p:cNvPr id="307" name="Text Box 203"/>
          <p:cNvSpPr txBox="1">
            <a:spLocks noChangeArrowheads="1"/>
          </p:cNvSpPr>
          <p:nvPr/>
        </p:nvSpPr>
        <p:spPr bwMode="auto">
          <a:xfrm>
            <a:off x="4353519" y="4204835"/>
            <a:ext cx="6965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FCD2</a:t>
            </a:r>
          </a:p>
        </p:txBody>
      </p:sp>
      <p:grpSp>
        <p:nvGrpSpPr>
          <p:cNvPr id="384" name="Group 149"/>
          <p:cNvGrpSpPr>
            <a:grpSpLocks/>
          </p:cNvGrpSpPr>
          <p:nvPr/>
        </p:nvGrpSpPr>
        <p:grpSpPr bwMode="auto">
          <a:xfrm>
            <a:off x="4617385" y="4431049"/>
            <a:ext cx="1057276" cy="1088128"/>
            <a:chOff x="3038" y="2574"/>
            <a:chExt cx="891" cy="917"/>
          </a:xfrm>
        </p:grpSpPr>
        <p:sp>
          <p:nvSpPr>
            <p:cNvPr id="385" name="Rectangle 13"/>
            <p:cNvSpPr>
              <a:spLocks noChangeArrowheads="1"/>
            </p:cNvSpPr>
            <p:nvPr/>
          </p:nvSpPr>
          <p:spPr bwMode="auto">
            <a:xfrm>
              <a:off x="3038" y="2778"/>
              <a:ext cx="811" cy="71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86" name="Line 14"/>
            <p:cNvSpPr>
              <a:spLocks noChangeShapeType="1"/>
            </p:cNvSpPr>
            <p:nvPr/>
          </p:nvSpPr>
          <p:spPr bwMode="auto">
            <a:xfrm flipV="1">
              <a:off x="3038" y="2574"/>
              <a:ext cx="0" cy="91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87" name="Line 15"/>
            <p:cNvSpPr>
              <a:spLocks noChangeShapeType="1"/>
            </p:cNvSpPr>
            <p:nvPr/>
          </p:nvSpPr>
          <p:spPr bwMode="auto">
            <a:xfrm flipV="1">
              <a:off x="3849" y="2574"/>
              <a:ext cx="0" cy="8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88" name="Rectangle 27"/>
            <p:cNvSpPr>
              <a:spLocks noChangeArrowheads="1"/>
            </p:cNvSpPr>
            <p:nvPr/>
          </p:nvSpPr>
          <p:spPr bwMode="auto">
            <a:xfrm>
              <a:off x="3832" y="3434"/>
              <a:ext cx="95" cy="49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89" name="Line 28"/>
            <p:cNvSpPr>
              <a:spLocks noChangeShapeType="1"/>
            </p:cNvSpPr>
            <p:nvPr/>
          </p:nvSpPr>
          <p:spPr bwMode="auto">
            <a:xfrm>
              <a:off x="3038" y="3491"/>
              <a:ext cx="89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90" name="Line 29"/>
            <p:cNvSpPr>
              <a:spLocks noChangeShapeType="1"/>
            </p:cNvSpPr>
            <p:nvPr/>
          </p:nvSpPr>
          <p:spPr bwMode="auto">
            <a:xfrm>
              <a:off x="3838" y="3423"/>
              <a:ext cx="8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391" name="Text Box 165"/>
          <p:cNvSpPr txBox="1">
            <a:spLocks noChangeArrowheads="1"/>
          </p:cNvSpPr>
          <p:nvPr/>
        </p:nvSpPr>
        <p:spPr bwMode="auto">
          <a:xfrm>
            <a:off x="5243231" y="3184780"/>
            <a:ext cx="5111004" cy="128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ts val="15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0000FF"/>
                </a:solidFill>
                <a:latin typeface="Times New Roman" pitchFamily="18" charset="0"/>
              </a:rPr>
              <a:t>LTH</a:t>
            </a:r>
            <a:r>
              <a:rPr lang="en-US" sz="1800" dirty="0">
                <a:latin typeface="Times New Roman" pitchFamily="18" charset="0"/>
              </a:rPr>
              <a:t>: high level sensor in wagon</a:t>
            </a:r>
          </a:p>
          <a:p>
            <a:pPr eaLnBrk="0" hangingPunct="0">
              <a:lnSpc>
                <a:spcPts val="15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0000FF"/>
                </a:solidFill>
                <a:latin typeface="Times New Roman" pitchFamily="18" charset="0"/>
              </a:rPr>
              <a:t>LTL</a:t>
            </a:r>
            <a:r>
              <a:rPr lang="en-US" sz="1800" dirty="0">
                <a:latin typeface="Times New Roman" pitchFamily="18" charset="0"/>
              </a:rPr>
              <a:t>: low level sensor in wagon</a:t>
            </a:r>
          </a:p>
          <a:p>
            <a:pPr eaLnBrk="0" hangingPunct="0">
              <a:lnSpc>
                <a:spcPts val="15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0000FF"/>
                </a:solidFill>
                <a:latin typeface="Times New Roman" pitchFamily="18" charset="0"/>
              </a:rPr>
              <a:t>FCD</a:t>
            </a:r>
            <a:r>
              <a:rPr lang="en-US" sz="1800" dirty="0">
                <a:latin typeface="Times New Roman" pitchFamily="18" charset="0"/>
              </a:rPr>
              <a:t>: end of stroke right</a:t>
            </a:r>
          </a:p>
          <a:p>
            <a:pPr eaLnBrk="0" hangingPunct="0">
              <a:lnSpc>
                <a:spcPts val="15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0000FF"/>
                </a:solidFill>
                <a:latin typeface="Times New Roman" pitchFamily="18" charset="0"/>
              </a:rPr>
              <a:t>FCI</a:t>
            </a:r>
            <a:r>
              <a:rPr lang="en-US" sz="1800" dirty="0">
                <a:latin typeface="Times New Roman" pitchFamily="18" charset="0"/>
              </a:rPr>
              <a:t>: end of stroke left</a:t>
            </a:r>
          </a:p>
        </p:txBody>
      </p:sp>
      <p:sp>
        <p:nvSpPr>
          <p:cNvPr id="392" name="Text Box 164"/>
          <p:cNvSpPr txBox="1">
            <a:spLocks noChangeArrowheads="1"/>
          </p:cNvSpPr>
          <p:nvPr/>
        </p:nvSpPr>
        <p:spPr bwMode="auto">
          <a:xfrm>
            <a:off x="5313550" y="2192894"/>
            <a:ext cx="2929497" cy="128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ts val="15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0000FF"/>
                </a:solidFill>
                <a:latin typeface="Times New Roman" pitchFamily="18" charset="0"/>
              </a:rPr>
              <a:t>MI</a:t>
            </a:r>
            <a:r>
              <a:rPr lang="en-US" sz="1800" dirty="0">
                <a:latin typeface="Times New Roman" pitchFamily="18" charset="0"/>
              </a:rPr>
              <a:t> : left motor</a:t>
            </a:r>
          </a:p>
          <a:p>
            <a:pPr eaLnBrk="0" hangingPunct="0">
              <a:lnSpc>
                <a:spcPts val="15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0000FF"/>
                </a:solidFill>
                <a:latin typeface="Times New Roman" pitchFamily="18" charset="0"/>
              </a:rPr>
              <a:t>MD</a:t>
            </a:r>
            <a:r>
              <a:rPr lang="en-US" sz="1800" dirty="0">
                <a:latin typeface="Times New Roman" pitchFamily="18" charset="0"/>
              </a:rPr>
              <a:t>: right motor</a:t>
            </a:r>
          </a:p>
          <a:p>
            <a:pPr eaLnBrk="0" hangingPunct="0">
              <a:lnSpc>
                <a:spcPts val="15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0000FF"/>
                </a:solidFill>
                <a:latin typeface="Times New Roman" pitchFamily="18" charset="0"/>
              </a:rPr>
              <a:t>VV</a:t>
            </a:r>
            <a:r>
              <a:rPr lang="en-US" sz="1800" dirty="0">
                <a:latin typeface="Times New Roman" pitchFamily="18" charset="0"/>
              </a:rPr>
              <a:t>: Wagon drain valve</a:t>
            </a:r>
          </a:p>
          <a:p>
            <a:pPr eaLnBrk="0" hangingPunct="0">
              <a:lnSpc>
                <a:spcPts val="1500"/>
              </a:lnSpc>
              <a:spcBef>
                <a:spcPct val="50000"/>
              </a:spcBef>
            </a:pPr>
            <a:endParaRPr lang="en-US" sz="1800" dirty="0">
              <a:latin typeface="Times New Roman" pitchFamily="18" charset="0"/>
            </a:endParaRPr>
          </a:p>
        </p:txBody>
      </p:sp>
      <p:grpSp>
        <p:nvGrpSpPr>
          <p:cNvPr id="393" name="392 Grupo"/>
          <p:cNvGrpSpPr/>
          <p:nvPr/>
        </p:nvGrpSpPr>
        <p:grpSpPr>
          <a:xfrm>
            <a:off x="1196625" y="4869160"/>
            <a:ext cx="1079500" cy="211795"/>
            <a:chOff x="657225" y="3710227"/>
            <a:chExt cx="1079500" cy="211795"/>
          </a:xfrm>
        </p:grpSpPr>
        <p:grpSp>
          <p:nvGrpSpPr>
            <p:cNvPr id="394" name="Group 37"/>
            <p:cNvGrpSpPr>
              <a:grpSpLocks/>
            </p:cNvGrpSpPr>
            <p:nvPr/>
          </p:nvGrpSpPr>
          <p:grpSpPr bwMode="auto">
            <a:xfrm>
              <a:off x="657225" y="3789353"/>
              <a:ext cx="1079500" cy="132669"/>
              <a:chOff x="864" y="2736"/>
              <a:chExt cx="1248" cy="180"/>
            </a:xfrm>
          </p:grpSpPr>
          <p:sp>
            <p:nvSpPr>
              <p:cNvPr id="399" name="Line 38"/>
              <p:cNvSpPr>
                <a:spLocks noChangeShapeType="1"/>
              </p:cNvSpPr>
              <p:nvPr/>
            </p:nvSpPr>
            <p:spPr bwMode="auto">
              <a:xfrm>
                <a:off x="864" y="2880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400" name="Line 39"/>
              <p:cNvSpPr>
                <a:spLocks noChangeShapeType="1"/>
              </p:cNvSpPr>
              <p:nvPr/>
            </p:nvSpPr>
            <p:spPr bwMode="auto">
              <a:xfrm>
                <a:off x="1287" y="2736"/>
                <a:ext cx="39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401" name="Oval 40"/>
              <p:cNvSpPr>
                <a:spLocks noChangeArrowheads="1"/>
              </p:cNvSpPr>
              <p:nvPr/>
            </p:nvSpPr>
            <p:spPr bwMode="auto">
              <a:xfrm>
                <a:off x="1632" y="286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402" name="Line 41"/>
              <p:cNvSpPr>
                <a:spLocks noChangeShapeType="1"/>
              </p:cNvSpPr>
              <p:nvPr/>
            </p:nvSpPr>
            <p:spPr bwMode="auto">
              <a:xfrm>
                <a:off x="1680" y="2898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403" name="Oval 42"/>
              <p:cNvSpPr>
                <a:spLocks noChangeArrowheads="1"/>
              </p:cNvSpPr>
              <p:nvPr/>
            </p:nvSpPr>
            <p:spPr bwMode="auto">
              <a:xfrm>
                <a:off x="1288" y="2856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sp>
          <p:nvSpPr>
            <p:cNvPr id="395" name="Oval 40"/>
            <p:cNvSpPr>
              <a:spLocks noChangeArrowheads="1"/>
            </p:cNvSpPr>
            <p:nvPr/>
          </p:nvSpPr>
          <p:spPr bwMode="auto">
            <a:xfrm>
              <a:off x="1319340" y="3792142"/>
              <a:ext cx="41519" cy="353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96" name="Oval 40"/>
            <p:cNvSpPr>
              <a:spLocks noChangeArrowheads="1"/>
            </p:cNvSpPr>
            <p:nvPr/>
          </p:nvSpPr>
          <p:spPr bwMode="auto">
            <a:xfrm>
              <a:off x="1016733" y="3788853"/>
              <a:ext cx="41519" cy="353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cxnSp>
          <p:nvCxnSpPr>
            <p:cNvPr id="397" name="396 Conector recto"/>
            <p:cNvCxnSpPr/>
            <p:nvPr/>
          </p:nvCxnSpPr>
          <p:spPr bwMode="auto">
            <a:xfrm flipV="1">
              <a:off x="1187404" y="3716806"/>
              <a:ext cx="0" cy="6907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8" name="397 Conector recto"/>
            <p:cNvCxnSpPr/>
            <p:nvPr/>
          </p:nvCxnSpPr>
          <p:spPr bwMode="auto">
            <a:xfrm>
              <a:off x="1147933" y="3710227"/>
              <a:ext cx="78941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92547686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7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Petri net</a:t>
            </a:r>
            <a:endParaRPr lang="en-US" dirty="0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776803-6CD5-4D78-8881-B8DA400C0122}" type="slidenum">
              <a:rPr lang="es-E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16" name="15 CuadroTexto"/>
          <p:cNvSpPr txBox="1"/>
          <p:nvPr/>
        </p:nvSpPr>
        <p:spPr>
          <a:xfrm>
            <a:off x="4748654" y="2322813"/>
            <a:ext cx="564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LTH2</a:t>
            </a:r>
          </a:p>
        </p:txBody>
      </p:sp>
      <p:sp>
        <p:nvSpPr>
          <p:cNvPr id="23" name="22 Rectángulo"/>
          <p:cNvSpPr/>
          <p:nvPr/>
        </p:nvSpPr>
        <p:spPr bwMode="auto">
          <a:xfrm>
            <a:off x="3591470" y="1737945"/>
            <a:ext cx="405655" cy="42616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25" name="24 Elipse"/>
          <p:cNvSpPr/>
          <p:nvPr/>
        </p:nvSpPr>
        <p:spPr bwMode="auto">
          <a:xfrm>
            <a:off x="2910229" y="2037630"/>
            <a:ext cx="289268" cy="29366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26" name="25 Elipse"/>
          <p:cNvSpPr/>
          <p:nvPr/>
        </p:nvSpPr>
        <p:spPr bwMode="auto">
          <a:xfrm>
            <a:off x="2910229" y="2665023"/>
            <a:ext cx="289268" cy="29366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27" name="26 Elipse"/>
          <p:cNvSpPr/>
          <p:nvPr/>
        </p:nvSpPr>
        <p:spPr bwMode="auto">
          <a:xfrm>
            <a:off x="2910229" y="3378201"/>
            <a:ext cx="289268" cy="29366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28" name="27 Elipse"/>
          <p:cNvSpPr/>
          <p:nvPr/>
        </p:nvSpPr>
        <p:spPr bwMode="auto">
          <a:xfrm>
            <a:off x="2910229" y="4007476"/>
            <a:ext cx="289268" cy="29366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29" name="28 Rectángulo"/>
          <p:cNvSpPr/>
          <p:nvPr/>
        </p:nvSpPr>
        <p:spPr bwMode="auto">
          <a:xfrm>
            <a:off x="2852035" y="2497216"/>
            <a:ext cx="405655" cy="42616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30" name="29 Rectángulo"/>
          <p:cNvSpPr/>
          <p:nvPr/>
        </p:nvSpPr>
        <p:spPr bwMode="auto">
          <a:xfrm>
            <a:off x="2852035" y="3125827"/>
            <a:ext cx="405655" cy="42616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31" name="30 Rectángulo"/>
          <p:cNvSpPr/>
          <p:nvPr/>
        </p:nvSpPr>
        <p:spPr bwMode="auto">
          <a:xfrm>
            <a:off x="2845497" y="3839670"/>
            <a:ext cx="2001299" cy="42616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32" name="31 Rectángulo"/>
          <p:cNvSpPr/>
          <p:nvPr/>
        </p:nvSpPr>
        <p:spPr bwMode="auto">
          <a:xfrm>
            <a:off x="2852035" y="4510896"/>
            <a:ext cx="405655" cy="42616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cxnSp>
        <p:nvCxnSpPr>
          <p:cNvPr id="34" name="33 Conector recto de flecha"/>
          <p:cNvCxnSpPr>
            <a:stCxn id="23" idx="2"/>
          </p:cNvCxnSpPr>
          <p:nvPr/>
        </p:nvCxnSpPr>
        <p:spPr bwMode="auto">
          <a:xfrm flipH="1">
            <a:off x="3054862" y="1780561"/>
            <a:ext cx="739436" cy="2570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34 Conector recto de flecha"/>
          <p:cNvCxnSpPr/>
          <p:nvPr/>
        </p:nvCxnSpPr>
        <p:spPr bwMode="auto">
          <a:xfrm>
            <a:off x="3054862" y="2331291"/>
            <a:ext cx="0" cy="16592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35 Conector recto de flecha"/>
          <p:cNvCxnSpPr/>
          <p:nvPr/>
        </p:nvCxnSpPr>
        <p:spPr bwMode="auto">
          <a:xfrm>
            <a:off x="3054862" y="2539832"/>
            <a:ext cx="0" cy="1251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36 Conector recto de flecha"/>
          <p:cNvCxnSpPr/>
          <p:nvPr/>
        </p:nvCxnSpPr>
        <p:spPr bwMode="auto">
          <a:xfrm>
            <a:off x="3054862" y="2958685"/>
            <a:ext cx="0" cy="1671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37 Conector recto de flecha"/>
          <p:cNvCxnSpPr/>
          <p:nvPr/>
        </p:nvCxnSpPr>
        <p:spPr bwMode="auto">
          <a:xfrm>
            <a:off x="3054862" y="3168443"/>
            <a:ext cx="0" cy="20975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38 Conector recto de flecha"/>
          <p:cNvCxnSpPr/>
          <p:nvPr/>
        </p:nvCxnSpPr>
        <p:spPr bwMode="auto">
          <a:xfrm>
            <a:off x="3054862" y="4301138"/>
            <a:ext cx="0" cy="20975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40 Elipse"/>
          <p:cNvSpPr/>
          <p:nvPr/>
        </p:nvSpPr>
        <p:spPr bwMode="auto">
          <a:xfrm>
            <a:off x="2910229" y="4744923"/>
            <a:ext cx="289268" cy="29366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42" name="41 Rectángulo"/>
          <p:cNvSpPr/>
          <p:nvPr/>
        </p:nvSpPr>
        <p:spPr bwMode="auto">
          <a:xfrm>
            <a:off x="2852035" y="5206391"/>
            <a:ext cx="405655" cy="42616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cxnSp>
        <p:nvCxnSpPr>
          <p:cNvPr id="43" name="42 Conector recto de flecha"/>
          <p:cNvCxnSpPr/>
          <p:nvPr/>
        </p:nvCxnSpPr>
        <p:spPr bwMode="auto">
          <a:xfrm>
            <a:off x="3054862" y="4553513"/>
            <a:ext cx="0" cy="19141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43 Conector recto de flecha"/>
          <p:cNvCxnSpPr/>
          <p:nvPr/>
        </p:nvCxnSpPr>
        <p:spPr bwMode="auto">
          <a:xfrm>
            <a:off x="3054862" y="5038585"/>
            <a:ext cx="0" cy="1678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6" name="45 Elipse"/>
          <p:cNvSpPr/>
          <p:nvPr/>
        </p:nvSpPr>
        <p:spPr bwMode="auto">
          <a:xfrm>
            <a:off x="3642359" y="1279953"/>
            <a:ext cx="289268" cy="29366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47" name="46 Elipse"/>
          <p:cNvSpPr/>
          <p:nvPr/>
        </p:nvSpPr>
        <p:spPr bwMode="auto">
          <a:xfrm>
            <a:off x="4368659" y="1995013"/>
            <a:ext cx="289268" cy="29366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48" name="47 Elipse"/>
          <p:cNvSpPr/>
          <p:nvPr/>
        </p:nvSpPr>
        <p:spPr bwMode="auto">
          <a:xfrm>
            <a:off x="4368659" y="2622407"/>
            <a:ext cx="289268" cy="29366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49" name="48 Elipse"/>
          <p:cNvSpPr/>
          <p:nvPr/>
        </p:nvSpPr>
        <p:spPr bwMode="auto">
          <a:xfrm>
            <a:off x="4368659" y="3335585"/>
            <a:ext cx="289268" cy="29366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50" name="49 Elipse"/>
          <p:cNvSpPr/>
          <p:nvPr/>
        </p:nvSpPr>
        <p:spPr bwMode="auto">
          <a:xfrm>
            <a:off x="4368659" y="4031745"/>
            <a:ext cx="289268" cy="29366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51" name="50 Rectángulo"/>
          <p:cNvSpPr/>
          <p:nvPr/>
        </p:nvSpPr>
        <p:spPr bwMode="auto">
          <a:xfrm>
            <a:off x="4310465" y="2454600"/>
            <a:ext cx="405655" cy="42616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52" name="51 Rectángulo"/>
          <p:cNvSpPr/>
          <p:nvPr/>
        </p:nvSpPr>
        <p:spPr bwMode="auto">
          <a:xfrm>
            <a:off x="4310465" y="3083210"/>
            <a:ext cx="405655" cy="42616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53" name="52 Rectángulo"/>
          <p:cNvSpPr/>
          <p:nvPr/>
        </p:nvSpPr>
        <p:spPr bwMode="auto">
          <a:xfrm>
            <a:off x="4310465" y="4468280"/>
            <a:ext cx="405655" cy="42616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cxnSp>
        <p:nvCxnSpPr>
          <p:cNvPr id="55" name="54 Conector recto de flecha"/>
          <p:cNvCxnSpPr>
            <a:stCxn id="23" idx="2"/>
          </p:cNvCxnSpPr>
          <p:nvPr/>
        </p:nvCxnSpPr>
        <p:spPr bwMode="auto">
          <a:xfrm>
            <a:off x="3794298" y="1780561"/>
            <a:ext cx="718995" cy="21445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6" name="55 Conector recto de flecha"/>
          <p:cNvCxnSpPr/>
          <p:nvPr/>
        </p:nvCxnSpPr>
        <p:spPr bwMode="auto">
          <a:xfrm>
            <a:off x="4513293" y="2288675"/>
            <a:ext cx="0" cy="16592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7" name="56 Conector recto de flecha"/>
          <p:cNvCxnSpPr/>
          <p:nvPr/>
        </p:nvCxnSpPr>
        <p:spPr bwMode="auto">
          <a:xfrm>
            <a:off x="4513293" y="2497216"/>
            <a:ext cx="0" cy="1251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8" name="57 Conector recto de flecha"/>
          <p:cNvCxnSpPr/>
          <p:nvPr/>
        </p:nvCxnSpPr>
        <p:spPr bwMode="auto">
          <a:xfrm>
            <a:off x="4513293" y="2916068"/>
            <a:ext cx="0" cy="1671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9" name="58 Conector recto de flecha"/>
          <p:cNvCxnSpPr/>
          <p:nvPr/>
        </p:nvCxnSpPr>
        <p:spPr bwMode="auto">
          <a:xfrm>
            <a:off x="4513293" y="3125827"/>
            <a:ext cx="0" cy="20975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0" name="59 Conector recto de flecha"/>
          <p:cNvCxnSpPr/>
          <p:nvPr/>
        </p:nvCxnSpPr>
        <p:spPr bwMode="auto">
          <a:xfrm>
            <a:off x="4513293" y="4258522"/>
            <a:ext cx="0" cy="20975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" name="60 Elipse"/>
          <p:cNvSpPr/>
          <p:nvPr/>
        </p:nvSpPr>
        <p:spPr bwMode="auto">
          <a:xfrm>
            <a:off x="3737411" y="1376449"/>
            <a:ext cx="99164" cy="100671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62" name="61 Elipse"/>
          <p:cNvSpPr/>
          <p:nvPr/>
        </p:nvSpPr>
        <p:spPr bwMode="auto">
          <a:xfrm>
            <a:off x="4368659" y="4702307"/>
            <a:ext cx="289268" cy="29366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63" name="62 Rectángulo"/>
          <p:cNvSpPr/>
          <p:nvPr/>
        </p:nvSpPr>
        <p:spPr bwMode="auto">
          <a:xfrm>
            <a:off x="4310465" y="5163775"/>
            <a:ext cx="405655" cy="42616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cxnSp>
        <p:nvCxnSpPr>
          <p:cNvPr id="64" name="63 Conector recto de flecha"/>
          <p:cNvCxnSpPr/>
          <p:nvPr/>
        </p:nvCxnSpPr>
        <p:spPr bwMode="auto">
          <a:xfrm>
            <a:off x="4513293" y="4510896"/>
            <a:ext cx="0" cy="19141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64 Conector recto de flecha"/>
          <p:cNvCxnSpPr/>
          <p:nvPr/>
        </p:nvCxnSpPr>
        <p:spPr bwMode="auto">
          <a:xfrm>
            <a:off x="4513293" y="4995968"/>
            <a:ext cx="0" cy="1678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65 Conector recto de flecha"/>
          <p:cNvCxnSpPr>
            <a:stCxn id="27" idx="4"/>
          </p:cNvCxnSpPr>
          <p:nvPr/>
        </p:nvCxnSpPr>
        <p:spPr bwMode="auto">
          <a:xfrm flipH="1">
            <a:off x="3046596" y="3671863"/>
            <a:ext cx="8266" cy="1678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66 Conector recto de flecha"/>
          <p:cNvCxnSpPr>
            <a:endCxn id="28" idx="0"/>
          </p:cNvCxnSpPr>
          <p:nvPr/>
        </p:nvCxnSpPr>
        <p:spPr bwMode="auto">
          <a:xfrm>
            <a:off x="3054862" y="3882286"/>
            <a:ext cx="0" cy="1251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67 Conector recto de flecha"/>
          <p:cNvCxnSpPr>
            <a:stCxn id="49" idx="4"/>
          </p:cNvCxnSpPr>
          <p:nvPr/>
        </p:nvCxnSpPr>
        <p:spPr bwMode="auto">
          <a:xfrm>
            <a:off x="4513293" y="3629247"/>
            <a:ext cx="0" cy="21042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68 Conector recto de flecha"/>
          <p:cNvCxnSpPr>
            <a:endCxn id="50" idx="0"/>
          </p:cNvCxnSpPr>
          <p:nvPr/>
        </p:nvCxnSpPr>
        <p:spPr bwMode="auto">
          <a:xfrm>
            <a:off x="4513293" y="3882286"/>
            <a:ext cx="0" cy="14945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1" name="75 Conector angular"/>
          <p:cNvCxnSpPr>
            <a:endCxn id="46" idx="0"/>
          </p:cNvCxnSpPr>
          <p:nvPr/>
        </p:nvCxnSpPr>
        <p:spPr bwMode="auto">
          <a:xfrm rot="5400000" flipH="1" flipV="1">
            <a:off x="850939" y="2515558"/>
            <a:ext cx="4171658" cy="1700449"/>
          </a:xfrm>
          <a:prstGeom prst="bentConnector3">
            <a:avLst>
              <a:gd name="adj1" fmla="val 10510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4 CuadroTexto"/>
          <p:cNvSpPr txBox="1"/>
          <p:nvPr/>
        </p:nvSpPr>
        <p:spPr>
          <a:xfrm>
            <a:off x="4047883" y="1593939"/>
            <a:ext cx="254926" cy="258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2537473" y="2060680"/>
            <a:ext cx="356484" cy="258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V1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385110" y="2396294"/>
            <a:ext cx="518447" cy="258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LTH1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476166" y="4745588"/>
            <a:ext cx="437435" cy="258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MI1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333172" y="3061030"/>
            <a:ext cx="547825" cy="258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FCD1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488902" y="4067870"/>
            <a:ext cx="453627" cy="258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VV1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2390515" y="4409974"/>
            <a:ext cx="490482" cy="258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LTL1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2467758" y="2725417"/>
            <a:ext cx="487479" cy="258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MD1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2385110" y="5081201"/>
            <a:ext cx="497782" cy="258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FCI1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4781898" y="1976777"/>
            <a:ext cx="356484" cy="258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V2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4708816" y="4668175"/>
            <a:ext cx="437435" cy="258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MI2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4699251" y="2983617"/>
            <a:ext cx="547825" cy="258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FCD2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4708816" y="3990457"/>
            <a:ext cx="453627" cy="258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VV2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4708816" y="4332561"/>
            <a:ext cx="490482" cy="258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LTL2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4708816" y="5003788"/>
            <a:ext cx="497782" cy="258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FCI2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4616603" y="2648004"/>
            <a:ext cx="5296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MD2</a:t>
            </a:r>
          </a:p>
        </p:txBody>
      </p:sp>
      <p:cxnSp>
        <p:nvCxnSpPr>
          <p:cNvPr id="88" name="Conector recto de flecha 87"/>
          <p:cNvCxnSpPr>
            <a:stCxn id="46" idx="4"/>
            <a:endCxn id="23" idx="0"/>
          </p:cNvCxnSpPr>
          <p:nvPr/>
        </p:nvCxnSpPr>
        <p:spPr bwMode="auto">
          <a:xfrm>
            <a:off x="3786993" y="1573615"/>
            <a:ext cx="7305" cy="16433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8" name="26 Elipse"/>
          <p:cNvSpPr/>
          <p:nvPr/>
        </p:nvSpPr>
        <p:spPr bwMode="auto">
          <a:xfrm>
            <a:off x="2905463" y="5355185"/>
            <a:ext cx="289268" cy="29366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79" name="30 Rectángulo"/>
          <p:cNvSpPr/>
          <p:nvPr/>
        </p:nvSpPr>
        <p:spPr bwMode="auto">
          <a:xfrm>
            <a:off x="2840731" y="5816654"/>
            <a:ext cx="2001299" cy="42616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81" name="48 Elipse"/>
          <p:cNvSpPr/>
          <p:nvPr/>
        </p:nvSpPr>
        <p:spPr bwMode="auto">
          <a:xfrm>
            <a:off x="4372742" y="5312569"/>
            <a:ext cx="289268" cy="29366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cxnSp>
        <p:nvCxnSpPr>
          <p:cNvPr id="82" name="65 Conector recto de flecha"/>
          <p:cNvCxnSpPr>
            <a:stCxn id="78" idx="4"/>
          </p:cNvCxnSpPr>
          <p:nvPr/>
        </p:nvCxnSpPr>
        <p:spPr bwMode="auto">
          <a:xfrm flipH="1">
            <a:off x="3041830" y="5648847"/>
            <a:ext cx="8266" cy="1678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67 Conector recto de flecha"/>
          <p:cNvCxnSpPr/>
          <p:nvPr/>
        </p:nvCxnSpPr>
        <p:spPr bwMode="auto">
          <a:xfrm>
            <a:off x="4508527" y="5606231"/>
            <a:ext cx="0" cy="21042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64 Conector recto de flecha"/>
          <p:cNvCxnSpPr/>
          <p:nvPr/>
        </p:nvCxnSpPr>
        <p:spPr bwMode="auto">
          <a:xfrm>
            <a:off x="4508527" y="5143795"/>
            <a:ext cx="0" cy="1678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64 Conector recto de flecha"/>
          <p:cNvCxnSpPr/>
          <p:nvPr/>
        </p:nvCxnSpPr>
        <p:spPr bwMode="auto">
          <a:xfrm>
            <a:off x="3031822" y="5206391"/>
            <a:ext cx="0" cy="1678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Conector angular 13"/>
          <p:cNvCxnSpPr>
            <a:stCxn id="79" idx="2"/>
          </p:cNvCxnSpPr>
          <p:nvPr/>
        </p:nvCxnSpPr>
        <p:spPr bwMode="auto">
          <a:xfrm rot="5400000" flipH="1">
            <a:off x="2776585" y="4794474"/>
            <a:ext cx="399870" cy="1729722"/>
          </a:xfrm>
          <a:prstGeom prst="bentConnector4">
            <a:avLst>
              <a:gd name="adj1" fmla="val -57169"/>
              <a:gd name="adj2" fmla="val 101042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436115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7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CRAFCET</a:t>
            </a:r>
            <a:endParaRPr lang="en-US" dirty="0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776803-6CD5-4D78-8881-B8DA400C0122}" type="slidenum">
              <a:rPr lang="es-E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23" name="22 Rectángulo"/>
          <p:cNvSpPr/>
          <p:nvPr/>
        </p:nvSpPr>
        <p:spPr bwMode="auto">
          <a:xfrm>
            <a:off x="3721910" y="1676916"/>
            <a:ext cx="361675" cy="39898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29" name="28 Rectángulo"/>
          <p:cNvSpPr/>
          <p:nvPr/>
        </p:nvSpPr>
        <p:spPr bwMode="auto">
          <a:xfrm>
            <a:off x="3001875" y="2484773"/>
            <a:ext cx="361675" cy="39898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30" name="29 Rectángulo"/>
          <p:cNvSpPr/>
          <p:nvPr/>
        </p:nvSpPr>
        <p:spPr bwMode="auto">
          <a:xfrm>
            <a:off x="3009877" y="3065408"/>
            <a:ext cx="361675" cy="39898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cxnSp>
        <p:nvCxnSpPr>
          <p:cNvPr id="33" name="32 Conector recto de flecha"/>
          <p:cNvCxnSpPr/>
          <p:nvPr/>
        </p:nvCxnSpPr>
        <p:spPr bwMode="auto">
          <a:xfrm>
            <a:off x="3902747" y="1480538"/>
            <a:ext cx="0" cy="19637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5" name="34 Conector recto de flecha"/>
          <p:cNvCxnSpPr/>
          <p:nvPr/>
        </p:nvCxnSpPr>
        <p:spPr bwMode="auto">
          <a:xfrm>
            <a:off x="3190715" y="1907812"/>
            <a:ext cx="0" cy="1553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6" name="35 Conector recto de flecha"/>
          <p:cNvCxnSpPr/>
          <p:nvPr/>
        </p:nvCxnSpPr>
        <p:spPr bwMode="auto">
          <a:xfrm>
            <a:off x="3190715" y="2541542"/>
            <a:ext cx="0" cy="11720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7" name="36 Conector recto de flecha"/>
          <p:cNvCxnSpPr/>
          <p:nvPr/>
        </p:nvCxnSpPr>
        <p:spPr bwMode="auto">
          <a:xfrm>
            <a:off x="3190715" y="2908928"/>
            <a:ext cx="0" cy="1564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8" name="37 Conector recto de flecha"/>
          <p:cNvCxnSpPr/>
          <p:nvPr/>
        </p:nvCxnSpPr>
        <p:spPr bwMode="auto">
          <a:xfrm>
            <a:off x="3190715" y="3105306"/>
            <a:ext cx="0" cy="19637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6" name="5 CuadroTexto"/>
          <p:cNvSpPr txBox="1"/>
          <p:nvPr/>
        </p:nvSpPr>
        <p:spPr>
          <a:xfrm>
            <a:off x="3478443" y="2049740"/>
            <a:ext cx="317835" cy="2417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V1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440509" y="2382058"/>
            <a:ext cx="462238" cy="2417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LTH1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347572" y="2971330"/>
            <a:ext cx="488431" cy="2417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FCD1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3435098" y="2667191"/>
            <a:ext cx="434628" cy="2417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 anchor="ctr">
            <a:spAutoFit/>
          </a:bodyPr>
          <a:lstStyle/>
          <a:p>
            <a:r>
              <a:rPr lang="en-US" sz="1200" dirty="0"/>
              <a:t>MD1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4096026" y="1570687"/>
            <a:ext cx="227287" cy="2417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</a:t>
            </a:r>
          </a:p>
        </p:txBody>
      </p:sp>
      <p:sp>
        <p:nvSpPr>
          <p:cNvPr id="73" name="Rectángulo 72"/>
          <p:cNvSpPr/>
          <p:nvPr/>
        </p:nvSpPr>
        <p:spPr bwMode="auto">
          <a:xfrm>
            <a:off x="3712456" y="1261849"/>
            <a:ext cx="367504" cy="21785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grpSp>
        <p:nvGrpSpPr>
          <p:cNvPr id="75" name="Group 51"/>
          <p:cNvGrpSpPr>
            <a:grpSpLocks/>
          </p:cNvGrpSpPr>
          <p:nvPr/>
        </p:nvGrpSpPr>
        <p:grpSpPr bwMode="auto">
          <a:xfrm>
            <a:off x="3090560" y="1832257"/>
            <a:ext cx="1697810" cy="63758"/>
            <a:chOff x="1918" y="3228"/>
            <a:chExt cx="872" cy="37"/>
          </a:xfrm>
        </p:grpSpPr>
        <p:sp>
          <p:nvSpPr>
            <p:cNvPr id="76" name="Line 52"/>
            <p:cNvSpPr>
              <a:spLocks noChangeShapeType="1"/>
            </p:cNvSpPr>
            <p:nvPr/>
          </p:nvSpPr>
          <p:spPr bwMode="auto">
            <a:xfrm>
              <a:off x="1920" y="3265"/>
              <a:ext cx="8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7" name="Line 53"/>
            <p:cNvSpPr>
              <a:spLocks noChangeShapeType="1"/>
            </p:cNvSpPr>
            <p:nvPr/>
          </p:nvSpPr>
          <p:spPr bwMode="auto">
            <a:xfrm>
              <a:off x="1918" y="3228"/>
              <a:ext cx="8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cxnSp>
        <p:nvCxnSpPr>
          <p:cNvPr id="4" name="Conector recto 3"/>
          <p:cNvCxnSpPr>
            <a:stCxn id="23" idx="2"/>
          </p:cNvCxnSpPr>
          <p:nvPr/>
        </p:nvCxnSpPr>
        <p:spPr bwMode="auto">
          <a:xfrm>
            <a:off x="3902747" y="1716814"/>
            <a:ext cx="0" cy="11544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8" name="Rectángulo 77"/>
          <p:cNvSpPr/>
          <p:nvPr/>
        </p:nvSpPr>
        <p:spPr bwMode="auto">
          <a:xfrm>
            <a:off x="2999592" y="2063153"/>
            <a:ext cx="367504" cy="21785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cxnSp>
        <p:nvCxnSpPr>
          <p:cNvPr id="79" name="34 Conector recto de flecha"/>
          <p:cNvCxnSpPr/>
          <p:nvPr/>
        </p:nvCxnSpPr>
        <p:spPr bwMode="auto">
          <a:xfrm>
            <a:off x="3183344" y="2304388"/>
            <a:ext cx="0" cy="1553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80" name="Rectángulo 79"/>
          <p:cNvSpPr/>
          <p:nvPr/>
        </p:nvSpPr>
        <p:spPr bwMode="auto">
          <a:xfrm>
            <a:off x="3009877" y="2677204"/>
            <a:ext cx="367504" cy="21785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cxnSp>
        <p:nvCxnSpPr>
          <p:cNvPr id="81" name="36 Conector recto de flecha"/>
          <p:cNvCxnSpPr/>
          <p:nvPr/>
        </p:nvCxnSpPr>
        <p:spPr bwMode="auto">
          <a:xfrm>
            <a:off x="3184885" y="3528748"/>
            <a:ext cx="0" cy="1564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82" name="Rectángulo 81"/>
          <p:cNvSpPr/>
          <p:nvPr/>
        </p:nvSpPr>
        <p:spPr bwMode="auto">
          <a:xfrm>
            <a:off x="3004048" y="3297025"/>
            <a:ext cx="367504" cy="21785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grpSp>
        <p:nvGrpSpPr>
          <p:cNvPr id="83" name="Group 51"/>
          <p:cNvGrpSpPr>
            <a:grpSpLocks/>
          </p:cNvGrpSpPr>
          <p:nvPr/>
        </p:nvGrpSpPr>
        <p:grpSpPr bwMode="auto">
          <a:xfrm>
            <a:off x="2994034" y="3691389"/>
            <a:ext cx="1697810" cy="63758"/>
            <a:chOff x="1918" y="3228"/>
            <a:chExt cx="872" cy="37"/>
          </a:xfrm>
        </p:grpSpPr>
        <p:sp>
          <p:nvSpPr>
            <p:cNvPr id="84" name="Line 52"/>
            <p:cNvSpPr>
              <a:spLocks noChangeShapeType="1"/>
            </p:cNvSpPr>
            <p:nvPr/>
          </p:nvSpPr>
          <p:spPr bwMode="auto">
            <a:xfrm>
              <a:off x="1920" y="3265"/>
              <a:ext cx="8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85" name="Line 53"/>
            <p:cNvSpPr>
              <a:spLocks noChangeShapeType="1"/>
            </p:cNvSpPr>
            <p:nvPr/>
          </p:nvSpPr>
          <p:spPr bwMode="auto">
            <a:xfrm>
              <a:off x="1918" y="3228"/>
              <a:ext cx="8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86" name="28 Rectángulo"/>
          <p:cNvSpPr/>
          <p:nvPr/>
        </p:nvSpPr>
        <p:spPr bwMode="auto">
          <a:xfrm>
            <a:off x="4303163" y="2489209"/>
            <a:ext cx="361675" cy="39898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87" name="29 Rectángulo"/>
          <p:cNvSpPr/>
          <p:nvPr/>
        </p:nvSpPr>
        <p:spPr bwMode="auto">
          <a:xfrm>
            <a:off x="4311165" y="3069844"/>
            <a:ext cx="361675" cy="39898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cxnSp>
        <p:nvCxnSpPr>
          <p:cNvPr id="88" name="34 Conector recto de flecha"/>
          <p:cNvCxnSpPr/>
          <p:nvPr/>
        </p:nvCxnSpPr>
        <p:spPr bwMode="auto">
          <a:xfrm>
            <a:off x="4492003" y="1912248"/>
            <a:ext cx="0" cy="1553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89" name="35 Conector recto de flecha"/>
          <p:cNvCxnSpPr/>
          <p:nvPr/>
        </p:nvCxnSpPr>
        <p:spPr bwMode="auto">
          <a:xfrm>
            <a:off x="4492003" y="2545978"/>
            <a:ext cx="0" cy="11720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90" name="36 Conector recto de flecha"/>
          <p:cNvCxnSpPr/>
          <p:nvPr/>
        </p:nvCxnSpPr>
        <p:spPr bwMode="auto">
          <a:xfrm>
            <a:off x="4492003" y="2913364"/>
            <a:ext cx="0" cy="1564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91" name="37 Conector recto de flecha"/>
          <p:cNvCxnSpPr/>
          <p:nvPr/>
        </p:nvCxnSpPr>
        <p:spPr bwMode="auto">
          <a:xfrm>
            <a:off x="4492003" y="3109742"/>
            <a:ext cx="0" cy="19637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92" name="5 CuadroTexto"/>
          <p:cNvSpPr txBox="1"/>
          <p:nvPr/>
        </p:nvSpPr>
        <p:spPr>
          <a:xfrm>
            <a:off x="4769808" y="2057735"/>
            <a:ext cx="317835" cy="2417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V2</a:t>
            </a:r>
          </a:p>
        </p:txBody>
      </p:sp>
      <p:sp>
        <p:nvSpPr>
          <p:cNvPr id="93" name="6 CuadroTexto"/>
          <p:cNvSpPr txBox="1"/>
          <p:nvPr/>
        </p:nvSpPr>
        <p:spPr>
          <a:xfrm>
            <a:off x="4741797" y="2386494"/>
            <a:ext cx="462238" cy="2417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LTH2</a:t>
            </a:r>
          </a:p>
        </p:txBody>
      </p:sp>
      <p:sp>
        <p:nvSpPr>
          <p:cNvPr id="94" name="8 CuadroTexto"/>
          <p:cNvSpPr txBox="1"/>
          <p:nvPr/>
        </p:nvSpPr>
        <p:spPr>
          <a:xfrm>
            <a:off x="4648859" y="2975766"/>
            <a:ext cx="488431" cy="2417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FCD2</a:t>
            </a:r>
          </a:p>
        </p:txBody>
      </p:sp>
      <p:sp>
        <p:nvSpPr>
          <p:cNvPr id="95" name="11 CuadroTexto"/>
          <p:cNvSpPr txBox="1"/>
          <p:nvPr/>
        </p:nvSpPr>
        <p:spPr>
          <a:xfrm>
            <a:off x="4743839" y="2671652"/>
            <a:ext cx="434628" cy="2417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MD2</a:t>
            </a:r>
          </a:p>
        </p:txBody>
      </p:sp>
      <p:sp>
        <p:nvSpPr>
          <p:cNvPr id="96" name="Rectángulo 95"/>
          <p:cNvSpPr/>
          <p:nvPr/>
        </p:nvSpPr>
        <p:spPr bwMode="auto">
          <a:xfrm>
            <a:off x="4300880" y="2067588"/>
            <a:ext cx="367504" cy="21785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cxnSp>
        <p:nvCxnSpPr>
          <p:cNvPr id="97" name="34 Conector recto de flecha"/>
          <p:cNvCxnSpPr/>
          <p:nvPr/>
        </p:nvCxnSpPr>
        <p:spPr bwMode="auto">
          <a:xfrm>
            <a:off x="4484631" y="2308824"/>
            <a:ext cx="0" cy="1553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98" name="Rectángulo 97"/>
          <p:cNvSpPr/>
          <p:nvPr/>
        </p:nvSpPr>
        <p:spPr bwMode="auto">
          <a:xfrm>
            <a:off x="4311165" y="2681640"/>
            <a:ext cx="367504" cy="21785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cxnSp>
        <p:nvCxnSpPr>
          <p:cNvPr id="99" name="36 Conector recto de flecha"/>
          <p:cNvCxnSpPr/>
          <p:nvPr/>
        </p:nvCxnSpPr>
        <p:spPr bwMode="auto">
          <a:xfrm>
            <a:off x="4486173" y="3533184"/>
            <a:ext cx="0" cy="1564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100" name="Rectángulo 99"/>
          <p:cNvSpPr/>
          <p:nvPr/>
        </p:nvSpPr>
        <p:spPr bwMode="auto">
          <a:xfrm>
            <a:off x="4305336" y="3301461"/>
            <a:ext cx="367504" cy="21785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01" name="22 Rectángulo"/>
          <p:cNvSpPr/>
          <p:nvPr/>
        </p:nvSpPr>
        <p:spPr bwMode="auto">
          <a:xfrm>
            <a:off x="3642566" y="3878020"/>
            <a:ext cx="361675" cy="39898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02" name="28 Rectángulo"/>
          <p:cNvSpPr/>
          <p:nvPr/>
        </p:nvSpPr>
        <p:spPr bwMode="auto">
          <a:xfrm>
            <a:off x="2922532" y="4685877"/>
            <a:ext cx="361675" cy="39898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03" name="29 Rectángulo"/>
          <p:cNvSpPr/>
          <p:nvPr/>
        </p:nvSpPr>
        <p:spPr bwMode="auto">
          <a:xfrm>
            <a:off x="2930534" y="5266512"/>
            <a:ext cx="361675" cy="39898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cxnSp>
        <p:nvCxnSpPr>
          <p:cNvPr id="104" name="34 Conector recto de flecha"/>
          <p:cNvCxnSpPr/>
          <p:nvPr/>
        </p:nvCxnSpPr>
        <p:spPr bwMode="auto">
          <a:xfrm>
            <a:off x="3111371" y="4108916"/>
            <a:ext cx="0" cy="1553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05" name="35 Conector recto de flecha"/>
          <p:cNvCxnSpPr/>
          <p:nvPr/>
        </p:nvCxnSpPr>
        <p:spPr bwMode="auto">
          <a:xfrm>
            <a:off x="3111371" y="4742646"/>
            <a:ext cx="0" cy="11720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06" name="36 Conector recto de flecha"/>
          <p:cNvCxnSpPr/>
          <p:nvPr/>
        </p:nvCxnSpPr>
        <p:spPr bwMode="auto">
          <a:xfrm>
            <a:off x="3111371" y="5110032"/>
            <a:ext cx="0" cy="1564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107" name="5 CuadroTexto"/>
          <p:cNvSpPr txBox="1"/>
          <p:nvPr/>
        </p:nvSpPr>
        <p:spPr>
          <a:xfrm>
            <a:off x="3391833" y="4252317"/>
            <a:ext cx="404445" cy="2417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VV1</a:t>
            </a:r>
          </a:p>
        </p:txBody>
      </p:sp>
      <p:sp>
        <p:nvSpPr>
          <p:cNvPr id="108" name="6 CuadroTexto"/>
          <p:cNvSpPr txBox="1"/>
          <p:nvPr/>
        </p:nvSpPr>
        <p:spPr>
          <a:xfrm>
            <a:off x="3361166" y="4583162"/>
            <a:ext cx="437305" cy="2417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LTL1</a:t>
            </a:r>
          </a:p>
        </p:txBody>
      </p:sp>
      <p:sp>
        <p:nvSpPr>
          <p:cNvPr id="109" name="8 CuadroTexto"/>
          <p:cNvSpPr txBox="1"/>
          <p:nvPr/>
        </p:nvSpPr>
        <p:spPr>
          <a:xfrm>
            <a:off x="3268228" y="5172434"/>
            <a:ext cx="443814" cy="2417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FCI1</a:t>
            </a:r>
          </a:p>
        </p:txBody>
      </p:sp>
      <p:sp>
        <p:nvSpPr>
          <p:cNvPr id="110" name="11 CuadroTexto"/>
          <p:cNvSpPr txBox="1"/>
          <p:nvPr/>
        </p:nvSpPr>
        <p:spPr>
          <a:xfrm>
            <a:off x="3355755" y="4868301"/>
            <a:ext cx="390009" cy="2417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MI1</a:t>
            </a:r>
          </a:p>
        </p:txBody>
      </p:sp>
      <p:sp>
        <p:nvSpPr>
          <p:cNvPr id="111" name="13 CuadroTexto"/>
          <p:cNvSpPr txBox="1"/>
          <p:nvPr/>
        </p:nvSpPr>
        <p:spPr>
          <a:xfrm>
            <a:off x="4016683" y="3771791"/>
            <a:ext cx="231225" cy="2417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</a:p>
        </p:txBody>
      </p:sp>
      <p:grpSp>
        <p:nvGrpSpPr>
          <p:cNvPr id="112" name="Group 51"/>
          <p:cNvGrpSpPr>
            <a:grpSpLocks/>
          </p:cNvGrpSpPr>
          <p:nvPr/>
        </p:nvGrpSpPr>
        <p:grpSpPr bwMode="auto">
          <a:xfrm>
            <a:off x="3011217" y="4033360"/>
            <a:ext cx="1697810" cy="63758"/>
            <a:chOff x="1918" y="3228"/>
            <a:chExt cx="872" cy="37"/>
          </a:xfrm>
        </p:grpSpPr>
        <p:sp>
          <p:nvSpPr>
            <p:cNvPr id="113" name="Line 52"/>
            <p:cNvSpPr>
              <a:spLocks noChangeShapeType="1"/>
            </p:cNvSpPr>
            <p:nvPr/>
          </p:nvSpPr>
          <p:spPr bwMode="auto">
            <a:xfrm>
              <a:off x="1920" y="3265"/>
              <a:ext cx="8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14" name="Line 53"/>
            <p:cNvSpPr>
              <a:spLocks noChangeShapeType="1"/>
            </p:cNvSpPr>
            <p:nvPr/>
          </p:nvSpPr>
          <p:spPr bwMode="auto">
            <a:xfrm>
              <a:off x="1918" y="3228"/>
              <a:ext cx="8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cxnSp>
        <p:nvCxnSpPr>
          <p:cNvPr id="115" name="Conector recto 114"/>
          <p:cNvCxnSpPr>
            <a:stCxn id="101" idx="2"/>
          </p:cNvCxnSpPr>
          <p:nvPr/>
        </p:nvCxnSpPr>
        <p:spPr bwMode="auto">
          <a:xfrm>
            <a:off x="3823404" y="3917918"/>
            <a:ext cx="0" cy="11544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6" name="Rectángulo 115"/>
          <p:cNvSpPr/>
          <p:nvPr/>
        </p:nvSpPr>
        <p:spPr bwMode="auto">
          <a:xfrm>
            <a:off x="2920249" y="4264256"/>
            <a:ext cx="367504" cy="21785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cxnSp>
        <p:nvCxnSpPr>
          <p:cNvPr id="117" name="34 Conector recto de flecha"/>
          <p:cNvCxnSpPr/>
          <p:nvPr/>
        </p:nvCxnSpPr>
        <p:spPr bwMode="auto">
          <a:xfrm>
            <a:off x="3104000" y="4505492"/>
            <a:ext cx="0" cy="1553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118" name="Rectángulo 117"/>
          <p:cNvSpPr/>
          <p:nvPr/>
        </p:nvSpPr>
        <p:spPr bwMode="auto">
          <a:xfrm>
            <a:off x="2930534" y="4878308"/>
            <a:ext cx="367504" cy="21785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19" name="28 Rectángulo"/>
          <p:cNvSpPr/>
          <p:nvPr/>
        </p:nvSpPr>
        <p:spPr bwMode="auto">
          <a:xfrm>
            <a:off x="4223820" y="4690313"/>
            <a:ext cx="361675" cy="39898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20" name="29 Rectángulo"/>
          <p:cNvSpPr/>
          <p:nvPr/>
        </p:nvSpPr>
        <p:spPr bwMode="auto">
          <a:xfrm>
            <a:off x="4231822" y="5270948"/>
            <a:ext cx="361675" cy="39898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cxnSp>
        <p:nvCxnSpPr>
          <p:cNvPr id="121" name="34 Conector recto de flecha"/>
          <p:cNvCxnSpPr/>
          <p:nvPr/>
        </p:nvCxnSpPr>
        <p:spPr bwMode="auto">
          <a:xfrm>
            <a:off x="4412659" y="4113352"/>
            <a:ext cx="0" cy="1553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22" name="35 Conector recto de flecha"/>
          <p:cNvCxnSpPr/>
          <p:nvPr/>
        </p:nvCxnSpPr>
        <p:spPr bwMode="auto">
          <a:xfrm>
            <a:off x="4412659" y="4747082"/>
            <a:ext cx="0" cy="11720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23" name="36 Conector recto de flecha"/>
          <p:cNvCxnSpPr/>
          <p:nvPr/>
        </p:nvCxnSpPr>
        <p:spPr bwMode="auto">
          <a:xfrm>
            <a:off x="4412659" y="5114467"/>
            <a:ext cx="0" cy="1564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124" name="5 CuadroTexto"/>
          <p:cNvSpPr txBox="1"/>
          <p:nvPr/>
        </p:nvSpPr>
        <p:spPr>
          <a:xfrm>
            <a:off x="4693120" y="4258328"/>
            <a:ext cx="404445" cy="2417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VV2</a:t>
            </a:r>
          </a:p>
        </p:txBody>
      </p:sp>
      <p:sp>
        <p:nvSpPr>
          <p:cNvPr id="125" name="6 CuadroTexto"/>
          <p:cNvSpPr txBox="1"/>
          <p:nvPr/>
        </p:nvSpPr>
        <p:spPr>
          <a:xfrm>
            <a:off x="4662454" y="4587597"/>
            <a:ext cx="437305" cy="2417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LTL2</a:t>
            </a:r>
          </a:p>
        </p:txBody>
      </p:sp>
      <p:sp>
        <p:nvSpPr>
          <p:cNvPr id="126" name="8 CuadroTexto"/>
          <p:cNvSpPr txBox="1"/>
          <p:nvPr/>
        </p:nvSpPr>
        <p:spPr>
          <a:xfrm>
            <a:off x="4569516" y="5176870"/>
            <a:ext cx="443814" cy="2417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FCI2</a:t>
            </a:r>
          </a:p>
        </p:txBody>
      </p:sp>
      <p:sp>
        <p:nvSpPr>
          <p:cNvPr id="127" name="11 CuadroTexto"/>
          <p:cNvSpPr txBox="1"/>
          <p:nvPr/>
        </p:nvSpPr>
        <p:spPr>
          <a:xfrm>
            <a:off x="4657043" y="4870805"/>
            <a:ext cx="390009" cy="2417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MI2</a:t>
            </a:r>
          </a:p>
        </p:txBody>
      </p:sp>
      <p:sp>
        <p:nvSpPr>
          <p:cNvPr id="128" name="Rectángulo 127"/>
          <p:cNvSpPr/>
          <p:nvPr/>
        </p:nvSpPr>
        <p:spPr bwMode="auto">
          <a:xfrm>
            <a:off x="4221537" y="4268692"/>
            <a:ext cx="367504" cy="21785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cxnSp>
        <p:nvCxnSpPr>
          <p:cNvPr id="129" name="34 Conector recto de flecha"/>
          <p:cNvCxnSpPr/>
          <p:nvPr/>
        </p:nvCxnSpPr>
        <p:spPr bwMode="auto">
          <a:xfrm>
            <a:off x="4405288" y="4509928"/>
            <a:ext cx="0" cy="1553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130" name="Rectángulo 129"/>
          <p:cNvSpPr/>
          <p:nvPr/>
        </p:nvSpPr>
        <p:spPr bwMode="auto">
          <a:xfrm>
            <a:off x="4231822" y="4882744"/>
            <a:ext cx="367504" cy="21785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cxnSp>
        <p:nvCxnSpPr>
          <p:cNvPr id="136" name="Conector recto 135"/>
          <p:cNvCxnSpPr>
            <a:endCxn id="101" idx="0"/>
          </p:cNvCxnSpPr>
          <p:nvPr/>
        </p:nvCxnSpPr>
        <p:spPr bwMode="auto">
          <a:xfrm>
            <a:off x="3821113" y="3755146"/>
            <a:ext cx="2291" cy="12287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2" name="Conector angular 151"/>
          <p:cNvCxnSpPr/>
          <p:nvPr/>
        </p:nvCxnSpPr>
        <p:spPr bwMode="auto">
          <a:xfrm>
            <a:off x="2186735" y="1044568"/>
            <a:ext cx="1736236" cy="105996"/>
          </a:xfrm>
          <a:prstGeom prst="bentConnector3">
            <a:avLst>
              <a:gd name="adj1" fmla="val 9944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8" name="Conector recto 157"/>
          <p:cNvCxnSpPr>
            <a:endCxn id="73" idx="0"/>
          </p:cNvCxnSpPr>
          <p:nvPr/>
        </p:nvCxnSpPr>
        <p:spPr bwMode="auto">
          <a:xfrm flipH="1">
            <a:off x="3896209" y="1148681"/>
            <a:ext cx="6538" cy="1131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9" name="Rectángulo 158"/>
          <p:cNvSpPr/>
          <p:nvPr/>
        </p:nvSpPr>
        <p:spPr bwMode="auto">
          <a:xfrm>
            <a:off x="3761032" y="1301705"/>
            <a:ext cx="270352" cy="13814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cxnSp>
        <p:nvCxnSpPr>
          <p:cNvPr id="161" name="Conector recto 160"/>
          <p:cNvCxnSpPr>
            <a:stCxn id="78" idx="3"/>
            <a:endCxn id="6" idx="1"/>
          </p:cNvCxnSpPr>
          <p:nvPr/>
        </p:nvCxnSpPr>
        <p:spPr bwMode="auto">
          <a:xfrm flipV="1">
            <a:off x="3367096" y="2170606"/>
            <a:ext cx="111347" cy="147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4" name="Conector recto 163"/>
          <p:cNvCxnSpPr>
            <a:stCxn id="80" idx="3"/>
            <a:endCxn id="12" idx="1"/>
          </p:cNvCxnSpPr>
          <p:nvPr/>
        </p:nvCxnSpPr>
        <p:spPr bwMode="auto">
          <a:xfrm>
            <a:off x="3377381" y="2786132"/>
            <a:ext cx="57716" cy="192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6" name="Conector recto 165"/>
          <p:cNvCxnSpPr>
            <a:stCxn id="96" idx="3"/>
            <a:endCxn id="92" idx="1"/>
          </p:cNvCxnSpPr>
          <p:nvPr/>
        </p:nvCxnSpPr>
        <p:spPr bwMode="auto">
          <a:xfrm>
            <a:off x="4668384" y="2176516"/>
            <a:ext cx="101424" cy="208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8" name="Conector recto 167"/>
          <p:cNvCxnSpPr>
            <a:stCxn id="95" idx="1"/>
            <a:endCxn id="95" idx="1"/>
          </p:cNvCxnSpPr>
          <p:nvPr/>
        </p:nvCxnSpPr>
        <p:spPr bwMode="auto">
          <a:xfrm>
            <a:off x="4743839" y="2792517"/>
            <a:ext cx="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0" name="Conector recto 169"/>
          <p:cNvCxnSpPr>
            <a:stCxn id="98" idx="3"/>
            <a:endCxn id="95" idx="1"/>
          </p:cNvCxnSpPr>
          <p:nvPr/>
        </p:nvCxnSpPr>
        <p:spPr bwMode="auto">
          <a:xfrm>
            <a:off x="4678669" y="2790568"/>
            <a:ext cx="65169" cy="19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2" name="Conector recto 171"/>
          <p:cNvCxnSpPr>
            <a:stCxn id="116" idx="3"/>
            <a:endCxn id="107" idx="1"/>
          </p:cNvCxnSpPr>
          <p:nvPr/>
        </p:nvCxnSpPr>
        <p:spPr bwMode="auto">
          <a:xfrm flipV="1">
            <a:off x="3287753" y="4373183"/>
            <a:ext cx="104080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4" name="Conector recto 173"/>
          <p:cNvCxnSpPr>
            <a:stCxn id="118" idx="3"/>
            <a:endCxn id="110" idx="1"/>
          </p:cNvCxnSpPr>
          <p:nvPr/>
        </p:nvCxnSpPr>
        <p:spPr bwMode="auto">
          <a:xfrm>
            <a:off x="3298038" y="4987236"/>
            <a:ext cx="57716" cy="193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6" name="Conector recto 175"/>
          <p:cNvCxnSpPr>
            <a:stCxn id="128" idx="3"/>
            <a:endCxn id="124" idx="1"/>
          </p:cNvCxnSpPr>
          <p:nvPr/>
        </p:nvCxnSpPr>
        <p:spPr bwMode="auto">
          <a:xfrm>
            <a:off x="4589041" y="4377620"/>
            <a:ext cx="104079" cy="157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8" name="Conector recto 177"/>
          <p:cNvCxnSpPr>
            <a:stCxn id="130" idx="3"/>
            <a:endCxn id="127" idx="1"/>
          </p:cNvCxnSpPr>
          <p:nvPr/>
        </p:nvCxnSpPr>
        <p:spPr bwMode="auto">
          <a:xfrm flipV="1">
            <a:off x="4599326" y="4991671"/>
            <a:ext cx="57716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37 Conector recto de flecha"/>
          <p:cNvCxnSpPr/>
          <p:nvPr/>
        </p:nvCxnSpPr>
        <p:spPr bwMode="auto">
          <a:xfrm>
            <a:off x="3109445" y="5218009"/>
            <a:ext cx="0" cy="19637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32" name="36 Conector recto de flecha"/>
          <p:cNvCxnSpPr/>
          <p:nvPr/>
        </p:nvCxnSpPr>
        <p:spPr bwMode="auto">
          <a:xfrm>
            <a:off x="3103615" y="5641451"/>
            <a:ext cx="0" cy="1564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133" name="Rectángulo 132"/>
          <p:cNvSpPr/>
          <p:nvPr/>
        </p:nvSpPr>
        <p:spPr bwMode="auto">
          <a:xfrm>
            <a:off x="2922778" y="5409728"/>
            <a:ext cx="367504" cy="21785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grpSp>
        <p:nvGrpSpPr>
          <p:cNvPr id="134" name="Group 51"/>
          <p:cNvGrpSpPr>
            <a:grpSpLocks/>
          </p:cNvGrpSpPr>
          <p:nvPr/>
        </p:nvGrpSpPr>
        <p:grpSpPr bwMode="auto">
          <a:xfrm>
            <a:off x="2912764" y="5804092"/>
            <a:ext cx="1697810" cy="63758"/>
            <a:chOff x="1918" y="3228"/>
            <a:chExt cx="872" cy="37"/>
          </a:xfrm>
        </p:grpSpPr>
        <p:sp>
          <p:nvSpPr>
            <p:cNvPr id="135" name="Line 52"/>
            <p:cNvSpPr>
              <a:spLocks noChangeShapeType="1"/>
            </p:cNvSpPr>
            <p:nvPr/>
          </p:nvSpPr>
          <p:spPr bwMode="auto">
            <a:xfrm>
              <a:off x="1920" y="3265"/>
              <a:ext cx="8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37" name="Line 53"/>
            <p:cNvSpPr>
              <a:spLocks noChangeShapeType="1"/>
            </p:cNvSpPr>
            <p:nvPr/>
          </p:nvSpPr>
          <p:spPr bwMode="auto">
            <a:xfrm>
              <a:off x="1918" y="3228"/>
              <a:ext cx="8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cxnSp>
        <p:nvCxnSpPr>
          <p:cNvPr id="138" name="37 Conector recto de flecha"/>
          <p:cNvCxnSpPr/>
          <p:nvPr/>
        </p:nvCxnSpPr>
        <p:spPr bwMode="auto">
          <a:xfrm>
            <a:off x="4410733" y="5222445"/>
            <a:ext cx="0" cy="19637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39" name="36 Conector recto de flecha"/>
          <p:cNvCxnSpPr/>
          <p:nvPr/>
        </p:nvCxnSpPr>
        <p:spPr bwMode="auto">
          <a:xfrm>
            <a:off x="4404903" y="5645887"/>
            <a:ext cx="0" cy="1564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141" name="Rectángulo 140"/>
          <p:cNvSpPr/>
          <p:nvPr/>
        </p:nvSpPr>
        <p:spPr bwMode="auto">
          <a:xfrm>
            <a:off x="4224066" y="5414164"/>
            <a:ext cx="367504" cy="21785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42" name="22 Rectángulo"/>
          <p:cNvSpPr/>
          <p:nvPr/>
        </p:nvSpPr>
        <p:spPr bwMode="auto">
          <a:xfrm>
            <a:off x="3561296" y="5990723"/>
            <a:ext cx="361675" cy="39898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cxnSp>
        <p:nvCxnSpPr>
          <p:cNvPr id="143" name="Conector recto 142"/>
          <p:cNvCxnSpPr>
            <a:endCxn id="142" idx="0"/>
          </p:cNvCxnSpPr>
          <p:nvPr/>
        </p:nvCxnSpPr>
        <p:spPr bwMode="auto">
          <a:xfrm>
            <a:off x="3739843" y="5867849"/>
            <a:ext cx="2291" cy="12287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4" name="13 CuadroTexto"/>
          <p:cNvSpPr txBox="1"/>
          <p:nvPr/>
        </p:nvSpPr>
        <p:spPr>
          <a:xfrm>
            <a:off x="3968393" y="5853527"/>
            <a:ext cx="231225" cy="2417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</a:p>
        </p:txBody>
      </p:sp>
      <p:cxnSp>
        <p:nvCxnSpPr>
          <p:cNvPr id="8" name="Conector angular 7"/>
          <p:cNvCxnSpPr>
            <a:stCxn id="142" idx="2"/>
          </p:cNvCxnSpPr>
          <p:nvPr/>
        </p:nvCxnSpPr>
        <p:spPr bwMode="auto">
          <a:xfrm rot="5400000" flipH="1">
            <a:off x="474953" y="2763440"/>
            <a:ext cx="4978964" cy="1555399"/>
          </a:xfrm>
          <a:prstGeom prst="bentConnector3">
            <a:avLst>
              <a:gd name="adj1" fmla="val -215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7043439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90" name="Rectangle 14"/>
          <p:cNvSpPr>
            <a:spLocks noChangeArrowheads="1"/>
          </p:cNvSpPr>
          <p:nvPr/>
        </p:nvSpPr>
        <p:spPr bwMode="auto">
          <a:xfrm>
            <a:off x="1420813" y="3103563"/>
            <a:ext cx="111125" cy="1333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s-ES_tradnl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z="4000" dirty="0"/>
              <a:t>Example: shared resource</a:t>
            </a:r>
          </a:p>
        </p:txBody>
      </p:sp>
      <p:sp>
        <p:nvSpPr>
          <p:cNvPr id="27653" name="Text Box 3"/>
          <p:cNvSpPr txBox="1">
            <a:spLocks noChangeArrowheads="1"/>
          </p:cNvSpPr>
          <p:nvPr/>
        </p:nvSpPr>
        <p:spPr bwMode="auto">
          <a:xfrm>
            <a:off x="6634163" y="2109788"/>
            <a:ext cx="1687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</a:rPr>
              <a:t>P</a:t>
            </a:r>
            <a:r>
              <a:rPr lang="en-US" sz="2400" dirty="0">
                <a:latin typeface="Times New Roman" pitchFamily="18" charset="0"/>
              </a:rPr>
              <a:t>: Switch</a:t>
            </a:r>
          </a:p>
        </p:txBody>
      </p:sp>
      <p:sp>
        <p:nvSpPr>
          <p:cNvPr id="613380" name="Text Box 4"/>
          <p:cNvSpPr txBox="1">
            <a:spLocks noChangeArrowheads="1"/>
          </p:cNvSpPr>
          <p:nvPr/>
        </p:nvSpPr>
        <p:spPr bwMode="auto">
          <a:xfrm>
            <a:off x="658813" y="2617788"/>
            <a:ext cx="6461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V1</a:t>
            </a:r>
          </a:p>
        </p:txBody>
      </p:sp>
      <p:sp>
        <p:nvSpPr>
          <p:cNvPr id="27655" name="Rectangle 13"/>
          <p:cNvSpPr>
            <a:spLocks noChangeArrowheads="1"/>
          </p:cNvSpPr>
          <p:nvPr/>
        </p:nvSpPr>
        <p:spPr bwMode="auto">
          <a:xfrm>
            <a:off x="463550" y="1473200"/>
            <a:ext cx="7772400" cy="955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400"/>
              <a:t>Transport wagon with </a:t>
            </a:r>
            <a:r>
              <a:rPr lang="en-US" sz="2400" b="1">
                <a:solidFill>
                  <a:srgbClr val="FF3300"/>
                </a:solidFill>
              </a:rPr>
              <a:t>a common track section</a:t>
            </a:r>
            <a:r>
              <a:rPr lang="en-US" sz="2400"/>
              <a:t>:</a:t>
            </a:r>
            <a:endParaRPr lang="en-US" sz="2400">
              <a:sym typeface="Symbol" pitchFamily="18" charset="2"/>
            </a:endParaRP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 rot="10800000">
            <a:off x="1376363" y="3027363"/>
            <a:ext cx="2247900" cy="60325"/>
            <a:chOff x="593" y="2074"/>
            <a:chExt cx="4687" cy="118"/>
          </a:xfrm>
        </p:grpSpPr>
        <p:sp>
          <p:nvSpPr>
            <p:cNvPr id="27959" name="Line 16"/>
            <p:cNvSpPr>
              <a:spLocks noChangeShapeType="1"/>
            </p:cNvSpPr>
            <p:nvPr/>
          </p:nvSpPr>
          <p:spPr bwMode="auto">
            <a:xfrm flipV="1">
              <a:off x="593" y="2184"/>
              <a:ext cx="45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7960" name="Line 17"/>
            <p:cNvSpPr>
              <a:spLocks noChangeShapeType="1"/>
            </p:cNvSpPr>
            <p:nvPr/>
          </p:nvSpPr>
          <p:spPr bwMode="auto">
            <a:xfrm flipV="1">
              <a:off x="689" y="2077"/>
              <a:ext cx="45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grpSp>
          <p:nvGrpSpPr>
            <p:cNvPr id="3" name="Group 18"/>
            <p:cNvGrpSpPr>
              <a:grpSpLocks/>
            </p:cNvGrpSpPr>
            <p:nvPr/>
          </p:nvGrpSpPr>
          <p:grpSpPr bwMode="auto">
            <a:xfrm>
              <a:off x="618" y="2074"/>
              <a:ext cx="2011" cy="113"/>
              <a:chOff x="618" y="2074"/>
              <a:chExt cx="2011" cy="113"/>
            </a:xfrm>
          </p:grpSpPr>
          <p:sp>
            <p:nvSpPr>
              <p:cNvPr id="27990" name="Line 19"/>
              <p:cNvSpPr>
                <a:spLocks noChangeShapeType="1"/>
              </p:cNvSpPr>
              <p:nvPr/>
            </p:nvSpPr>
            <p:spPr bwMode="auto">
              <a:xfrm flipV="1">
                <a:off x="618" y="208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91" name="Line 20"/>
              <p:cNvSpPr>
                <a:spLocks noChangeShapeType="1"/>
              </p:cNvSpPr>
              <p:nvPr/>
            </p:nvSpPr>
            <p:spPr bwMode="auto">
              <a:xfrm flipV="1">
                <a:off x="714" y="208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92" name="Line 21"/>
              <p:cNvSpPr>
                <a:spLocks noChangeShapeType="1"/>
              </p:cNvSpPr>
              <p:nvPr/>
            </p:nvSpPr>
            <p:spPr bwMode="auto">
              <a:xfrm flipV="1">
                <a:off x="810" y="208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93" name="Line 22"/>
              <p:cNvSpPr>
                <a:spLocks noChangeShapeType="1"/>
              </p:cNvSpPr>
              <p:nvPr/>
            </p:nvSpPr>
            <p:spPr bwMode="auto">
              <a:xfrm flipV="1">
                <a:off x="906" y="208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94" name="Line 23"/>
              <p:cNvSpPr>
                <a:spLocks noChangeShapeType="1"/>
              </p:cNvSpPr>
              <p:nvPr/>
            </p:nvSpPr>
            <p:spPr bwMode="auto">
              <a:xfrm flipV="1">
                <a:off x="1002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95" name="Line 24"/>
              <p:cNvSpPr>
                <a:spLocks noChangeShapeType="1"/>
              </p:cNvSpPr>
              <p:nvPr/>
            </p:nvSpPr>
            <p:spPr bwMode="auto">
              <a:xfrm flipV="1">
                <a:off x="1098" y="2083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96" name="Line 25"/>
              <p:cNvSpPr>
                <a:spLocks noChangeShapeType="1"/>
              </p:cNvSpPr>
              <p:nvPr/>
            </p:nvSpPr>
            <p:spPr bwMode="auto">
              <a:xfrm flipV="1">
                <a:off x="1194" y="208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97" name="Line 26"/>
              <p:cNvSpPr>
                <a:spLocks noChangeShapeType="1"/>
              </p:cNvSpPr>
              <p:nvPr/>
            </p:nvSpPr>
            <p:spPr bwMode="auto">
              <a:xfrm flipV="1">
                <a:off x="1290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98" name="Line 27"/>
              <p:cNvSpPr>
                <a:spLocks noChangeShapeType="1"/>
              </p:cNvSpPr>
              <p:nvPr/>
            </p:nvSpPr>
            <p:spPr bwMode="auto">
              <a:xfrm flipV="1">
                <a:off x="1386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99" name="Line 28"/>
              <p:cNvSpPr>
                <a:spLocks noChangeShapeType="1"/>
              </p:cNvSpPr>
              <p:nvPr/>
            </p:nvSpPr>
            <p:spPr bwMode="auto">
              <a:xfrm flipV="1">
                <a:off x="1482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8000" name="Line 29"/>
              <p:cNvSpPr>
                <a:spLocks noChangeShapeType="1"/>
              </p:cNvSpPr>
              <p:nvPr/>
            </p:nvSpPr>
            <p:spPr bwMode="auto">
              <a:xfrm flipV="1">
                <a:off x="1578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8001" name="Line 30"/>
              <p:cNvSpPr>
                <a:spLocks noChangeShapeType="1"/>
              </p:cNvSpPr>
              <p:nvPr/>
            </p:nvSpPr>
            <p:spPr bwMode="auto">
              <a:xfrm flipV="1">
                <a:off x="1674" y="207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8002" name="Line 31"/>
              <p:cNvSpPr>
                <a:spLocks noChangeShapeType="1"/>
              </p:cNvSpPr>
              <p:nvPr/>
            </p:nvSpPr>
            <p:spPr bwMode="auto">
              <a:xfrm flipV="1">
                <a:off x="1770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8003" name="Line 32"/>
              <p:cNvSpPr>
                <a:spLocks noChangeShapeType="1"/>
              </p:cNvSpPr>
              <p:nvPr/>
            </p:nvSpPr>
            <p:spPr bwMode="auto">
              <a:xfrm flipV="1">
                <a:off x="1866" y="207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8004" name="Line 33"/>
              <p:cNvSpPr>
                <a:spLocks noChangeShapeType="1"/>
              </p:cNvSpPr>
              <p:nvPr/>
            </p:nvSpPr>
            <p:spPr bwMode="auto">
              <a:xfrm flipV="1">
                <a:off x="1962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8005" name="Line 34"/>
              <p:cNvSpPr>
                <a:spLocks noChangeShapeType="1"/>
              </p:cNvSpPr>
              <p:nvPr/>
            </p:nvSpPr>
            <p:spPr bwMode="auto">
              <a:xfrm flipV="1">
                <a:off x="2058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8006" name="Line 35"/>
              <p:cNvSpPr>
                <a:spLocks noChangeShapeType="1"/>
              </p:cNvSpPr>
              <p:nvPr/>
            </p:nvSpPr>
            <p:spPr bwMode="auto">
              <a:xfrm flipV="1">
                <a:off x="2154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8007" name="Line 36"/>
              <p:cNvSpPr>
                <a:spLocks noChangeShapeType="1"/>
              </p:cNvSpPr>
              <p:nvPr/>
            </p:nvSpPr>
            <p:spPr bwMode="auto">
              <a:xfrm flipV="1">
                <a:off x="2250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8008" name="Line 37"/>
              <p:cNvSpPr>
                <a:spLocks noChangeShapeType="1"/>
              </p:cNvSpPr>
              <p:nvPr/>
            </p:nvSpPr>
            <p:spPr bwMode="auto">
              <a:xfrm flipV="1">
                <a:off x="2346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8009" name="Line 38"/>
              <p:cNvSpPr>
                <a:spLocks noChangeShapeType="1"/>
              </p:cNvSpPr>
              <p:nvPr/>
            </p:nvSpPr>
            <p:spPr bwMode="auto">
              <a:xfrm flipV="1">
                <a:off x="2442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8010" name="Line 39"/>
              <p:cNvSpPr>
                <a:spLocks noChangeShapeType="1"/>
              </p:cNvSpPr>
              <p:nvPr/>
            </p:nvSpPr>
            <p:spPr bwMode="auto">
              <a:xfrm flipV="1">
                <a:off x="2538" y="209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4" name="Group 40"/>
            <p:cNvGrpSpPr>
              <a:grpSpLocks/>
            </p:cNvGrpSpPr>
            <p:nvPr/>
          </p:nvGrpSpPr>
          <p:grpSpPr bwMode="auto">
            <a:xfrm>
              <a:off x="2625" y="2079"/>
              <a:ext cx="2011" cy="113"/>
              <a:chOff x="618" y="2074"/>
              <a:chExt cx="2011" cy="113"/>
            </a:xfrm>
          </p:grpSpPr>
          <p:sp>
            <p:nvSpPr>
              <p:cNvPr id="27969" name="Line 41"/>
              <p:cNvSpPr>
                <a:spLocks noChangeShapeType="1"/>
              </p:cNvSpPr>
              <p:nvPr/>
            </p:nvSpPr>
            <p:spPr bwMode="auto">
              <a:xfrm flipV="1">
                <a:off x="618" y="208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70" name="Line 42"/>
              <p:cNvSpPr>
                <a:spLocks noChangeShapeType="1"/>
              </p:cNvSpPr>
              <p:nvPr/>
            </p:nvSpPr>
            <p:spPr bwMode="auto">
              <a:xfrm flipV="1">
                <a:off x="714" y="208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71" name="Line 43"/>
              <p:cNvSpPr>
                <a:spLocks noChangeShapeType="1"/>
              </p:cNvSpPr>
              <p:nvPr/>
            </p:nvSpPr>
            <p:spPr bwMode="auto">
              <a:xfrm flipV="1">
                <a:off x="810" y="208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72" name="Line 44"/>
              <p:cNvSpPr>
                <a:spLocks noChangeShapeType="1"/>
              </p:cNvSpPr>
              <p:nvPr/>
            </p:nvSpPr>
            <p:spPr bwMode="auto">
              <a:xfrm flipV="1">
                <a:off x="906" y="208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73" name="Line 45"/>
              <p:cNvSpPr>
                <a:spLocks noChangeShapeType="1"/>
              </p:cNvSpPr>
              <p:nvPr/>
            </p:nvSpPr>
            <p:spPr bwMode="auto">
              <a:xfrm flipV="1">
                <a:off x="1002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74" name="Line 46"/>
              <p:cNvSpPr>
                <a:spLocks noChangeShapeType="1"/>
              </p:cNvSpPr>
              <p:nvPr/>
            </p:nvSpPr>
            <p:spPr bwMode="auto">
              <a:xfrm flipV="1">
                <a:off x="1098" y="2083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75" name="Line 47"/>
              <p:cNvSpPr>
                <a:spLocks noChangeShapeType="1"/>
              </p:cNvSpPr>
              <p:nvPr/>
            </p:nvSpPr>
            <p:spPr bwMode="auto">
              <a:xfrm flipV="1">
                <a:off x="1194" y="208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76" name="Line 48"/>
              <p:cNvSpPr>
                <a:spLocks noChangeShapeType="1"/>
              </p:cNvSpPr>
              <p:nvPr/>
            </p:nvSpPr>
            <p:spPr bwMode="auto">
              <a:xfrm flipV="1">
                <a:off x="1290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77" name="Line 49"/>
              <p:cNvSpPr>
                <a:spLocks noChangeShapeType="1"/>
              </p:cNvSpPr>
              <p:nvPr/>
            </p:nvSpPr>
            <p:spPr bwMode="auto">
              <a:xfrm flipV="1">
                <a:off x="1386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78" name="Line 50"/>
              <p:cNvSpPr>
                <a:spLocks noChangeShapeType="1"/>
              </p:cNvSpPr>
              <p:nvPr/>
            </p:nvSpPr>
            <p:spPr bwMode="auto">
              <a:xfrm flipV="1">
                <a:off x="1482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79" name="Line 51"/>
              <p:cNvSpPr>
                <a:spLocks noChangeShapeType="1"/>
              </p:cNvSpPr>
              <p:nvPr/>
            </p:nvSpPr>
            <p:spPr bwMode="auto">
              <a:xfrm flipV="1">
                <a:off x="1578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80" name="Line 52"/>
              <p:cNvSpPr>
                <a:spLocks noChangeShapeType="1"/>
              </p:cNvSpPr>
              <p:nvPr/>
            </p:nvSpPr>
            <p:spPr bwMode="auto">
              <a:xfrm flipV="1">
                <a:off x="1674" y="207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81" name="Line 53"/>
              <p:cNvSpPr>
                <a:spLocks noChangeShapeType="1"/>
              </p:cNvSpPr>
              <p:nvPr/>
            </p:nvSpPr>
            <p:spPr bwMode="auto">
              <a:xfrm flipV="1">
                <a:off x="1770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82" name="Line 54"/>
              <p:cNvSpPr>
                <a:spLocks noChangeShapeType="1"/>
              </p:cNvSpPr>
              <p:nvPr/>
            </p:nvSpPr>
            <p:spPr bwMode="auto">
              <a:xfrm flipV="1">
                <a:off x="1866" y="207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83" name="Line 55"/>
              <p:cNvSpPr>
                <a:spLocks noChangeShapeType="1"/>
              </p:cNvSpPr>
              <p:nvPr/>
            </p:nvSpPr>
            <p:spPr bwMode="auto">
              <a:xfrm flipV="1">
                <a:off x="1962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84" name="Line 56"/>
              <p:cNvSpPr>
                <a:spLocks noChangeShapeType="1"/>
              </p:cNvSpPr>
              <p:nvPr/>
            </p:nvSpPr>
            <p:spPr bwMode="auto">
              <a:xfrm flipV="1">
                <a:off x="2058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85" name="Line 57"/>
              <p:cNvSpPr>
                <a:spLocks noChangeShapeType="1"/>
              </p:cNvSpPr>
              <p:nvPr/>
            </p:nvSpPr>
            <p:spPr bwMode="auto">
              <a:xfrm flipV="1">
                <a:off x="2154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86" name="Line 58"/>
              <p:cNvSpPr>
                <a:spLocks noChangeShapeType="1"/>
              </p:cNvSpPr>
              <p:nvPr/>
            </p:nvSpPr>
            <p:spPr bwMode="auto">
              <a:xfrm flipV="1">
                <a:off x="2250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87" name="Line 59"/>
              <p:cNvSpPr>
                <a:spLocks noChangeShapeType="1"/>
              </p:cNvSpPr>
              <p:nvPr/>
            </p:nvSpPr>
            <p:spPr bwMode="auto">
              <a:xfrm flipV="1">
                <a:off x="2346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88" name="Line 60"/>
              <p:cNvSpPr>
                <a:spLocks noChangeShapeType="1"/>
              </p:cNvSpPr>
              <p:nvPr/>
            </p:nvSpPr>
            <p:spPr bwMode="auto">
              <a:xfrm flipV="1">
                <a:off x="2442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89" name="Line 61"/>
              <p:cNvSpPr>
                <a:spLocks noChangeShapeType="1"/>
              </p:cNvSpPr>
              <p:nvPr/>
            </p:nvSpPr>
            <p:spPr bwMode="auto">
              <a:xfrm flipV="1">
                <a:off x="2538" y="209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27963" name="Line 62"/>
            <p:cNvSpPr>
              <a:spLocks noChangeShapeType="1"/>
            </p:cNvSpPr>
            <p:nvPr/>
          </p:nvSpPr>
          <p:spPr bwMode="auto">
            <a:xfrm flipV="1">
              <a:off x="4663" y="2080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964" name="Line 63"/>
            <p:cNvSpPr>
              <a:spLocks noChangeShapeType="1"/>
            </p:cNvSpPr>
            <p:nvPr/>
          </p:nvSpPr>
          <p:spPr bwMode="auto">
            <a:xfrm flipV="1">
              <a:off x="4759" y="2078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965" name="Line 64"/>
            <p:cNvSpPr>
              <a:spLocks noChangeShapeType="1"/>
            </p:cNvSpPr>
            <p:nvPr/>
          </p:nvSpPr>
          <p:spPr bwMode="auto">
            <a:xfrm flipV="1">
              <a:off x="4855" y="2083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966" name="Line 65"/>
            <p:cNvSpPr>
              <a:spLocks noChangeShapeType="1"/>
            </p:cNvSpPr>
            <p:nvPr/>
          </p:nvSpPr>
          <p:spPr bwMode="auto">
            <a:xfrm flipV="1">
              <a:off x="4951" y="2081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967" name="Line 66"/>
            <p:cNvSpPr>
              <a:spLocks noChangeShapeType="1"/>
            </p:cNvSpPr>
            <p:nvPr/>
          </p:nvSpPr>
          <p:spPr bwMode="auto">
            <a:xfrm flipV="1">
              <a:off x="5047" y="2079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968" name="Line 67"/>
            <p:cNvSpPr>
              <a:spLocks noChangeShapeType="1"/>
            </p:cNvSpPr>
            <p:nvPr/>
          </p:nvSpPr>
          <p:spPr bwMode="auto">
            <a:xfrm flipV="1">
              <a:off x="5143" y="2077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27657" name="Text Box 68"/>
          <p:cNvSpPr txBox="1">
            <a:spLocks noChangeArrowheads="1"/>
          </p:cNvSpPr>
          <p:nvPr/>
        </p:nvSpPr>
        <p:spPr bwMode="auto">
          <a:xfrm>
            <a:off x="1244600" y="3201988"/>
            <a:ext cx="788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FCI1</a:t>
            </a:r>
          </a:p>
        </p:txBody>
      </p:sp>
      <p:sp>
        <p:nvSpPr>
          <p:cNvPr id="613445" name="Rectangle 69"/>
          <p:cNvSpPr>
            <a:spLocks noChangeArrowheads="1"/>
          </p:cNvSpPr>
          <p:nvPr/>
        </p:nvSpPr>
        <p:spPr bwMode="auto">
          <a:xfrm>
            <a:off x="3471863" y="3103563"/>
            <a:ext cx="111125" cy="1333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s-ES_tradnl"/>
          </a:p>
        </p:txBody>
      </p:sp>
      <p:grpSp>
        <p:nvGrpSpPr>
          <p:cNvPr id="5" name="Group 70"/>
          <p:cNvGrpSpPr>
            <a:grpSpLocks/>
          </p:cNvGrpSpPr>
          <p:nvPr/>
        </p:nvGrpSpPr>
        <p:grpSpPr bwMode="auto">
          <a:xfrm>
            <a:off x="1374775" y="2805113"/>
            <a:ext cx="387350" cy="295275"/>
            <a:chOff x="1512" y="2034"/>
            <a:chExt cx="244" cy="186"/>
          </a:xfrm>
        </p:grpSpPr>
        <p:sp>
          <p:nvSpPr>
            <p:cNvPr id="27952" name="AutoShape 71"/>
            <p:cNvSpPr>
              <a:spLocks noChangeArrowheads="1"/>
            </p:cNvSpPr>
            <p:nvPr/>
          </p:nvSpPr>
          <p:spPr bwMode="auto">
            <a:xfrm>
              <a:off x="1512" y="2034"/>
              <a:ext cx="244" cy="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5 w 21600"/>
                <a:gd name="T13" fmla="*/ 4500 h 21600"/>
                <a:gd name="T14" fmla="*/ 17085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grpSp>
          <p:nvGrpSpPr>
            <p:cNvPr id="6" name="Group 72"/>
            <p:cNvGrpSpPr>
              <a:grpSpLocks/>
            </p:cNvGrpSpPr>
            <p:nvPr/>
          </p:nvGrpSpPr>
          <p:grpSpPr bwMode="auto">
            <a:xfrm>
              <a:off x="1514" y="2036"/>
              <a:ext cx="242" cy="184"/>
              <a:chOff x="1514" y="2036"/>
              <a:chExt cx="242" cy="184"/>
            </a:xfrm>
          </p:grpSpPr>
          <p:sp>
            <p:nvSpPr>
              <p:cNvPr id="27954" name="Oval 73"/>
              <p:cNvSpPr>
                <a:spLocks noChangeArrowheads="1"/>
              </p:cNvSpPr>
              <p:nvPr/>
            </p:nvSpPr>
            <p:spPr bwMode="auto">
              <a:xfrm>
                <a:off x="1566" y="2154"/>
                <a:ext cx="56" cy="66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7955" name="Oval 74"/>
              <p:cNvSpPr>
                <a:spLocks noChangeArrowheads="1"/>
              </p:cNvSpPr>
              <p:nvPr/>
            </p:nvSpPr>
            <p:spPr bwMode="auto">
              <a:xfrm>
                <a:off x="1650" y="2154"/>
                <a:ext cx="56" cy="66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7956" name="Line 75"/>
              <p:cNvSpPr>
                <a:spLocks noChangeShapeType="1"/>
              </p:cNvSpPr>
              <p:nvPr/>
            </p:nvSpPr>
            <p:spPr bwMode="auto">
              <a:xfrm>
                <a:off x="1560" y="2142"/>
                <a:ext cx="15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57" name="Line 76"/>
              <p:cNvSpPr>
                <a:spLocks noChangeShapeType="1"/>
              </p:cNvSpPr>
              <p:nvPr/>
            </p:nvSpPr>
            <p:spPr bwMode="auto">
              <a:xfrm flipV="1">
                <a:off x="1702" y="2038"/>
                <a:ext cx="54" cy="11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58" name="Line 77"/>
              <p:cNvSpPr>
                <a:spLocks noChangeShapeType="1"/>
              </p:cNvSpPr>
              <p:nvPr/>
            </p:nvSpPr>
            <p:spPr bwMode="auto">
              <a:xfrm flipH="1" flipV="1">
                <a:off x="1514" y="2036"/>
                <a:ext cx="54" cy="11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</p:grpSp>
      <p:sp>
        <p:nvSpPr>
          <p:cNvPr id="27660" name="Text Box 85"/>
          <p:cNvSpPr txBox="1">
            <a:spLocks noChangeArrowheads="1"/>
          </p:cNvSpPr>
          <p:nvPr/>
        </p:nvSpPr>
        <p:spPr bwMode="auto">
          <a:xfrm>
            <a:off x="3165475" y="3162300"/>
            <a:ext cx="822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FCD1</a:t>
            </a:r>
          </a:p>
        </p:txBody>
      </p:sp>
      <p:sp>
        <p:nvSpPr>
          <p:cNvPr id="613463" name="Text Box 87"/>
          <p:cNvSpPr txBox="1">
            <a:spLocks noChangeArrowheads="1"/>
          </p:cNvSpPr>
          <p:nvPr/>
        </p:nvSpPr>
        <p:spPr bwMode="auto">
          <a:xfrm>
            <a:off x="1882775" y="2112963"/>
            <a:ext cx="1155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MD1</a:t>
            </a:r>
          </a:p>
        </p:txBody>
      </p:sp>
      <p:sp>
        <p:nvSpPr>
          <p:cNvPr id="613464" name="Text Box 88"/>
          <p:cNvSpPr txBox="1">
            <a:spLocks noChangeArrowheads="1"/>
          </p:cNvSpPr>
          <p:nvPr/>
        </p:nvSpPr>
        <p:spPr bwMode="auto">
          <a:xfrm>
            <a:off x="2889250" y="2100263"/>
            <a:ext cx="815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MI1</a:t>
            </a:r>
          </a:p>
        </p:txBody>
      </p:sp>
      <p:sp>
        <p:nvSpPr>
          <p:cNvPr id="27663" name="AutoShape 89"/>
          <p:cNvSpPr>
            <a:spLocks noChangeArrowheads="1"/>
          </p:cNvSpPr>
          <p:nvPr/>
        </p:nvSpPr>
        <p:spPr bwMode="auto">
          <a:xfrm>
            <a:off x="2051050" y="2668588"/>
            <a:ext cx="552450" cy="138112"/>
          </a:xfrm>
          <a:custGeom>
            <a:avLst/>
            <a:gdLst>
              <a:gd name="T0" fmla="*/ 271039136 w 21600"/>
              <a:gd name="T1" fmla="*/ 0 h 21600"/>
              <a:gd name="T2" fmla="*/ 0 w 21600"/>
              <a:gd name="T3" fmla="*/ 2823297 h 21600"/>
              <a:gd name="T4" fmla="*/ 271039136 w 21600"/>
              <a:gd name="T5" fmla="*/ 5646594 h 21600"/>
              <a:gd name="T6" fmla="*/ 361385958 w 21600"/>
              <a:gd name="T7" fmla="*/ 282329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7664" name="AutoShape 90"/>
          <p:cNvSpPr>
            <a:spLocks noChangeArrowheads="1"/>
          </p:cNvSpPr>
          <p:nvPr/>
        </p:nvSpPr>
        <p:spPr bwMode="auto">
          <a:xfrm flipH="1">
            <a:off x="2916238" y="2674938"/>
            <a:ext cx="552450" cy="138112"/>
          </a:xfrm>
          <a:custGeom>
            <a:avLst/>
            <a:gdLst>
              <a:gd name="T0" fmla="*/ 271039136 w 21600"/>
              <a:gd name="T1" fmla="*/ 0 h 21600"/>
              <a:gd name="T2" fmla="*/ 0 w 21600"/>
              <a:gd name="T3" fmla="*/ 2823297 h 21600"/>
              <a:gd name="T4" fmla="*/ 271039136 w 21600"/>
              <a:gd name="T5" fmla="*/ 5646594 h 21600"/>
              <a:gd name="T6" fmla="*/ 361385958 w 21600"/>
              <a:gd name="T7" fmla="*/ 282329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7667" name="Text Box 98"/>
          <p:cNvSpPr txBox="1">
            <a:spLocks noChangeArrowheads="1"/>
          </p:cNvSpPr>
          <p:nvPr/>
        </p:nvSpPr>
        <p:spPr bwMode="auto">
          <a:xfrm>
            <a:off x="6642100" y="2487613"/>
            <a:ext cx="1687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V</a:t>
            </a:r>
            <a:r>
              <a:rPr lang="en-US" sz="2400">
                <a:latin typeface="Times New Roman" pitchFamily="18" charset="0"/>
              </a:rPr>
              <a:t>: Valve</a:t>
            </a:r>
          </a:p>
        </p:txBody>
      </p:sp>
      <p:sp>
        <p:nvSpPr>
          <p:cNvPr id="613479" name="Text Box 103"/>
          <p:cNvSpPr txBox="1">
            <a:spLocks noChangeArrowheads="1"/>
          </p:cNvSpPr>
          <p:nvPr/>
        </p:nvSpPr>
        <p:spPr bwMode="auto">
          <a:xfrm>
            <a:off x="611188" y="4270375"/>
            <a:ext cx="6461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V2</a:t>
            </a:r>
          </a:p>
        </p:txBody>
      </p:sp>
      <p:sp>
        <p:nvSpPr>
          <p:cNvPr id="613488" name="Rectangle 112"/>
          <p:cNvSpPr>
            <a:spLocks noChangeArrowheads="1"/>
          </p:cNvSpPr>
          <p:nvPr/>
        </p:nvSpPr>
        <p:spPr bwMode="auto">
          <a:xfrm>
            <a:off x="1373188" y="4778375"/>
            <a:ext cx="111125" cy="1333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s-ES_tradnl"/>
          </a:p>
        </p:txBody>
      </p:sp>
      <p:sp>
        <p:nvSpPr>
          <p:cNvPr id="27670" name="Text Box 166"/>
          <p:cNvSpPr txBox="1">
            <a:spLocks noChangeArrowheads="1"/>
          </p:cNvSpPr>
          <p:nvPr/>
        </p:nvSpPr>
        <p:spPr bwMode="auto">
          <a:xfrm>
            <a:off x="1230313" y="4821238"/>
            <a:ext cx="788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FCI2</a:t>
            </a:r>
          </a:p>
        </p:txBody>
      </p:sp>
      <p:sp>
        <p:nvSpPr>
          <p:cNvPr id="613543" name="Rectangle 167"/>
          <p:cNvSpPr>
            <a:spLocks noChangeArrowheads="1"/>
          </p:cNvSpPr>
          <p:nvPr/>
        </p:nvSpPr>
        <p:spPr bwMode="auto">
          <a:xfrm>
            <a:off x="3551238" y="4799013"/>
            <a:ext cx="111125" cy="1333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s-ES_tradnl"/>
          </a:p>
        </p:txBody>
      </p:sp>
      <p:sp>
        <p:nvSpPr>
          <p:cNvPr id="613560" name="Text Box 184"/>
          <p:cNvSpPr txBox="1">
            <a:spLocks noChangeArrowheads="1"/>
          </p:cNvSpPr>
          <p:nvPr/>
        </p:nvSpPr>
        <p:spPr bwMode="auto">
          <a:xfrm>
            <a:off x="1708150" y="3754438"/>
            <a:ext cx="1155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MD2</a:t>
            </a:r>
          </a:p>
        </p:txBody>
      </p:sp>
      <p:sp>
        <p:nvSpPr>
          <p:cNvPr id="613561" name="Text Box 185"/>
          <p:cNvSpPr txBox="1">
            <a:spLocks noChangeArrowheads="1"/>
          </p:cNvSpPr>
          <p:nvPr/>
        </p:nvSpPr>
        <p:spPr bwMode="auto">
          <a:xfrm>
            <a:off x="2725738" y="3776663"/>
            <a:ext cx="815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MI2</a:t>
            </a:r>
          </a:p>
        </p:txBody>
      </p:sp>
      <p:sp>
        <p:nvSpPr>
          <p:cNvPr id="27674" name="AutoShape 186"/>
          <p:cNvSpPr>
            <a:spLocks noChangeArrowheads="1"/>
          </p:cNvSpPr>
          <p:nvPr/>
        </p:nvSpPr>
        <p:spPr bwMode="auto">
          <a:xfrm>
            <a:off x="1898650" y="4310063"/>
            <a:ext cx="552450" cy="138112"/>
          </a:xfrm>
          <a:custGeom>
            <a:avLst/>
            <a:gdLst>
              <a:gd name="T0" fmla="*/ 271039136 w 21600"/>
              <a:gd name="T1" fmla="*/ 0 h 21600"/>
              <a:gd name="T2" fmla="*/ 0 w 21600"/>
              <a:gd name="T3" fmla="*/ 2823297 h 21600"/>
              <a:gd name="T4" fmla="*/ 271039136 w 21600"/>
              <a:gd name="T5" fmla="*/ 5646594 h 21600"/>
              <a:gd name="T6" fmla="*/ 361385958 w 21600"/>
              <a:gd name="T7" fmla="*/ 282329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7675" name="AutoShape 187"/>
          <p:cNvSpPr>
            <a:spLocks noChangeArrowheads="1"/>
          </p:cNvSpPr>
          <p:nvPr/>
        </p:nvSpPr>
        <p:spPr bwMode="auto">
          <a:xfrm flipH="1">
            <a:off x="2740025" y="4329113"/>
            <a:ext cx="552450" cy="138112"/>
          </a:xfrm>
          <a:custGeom>
            <a:avLst/>
            <a:gdLst>
              <a:gd name="T0" fmla="*/ 271039136 w 21600"/>
              <a:gd name="T1" fmla="*/ 0 h 21600"/>
              <a:gd name="T2" fmla="*/ 0 w 21600"/>
              <a:gd name="T3" fmla="*/ 2823297 h 21600"/>
              <a:gd name="T4" fmla="*/ 271039136 w 21600"/>
              <a:gd name="T5" fmla="*/ 5646594 h 21600"/>
              <a:gd name="T6" fmla="*/ 361385958 w 21600"/>
              <a:gd name="T7" fmla="*/ 282329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7678" name="Text Box 195"/>
          <p:cNvSpPr txBox="1">
            <a:spLocks noChangeArrowheads="1"/>
          </p:cNvSpPr>
          <p:nvPr/>
        </p:nvSpPr>
        <p:spPr bwMode="auto">
          <a:xfrm>
            <a:off x="3225800" y="4846638"/>
            <a:ext cx="822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FCD2</a:t>
            </a:r>
          </a:p>
        </p:txBody>
      </p:sp>
      <p:grpSp>
        <p:nvGrpSpPr>
          <p:cNvPr id="9" name="Group 196"/>
          <p:cNvGrpSpPr>
            <a:grpSpLocks/>
          </p:cNvGrpSpPr>
          <p:nvPr/>
        </p:nvGrpSpPr>
        <p:grpSpPr bwMode="auto">
          <a:xfrm>
            <a:off x="7491413" y="4003675"/>
            <a:ext cx="1414462" cy="541338"/>
            <a:chOff x="3038" y="2574"/>
            <a:chExt cx="891" cy="917"/>
          </a:xfrm>
        </p:grpSpPr>
        <p:sp>
          <p:nvSpPr>
            <p:cNvPr id="27936" name="Rectangle 197"/>
            <p:cNvSpPr>
              <a:spLocks noChangeArrowheads="1"/>
            </p:cNvSpPr>
            <p:nvPr/>
          </p:nvSpPr>
          <p:spPr bwMode="auto">
            <a:xfrm>
              <a:off x="3038" y="2778"/>
              <a:ext cx="811" cy="71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937" name="Line 198"/>
            <p:cNvSpPr>
              <a:spLocks noChangeShapeType="1"/>
            </p:cNvSpPr>
            <p:nvPr/>
          </p:nvSpPr>
          <p:spPr bwMode="auto">
            <a:xfrm flipV="1">
              <a:off x="3038" y="2574"/>
              <a:ext cx="0" cy="91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7938" name="Line 199"/>
            <p:cNvSpPr>
              <a:spLocks noChangeShapeType="1"/>
            </p:cNvSpPr>
            <p:nvPr/>
          </p:nvSpPr>
          <p:spPr bwMode="auto">
            <a:xfrm flipV="1">
              <a:off x="3849" y="2574"/>
              <a:ext cx="0" cy="8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7939" name="Rectangle 200"/>
            <p:cNvSpPr>
              <a:spLocks noChangeArrowheads="1"/>
            </p:cNvSpPr>
            <p:nvPr/>
          </p:nvSpPr>
          <p:spPr bwMode="auto">
            <a:xfrm>
              <a:off x="3832" y="3434"/>
              <a:ext cx="95" cy="49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940" name="Line 201"/>
            <p:cNvSpPr>
              <a:spLocks noChangeShapeType="1"/>
            </p:cNvSpPr>
            <p:nvPr/>
          </p:nvSpPr>
          <p:spPr bwMode="auto">
            <a:xfrm>
              <a:off x="3038" y="3491"/>
              <a:ext cx="89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7941" name="Line 202"/>
            <p:cNvSpPr>
              <a:spLocks noChangeShapeType="1"/>
            </p:cNvSpPr>
            <p:nvPr/>
          </p:nvSpPr>
          <p:spPr bwMode="auto">
            <a:xfrm>
              <a:off x="3838" y="3423"/>
              <a:ext cx="8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10" name="Group 203"/>
          <p:cNvGrpSpPr>
            <a:grpSpLocks/>
          </p:cNvGrpSpPr>
          <p:nvPr/>
        </p:nvGrpSpPr>
        <p:grpSpPr bwMode="auto">
          <a:xfrm>
            <a:off x="1327150" y="4446588"/>
            <a:ext cx="387350" cy="295275"/>
            <a:chOff x="1512" y="2034"/>
            <a:chExt cx="244" cy="186"/>
          </a:xfrm>
        </p:grpSpPr>
        <p:sp>
          <p:nvSpPr>
            <p:cNvPr id="27929" name="AutoShape 204"/>
            <p:cNvSpPr>
              <a:spLocks noChangeArrowheads="1"/>
            </p:cNvSpPr>
            <p:nvPr/>
          </p:nvSpPr>
          <p:spPr bwMode="auto">
            <a:xfrm>
              <a:off x="1512" y="2034"/>
              <a:ext cx="244" cy="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5 w 21600"/>
                <a:gd name="T13" fmla="*/ 4500 h 21600"/>
                <a:gd name="T14" fmla="*/ 17085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grpSp>
          <p:nvGrpSpPr>
            <p:cNvPr id="11" name="Group 205"/>
            <p:cNvGrpSpPr>
              <a:grpSpLocks/>
            </p:cNvGrpSpPr>
            <p:nvPr/>
          </p:nvGrpSpPr>
          <p:grpSpPr bwMode="auto">
            <a:xfrm>
              <a:off x="1514" y="2036"/>
              <a:ext cx="242" cy="184"/>
              <a:chOff x="1514" y="2036"/>
              <a:chExt cx="242" cy="184"/>
            </a:xfrm>
          </p:grpSpPr>
          <p:sp>
            <p:nvSpPr>
              <p:cNvPr id="27931" name="Oval 206"/>
              <p:cNvSpPr>
                <a:spLocks noChangeArrowheads="1"/>
              </p:cNvSpPr>
              <p:nvPr/>
            </p:nvSpPr>
            <p:spPr bwMode="auto">
              <a:xfrm>
                <a:off x="1566" y="2154"/>
                <a:ext cx="56" cy="66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7932" name="Oval 207"/>
              <p:cNvSpPr>
                <a:spLocks noChangeArrowheads="1"/>
              </p:cNvSpPr>
              <p:nvPr/>
            </p:nvSpPr>
            <p:spPr bwMode="auto">
              <a:xfrm>
                <a:off x="1650" y="2154"/>
                <a:ext cx="56" cy="66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7933" name="Line 208"/>
              <p:cNvSpPr>
                <a:spLocks noChangeShapeType="1"/>
              </p:cNvSpPr>
              <p:nvPr/>
            </p:nvSpPr>
            <p:spPr bwMode="auto">
              <a:xfrm>
                <a:off x="1560" y="2142"/>
                <a:ext cx="15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34" name="Line 209"/>
              <p:cNvSpPr>
                <a:spLocks noChangeShapeType="1"/>
              </p:cNvSpPr>
              <p:nvPr/>
            </p:nvSpPr>
            <p:spPr bwMode="auto">
              <a:xfrm flipV="1">
                <a:off x="1702" y="2038"/>
                <a:ext cx="54" cy="11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35" name="Line 210"/>
              <p:cNvSpPr>
                <a:spLocks noChangeShapeType="1"/>
              </p:cNvSpPr>
              <p:nvPr/>
            </p:nvSpPr>
            <p:spPr bwMode="auto">
              <a:xfrm flipH="1" flipV="1">
                <a:off x="1514" y="2036"/>
                <a:ext cx="54" cy="11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</p:grpSp>
      <p:grpSp>
        <p:nvGrpSpPr>
          <p:cNvPr id="12" name="Group 479"/>
          <p:cNvGrpSpPr>
            <a:grpSpLocks/>
          </p:cNvGrpSpPr>
          <p:nvPr/>
        </p:nvGrpSpPr>
        <p:grpSpPr bwMode="auto">
          <a:xfrm>
            <a:off x="741363" y="3971925"/>
            <a:ext cx="842962" cy="458788"/>
            <a:chOff x="361" y="2564"/>
            <a:chExt cx="679" cy="402"/>
          </a:xfrm>
        </p:grpSpPr>
        <p:grpSp>
          <p:nvGrpSpPr>
            <p:cNvPr id="13" name="Group 104"/>
            <p:cNvGrpSpPr>
              <a:grpSpLocks/>
            </p:cNvGrpSpPr>
            <p:nvPr/>
          </p:nvGrpSpPr>
          <p:grpSpPr bwMode="auto">
            <a:xfrm>
              <a:off x="538" y="2564"/>
              <a:ext cx="180" cy="272"/>
              <a:chOff x="3360" y="2208"/>
              <a:chExt cx="384" cy="768"/>
            </a:xfrm>
          </p:grpSpPr>
          <p:sp>
            <p:nvSpPr>
              <p:cNvPr id="27922" name="Line 105"/>
              <p:cNvSpPr>
                <a:spLocks noChangeShapeType="1"/>
              </p:cNvSpPr>
              <p:nvPr/>
            </p:nvSpPr>
            <p:spPr bwMode="auto">
              <a:xfrm>
                <a:off x="3360" y="268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7923" name="Line 106"/>
              <p:cNvSpPr>
                <a:spLocks noChangeShapeType="1"/>
              </p:cNvSpPr>
              <p:nvPr/>
            </p:nvSpPr>
            <p:spPr bwMode="auto">
              <a:xfrm>
                <a:off x="3744" y="268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7924" name="Line 107"/>
              <p:cNvSpPr>
                <a:spLocks noChangeShapeType="1"/>
              </p:cNvSpPr>
              <p:nvPr/>
            </p:nvSpPr>
            <p:spPr bwMode="auto">
              <a:xfrm flipH="1">
                <a:off x="3360" y="2688"/>
                <a:ext cx="384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7925" name="Line 108"/>
              <p:cNvSpPr>
                <a:spLocks noChangeShapeType="1"/>
              </p:cNvSpPr>
              <p:nvPr/>
            </p:nvSpPr>
            <p:spPr bwMode="auto">
              <a:xfrm>
                <a:off x="3360" y="2688"/>
                <a:ext cx="384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7926" name="Line 109"/>
              <p:cNvSpPr>
                <a:spLocks noChangeShapeType="1"/>
              </p:cNvSpPr>
              <p:nvPr/>
            </p:nvSpPr>
            <p:spPr bwMode="auto">
              <a:xfrm flipV="1">
                <a:off x="3552" y="254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7927" name="Rectangle 110"/>
              <p:cNvSpPr>
                <a:spLocks noChangeArrowheads="1"/>
              </p:cNvSpPr>
              <p:nvPr/>
            </p:nvSpPr>
            <p:spPr bwMode="auto">
              <a:xfrm>
                <a:off x="3408" y="2208"/>
                <a:ext cx="288" cy="3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7928" name="AutoShape 111"/>
              <p:cNvSpPr>
                <a:spLocks noChangeArrowheads="1"/>
              </p:cNvSpPr>
              <p:nvPr/>
            </p:nvSpPr>
            <p:spPr bwMode="auto">
              <a:xfrm>
                <a:off x="3408" y="2208"/>
                <a:ext cx="288" cy="336"/>
              </a:xfrm>
              <a:prstGeom prst="rtTriangl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sp>
          <p:nvSpPr>
            <p:cNvPr id="27920" name="AutoShape 211"/>
            <p:cNvSpPr>
              <a:spLocks noChangeArrowheads="1"/>
            </p:cNvSpPr>
            <p:nvPr/>
          </p:nvSpPr>
          <p:spPr bwMode="auto">
            <a:xfrm rot="5400000">
              <a:off x="770" y="2696"/>
              <a:ext cx="218" cy="32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385 w 21600"/>
                <a:gd name="T13" fmla="*/ 2884 h 21600"/>
                <a:gd name="T14" fmla="*/ 18231 w 21600"/>
                <a:gd name="T15" fmla="*/ 925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921" name="Rectangle 212"/>
            <p:cNvSpPr>
              <a:spLocks noChangeArrowheads="1"/>
            </p:cNvSpPr>
            <p:nvPr/>
          </p:nvSpPr>
          <p:spPr bwMode="auto">
            <a:xfrm>
              <a:off x="361" y="2743"/>
              <a:ext cx="174" cy="74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</p:grpSp>
      <p:grpSp>
        <p:nvGrpSpPr>
          <p:cNvPr id="14" name="Group 213"/>
          <p:cNvGrpSpPr>
            <a:grpSpLocks/>
          </p:cNvGrpSpPr>
          <p:nvPr/>
        </p:nvGrpSpPr>
        <p:grpSpPr bwMode="auto">
          <a:xfrm rot="10800000">
            <a:off x="1358900" y="4741863"/>
            <a:ext cx="2247900" cy="60325"/>
            <a:chOff x="593" y="2074"/>
            <a:chExt cx="4687" cy="118"/>
          </a:xfrm>
        </p:grpSpPr>
        <p:sp>
          <p:nvSpPr>
            <p:cNvPr id="27867" name="Line 214"/>
            <p:cNvSpPr>
              <a:spLocks noChangeShapeType="1"/>
            </p:cNvSpPr>
            <p:nvPr/>
          </p:nvSpPr>
          <p:spPr bwMode="auto">
            <a:xfrm flipV="1">
              <a:off x="593" y="2184"/>
              <a:ext cx="45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7868" name="Line 215"/>
            <p:cNvSpPr>
              <a:spLocks noChangeShapeType="1"/>
            </p:cNvSpPr>
            <p:nvPr/>
          </p:nvSpPr>
          <p:spPr bwMode="auto">
            <a:xfrm flipV="1">
              <a:off x="689" y="2077"/>
              <a:ext cx="45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grpSp>
          <p:nvGrpSpPr>
            <p:cNvPr id="15" name="Group 216"/>
            <p:cNvGrpSpPr>
              <a:grpSpLocks/>
            </p:cNvGrpSpPr>
            <p:nvPr/>
          </p:nvGrpSpPr>
          <p:grpSpPr bwMode="auto">
            <a:xfrm>
              <a:off x="618" y="2074"/>
              <a:ext cx="2011" cy="113"/>
              <a:chOff x="618" y="2074"/>
              <a:chExt cx="2011" cy="113"/>
            </a:xfrm>
          </p:grpSpPr>
          <p:sp>
            <p:nvSpPr>
              <p:cNvPr id="27898" name="Line 217"/>
              <p:cNvSpPr>
                <a:spLocks noChangeShapeType="1"/>
              </p:cNvSpPr>
              <p:nvPr/>
            </p:nvSpPr>
            <p:spPr bwMode="auto">
              <a:xfrm flipV="1">
                <a:off x="618" y="208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99" name="Line 218"/>
              <p:cNvSpPr>
                <a:spLocks noChangeShapeType="1"/>
              </p:cNvSpPr>
              <p:nvPr/>
            </p:nvSpPr>
            <p:spPr bwMode="auto">
              <a:xfrm flipV="1">
                <a:off x="714" y="208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00" name="Line 219"/>
              <p:cNvSpPr>
                <a:spLocks noChangeShapeType="1"/>
              </p:cNvSpPr>
              <p:nvPr/>
            </p:nvSpPr>
            <p:spPr bwMode="auto">
              <a:xfrm flipV="1">
                <a:off x="810" y="208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01" name="Line 220"/>
              <p:cNvSpPr>
                <a:spLocks noChangeShapeType="1"/>
              </p:cNvSpPr>
              <p:nvPr/>
            </p:nvSpPr>
            <p:spPr bwMode="auto">
              <a:xfrm flipV="1">
                <a:off x="906" y="208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02" name="Line 221"/>
              <p:cNvSpPr>
                <a:spLocks noChangeShapeType="1"/>
              </p:cNvSpPr>
              <p:nvPr/>
            </p:nvSpPr>
            <p:spPr bwMode="auto">
              <a:xfrm flipV="1">
                <a:off x="1002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03" name="Line 222"/>
              <p:cNvSpPr>
                <a:spLocks noChangeShapeType="1"/>
              </p:cNvSpPr>
              <p:nvPr/>
            </p:nvSpPr>
            <p:spPr bwMode="auto">
              <a:xfrm flipV="1">
                <a:off x="1098" y="2083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04" name="Line 223"/>
              <p:cNvSpPr>
                <a:spLocks noChangeShapeType="1"/>
              </p:cNvSpPr>
              <p:nvPr/>
            </p:nvSpPr>
            <p:spPr bwMode="auto">
              <a:xfrm flipV="1">
                <a:off x="1194" y="208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05" name="Line 224"/>
              <p:cNvSpPr>
                <a:spLocks noChangeShapeType="1"/>
              </p:cNvSpPr>
              <p:nvPr/>
            </p:nvSpPr>
            <p:spPr bwMode="auto">
              <a:xfrm flipV="1">
                <a:off x="1290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06" name="Line 225"/>
              <p:cNvSpPr>
                <a:spLocks noChangeShapeType="1"/>
              </p:cNvSpPr>
              <p:nvPr/>
            </p:nvSpPr>
            <p:spPr bwMode="auto">
              <a:xfrm flipV="1">
                <a:off x="1386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07" name="Line 226"/>
              <p:cNvSpPr>
                <a:spLocks noChangeShapeType="1"/>
              </p:cNvSpPr>
              <p:nvPr/>
            </p:nvSpPr>
            <p:spPr bwMode="auto">
              <a:xfrm flipV="1">
                <a:off x="1482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08" name="Line 227"/>
              <p:cNvSpPr>
                <a:spLocks noChangeShapeType="1"/>
              </p:cNvSpPr>
              <p:nvPr/>
            </p:nvSpPr>
            <p:spPr bwMode="auto">
              <a:xfrm flipV="1">
                <a:off x="1578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09" name="Line 228"/>
              <p:cNvSpPr>
                <a:spLocks noChangeShapeType="1"/>
              </p:cNvSpPr>
              <p:nvPr/>
            </p:nvSpPr>
            <p:spPr bwMode="auto">
              <a:xfrm flipV="1">
                <a:off x="1674" y="207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10" name="Line 229"/>
              <p:cNvSpPr>
                <a:spLocks noChangeShapeType="1"/>
              </p:cNvSpPr>
              <p:nvPr/>
            </p:nvSpPr>
            <p:spPr bwMode="auto">
              <a:xfrm flipV="1">
                <a:off x="1770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11" name="Line 230"/>
              <p:cNvSpPr>
                <a:spLocks noChangeShapeType="1"/>
              </p:cNvSpPr>
              <p:nvPr/>
            </p:nvSpPr>
            <p:spPr bwMode="auto">
              <a:xfrm flipV="1">
                <a:off x="1866" y="207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12" name="Line 231"/>
              <p:cNvSpPr>
                <a:spLocks noChangeShapeType="1"/>
              </p:cNvSpPr>
              <p:nvPr/>
            </p:nvSpPr>
            <p:spPr bwMode="auto">
              <a:xfrm flipV="1">
                <a:off x="1962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13" name="Line 232"/>
              <p:cNvSpPr>
                <a:spLocks noChangeShapeType="1"/>
              </p:cNvSpPr>
              <p:nvPr/>
            </p:nvSpPr>
            <p:spPr bwMode="auto">
              <a:xfrm flipV="1">
                <a:off x="2058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14" name="Line 233"/>
              <p:cNvSpPr>
                <a:spLocks noChangeShapeType="1"/>
              </p:cNvSpPr>
              <p:nvPr/>
            </p:nvSpPr>
            <p:spPr bwMode="auto">
              <a:xfrm flipV="1">
                <a:off x="2154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15" name="Line 234"/>
              <p:cNvSpPr>
                <a:spLocks noChangeShapeType="1"/>
              </p:cNvSpPr>
              <p:nvPr/>
            </p:nvSpPr>
            <p:spPr bwMode="auto">
              <a:xfrm flipV="1">
                <a:off x="2250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16" name="Line 235"/>
              <p:cNvSpPr>
                <a:spLocks noChangeShapeType="1"/>
              </p:cNvSpPr>
              <p:nvPr/>
            </p:nvSpPr>
            <p:spPr bwMode="auto">
              <a:xfrm flipV="1">
                <a:off x="2346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17" name="Line 236"/>
              <p:cNvSpPr>
                <a:spLocks noChangeShapeType="1"/>
              </p:cNvSpPr>
              <p:nvPr/>
            </p:nvSpPr>
            <p:spPr bwMode="auto">
              <a:xfrm flipV="1">
                <a:off x="2442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18" name="Line 237"/>
              <p:cNvSpPr>
                <a:spLocks noChangeShapeType="1"/>
              </p:cNvSpPr>
              <p:nvPr/>
            </p:nvSpPr>
            <p:spPr bwMode="auto">
              <a:xfrm flipV="1">
                <a:off x="2538" y="209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16" name="Group 238"/>
            <p:cNvGrpSpPr>
              <a:grpSpLocks/>
            </p:cNvGrpSpPr>
            <p:nvPr/>
          </p:nvGrpSpPr>
          <p:grpSpPr bwMode="auto">
            <a:xfrm>
              <a:off x="2625" y="2079"/>
              <a:ext cx="2011" cy="113"/>
              <a:chOff x="618" y="2074"/>
              <a:chExt cx="2011" cy="113"/>
            </a:xfrm>
          </p:grpSpPr>
          <p:sp>
            <p:nvSpPr>
              <p:cNvPr id="27877" name="Line 239"/>
              <p:cNvSpPr>
                <a:spLocks noChangeShapeType="1"/>
              </p:cNvSpPr>
              <p:nvPr/>
            </p:nvSpPr>
            <p:spPr bwMode="auto">
              <a:xfrm flipV="1">
                <a:off x="618" y="208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78" name="Line 240"/>
              <p:cNvSpPr>
                <a:spLocks noChangeShapeType="1"/>
              </p:cNvSpPr>
              <p:nvPr/>
            </p:nvSpPr>
            <p:spPr bwMode="auto">
              <a:xfrm flipV="1">
                <a:off x="714" y="208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79" name="Line 241"/>
              <p:cNvSpPr>
                <a:spLocks noChangeShapeType="1"/>
              </p:cNvSpPr>
              <p:nvPr/>
            </p:nvSpPr>
            <p:spPr bwMode="auto">
              <a:xfrm flipV="1">
                <a:off x="810" y="208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80" name="Line 242"/>
              <p:cNvSpPr>
                <a:spLocks noChangeShapeType="1"/>
              </p:cNvSpPr>
              <p:nvPr/>
            </p:nvSpPr>
            <p:spPr bwMode="auto">
              <a:xfrm flipV="1">
                <a:off x="906" y="208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81" name="Line 243"/>
              <p:cNvSpPr>
                <a:spLocks noChangeShapeType="1"/>
              </p:cNvSpPr>
              <p:nvPr/>
            </p:nvSpPr>
            <p:spPr bwMode="auto">
              <a:xfrm flipV="1">
                <a:off x="1002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82" name="Line 244"/>
              <p:cNvSpPr>
                <a:spLocks noChangeShapeType="1"/>
              </p:cNvSpPr>
              <p:nvPr/>
            </p:nvSpPr>
            <p:spPr bwMode="auto">
              <a:xfrm flipV="1">
                <a:off x="1098" y="2083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83" name="Line 245"/>
              <p:cNvSpPr>
                <a:spLocks noChangeShapeType="1"/>
              </p:cNvSpPr>
              <p:nvPr/>
            </p:nvSpPr>
            <p:spPr bwMode="auto">
              <a:xfrm flipV="1">
                <a:off x="1194" y="208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84" name="Line 246"/>
              <p:cNvSpPr>
                <a:spLocks noChangeShapeType="1"/>
              </p:cNvSpPr>
              <p:nvPr/>
            </p:nvSpPr>
            <p:spPr bwMode="auto">
              <a:xfrm flipV="1">
                <a:off x="1290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85" name="Line 247"/>
              <p:cNvSpPr>
                <a:spLocks noChangeShapeType="1"/>
              </p:cNvSpPr>
              <p:nvPr/>
            </p:nvSpPr>
            <p:spPr bwMode="auto">
              <a:xfrm flipV="1">
                <a:off x="1386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86" name="Line 248"/>
              <p:cNvSpPr>
                <a:spLocks noChangeShapeType="1"/>
              </p:cNvSpPr>
              <p:nvPr/>
            </p:nvSpPr>
            <p:spPr bwMode="auto">
              <a:xfrm flipV="1">
                <a:off x="1482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87" name="Line 249"/>
              <p:cNvSpPr>
                <a:spLocks noChangeShapeType="1"/>
              </p:cNvSpPr>
              <p:nvPr/>
            </p:nvSpPr>
            <p:spPr bwMode="auto">
              <a:xfrm flipV="1">
                <a:off x="1578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88" name="Line 250"/>
              <p:cNvSpPr>
                <a:spLocks noChangeShapeType="1"/>
              </p:cNvSpPr>
              <p:nvPr/>
            </p:nvSpPr>
            <p:spPr bwMode="auto">
              <a:xfrm flipV="1">
                <a:off x="1674" y="207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89" name="Line 251"/>
              <p:cNvSpPr>
                <a:spLocks noChangeShapeType="1"/>
              </p:cNvSpPr>
              <p:nvPr/>
            </p:nvSpPr>
            <p:spPr bwMode="auto">
              <a:xfrm flipV="1">
                <a:off x="1770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90" name="Line 252"/>
              <p:cNvSpPr>
                <a:spLocks noChangeShapeType="1"/>
              </p:cNvSpPr>
              <p:nvPr/>
            </p:nvSpPr>
            <p:spPr bwMode="auto">
              <a:xfrm flipV="1">
                <a:off x="1866" y="207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91" name="Line 253"/>
              <p:cNvSpPr>
                <a:spLocks noChangeShapeType="1"/>
              </p:cNvSpPr>
              <p:nvPr/>
            </p:nvSpPr>
            <p:spPr bwMode="auto">
              <a:xfrm flipV="1">
                <a:off x="1962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92" name="Line 254"/>
              <p:cNvSpPr>
                <a:spLocks noChangeShapeType="1"/>
              </p:cNvSpPr>
              <p:nvPr/>
            </p:nvSpPr>
            <p:spPr bwMode="auto">
              <a:xfrm flipV="1">
                <a:off x="2058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93" name="Line 255"/>
              <p:cNvSpPr>
                <a:spLocks noChangeShapeType="1"/>
              </p:cNvSpPr>
              <p:nvPr/>
            </p:nvSpPr>
            <p:spPr bwMode="auto">
              <a:xfrm flipV="1">
                <a:off x="2154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94" name="Line 256"/>
              <p:cNvSpPr>
                <a:spLocks noChangeShapeType="1"/>
              </p:cNvSpPr>
              <p:nvPr/>
            </p:nvSpPr>
            <p:spPr bwMode="auto">
              <a:xfrm flipV="1">
                <a:off x="2250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95" name="Line 257"/>
              <p:cNvSpPr>
                <a:spLocks noChangeShapeType="1"/>
              </p:cNvSpPr>
              <p:nvPr/>
            </p:nvSpPr>
            <p:spPr bwMode="auto">
              <a:xfrm flipV="1">
                <a:off x="2346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96" name="Line 258"/>
              <p:cNvSpPr>
                <a:spLocks noChangeShapeType="1"/>
              </p:cNvSpPr>
              <p:nvPr/>
            </p:nvSpPr>
            <p:spPr bwMode="auto">
              <a:xfrm flipV="1">
                <a:off x="2442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97" name="Line 259"/>
              <p:cNvSpPr>
                <a:spLocks noChangeShapeType="1"/>
              </p:cNvSpPr>
              <p:nvPr/>
            </p:nvSpPr>
            <p:spPr bwMode="auto">
              <a:xfrm flipV="1">
                <a:off x="2538" y="209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27871" name="Line 260"/>
            <p:cNvSpPr>
              <a:spLocks noChangeShapeType="1"/>
            </p:cNvSpPr>
            <p:nvPr/>
          </p:nvSpPr>
          <p:spPr bwMode="auto">
            <a:xfrm flipV="1">
              <a:off x="4663" y="2080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872" name="Line 261"/>
            <p:cNvSpPr>
              <a:spLocks noChangeShapeType="1"/>
            </p:cNvSpPr>
            <p:nvPr/>
          </p:nvSpPr>
          <p:spPr bwMode="auto">
            <a:xfrm flipV="1">
              <a:off x="4759" y="2078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873" name="Line 262"/>
            <p:cNvSpPr>
              <a:spLocks noChangeShapeType="1"/>
            </p:cNvSpPr>
            <p:nvPr/>
          </p:nvSpPr>
          <p:spPr bwMode="auto">
            <a:xfrm flipV="1">
              <a:off x="4855" y="2083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874" name="Line 263"/>
            <p:cNvSpPr>
              <a:spLocks noChangeShapeType="1"/>
            </p:cNvSpPr>
            <p:nvPr/>
          </p:nvSpPr>
          <p:spPr bwMode="auto">
            <a:xfrm flipV="1">
              <a:off x="4951" y="2081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875" name="Line 264"/>
            <p:cNvSpPr>
              <a:spLocks noChangeShapeType="1"/>
            </p:cNvSpPr>
            <p:nvPr/>
          </p:nvSpPr>
          <p:spPr bwMode="auto">
            <a:xfrm flipV="1">
              <a:off x="5047" y="2079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876" name="Line 265"/>
            <p:cNvSpPr>
              <a:spLocks noChangeShapeType="1"/>
            </p:cNvSpPr>
            <p:nvPr/>
          </p:nvSpPr>
          <p:spPr bwMode="auto">
            <a:xfrm flipV="1">
              <a:off x="5143" y="2077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17" name="Group 266"/>
          <p:cNvGrpSpPr>
            <a:grpSpLocks/>
          </p:cNvGrpSpPr>
          <p:nvPr/>
        </p:nvGrpSpPr>
        <p:grpSpPr bwMode="auto">
          <a:xfrm rot="10800000">
            <a:off x="5507038" y="3879850"/>
            <a:ext cx="2247900" cy="60325"/>
            <a:chOff x="593" y="2074"/>
            <a:chExt cx="4687" cy="118"/>
          </a:xfrm>
        </p:grpSpPr>
        <p:sp>
          <p:nvSpPr>
            <p:cNvPr id="27815" name="Line 267"/>
            <p:cNvSpPr>
              <a:spLocks noChangeShapeType="1"/>
            </p:cNvSpPr>
            <p:nvPr/>
          </p:nvSpPr>
          <p:spPr bwMode="auto">
            <a:xfrm flipV="1">
              <a:off x="593" y="2184"/>
              <a:ext cx="45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7816" name="Line 268"/>
            <p:cNvSpPr>
              <a:spLocks noChangeShapeType="1"/>
            </p:cNvSpPr>
            <p:nvPr/>
          </p:nvSpPr>
          <p:spPr bwMode="auto">
            <a:xfrm flipV="1">
              <a:off x="689" y="2077"/>
              <a:ext cx="45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grpSp>
          <p:nvGrpSpPr>
            <p:cNvPr id="18" name="Group 269"/>
            <p:cNvGrpSpPr>
              <a:grpSpLocks/>
            </p:cNvGrpSpPr>
            <p:nvPr/>
          </p:nvGrpSpPr>
          <p:grpSpPr bwMode="auto">
            <a:xfrm>
              <a:off x="618" y="2074"/>
              <a:ext cx="2011" cy="113"/>
              <a:chOff x="618" y="2074"/>
              <a:chExt cx="2011" cy="113"/>
            </a:xfrm>
          </p:grpSpPr>
          <p:sp>
            <p:nvSpPr>
              <p:cNvPr id="27846" name="Line 270"/>
              <p:cNvSpPr>
                <a:spLocks noChangeShapeType="1"/>
              </p:cNvSpPr>
              <p:nvPr/>
            </p:nvSpPr>
            <p:spPr bwMode="auto">
              <a:xfrm flipV="1">
                <a:off x="618" y="208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47" name="Line 271"/>
              <p:cNvSpPr>
                <a:spLocks noChangeShapeType="1"/>
              </p:cNvSpPr>
              <p:nvPr/>
            </p:nvSpPr>
            <p:spPr bwMode="auto">
              <a:xfrm flipV="1">
                <a:off x="714" y="208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48" name="Line 272"/>
              <p:cNvSpPr>
                <a:spLocks noChangeShapeType="1"/>
              </p:cNvSpPr>
              <p:nvPr/>
            </p:nvSpPr>
            <p:spPr bwMode="auto">
              <a:xfrm flipV="1">
                <a:off x="810" y="208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49" name="Line 273"/>
              <p:cNvSpPr>
                <a:spLocks noChangeShapeType="1"/>
              </p:cNvSpPr>
              <p:nvPr/>
            </p:nvSpPr>
            <p:spPr bwMode="auto">
              <a:xfrm flipV="1">
                <a:off x="906" y="208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50" name="Line 274"/>
              <p:cNvSpPr>
                <a:spLocks noChangeShapeType="1"/>
              </p:cNvSpPr>
              <p:nvPr/>
            </p:nvSpPr>
            <p:spPr bwMode="auto">
              <a:xfrm flipV="1">
                <a:off x="1002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51" name="Line 275"/>
              <p:cNvSpPr>
                <a:spLocks noChangeShapeType="1"/>
              </p:cNvSpPr>
              <p:nvPr/>
            </p:nvSpPr>
            <p:spPr bwMode="auto">
              <a:xfrm flipV="1">
                <a:off x="1098" y="2083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52" name="Line 276"/>
              <p:cNvSpPr>
                <a:spLocks noChangeShapeType="1"/>
              </p:cNvSpPr>
              <p:nvPr/>
            </p:nvSpPr>
            <p:spPr bwMode="auto">
              <a:xfrm flipV="1">
                <a:off x="1194" y="208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53" name="Line 277"/>
              <p:cNvSpPr>
                <a:spLocks noChangeShapeType="1"/>
              </p:cNvSpPr>
              <p:nvPr/>
            </p:nvSpPr>
            <p:spPr bwMode="auto">
              <a:xfrm flipV="1">
                <a:off x="1290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54" name="Line 278"/>
              <p:cNvSpPr>
                <a:spLocks noChangeShapeType="1"/>
              </p:cNvSpPr>
              <p:nvPr/>
            </p:nvSpPr>
            <p:spPr bwMode="auto">
              <a:xfrm flipV="1">
                <a:off x="1386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55" name="Line 279"/>
              <p:cNvSpPr>
                <a:spLocks noChangeShapeType="1"/>
              </p:cNvSpPr>
              <p:nvPr/>
            </p:nvSpPr>
            <p:spPr bwMode="auto">
              <a:xfrm flipV="1">
                <a:off x="1482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56" name="Line 280"/>
              <p:cNvSpPr>
                <a:spLocks noChangeShapeType="1"/>
              </p:cNvSpPr>
              <p:nvPr/>
            </p:nvSpPr>
            <p:spPr bwMode="auto">
              <a:xfrm flipV="1">
                <a:off x="1578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57" name="Line 281"/>
              <p:cNvSpPr>
                <a:spLocks noChangeShapeType="1"/>
              </p:cNvSpPr>
              <p:nvPr/>
            </p:nvSpPr>
            <p:spPr bwMode="auto">
              <a:xfrm flipV="1">
                <a:off x="1674" y="207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58" name="Line 282"/>
              <p:cNvSpPr>
                <a:spLocks noChangeShapeType="1"/>
              </p:cNvSpPr>
              <p:nvPr/>
            </p:nvSpPr>
            <p:spPr bwMode="auto">
              <a:xfrm flipV="1">
                <a:off x="1770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59" name="Line 283"/>
              <p:cNvSpPr>
                <a:spLocks noChangeShapeType="1"/>
              </p:cNvSpPr>
              <p:nvPr/>
            </p:nvSpPr>
            <p:spPr bwMode="auto">
              <a:xfrm flipV="1">
                <a:off x="1866" y="207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60" name="Line 284"/>
              <p:cNvSpPr>
                <a:spLocks noChangeShapeType="1"/>
              </p:cNvSpPr>
              <p:nvPr/>
            </p:nvSpPr>
            <p:spPr bwMode="auto">
              <a:xfrm flipV="1">
                <a:off x="1962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61" name="Line 285"/>
              <p:cNvSpPr>
                <a:spLocks noChangeShapeType="1"/>
              </p:cNvSpPr>
              <p:nvPr/>
            </p:nvSpPr>
            <p:spPr bwMode="auto">
              <a:xfrm flipV="1">
                <a:off x="2058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62" name="Line 286"/>
              <p:cNvSpPr>
                <a:spLocks noChangeShapeType="1"/>
              </p:cNvSpPr>
              <p:nvPr/>
            </p:nvSpPr>
            <p:spPr bwMode="auto">
              <a:xfrm flipV="1">
                <a:off x="2154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63" name="Line 287"/>
              <p:cNvSpPr>
                <a:spLocks noChangeShapeType="1"/>
              </p:cNvSpPr>
              <p:nvPr/>
            </p:nvSpPr>
            <p:spPr bwMode="auto">
              <a:xfrm flipV="1">
                <a:off x="2250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64" name="Line 288"/>
              <p:cNvSpPr>
                <a:spLocks noChangeShapeType="1"/>
              </p:cNvSpPr>
              <p:nvPr/>
            </p:nvSpPr>
            <p:spPr bwMode="auto">
              <a:xfrm flipV="1">
                <a:off x="2346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65" name="Line 289"/>
              <p:cNvSpPr>
                <a:spLocks noChangeShapeType="1"/>
              </p:cNvSpPr>
              <p:nvPr/>
            </p:nvSpPr>
            <p:spPr bwMode="auto">
              <a:xfrm flipV="1">
                <a:off x="2442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66" name="Line 290"/>
              <p:cNvSpPr>
                <a:spLocks noChangeShapeType="1"/>
              </p:cNvSpPr>
              <p:nvPr/>
            </p:nvSpPr>
            <p:spPr bwMode="auto">
              <a:xfrm flipV="1">
                <a:off x="2538" y="209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19" name="Group 291"/>
            <p:cNvGrpSpPr>
              <a:grpSpLocks/>
            </p:cNvGrpSpPr>
            <p:nvPr/>
          </p:nvGrpSpPr>
          <p:grpSpPr bwMode="auto">
            <a:xfrm>
              <a:off x="2625" y="2079"/>
              <a:ext cx="2011" cy="113"/>
              <a:chOff x="618" y="2074"/>
              <a:chExt cx="2011" cy="113"/>
            </a:xfrm>
          </p:grpSpPr>
          <p:sp>
            <p:nvSpPr>
              <p:cNvPr id="27825" name="Line 292"/>
              <p:cNvSpPr>
                <a:spLocks noChangeShapeType="1"/>
              </p:cNvSpPr>
              <p:nvPr/>
            </p:nvSpPr>
            <p:spPr bwMode="auto">
              <a:xfrm flipV="1">
                <a:off x="618" y="208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26" name="Line 293"/>
              <p:cNvSpPr>
                <a:spLocks noChangeShapeType="1"/>
              </p:cNvSpPr>
              <p:nvPr/>
            </p:nvSpPr>
            <p:spPr bwMode="auto">
              <a:xfrm flipV="1">
                <a:off x="714" y="208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27" name="Line 294"/>
              <p:cNvSpPr>
                <a:spLocks noChangeShapeType="1"/>
              </p:cNvSpPr>
              <p:nvPr/>
            </p:nvSpPr>
            <p:spPr bwMode="auto">
              <a:xfrm flipV="1">
                <a:off x="810" y="208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28" name="Line 295"/>
              <p:cNvSpPr>
                <a:spLocks noChangeShapeType="1"/>
              </p:cNvSpPr>
              <p:nvPr/>
            </p:nvSpPr>
            <p:spPr bwMode="auto">
              <a:xfrm flipV="1">
                <a:off x="906" y="208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29" name="Line 296"/>
              <p:cNvSpPr>
                <a:spLocks noChangeShapeType="1"/>
              </p:cNvSpPr>
              <p:nvPr/>
            </p:nvSpPr>
            <p:spPr bwMode="auto">
              <a:xfrm flipV="1">
                <a:off x="1002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30" name="Line 297"/>
              <p:cNvSpPr>
                <a:spLocks noChangeShapeType="1"/>
              </p:cNvSpPr>
              <p:nvPr/>
            </p:nvSpPr>
            <p:spPr bwMode="auto">
              <a:xfrm flipV="1">
                <a:off x="1098" y="2083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31" name="Line 298"/>
              <p:cNvSpPr>
                <a:spLocks noChangeShapeType="1"/>
              </p:cNvSpPr>
              <p:nvPr/>
            </p:nvSpPr>
            <p:spPr bwMode="auto">
              <a:xfrm flipV="1">
                <a:off x="1194" y="208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32" name="Line 299"/>
              <p:cNvSpPr>
                <a:spLocks noChangeShapeType="1"/>
              </p:cNvSpPr>
              <p:nvPr/>
            </p:nvSpPr>
            <p:spPr bwMode="auto">
              <a:xfrm flipV="1">
                <a:off x="1290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33" name="Line 300"/>
              <p:cNvSpPr>
                <a:spLocks noChangeShapeType="1"/>
              </p:cNvSpPr>
              <p:nvPr/>
            </p:nvSpPr>
            <p:spPr bwMode="auto">
              <a:xfrm flipV="1">
                <a:off x="1386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34" name="Line 301"/>
              <p:cNvSpPr>
                <a:spLocks noChangeShapeType="1"/>
              </p:cNvSpPr>
              <p:nvPr/>
            </p:nvSpPr>
            <p:spPr bwMode="auto">
              <a:xfrm flipV="1">
                <a:off x="1482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35" name="Line 302"/>
              <p:cNvSpPr>
                <a:spLocks noChangeShapeType="1"/>
              </p:cNvSpPr>
              <p:nvPr/>
            </p:nvSpPr>
            <p:spPr bwMode="auto">
              <a:xfrm flipV="1">
                <a:off x="1578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36" name="Line 303"/>
              <p:cNvSpPr>
                <a:spLocks noChangeShapeType="1"/>
              </p:cNvSpPr>
              <p:nvPr/>
            </p:nvSpPr>
            <p:spPr bwMode="auto">
              <a:xfrm flipV="1">
                <a:off x="1674" y="207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37" name="Line 304"/>
              <p:cNvSpPr>
                <a:spLocks noChangeShapeType="1"/>
              </p:cNvSpPr>
              <p:nvPr/>
            </p:nvSpPr>
            <p:spPr bwMode="auto">
              <a:xfrm flipV="1">
                <a:off x="1770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38" name="Line 305"/>
              <p:cNvSpPr>
                <a:spLocks noChangeShapeType="1"/>
              </p:cNvSpPr>
              <p:nvPr/>
            </p:nvSpPr>
            <p:spPr bwMode="auto">
              <a:xfrm flipV="1">
                <a:off x="1866" y="207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39" name="Line 306"/>
              <p:cNvSpPr>
                <a:spLocks noChangeShapeType="1"/>
              </p:cNvSpPr>
              <p:nvPr/>
            </p:nvSpPr>
            <p:spPr bwMode="auto">
              <a:xfrm flipV="1">
                <a:off x="1962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40" name="Line 307"/>
              <p:cNvSpPr>
                <a:spLocks noChangeShapeType="1"/>
              </p:cNvSpPr>
              <p:nvPr/>
            </p:nvSpPr>
            <p:spPr bwMode="auto">
              <a:xfrm flipV="1">
                <a:off x="2058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41" name="Line 308"/>
              <p:cNvSpPr>
                <a:spLocks noChangeShapeType="1"/>
              </p:cNvSpPr>
              <p:nvPr/>
            </p:nvSpPr>
            <p:spPr bwMode="auto">
              <a:xfrm flipV="1">
                <a:off x="2154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42" name="Line 309"/>
              <p:cNvSpPr>
                <a:spLocks noChangeShapeType="1"/>
              </p:cNvSpPr>
              <p:nvPr/>
            </p:nvSpPr>
            <p:spPr bwMode="auto">
              <a:xfrm flipV="1">
                <a:off x="2250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43" name="Line 310"/>
              <p:cNvSpPr>
                <a:spLocks noChangeShapeType="1"/>
              </p:cNvSpPr>
              <p:nvPr/>
            </p:nvSpPr>
            <p:spPr bwMode="auto">
              <a:xfrm flipV="1">
                <a:off x="2346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44" name="Line 311"/>
              <p:cNvSpPr>
                <a:spLocks noChangeShapeType="1"/>
              </p:cNvSpPr>
              <p:nvPr/>
            </p:nvSpPr>
            <p:spPr bwMode="auto">
              <a:xfrm flipV="1">
                <a:off x="2442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45" name="Line 312"/>
              <p:cNvSpPr>
                <a:spLocks noChangeShapeType="1"/>
              </p:cNvSpPr>
              <p:nvPr/>
            </p:nvSpPr>
            <p:spPr bwMode="auto">
              <a:xfrm flipV="1">
                <a:off x="2538" y="209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27819" name="Line 313"/>
            <p:cNvSpPr>
              <a:spLocks noChangeShapeType="1"/>
            </p:cNvSpPr>
            <p:nvPr/>
          </p:nvSpPr>
          <p:spPr bwMode="auto">
            <a:xfrm flipV="1">
              <a:off x="4663" y="2080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820" name="Line 314"/>
            <p:cNvSpPr>
              <a:spLocks noChangeShapeType="1"/>
            </p:cNvSpPr>
            <p:nvPr/>
          </p:nvSpPr>
          <p:spPr bwMode="auto">
            <a:xfrm flipV="1">
              <a:off x="4759" y="2078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821" name="Line 315"/>
            <p:cNvSpPr>
              <a:spLocks noChangeShapeType="1"/>
            </p:cNvSpPr>
            <p:nvPr/>
          </p:nvSpPr>
          <p:spPr bwMode="auto">
            <a:xfrm flipV="1">
              <a:off x="4855" y="2083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822" name="Line 316"/>
            <p:cNvSpPr>
              <a:spLocks noChangeShapeType="1"/>
            </p:cNvSpPr>
            <p:nvPr/>
          </p:nvSpPr>
          <p:spPr bwMode="auto">
            <a:xfrm flipV="1">
              <a:off x="4951" y="2081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823" name="Line 317"/>
            <p:cNvSpPr>
              <a:spLocks noChangeShapeType="1"/>
            </p:cNvSpPr>
            <p:nvPr/>
          </p:nvSpPr>
          <p:spPr bwMode="auto">
            <a:xfrm flipV="1">
              <a:off x="5047" y="2079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824" name="Line 318"/>
            <p:cNvSpPr>
              <a:spLocks noChangeShapeType="1"/>
            </p:cNvSpPr>
            <p:nvPr/>
          </p:nvSpPr>
          <p:spPr bwMode="auto">
            <a:xfrm flipV="1">
              <a:off x="5143" y="2077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20" name="Group 373"/>
          <p:cNvGrpSpPr>
            <a:grpSpLocks/>
          </p:cNvGrpSpPr>
          <p:nvPr/>
        </p:nvGrpSpPr>
        <p:grpSpPr bwMode="auto">
          <a:xfrm rot="9430821">
            <a:off x="3467100" y="4305300"/>
            <a:ext cx="2247900" cy="60325"/>
            <a:chOff x="593" y="2074"/>
            <a:chExt cx="4687" cy="118"/>
          </a:xfrm>
        </p:grpSpPr>
        <p:sp>
          <p:nvSpPr>
            <p:cNvPr id="27763" name="Line 374"/>
            <p:cNvSpPr>
              <a:spLocks noChangeShapeType="1"/>
            </p:cNvSpPr>
            <p:nvPr/>
          </p:nvSpPr>
          <p:spPr bwMode="auto">
            <a:xfrm flipV="1">
              <a:off x="593" y="2184"/>
              <a:ext cx="45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7764" name="Line 375"/>
            <p:cNvSpPr>
              <a:spLocks noChangeShapeType="1"/>
            </p:cNvSpPr>
            <p:nvPr/>
          </p:nvSpPr>
          <p:spPr bwMode="auto">
            <a:xfrm flipV="1">
              <a:off x="689" y="2077"/>
              <a:ext cx="45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grpSp>
          <p:nvGrpSpPr>
            <p:cNvPr id="21" name="Group 376"/>
            <p:cNvGrpSpPr>
              <a:grpSpLocks/>
            </p:cNvGrpSpPr>
            <p:nvPr/>
          </p:nvGrpSpPr>
          <p:grpSpPr bwMode="auto">
            <a:xfrm>
              <a:off x="618" y="2074"/>
              <a:ext cx="2011" cy="113"/>
              <a:chOff x="618" y="2074"/>
              <a:chExt cx="2011" cy="113"/>
            </a:xfrm>
          </p:grpSpPr>
          <p:sp>
            <p:nvSpPr>
              <p:cNvPr id="27794" name="Line 377"/>
              <p:cNvSpPr>
                <a:spLocks noChangeShapeType="1"/>
              </p:cNvSpPr>
              <p:nvPr/>
            </p:nvSpPr>
            <p:spPr bwMode="auto">
              <a:xfrm flipV="1">
                <a:off x="618" y="208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95" name="Line 378"/>
              <p:cNvSpPr>
                <a:spLocks noChangeShapeType="1"/>
              </p:cNvSpPr>
              <p:nvPr/>
            </p:nvSpPr>
            <p:spPr bwMode="auto">
              <a:xfrm flipV="1">
                <a:off x="714" y="208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96" name="Line 379"/>
              <p:cNvSpPr>
                <a:spLocks noChangeShapeType="1"/>
              </p:cNvSpPr>
              <p:nvPr/>
            </p:nvSpPr>
            <p:spPr bwMode="auto">
              <a:xfrm flipV="1">
                <a:off x="810" y="208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97" name="Line 380"/>
              <p:cNvSpPr>
                <a:spLocks noChangeShapeType="1"/>
              </p:cNvSpPr>
              <p:nvPr/>
            </p:nvSpPr>
            <p:spPr bwMode="auto">
              <a:xfrm flipV="1">
                <a:off x="906" y="208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98" name="Line 381"/>
              <p:cNvSpPr>
                <a:spLocks noChangeShapeType="1"/>
              </p:cNvSpPr>
              <p:nvPr/>
            </p:nvSpPr>
            <p:spPr bwMode="auto">
              <a:xfrm flipV="1">
                <a:off x="1002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99" name="Line 382"/>
              <p:cNvSpPr>
                <a:spLocks noChangeShapeType="1"/>
              </p:cNvSpPr>
              <p:nvPr/>
            </p:nvSpPr>
            <p:spPr bwMode="auto">
              <a:xfrm flipV="1">
                <a:off x="1098" y="2083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00" name="Line 383"/>
              <p:cNvSpPr>
                <a:spLocks noChangeShapeType="1"/>
              </p:cNvSpPr>
              <p:nvPr/>
            </p:nvSpPr>
            <p:spPr bwMode="auto">
              <a:xfrm flipV="1">
                <a:off x="1194" y="208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01" name="Line 384"/>
              <p:cNvSpPr>
                <a:spLocks noChangeShapeType="1"/>
              </p:cNvSpPr>
              <p:nvPr/>
            </p:nvSpPr>
            <p:spPr bwMode="auto">
              <a:xfrm flipV="1">
                <a:off x="1290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02" name="Line 385"/>
              <p:cNvSpPr>
                <a:spLocks noChangeShapeType="1"/>
              </p:cNvSpPr>
              <p:nvPr/>
            </p:nvSpPr>
            <p:spPr bwMode="auto">
              <a:xfrm flipV="1">
                <a:off x="1386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03" name="Line 386"/>
              <p:cNvSpPr>
                <a:spLocks noChangeShapeType="1"/>
              </p:cNvSpPr>
              <p:nvPr/>
            </p:nvSpPr>
            <p:spPr bwMode="auto">
              <a:xfrm flipV="1">
                <a:off x="1482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04" name="Line 387"/>
              <p:cNvSpPr>
                <a:spLocks noChangeShapeType="1"/>
              </p:cNvSpPr>
              <p:nvPr/>
            </p:nvSpPr>
            <p:spPr bwMode="auto">
              <a:xfrm flipV="1">
                <a:off x="1578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05" name="Line 388"/>
              <p:cNvSpPr>
                <a:spLocks noChangeShapeType="1"/>
              </p:cNvSpPr>
              <p:nvPr/>
            </p:nvSpPr>
            <p:spPr bwMode="auto">
              <a:xfrm flipV="1">
                <a:off x="1674" y="207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06" name="Line 389"/>
              <p:cNvSpPr>
                <a:spLocks noChangeShapeType="1"/>
              </p:cNvSpPr>
              <p:nvPr/>
            </p:nvSpPr>
            <p:spPr bwMode="auto">
              <a:xfrm flipV="1">
                <a:off x="1770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07" name="Line 390"/>
              <p:cNvSpPr>
                <a:spLocks noChangeShapeType="1"/>
              </p:cNvSpPr>
              <p:nvPr/>
            </p:nvSpPr>
            <p:spPr bwMode="auto">
              <a:xfrm flipV="1">
                <a:off x="1866" y="207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08" name="Line 391"/>
              <p:cNvSpPr>
                <a:spLocks noChangeShapeType="1"/>
              </p:cNvSpPr>
              <p:nvPr/>
            </p:nvSpPr>
            <p:spPr bwMode="auto">
              <a:xfrm flipV="1">
                <a:off x="1962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09" name="Line 392"/>
              <p:cNvSpPr>
                <a:spLocks noChangeShapeType="1"/>
              </p:cNvSpPr>
              <p:nvPr/>
            </p:nvSpPr>
            <p:spPr bwMode="auto">
              <a:xfrm flipV="1">
                <a:off x="2058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10" name="Line 393"/>
              <p:cNvSpPr>
                <a:spLocks noChangeShapeType="1"/>
              </p:cNvSpPr>
              <p:nvPr/>
            </p:nvSpPr>
            <p:spPr bwMode="auto">
              <a:xfrm flipV="1">
                <a:off x="2154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11" name="Line 394"/>
              <p:cNvSpPr>
                <a:spLocks noChangeShapeType="1"/>
              </p:cNvSpPr>
              <p:nvPr/>
            </p:nvSpPr>
            <p:spPr bwMode="auto">
              <a:xfrm flipV="1">
                <a:off x="2250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12" name="Line 395"/>
              <p:cNvSpPr>
                <a:spLocks noChangeShapeType="1"/>
              </p:cNvSpPr>
              <p:nvPr/>
            </p:nvSpPr>
            <p:spPr bwMode="auto">
              <a:xfrm flipV="1">
                <a:off x="2346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13" name="Line 396"/>
              <p:cNvSpPr>
                <a:spLocks noChangeShapeType="1"/>
              </p:cNvSpPr>
              <p:nvPr/>
            </p:nvSpPr>
            <p:spPr bwMode="auto">
              <a:xfrm flipV="1">
                <a:off x="2442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14" name="Line 397"/>
              <p:cNvSpPr>
                <a:spLocks noChangeShapeType="1"/>
              </p:cNvSpPr>
              <p:nvPr/>
            </p:nvSpPr>
            <p:spPr bwMode="auto">
              <a:xfrm flipV="1">
                <a:off x="2538" y="209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22" name="Group 398"/>
            <p:cNvGrpSpPr>
              <a:grpSpLocks/>
            </p:cNvGrpSpPr>
            <p:nvPr/>
          </p:nvGrpSpPr>
          <p:grpSpPr bwMode="auto">
            <a:xfrm>
              <a:off x="2625" y="2079"/>
              <a:ext cx="2011" cy="113"/>
              <a:chOff x="618" y="2074"/>
              <a:chExt cx="2011" cy="113"/>
            </a:xfrm>
          </p:grpSpPr>
          <p:sp>
            <p:nvSpPr>
              <p:cNvPr id="27773" name="Line 399"/>
              <p:cNvSpPr>
                <a:spLocks noChangeShapeType="1"/>
              </p:cNvSpPr>
              <p:nvPr/>
            </p:nvSpPr>
            <p:spPr bwMode="auto">
              <a:xfrm flipV="1">
                <a:off x="618" y="208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74" name="Line 400"/>
              <p:cNvSpPr>
                <a:spLocks noChangeShapeType="1"/>
              </p:cNvSpPr>
              <p:nvPr/>
            </p:nvSpPr>
            <p:spPr bwMode="auto">
              <a:xfrm flipV="1">
                <a:off x="714" y="208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75" name="Line 401"/>
              <p:cNvSpPr>
                <a:spLocks noChangeShapeType="1"/>
              </p:cNvSpPr>
              <p:nvPr/>
            </p:nvSpPr>
            <p:spPr bwMode="auto">
              <a:xfrm flipV="1">
                <a:off x="810" y="208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76" name="Line 402"/>
              <p:cNvSpPr>
                <a:spLocks noChangeShapeType="1"/>
              </p:cNvSpPr>
              <p:nvPr/>
            </p:nvSpPr>
            <p:spPr bwMode="auto">
              <a:xfrm flipV="1">
                <a:off x="906" y="208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77" name="Line 403"/>
              <p:cNvSpPr>
                <a:spLocks noChangeShapeType="1"/>
              </p:cNvSpPr>
              <p:nvPr/>
            </p:nvSpPr>
            <p:spPr bwMode="auto">
              <a:xfrm flipV="1">
                <a:off x="1002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78" name="Line 404"/>
              <p:cNvSpPr>
                <a:spLocks noChangeShapeType="1"/>
              </p:cNvSpPr>
              <p:nvPr/>
            </p:nvSpPr>
            <p:spPr bwMode="auto">
              <a:xfrm flipV="1">
                <a:off x="1098" y="2083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79" name="Line 405"/>
              <p:cNvSpPr>
                <a:spLocks noChangeShapeType="1"/>
              </p:cNvSpPr>
              <p:nvPr/>
            </p:nvSpPr>
            <p:spPr bwMode="auto">
              <a:xfrm flipV="1">
                <a:off x="1194" y="208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80" name="Line 406"/>
              <p:cNvSpPr>
                <a:spLocks noChangeShapeType="1"/>
              </p:cNvSpPr>
              <p:nvPr/>
            </p:nvSpPr>
            <p:spPr bwMode="auto">
              <a:xfrm flipV="1">
                <a:off x="1290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81" name="Line 407"/>
              <p:cNvSpPr>
                <a:spLocks noChangeShapeType="1"/>
              </p:cNvSpPr>
              <p:nvPr/>
            </p:nvSpPr>
            <p:spPr bwMode="auto">
              <a:xfrm flipV="1">
                <a:off x="1386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82" name="Line 408"/>
              <p:cNvSpPr>
                <a:spLocks noChangeShapeType="1"/>
              </p:cNvSpPr>
              <p:nvPr/>
            </p:nvSpPr>
            <p:spPr bwMode="auto">
              <a:xfrm flipV="1">
                <a:off x="1482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83" name="Line 409"/>
              <p:cNvSpPr>
                <a:spLocks noChangeShapeType="1"/>
              </p:cNvSpPr>
              <p:nvPr/>
            </p:nvSpPr>
            <p:spPr bwMode="auto">
              <a:xfrm flipV="1">
                <a:off x="1578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84" name="Line 410"/>
              <p:cNvSpPr>
                <a:spLocks noChangeShapeType="1"/>
              </p:cNvSpPr>
              <p:nvPr/>
            </p:nvSpPr>
            <p:spPr bwMode="auto">
              <a:xfrm flipV="1">
                <a:off x="1674" y="207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85" name="Line 411"/>
              <p:cNvSpPr>
                <a:spLocks noChangeShapeType="1"/>
              </p:cNvSpPr>
              <p:nvPr/>
            </p:nvSpPr>
            <p:spPr bwMode="auto">
              <a:xfrm flipV="1">
                <a:off x="1770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86" name="Line 412"/>
              <p:cNvSpPr>
                <a:spLocks noChangeShapeType="1"/>
              </p:cNvSpPr>
              <p:nvPr/>
            </p:nvSpPr>
            <p:spPr bwMode="auto">
              <a:xfrm flipV="1">
                <a:off x="1866" y="207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87" name="Line 413"/>
              <p:cNvSpPr>
                <a:spLocks noChangeShapeType="1"/>
              </p:cNvSpPr>
              <p:nvPr/>
            </p:nvSpPr>
            <p:spPr bwMode="auto">
              <a:xfrm flipV="1">
                <a:off x="1962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88" name="Line 414"/>
              <p:cNvSpPr>
                <a:spLocks noChangeShapeType="1"/>
              </p:cNvSpPr>
              <p:nvPr/>
            </p:nvSpPr>
            <p:spPr bwMode="auto">
              <a:xfrm flipV="1">
                <a:off x="2058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89" name="Line 415"/>
              <p:cNvSpPr>
                <a:spLocks noChangeShapeType="1"/>
              </p:cNvSpPr>
              <p:nvPr/>
            </p:nvSpPr>
            <p:spPr bwMode="auto">
              <a:xfrm flipV="1">
                <a:off x="2154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90" name="Line 416"/>
              <p:cNvSpPr>
                <a:spLocks noChangeShapeType="1"/>
              </p:cNvSpPr>
              <p:nvPr/>
            </p:nvSpPr>
            <p:spPr bwMode="auto">
              <a:xfrm flipV="1">
                <a:off x="2250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91" name="Line 417"/>
              <p:cNvSpPr>
                <a:spLocks noChangeShapeType="1"/>
              </p:cNvSpPr>
              <p:nvPr/>
            </p:nvSpPr>
            <p:spPr bwMode="auto">
              <a:xfrm flipV="1">
                <a:off x="2346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92" name="Line 418"/>
              <p:cNvSpPr>
                <a:spLocks noChangeShapeType="1"/>
              </p:cNvSpPr>
              <p:nvPr/>
            </p:nvSpPr>
            <p:spPr bwMode="auto">
              <a:xfrm flipV="1">
                <a:off x="2442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93" name="Line 419"/>
              <p:cNvSpPr>
                <a:spLocks noChangeShapeType="1"/>
              </p:cNvSpPr>
              <p:nvPr/>
            </p:nvSpPr>
            <p:spPr bwMode="auto">
              <a:xfrm flipV="1">
                <a:off x="2538" y="209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27767" name="Line 420"/>
            <p:cNvSpPr>
              <a:spLocks noChangeShapeType="1"/>
            </p:cNvSpPr>
            <p:nvPr/>
          </p:nvSpPr>
          <p:spPr bwMode="auto">
            <a:xfrm flipV="1">
              <a:off x="4663" y="2080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768" name="Line 421"/>
            <p:cNvSpPr>
              <a:spLocks noChangeShapeType="1"/>
            </p:cNvSpPr>
            <p:nvPr/>
          </p:nvSpPr>
          <p:spPr bwMode="auto">
            <a:xfrm flipV="1">
              <a:off x="4759" y="2078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769" name="Line 422"/>
            <p:cNvSpPr>
              <a:spLocks noChangeShapeType="1"/>
            </p:cNvSpPr>
            <p:nvPr/>
          </p:nvSpPr>
          <p:spPr bwMode="auto">
            <a:xfrm flipV="1">
              <a:off x="4855" y="2083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770" name="Line 423"/>
            <p:cNvSpPr>
              <a:spLocks noChangeShapeType="1"/>
            </p:cNvSpPr>
            <p:nvPr/>
          </p:nvSpPr>
          <p:spPr bwMode="auto">
            <a:xfrm flipV="1">
              <a:off x="4951" y="2081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771" name="Line 424"/>
            <p:cNvSpPr>
              <a:spLocks noChangeShapeType="1"/>
            </p:cNvSpPr>
            <p:nvPr/>
          </p:nvSpPr>
          <p:spPr bwMode="auto">
            <a:xfrm flipV="1">
              <a:off x="5047" y="2079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772" name="Line 425"/>
            <p:cNvSpPr>
              <a:spLocks noChangeShapeType="1"/>
            </p:cNvSpPr>
            <p:nvPr/>
          </p:nvSpPr>
          <p:spPr bwMode="auto">
            <a:xfrm flipV="1">
              <a:off x="5143" y="2077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23" name="Group 426"/>
          <p:cNvGrpSpPr>
            <a:grpSpLocks/>
          </p:cNvGrpSpPr>
          <p:nvPr/>
        </p:nvGrpSpPr>
        <p:grpSpPr bwMode="auto">
          <a:xfrm rot="12169179" flipV="1">
            <a:off x="3441700" y="3449638"/>
            <a:ext cx="2247900" cy="60325"/>
            <a:chOff x="593" y="2074"/>
            <a:chExt cx="4687" cy="118"/>
          </a:xfrm>
        </p:grpSpPr>
        <p:sp>
          <p:nvSpPr>
            <p:cNvPr id="27711" name="Line 427"/>
            <p:cNvSpPr>
              <a:spLocks noChangeShapeType="1"/>
            </p:cNvSpPr>
            <p:nvPr/>
          </p:nvSpPr>
          <p:spPr bwMode="auto">
            <a:xfrm flipV="1">
              <a:off x="593" y="2184"/>
              <a:ext cx="45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7712" name="Line 428"/>
            <p:cNvSpPr>
              <a:spLocks noChangeShapeType="1"/>
            </p:cNvSpPr>
            <p:nvPr/>
          </p:nvSpPr>
          <p:spPr bwMode="auto">
            <a:xfrm flipV="1">
              <a:off x="689" y="2077"/>
              <a:ext cx="45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grpSp>
          <p:nvGrpSpPr>
            <p:cNvPr id="24" name="Group 429"/>
            <p:cNvGrpSpPr>
              <a:grpSpLocks/>
            </p:cNvGrpSpPr>
            <p:nvPr/>
          </p:nvGrpSpPr>
          <p:grpSpPr bwMode="auto">
            <a:xfrm>
              <a:off x="618" y="2074"/>
              <a:ext cx="2011" cy="113"/>
              <a:chOff x="618" y="2074"/>
              <a:chExt cx="2011" cy="113"/>
            </a:xfrm>
          </p:grpSpPr>
          <p:sp>
            <p:nvSpPr>
              <p:cNvPr id="27742" name="Line 430"/>
              <p:cNvSpPr>
                <a:spLocks noChangeShapeType="1"/>
              </p:cNvSpPr>
              <p:nvPr/>
            </p:nvSpPr>
            <p:spPr bwMode="auto">
              <a:xfrm flipV="1">
                <a:off x="618" y="208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43" name="Line 431"/>
              <p:cNvSpPr>
                <a:spLocks noChangeShapeType="1"/>
              </p:cNvSpPr>
              <p:nvPr/>
            </p:nvSpPr>
            <p:spPr bwMode="auto">
              <a:xfrm flipV="1">
                <a:off x="714" y="208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44" name="Line 432"/>
              <p:cNvSpPr>
                <a:spLocks noChangeShapeType="1"/>
              </p:cNvSpPr>
              <p:nvPr/>
            </p:nvSpPr>
            <p:spPr bwMode="auto">
              <a:xfrm flipV="1">
                <a:off x="810" y="208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45" name="Line 433"/>
              <p:cNvSpPr>
                <a:spLocks noChangeShapeType="1"/>
              </p:cNvSpPr>
              <p:nvPr/>
            </p:nvSpPr>
            <p:spPr bwMode="auto">
              <a:xfrm flipV="1">
                <a:off x="906" y="208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46" name="Line 434"/>
              <p:cNvSpPr>
                <a:spLocks noChangeShapeType="1"/>
              </p:cNvSpPr>
              <p:nvPr/>
            </p:nvSpPr>
            <p:spPr bwMode="auto">
              <a:xfrm flipV="1">
                <a:off x="1002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47" name="Line 435"/>
              <p:cNvSpPr>
                <a:spLocks noChangeShapeType="1"/>
              </p:cNvSpPr>
              <p:nvPr/>
            </p:nvSpPr>
            <p:spPr bwMode="auto">
              <a:xfrm flipV="1">
                <a:off x="1098" y="2083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48" name="Line 436"/>
              <p:cNvSpPr>
                <a:spLocks noChangeShapeType="1"/>
              </p:cNvSpPr>
              <p:nvPr/>
            </p:nvSpPr>
            <p:spPr bwMode="auto">
              <a:xfrm flipV="1">
                <a:off x="1194" y="208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49" name="Line 437"/>
              <p:cNvSpPr>
                <a:spLocks noChangeShapeType="1"/>
              </p:cNvSpPr>
              <p:nvPr/>
            </p:nvSpPr>
            <p:spPr bwMode="auto">
              <a:xfrm flipV="1">
                <a:off x="1290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50" name="Line 438"/>
              <p:cNvSpPr>
                <a:spLocks noChangeShapeType="1"/>
              </p:cNvSpPr>
              <p:nvPr/>
            </p:nvSpPr>
            <p:spPr bwMode="auto">
              <a:xfrm flipV="1">
                <a:off x="1386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51" name="Line 439"/>
              <p:cNvSpPr>
                <a:spLocks noChangeShapeType="1"/>
              </p:cNvSpPr>
              <p:nvPr/>
            </p:nvSpPr>
            <p:spPr bwMode="auto">
              <a:xfrm flipV="1">
                <a:off x="1482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52" name="Line 440"/>
              <p:cNvSpPr>
                <a:spLocks noChangeShapeType="1"/>
              </p:cNvSpPr>
              <p:nvPr/>
            </p:nvSpPr>
            <p:spPr bwMode="auto">
              <a:xfrm flipV="1">
                <a:off x="1578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53" name="Line 441"/>
              <p:cNvSpPr>
                <a:spLocks noChangeShapeType="1"/>
              </p:cNvSpPr>
              <p:nvPr/>
            </p:nvSpPr>
            <p:spPr bwMode="auto">
              <a:xfrm flipV="1">
                <a:off x="1674" y="207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54" name="Line 442"/>
              <p:cNvSpPr>
                <a:spLocks noChangeShapeType="1"/>
              </p:cNvSpPr>
              <p:nvPr/>
            </p:nvSpPr>
            <p:spPr bwMode="auto">
              <a:xfrm flipV="1">
                <a:off x="1770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55" name="Line 443"/>
              <p:cNvSpPr>
                <a:spLocks noChangeShapeType="1"/>
              </p:cNvSpPr>
              <p:nvPr/>
            </p:nvSpPr>
            <p:spPr bwMode="auto">
              <a:xfrm flipV="1">
                <a:off x="1866" y="207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56" name="Line 444"/>
              <p:cNvSpPr>
                <a:spLocks noChangeShapeType="1"/>
              </p:cNvSpPr>
              <p:nvPr/>
            </p:nvSpPr>
            <p:spPr bwMode="auto">
              <a:xfrm flipV="1">
                <a:off x="1962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57" name="Line 445"/>
              <p:cNvSpPr>
                <a:spLocks noChangeShapeType="1"/>
              </p:cNvSpPr>
              <p:nvPr/>
            </p:nvSpPr>
            <p:spPr bwMode="auto">
              <a:xfrm flipV="1">
                <a:off x="2058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58" name="Line 446"/>
              <p:cNvSpPr>
                <a:spLocks noChangeShapeType="1"/>
              </p:cNvSpPr>
              <p:nvPr/>
            </p:nvSpPr>
            <p:spPr bwMode="auto">
              <a:xfrm flipV="1">
                <a:off x="2154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59" name="Line 447"/>
              <p:cNvSpPr>
                <a:spLocks noChangeShapeType="1"/>
              </p:cNvSpPr>
              <p:nvPr/>
            </p:nvSpPr>
            <p:spPr bwMode="auto">
              <a:xfrm flipV="1">
                <a:off x="2250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60" name="Line 448"/>
              <p:cNvSpPr>
                <a:spLocks noChangeShapeType="1"/>
              </p:cNvSpPr>
              <p:nvPr/>
            </p:nvSpPr>
            <p:spPr bwMode="auto">
              <a:xfrm flipV="1">
                <a:off x="2346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61" name="Line 449"/>
              <p:cNvSpPr>
                <a:spLocks noChangeShapeType="1"/>
              </p:cNvSpPr>
              <p:nvPr/>
            </p:nvSpPr>
            <p:spPr bwMode="auto">
              <a:xfrm flipV="1">
                <a:off x="2442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62" name="Line 450"/>
              <p:cNvSpPr>
                <a:spLocks noChangeShapeType="1"/>
              </p:cNvSpPr>
              <p:nvPr/>
            </p:nvSpPr>
            <p:spPr bwMode="auto">
              <a:xfrm flipV="1">
                <a:off x="2538" y="209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25" name="Group 451"/>
            <p:cNvGrpSpPr>
              <a:grpSpLocks/>
            </p:cNvGrpSpPr>
            <p:nvPr/>
          </p:nvGrpSpPr>
          <p:grpSpPr bwMode="auto">
            <a:xfrm>
              <a:off x="2625" y="2079"/>
              <a:ext cx="2011" cy="113"/>
              <a:chOff x="618" y="2074"/>
              <a:chExt cx="2011" cy="113"/>
            </a:xfrm>
          </p:grpSpPr>
          <p:sp>
            <p:nvSpPr>
              <p:cNvPr id="27721" name="Line 452"/>
              <p:cNvSpPr>
                <a:spLocks noChangeShapeType="1"/>
              </p:cNvSpPr>
              <p:nvPr/>
            </p:nvSpPr>
            <p:spPr bwMode="auto">
              <a:xfrm flipV="1">
                <a:off x="618" y="208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22" name="Line 453"/>
              <p:cNvSpPr>
                <a:spLocks noChangeShapeType="1"/>
              </p:cNvSpPr>
              <p:nvPr/>
            </p:nvSpPr>
            <p:spPr bwMode="auto">
              <a:xfrm flipV="1">
                <a:off x="714" y="208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23" name="Line 454"/>
              <p:cNvSpPr>
                <a:spLocks noChangeShapeType="1"/>
              </p:cNvSpPr>
              <p:nvPr/>
            </p:nvSpPr>
            <p:spPr bwMode="auto">
              <a:xfrm flipV="1">
                <a:off x="810" y="208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24" name="Line 455"/>
              <p:cNvSpPr>
                <a:spLocks noChangeShapeType="1"/>
              </p:cNvSpPr>
              <p:nvPr/>
            </p:nvSpPr>
            <p:spPr bwMode="auto">
              <a:xfrm flipV="1">
                <a:off x="906" y="208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25" name="Line 456"/>
              <p:cNvSpPr>
                <a:spLocks noChangeShapeType="1"/>
              </p:cNvSpPr>
              <p:nvPr/>
            </p:nvSpPr>
            <p:spPr bwMode="auto">
              <a:xfrm flipV="1">
                <a:off x="1002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26" name="Line 457"/>
              <p:cNvSpPr>
                <a:spLocks noChangeShapeType="1"/>
              </p:cNvSpPr>
              <p:nvPr/>
            </p:nvSpPr>
            <p:spPr bwMode="auto">
              <a:xfrm flipV="1">
                <a:off x="1098" y="2083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27" name="Line 458"/>
              <p:cNvSpPr>
                <a:spLocks noChangeShapeType="1"/>
              </p:cNvSpPr>
              <p:nvPr/>
            </p:nvSpPr>
            <p:spPr bwMode="auto">
              <a:xfrm flipV="1">
                <a:off x="1194" y="208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28" name="Line 459"/>
              <p:cNvSpPr>
                <a:spLocks noChangeShapeType="1"/>
              </p:cNvSpPr>
              <p:nvPr/>
            </p:nvSpPr>
            <p:spPr bwMode="auto">
              <a:xfrm flipV="1">
                <a:off x="1290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29" name="Line 460"/>
              <p:cNvSpPr>
                <a:spLocks noChangeShapeType="1"/>
              </p:cNvSpPr>
              <p:nvPr/>
            </p:nvSpPr>
            <p:spPr bwMode="auto">
              <a:xfrm flipV="1">
                <a:off x="1386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30" name="Line 461"/>
              <p:cNvSpPr>
                <a:spLocks noChangeShapeType="1"/>
              </p:cNvSpPr>
              <p:nvPr/>
            </p:nvSpPr>
            <p:spPr bwMode="auto">
              <a:xfrm flipV="1">
                <a:off x="1482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31" name="Line 462"/>
              <p:cNvSpPr>
                <a:spLocks noChangeShapeType="1"/>
              </p:cNvSpPr>
              <p:nvPr/>
            </p:nvSpPr>
            <p:spPr bwMode="auto">
              <a:xfrm flipV="1">
                <a:off x="1578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32" name="Line 463"/>
              <p:cNvSpPr>
                <a:spLocks noChangeShapeType="1"/>
              </p:cNvSpPr>
              <p:nvPr/>
            </p:nvSpPr>
            <p:spPr bwMode="auto">
              <a:xfrm flipV="1">
                <a:off x="1674" y="207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33" name="Line 464"/>
              <p:cNvSpPr>
                <a:spLocks noChangeShapeType="1"/>
              </p:cNvSpPr>
              <p:nvPr/>
            </p:nvSpPr>
            <p:spPr bwMode="auto">
              <a:xfrm flipV="1">
                <a:off x="1770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34" name="Line 465"/>
              <p:cNvSpPr>
                <a:spLocks noChangeShapeType="1"/>
              </p:cNvSpPr>
              <p:nvPr/>
            </p:nvSpPr>
            <p:spPr bwMode="auto">
              <a:xfrm flipV="1">
                <a:off x="1866" y="207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35" name="Line 466"/>
              <p:cNvSpPr>
                <a:spLocks noChangeShapeType="1"/>
              </p:cNvSpPr>
              <p:nvPr/>
            </p:nvSpPr>
            <p:spPr bwMode="auto">
              <a:xfrm flipV="1">
                <a:off x="1962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36" name="Line 467"/>
              <p:cNvSpPr>
                <a:spLocks noChangeShapeType="1"/>
              </p:cNvSpPr>
              <p:nvPr/>
            </p:nvSpPr>
            <p:spPr bwMode="auto">
              <a:xfrm flipV="1">
                <a:off x="2058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37" name="Line 468"/>
              <p:cNvSpPr>
                <a:spLocks noChangeShapeType="1"/>
              </p:cNvSpPr>
              <p:nvPr/>
            </p:nvSpPr>
            <p:spPr bwMode="auto">
              <a:xfrm flipV="1">
                <a:off x="2154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38" name="Line 469"/>
              <p:cNvSpPr>
                <a:spLocks noChangeShapeType="1"/>
              </p:cNvSpPr>
              <p:nvPr/>
            </p:nvSpPr>
            <p:spPr bwMode="auto">
              <a:xfrm flipV="1">
                <a:off x="2250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39" name="Line 470"/>
              <p:cNvSpPr>
                <a:spLocks noChangeShapeType="1"/>
              </p:cNvSpPr>
              <p:nvPr/>
            </p:nvSpPr>
            <p:spPr bwMode="auto">
              <a:xfrm flipV="1">
                <a:off x="2346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40" name="Line 471"/>
              <p:cNvSpPr>
                <a:spLocks noChangeShapeType="1"/>
              </p:cNvSpPr>
              <p:nvPr/>
            </p:nvSpPr>
            <p:spPr bwMode="auto">
              <a:xfrm flipV="1">
                <a:off x="2442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41" name="Line 472"/>
              <p:cNvSpPr>
                <a:spLocks noChangeShapeType="1"/>
              </p:cNvSpPr>
              <p:nvPr/>
            </p:nvSpPr>
            <p:spPr bwMode="auto">
              <a:xfrm flipV="1">
                <a:off x="2538" y="209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27715" name="Line 473"/>
            <p:cNvSpPr>
              <a:spLocks noChangeShapeType="1"/>
            </p:cNvSpPr>
            <p:nvPr/>
          </p:nvSpPr>
          <p:spPr bwMode="auto">
            <a:xfrm flipV="1">
              <a:off x="4663" y="2080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716" name="Line 474"/>
            <p:cNvSpPr>
              <a:spLocks noChangeShapeType="1"/>
            </p:cNvSpPr>
            <p:nvPr/>
          </p:nvSpPr>
          <p:spPr bwMode="auto">
            <a:xfrm flipV="1">
              <a:off x="4759" y="2078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717" name="Line 475"/>
            <p:cNvSpPr>
              <a:spLocks noChangeShapeType="1"/>
            </p:cNvSpPr>
            <p:nvPr/>
          </p:nvSpPr>
          <p:spPr bwMode="auto">
            <a:xfrm flipV="1">
              <a:off x="4855" y="2083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718" name="Line 476"/>
            <p:cNvSpPr>
              <a:spLocks noChangeShapeType="1"/>
            </p:cNvSpPr>
            <p:nvPr/>
          </p:nvSpPr>
          <p:spPr bwMode="auto">
            <a:xfrm flipV="1">
              <a:off x="4951" y="2081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719" name="Line 477"/>
            <p:cNvSpPr>
              <a:spLocks noChangeShapeType="1"/>
            </p:cNvSpPr>
            <p:nvPr/>
          </p:nvSpPr>
          <p:spPr bwMode="auto">
            <a:xfrm flipV="1">
              <a:off x="5047" y="2079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720" name="Line 478"/>
            <p:cNvSpPr>
              <a:spLocks noChangeShapeType="1"/>
            </p:cNvSpPr>
            <p:nvPr/>
          </p:nvSpPr>
          <p:spPr bwMode="auto">
            <a:xfrm flipV="1">
              <a:off x="5143" y="2077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26" name="Group 480"/>
          <p:cNvGrpSpPr>
            <a:grpSpLocks/>
          </p:cNvGrpSpPr>
          <p:nvPr/>
        </p:nvGrpSpPr>
        <p:grpSpPr bwMode="auto">
          <a:xfrm>
            <a:off x="704850" y="2244725"/>
            <a:ext cx="842963" cy="458788"/>
            <a:chOff x="361" y="2564"/>
            <a:chExt cx="679" cy="402"/>
          </a:xfrm>
        </p:grpSpPr>
        <p:grpSp>
          <p:nvGrpSpPr>
            <p:cNvPr id="27" name="Group 481"/>
            <p:cNvGrpSpPr>
              <a:grpSpLocks/>
            </p:cNvGrpSpPr>
            <p:nvPr/>
          </p:nvGrpSpPr>
          <p:grpSpPr bwMode="auto">
            <a:xfrm>
              <a:off x="538" y="2564"/>
              <a:ext cx="180" cy="272"/>
              <a:chOff x="3360" y="2208"/>
              <a:chExt cx="384" cy="768"/>
            </a:xfrm>
          </p:grpSpPr>
          <p:sp>
            <p:nvSpPr>
              <p:cNvPr id="27704" name="Line 482"/>
              <p:cNvSpPr>
                <a:spLocks noChangeShapeType="1"/>
              </p:cNvSpPr>
              <p:nvPr/>
            </p:nvSpPr>
            <p:spPr bwMode="auto">
              <a:xfrm>
                <a:off x="3360" y="268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7705" name="Line 483"/>
              <p:cNvSpPr>
                <a:spLocks noChangeShapeType="1"/>
              </p:cNvSpPr>
              <p:nvPr/>
            </p:nvSpPr>
            <p:spPr bwMode="auto">
              <a:xfrm>
                <a:off x="3744" y="268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7706" name="Line 484"/>
              <p:cNvSpPr>
                <a:spLocks noChangeShapeType="1"/>
              </p:cNvSpPr>
              <p:nvPr/>
            </p:nvSpPr>
            <p:spPr bwMode="auto">
              <a:xfrm flipH="1">
                <a:off x="3360" y="2688"/>
                <a:ext cx="384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7707" name="Line 485"/>
              <p:cNvSpPr>
                <a:spLocks noChangeShapeType="1"/>
              </p:cNvSpPr>
              <p:nvPr/>
            </p:nvSpPr>
            <p:spPr bwMode="auto">
              <a:xfrm>
                <a:off x="3360" y="2688"/>
                <a:ext cx="384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7708" name="Line 486"/>
              <p:cNvSpPr>
                <a:spLocks noChangeShapeType="1"/>
              </p:cNvSpPr>
              <p:nvPr/>
            </p:nvSpPr>
            <p:spPr bwMode="auto">
              <a:xfrm flipV="1">
                <a:off x="3552" y="254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7709" name="Rectangle 487"/>
              <p:cNvSpPr>
                <a:spLocks noChangeArrowheads="1"/>
              </p:cNvSpPr>
              <p:nvPr/>
            </p:nvSpPr>
            <p:spPr bwMode="auto">
              <a:xfrm>
                <a:off x="3408" y="2208"/>
                <a:ext cx="288" cy="3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7710" name="AutoShape 488"/>
              <p:cNvSpPr>
                <a:spLocks noChangeArrowheads="1"/>
              </p:cNvSpPr>
              <p:nvPr/>
            </p:nvSpPr>
            <p:spPr bwMode="auto">
              <a:xfrm>
                <a:off x="3408" y="2208"/>
                <a:ext cx="288" cy="336"/>
              </a:xfrm>
              <a:prstGeom prst="rtTriangl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sp>
          <p:nvSpPr>
            <p:cNvPr id="27702" name="AutoShape 489"/>
            <p:cNvSpPr>
              <a:spLocks noChangeArrowheads="1"/>
            </p:cNvSpPr>
            <p:nvPr/>
          </p:nvSpPr>
          <p:spPr bwMode="auto">
            <a:xfrm rot="5400000">
              <a:off x="770" y="2696"/>
              <a:ext cx="218" cy="32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385 w 21600"/>
                <a:gd name="T13" fmla="*/ 2884 h 21600"/>
                <a:gd name="T14" fmla="*/ 18231 w 21600"/>
                <a:gd name="T15" fmla="*/ 925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703" name="Rectangle 490"/>
            <p:cNvSpPr>
              <a:spLocks noChangeArrowheads="1"/>
            </p:cNvSpPr>
            <p:nvPr/>
          </p:nvSpPr>
          <p:spPr bwMode="auto">
            <a:xfrm>
              <a:off x="361" y="2743"/>
              <a:ext cx="174" cy="74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613867" name="Rectangle 491"/>
          <p:cNvSpPr>
            <a:spLocks noChangeArrowheads="1"/>
          </p:cNvSpPr>
          <p:nvPr/>
        </p:nvSpPr>
        <p:spPr bwMode="auto">
          <a:xfrm>
            <a:off x="7593013" y="3967163"/>
            <a:ext cx="111125" cy="1333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s-ES_tradnl"/>
          </a:p>
        </p:txBody>
      </p:sp>
      <p:sp>
        <p:nvSpPr>
          <p:cNvPr id="27688" name="Text Box 492"/>
          <p:cNvSpPr txBox="1">
            <a:spLocks noChangeArrowheads="1"/>
          </p:cNvSpPr>
          <p:nvPr/>
        </p:nvSpPr>
        <p:spPr bwMode="auto">
          <a:xfrm>
            <a:off x="7316788" y="3549650"/>
            <a:ext cx="822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FCT</a:t>
            </a:r>
          </a:p>
        </p:txBody>
      </p:sp>
      <p:grpSp>
        <p:nvGrpSpPr>
          <p:cNvPr id="363" name="362 Grupo"/>
          <p:cNvGrpSpPr/>
          <p:nvPr/>
        </p:nvGrpSpPr>
        <p:grpSpPr>
          <a:xfrm>
            <a:off x="2161335" y="5212799"/>
            <a:ext cx="4750925" cy="1862847"/>
            <a:chOff x="2147888" y="5508630"/>
            <a:chExt cx="4135437" cy="1141414"/>
          </a:xfrm>
        </p:grpSpPr>
        <p:sp>
          <p:nvSpPr>
            <p:cNvPr id="27650" name="Rectangle 495"/>
            <p:cNvSpPr>
              <a:spLocks noChangeArrowheads="1"/>
            </p:cNvSpPr>
            <p:nvPr/>
          </p:nvSpPr>
          <p:spPr bwMode="auto">
            <a:xfrm>
              <a:off x="2147888" y="5518150"/>
              <a:ext cx="4135437" cy="949885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grpSp>
          <p:nvGrpSpPr>
            <p:cNvPr id="28" name="Group 494"/>
            <p:cNvGrpSpPr>
              <a:grpSpLocks/>
            </p:cNvGrpSpPr>
            <p:nvPr/>
          </p:nvGrpSpPr>
          <p:grpSpPr bwMode="auto">
            <a:xfrm>
              <a:off x="2151063" y="5508630"/>
              <a:ext cx="4064000" cy="1141414"/>
              <a:chOff x="1355" y="3470"/>
              <a:chExt cx="2560" cy="719"/>
            </a:xfrm>
          </p:grpSpPr>
          <p:sp>
            <p:nvSpPr>
              <p:cNvPr id="27698" name="Text Box 101"/>
              <p:cNvSpPr txBox="1">
                <a:spLocks noChangeArrowheads="1"/>
              </p:cNvSpPr>
              <p:nvPr/>
            </p:nvSpPr>
            <p:spPr bwMode="auto">
              <a:xfrm>
                <a:off x="1355" y="3470"/>
                <a:ext cx="246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 b="1" dirty="0">
                    <a:solidFill>
                      <a:srgbClr val="0000FF"/>
                    </a:solidFill>
                    <a:latin typeface="Times New Roman" pitchFamily="18" charset="0"/>
                  </a:rPr>
                  <a:t>FCD</a:t>
                </a:r>
                <a:r>
                  <a:rPr lang="en-US" sz="2000" dirty="0">
                    <a:latin typeface="Times New Roman" pitchFamily="18" charset="0"/>
                  </a:rPr>
                  <a:t>: end of stroke right</a:t>
                </a:r>
              </a:p>
            </p:txBody>
          </p:sp>
          <p:sp>
            <p:nvSpPr>
              <p:cNvPr id="27699" name="Text Box 102"/>
              <p:cNvSpPr txBox="1">
                <a:spLocks noChangeArrowheads="1"/>
              </p:cNvSpPr>
              <p:nvPr/>
            </p:nvSpPr>
            <p:spPr bwMode="auto">
              <a:xfrm>
                <a:off x="1372" y="3581"/>
                <a:ext cx="2537" cy="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 b="1" dirty="0">
                    <a:solidFill>
                      <a:srgbClr val="0000FF"/>
                    </a:solidFill>
                    <a:latin typeface="Times New Roman" pitchFamily="18" charset="0"/>
                  </a:rPr>
                  <a:t>FCI</a:t>
                </a:r>
                <a:r>
                  <a:rPr lang="en-US" sz="2000" dirty="0">
                    <a:latin typeface="Times New Roman" pitchFamily="18" charset="0"/>
                  </a:rPr>
                  <a:t>: end of stroke left</a:t>
                </a:r>
              </a:p>
            </p:txBody>
          </p:sp>
          <p:sp>
            <p:nvSpPr>
              <p:cNvPr id="27700" name="Text Box 493"/>
              <p:cNvSpPr txBox="1">
                <a:spLocks noChangeArrowheads="1"/>
              </p:cNvSpPr>
              <p:nvPr/>
            </p:nvSpPr>
            <p:spPr bwMode="auto">
              <a:xfrm>
                <a:off x="1378" y="3937"/>
                <a:ext cx="253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 b="1" dirty="0">
                    <a:solidFill>
                      <a:srgbClr val="0000FF"/>
                    </a:solidFill>
                    <a:latin typeface="Times New Roman" pitchFamily="18" charset="0"/>
                  </a:rPr>
                  <a:t>FCT</a:t>
                </a:r>
                <a:r>
                  <a:rPr lang="en-US" sz="2000" dirty="0">
                    <a:latin typeface="Times New Roman" pitchFamily="18" charset="0"/>
                  </a:rPr>
                  <a:t> : end of stroke of the tank</a:t>
                </a:r>
              </a:p>
            </p:txBody>
          </p:sp>
        </p:grpSp>
      </p:grpSp>
      <p:sp>
        <p:nvSpPr>
          <p:cNvPr id="27690" name="Arc 499"/>
          <p:cNvSpPr>
            <a:spLocks/>
          </p:cNvSpPr>
          <p:nvPr/>
        </p:nvSpPr>
        <p:spPr bwMode="auto">
          <a:xfrm flipH="1">
            <a:off x="5484813" y="4029075"/>
            <a:ext cx="287337" cy="247650"/>
          </a:xfrm>
          <a:custGeom>
            <a:avLst/>
            <a:gdLst>
              <a:gd name="T0" fmla="*/ 0 w 21600"/>
              <a:gd name="T1" fmla="*/ 0 h 21600"/>
              <a:gd name="T2" fmla="*/ 50847204 w 21600"/>
              <a:gd name="T3" fmla="*/ 32554234 h 21600"/>
              <a:gd name="T4" fmla="*/ 0 w 21600"/>
              <a:gd name="T5" fmla="*/ 32554234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7691" name="Arc 500"/>
          <p:cNvSpPr>
            <a:spLocks/>
          </p:cNvSpPr>
          <p:nvPr/>
        </p:nvSpPr>
        <p:spPr bwMode="auto">
          <a:xfrm flipH="1" flipV="1">
            <a:off x="5437188" y="3492500"/>
            <a:ext cx="287337" cy="247650"/>
          </a:xfrm>
          <a:custGeom>
            <a:avLst/>
            <a:gdLst>
              <a:gd name="T0" fmla="*/ 0 w 21600"/>
              <a:gd name="T1" fmla="*/ 0 h 21600"/>
              <a:gd name="T2" fmla="*/ 50847204 w 21600"/>
              <a:gd name="T3" fmla="*/ 32554234 h 21600"/>
              <a:gd name="T4" fmla="*/ 0 w 21600"/>
              <a:gd name="T5" fmla="*/ 32554234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613877" name="Text Box 501"/>
          <p:cNvSpPr txBox="1">
            <a:spLocks noChangeArrowheads="1"/>
          </p:cNvSpPr>
          <p:nvPr/>
        </p:nvSpPr>
        <p:spPr bwMode="auto">
          <a:xfrm>
            <a:off x="5592763" y="3209925"/>
            <a:ext cx="11576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AG=1</a:t>
            </a:r>
          </a:p>
        </p:txBody>
      </p:sp>
      <p:sp>
        <p:nvSpPr>
          <p:cNvPr id="613878" name="Text Box 502"/>
          <p:cNvSpPr txBox="1">
            <a:spLocks noChangeArrowheads="1"/>
          </p:cNvSpPr>
          <p:nvPr/>
        </p:nvSpPr>
        <p:spPr bwMode="auto">
          <a:xfrm>
            <a:off x="5638800" y="4000500"/>
            <a:ext cx="11250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AG=0</a:t>
            </a:r>
          </a:p>
        </p:txBody>
      </p:sp>
      <p:sp>
        <p:nvSpPr>
          <p:cNvPr id="27694" name="Text Box 504"/>
          <p:cNvSpPr txBox="1">
            <a:spLocks noChangeArrowheads="1"/>
          </p:cNvSpPr>
          <p:nvPr/>
        </p:nvSpPr>
        <p:spPr bwMode="auto">
          <a:xfrm>
            <a:off x="4578350" y="4645025"/>
            <a:ext cx="26035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</a:rPr>
              <a:t>AG</a:t>
            </a:r>
            <a:r>
              <a:rPr lang="en-US" sz="2000" dirty="0">
                <a:latin typeface="Times New Roman" pitchFamily="18" charset="0"/>
              </a:rPr>
              <a:t>: Track points </a:t>
            </a:r>
          </a:p>
        </p:txBody>
      </p:sp>
      <p:sp>
        <p:nvSpPr>
          <p:cNvPr id="361" name="Text Box 104"/>
          <p:cNvSpPr txBox="1">
            <a:spLocks noChangeArrowheads="1"/>
          </p:cNvSpPr>
          <p:nvPr/>
        </p:nvSpPr>
        <p:spPr bwMode="auto">
          <a:xfrm>
            <a:off x="349250" y="3293985"/>
            <a:ext cx="677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P1</a:t>
            </a:r>
          </a:p>
        </p:txBody>
      </p:sp>
      <p:sp>
        <p:nvSpPr>
          <p:cNvPr id="362" name="Text Box 201"/>
          <p:cNvSpPr txBox="1">
            <a:spLocks noChangeArrowheads="1"/>
          </p:cNvSpPr>
          <p:nvPr/>
        </p:nvSpPr>
        <p:spPr bwMode="auto">
          <a:xfrm>
            <a:off x="349250" y="5009232"/>
            <a:ext cx="677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P2</a:t>
            </a:r>
          </a:p>
        </p:txBody>
      </p:sp>
      <p:grpSp>
        <p:nvGrpSpPr>
          <p:cNvPr id="364" name="363 Grupo"/>
          <p:cNvGrpSpPr/>
          <p:nvPr/>
        </p:nvGrpSpPr>
        <p:grpSpPr>
          <a:xfrm>
            <a:off x="566555" y="3583486"/>
            <a:ext cx="1079500" cy="211795"/>
            <a:chOff x="657225" y="3710227"/>
            <a:chExt cx="1079500" cy="211795"/>
          </a:xfrm>
        </p:grpSpPr>
        <p:grpSp>
          <p:nvGrpSpPr>
            <p:cNvPr id="365" name="Group 37"/>
            <p:cNvGrpSpPr>
              <a:grpSpLocks/>
            </p:cNvGrpSpPr>
            <p:nvPr/>
          </p:nvGrpSpPr>
          <p:grpSpPr bwMode="auto">
            <a:xfrm>
              <a:off x="657225" y="3789353"/>
              <a:ext cx="1079500" cy="132669"/>
              <a:chOff x="864" y="2736"/>
              <a:chExt cx="1248" cy="180"/>
            </a:xfrm>
          </p:grpSpPr>
          <p:sp>
            <p:nvSpPr>
              <p:cNvPr id="370" name="Line 38"/>
              <p:cNvSpPr>
                <a:spLocks noChangeShapeType="1"/>
              </p:cNvSpPr>
              <p:nvPr/>
            </p:nvSpPr>
            <p:spPr bwMode="auto">
              <a:xfrm>
                <a:off x="864" y="2880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71" name="Line 39"/>
              <p:cNvSpPr>
                <a:spLocks noChangeShapeType="1"/>
              </p:cNvSpPr>
              <p:nvPr/>
            </p:nvSpPr>
            <p:spPr bwMode="auto">
              <a:xfrm>
                <a:off x="1287" y="2736"/>
                <a:ext cx="39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72" name="Oval 40"/>
              <p:cNvSpPr>
                <a:spLocks noChangeArrowheads="1"/>
              </p:cNvSpPr>
              <p:nvPr/>
            </p:nvSpPr>
            <p:spPr bwMode="auto">
              <a:xfrm>
                <a:off x="1632" y="286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73" name="Line 41"/>
              <p:cNvSpPr>
                <a:spLocks noChangeShapeType="1"/>
              </p:cNvSpPr>
              <p:nvPr/>
            </p:nvSpPr>
            <p:spPr bwMode="auto">
              <a:xfrm>
                <a:off x="1680" y="2898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74" name="Oval 42"/>
              <p:cNvSpPr>
                <a:spLocks noChangeArrowheads="1"/>
              </p:cNvSpPr>
              <p:nvPr/>
            </p:nvSpPr>
            <p:spPr bwMode="auto">
              <a:xfrm>
                <a:off x="1288" y="2856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sp>
          <p:nvSpPr>
            <p:cNvPr id="366" name="Oval 40"/>
            <p:cNvSpPr>
              <a:spLocks noChangeArrowheads="1"/>
            </p:cNvSpPr>
            <p:nvPr/>
          </p:nvSpPr>
          <p:spPr bwMode="auto">
            <a:xfrm>
              <a:off x="1319340" y="3792142"/>
              <a:ext cx="41519" cy="353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67" name="Oval 40"/>
            <p:cNvSpPr>
              <a:spLocks noChangeArrowheads="1"/>
            </p:cNvSpPr>
            <p:nvPr/>
          </p:nvSpPr>
          <p:spPr bwMode="auto">
            <a:xfrm>
              <a:off x="1016733" y="3788853"/>
              <a:ext cx="41519" cy="353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cxnSp>
          <p:nvCxnSpPr>
            <p:cNvPr id="368" name="367 Conector recto"/>
            <p:cNvCxnSpPr/>
            <p:nvPr/>
          </p:nvCxnSpPr>
          <p:spPr bwMode="auto">
            <a:xfrm flipV="1">
              <a:off x="1187404" y="3716806"/>
              <a:ext cx="0" cy="6907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9" name="368 Conector recto"/>
            <p:cNvCxnSpPr/>
            <p:nvPr/>
          </p:nvCxnSpPr>
          <p:spPr bwMode="auto">
            <a:xfrm>
              <a:off x="1147933" y="3710227"/>
              <a:ext cx="78941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75" name="374 Grupo"/>
          <p:cNvGrpSpPr/>
          <p:nvPr/>
        </p:nvGrpSpPr>
        <p:grpSpPr>
          <a:xfrm>
            <a:off x="431800" y="5338681"/>
            <a:ext cx="1079500" cy="211795"/>
            <a:chOff x="657225" y="3710227"/>
            <a:chExt cx="1079500" cy="211795"/>
          </a:xfrm>
        </p:grpSpPr>
        <p:grpSp>
          <p:nvGrpSpPr>
            <p:cNvPr id="376" name="Group 37"/>
            <p:cNvGrpSpPr>
              <a:grpSpLocks/>
            </p:cNvGrpSpPr>
            <p:nvPr/>
          </p:nvGrpSpPr>
          <p:grpSpPr bwMode="auto">
            <a:xfrm>
              <a:off x="657225" y="3789353"/>
              <a:ext cx="1079500" cy="132669"/>
              <a:chOff x="864" y="2736"/>
              <a:chExt cx="1248" cy="180"/>
            </a:xfrm>
          </p:grpSpPr>
          <p:sp>
            <p:nvSpPr>
              <p:cNvPr id="381" name="Line 38"/>
              <p:cNvSpPr>
                <a:spLocks noChangeShapeType="1"/>
              </p:cNvSpPr>
              <p:nvPr/>
            </p:nvSpPr>
            <p:spPr bwMode="auto">
              <a:xfrm>
                <a:off x="864" y="2880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82" name="Line 39"/>
              <p:cNvSpPr>
                <a:spLocks noChangeShapeType="1"/>
              </p:cNvSpPr>
              <p:nvPr/>
            </p:nvSpPr>
            <p:spPr bwMode="auto">
              <a:xfrm>
                <a:off x="1287" y="2736"/>
                <a:ext cx="39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83" name="Oval 40"/>
              <p:cNvSpPr>
                <a:spLocks noChangeArrowheads="1"/>
              </p:cNvSpPr>
              <p:nvPr/>
            </p:nvSpPr>
            <p:spPr bwMode="auto">
              <a:xfrm>
                <a:off x="1632" y="286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84" name="Line 41"/>
              <p:cNvSpPr>
                <a:spLocks noChangeShapeType="1"/>
              </p:cNvSpPr>
              <p:nvPr/>
            </p:nvSpPr>
            <p:spPr bwMode="auto">
              <a:xfrm>
                <a:off x="1680" y="2898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85" name="Oval 42"/>
              <p:cNvSpPr>
                <a:spLocks noChangeArrowheads="1"/>
              </p:cNvSpPr>
              <p:nvPr/>
            </p:nvSpPr>
            <p:spPr bwMode="auto">
              <a:xfrm>
                <a:off x="1288" y="2856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sp>
          <p:nvSpPr>
            <p:cNvPr id="377" name="Oval 40"/>
            <p:cNvSpPr>
              <a:spLocks noChangeArrowheads="1"/>
            </p:cNvSpPr>
            <p:nvPr/>
          </p:nvSpPr>
          <p:spPr bwMode="auto">
            <a:xfrm>
              <a:off x="1319340" y="3792142"/>
              <a:ext cx="41519" cy="353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78" name="Oval 40"/>
            <p:cNvSpPr>
              <a:spLocks noChangeArrowheads="1"/>
            </p:cNvSpPr>
            <p:nvPr/>
          </p:nvSpPr>
          <p:spPr bwMode="auto">
            <a:xfrm>
              <a:off x="1016733" y="3788853"/>
              <a:ext cx="41519" cy="353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cxnSp>
          <p:nvCxnSpPr>
            <p:cNvPr id="379" name="378 Conector recto"/>
            <p:cNvCxnSpPr/>
            <p:nvPr/>
          </p:nvCxnSpPr>
          <p:spPr bwMode="auto">
            <a:xfrm flipV="1">
              <a:off x="1187404" y="3716806"/>
              <a:ext cx="0" cy="6907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0" name="379 Conector recto"/>
            <p:cNvCxnSpPr/>
            <p:nvPr/>
          </p:nvCxnSpPr>
          <p:spPr bwMode="auto">
            <a:xfrm>
              <a:off x="1147933" y="3710227"/>
              <a:ext cx="78941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" name="CuadroTexto 6"/>
          <p:cNvSpPr txBox="1"/>
          <p:nvPr/>
        </p:nvSpPr>
        <p:spPr>
          <a:xfrm>
            <a:off x="2186735" y="5859270"/>
            <a:ext cx="4815535" cy="6501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>
              <a:lnSpc>
                <a:spcPts val="1500"/>
              </a:lnSpc>
              <a:spcBef>
                <a:spcPct val="50000"/>
              </a:spcBef>
            </a:pP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</a:rPr>
              <a:t>LTH</a:t>
            </a:r>
            <a:r>
              <a:rPr lang="en-US" sz="2000" dirty="0">
                <a:latin typeface="Times New Roman" pitchFamily="18" charset="0"/>
              </a:rPr>
              <a:t>: high level sensor in wagon</a:t>
            </a:r>
          </a:p>
          <a:p>
            <a:pPr eaLnBrk="0" hangingPunct="0">
              <a:lnSpc>
                <a:spcPts val="1500"/>
              </a:lnSpc>
              <a:spcBef>
                <a:spcPct val="50000"/>
              </a:spcBef>
            </a:pP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</a:rPr>
              <a:t>LTL</a:t>
            </a:r>
            <a:r>
              <a:rPr lang="en-US" sz="2000" dirty="0">
                <a:latin typeface="Times New Roman" pitchFamily="18" charset="0"/>
              </a:rPr>
              <a:t>: low level sensor in wagon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10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Petri net</a:t>
            </a:r>
            <a:endParaRPr lang="en-US" dirty="0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776803-6CD5-4D78-8881-B8DA400C0122}" type="slidenum">
              <a:rPr lang="es-ES" smtClean="0"/>
              <a:pPr>
                <a:defRPr/>
              </a:pPr>
              <a:t>28</a:t>
            </a:fld>
            <a:endParaRPr lang="en-US"/>
          </a:p>
        </p:txBody>
      </p:sp>
      <p:grpSp>
        <p:nvGrpSpPr>
          <p:cNvPr id="3" name="2 Grupo"/>
          <p:cNvGrpSpPr/>
          <p:nvPr/>
        </p:nvGrpSpPr>
        <p:grpSpPr>
          <a:xfrm>
            <a:off x="1016605" y="1448780"/>
            <a:ext cx="4332053" cy="4306142"/>
            <a:chOff x="1736685" y="1155052"/>
            <a:chExt cx="4332053" cy="4306142"/>
          </a:xfrm>
        </p:grpSpPr>
        <p:sp>
          <p:nvSpPr>
            <p:cNvPr id="4" name="3 Rectángulo"/>
            <p:cNvSpPr/>
            <p:nvPr/>
          </p:nvSpPr>
          <p:spPr bwMode="auto">
            <a:xfrm>
              <a:off x="2525742" y="1591573"/>
              <a:ext cx="326016" cy="33737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5" name="4 Elipse"/>
            <p:cNvSpPr/>
            <p:nvPr/>
          </p:nvSpPr>
          <p:spPr bwMode="auto">
            <a:xfrm>
              <a:off x="2572511" y="1759119"/>
              <a:ext cx="232478" cy="232478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6" name="5 Elipse"/>
            <p:cNvSpPr/>
            <p:nvPr/>
          </p:nvSpPr>
          <p:spPr bwMode="auto">
            <a:xfrm>
              <a:off x="2572511" y="2255795"/>
              <a:ext cx="232478" cy="232478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7" name="6 Elipse"/>
            <p:cNvSpPr/>
            <p:nvPr/>
          </p:nvSpPr>
          <p:spPr bwMode="auto">
            <a:xfrm>
              <a:off x="2572511" y="2820384"/>
              <a:ext cx="232478" cy="232478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8" name="7 Elipse"/>
            <p:cNvSpPr/>
            <p:nvPr/>
          </p:nvSpPr>
          <p:spPr bwMode="auto">
            <a:xfrm>
              <a:off x="2572511" y="3318551"/>
              <a:ext cx="232478" cy="232478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9" name="8 Rectángulo"/>
            <p:cNvSpPr/>
            <p:nvPr/>
          </p:nvSpPr>
          <p:spPr bwMode="auto">
            <a:xfrm>
              <a:off x="2525742" y="2122951"/>
              <a:ext cx="326016" cy="33737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0" name="9 Rectángulo"/>
            <p:cNvSpPr/>
            <p:nvPr/>
          </p:nvSpPr>
          <p:spPr bwMode="auto">
            <a:xfrm>
              <a:off x="2521279" y="2620591"/>
              <a:ext cx="326016" cy="33737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1" name="10 Rectángulo"/>
            <p:cNvSpPr/>
            <p:nvPr/>
          </p:nvSpPr>
          <p:spPr bwMode="auto">
            <a:xfrm>
              <a:off x="2525742" y="3185706"/>
              <a:ext cx="786090" cy="32400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2" name="11 Rectángulo"/>
            <p:cNvSpPr/>
            <p:nvPr/>
          </p:nvSpPr>
          <p:spPr bwMode="auto">
            <a:xfrm>
              <a:off x="2525742" y="3675388"/>
              <a:ext cx="326016" cy="33737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cxnSp>
          <p:nvCxnSpPr>
            <p:cNvPr id="13" name="12 Conector recto de flecha"/>
            <p:cNvCxnSpPr>
              <a:stCxn id="102" idx="4"/>
              <a:endCxn id="4" idx="0"/>
            </p:cNvCxnSpPr>
            <p:nvPr/>
          </p:nvCxnSpPr>
          <p:spPr bwMode="auto">
            <a:xfrm>
              <a:off x="2688750" y="1425518"/>
              <a:ext cx="0" cy="16605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13 Conector recto de flecha"/>
            <p:cNvCxnSpPr>
              <a:stCxn id="4" idx="0"/>
              <a:endCxn id="5" idx="0"/>
            </p:cNvCxnSpPr>
            <p:nvPr/>
          </p:nvCxnSpPr>
          <p:spPr bwMode="auto">
            <a:xfrm>
              <a:off x="2688750" y="1591573"/>
              <a:ext cx="0" cy="16754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14 Conector recto de flecha"/>
            <p:cNvCxnSpPr>
              <a:stCxn id="5" idx="4"/>
              <a:endCxn id="9" idx="0"/>
            </p:cNvCxnSpPr>
            <p:nvPr/>
          </p:nvCxnSpPr>
          <p:spPr bwMode="auto">
            <a:xfrm>
              <a:off x="2688750" y="1991596"/>
              <a:ext cx="0" cy="13135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15 Conector recto de flecha"/>
            <p:cNvCxnSpPr>
              <a:stCxn id="9" idx="2"/>
              <a:endCxn id="6" idx="0"/>
            </p:cNvCxnSpPr>
            <p:nvPr/>
          </p:nvCxnSpPr>
          <p:spPr bwMode="auto">
            <a:xfrm>
              <a:off x="2688750" y="2156688"/>
              <a:ext cx="0" cy="991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16 Conector recto de flecha"/>
            <p:cNvCxnSpPr>
              <a:stCxn id="6" idx="4"/>
              <a:endCxn id="10" idx="0"/>
            </p:cNvCxnSpPr>
            <p:nvPr/>
          </p:nvCxnSpPr>
          <p:spPr bwMode="auto">
            <a:xfrm flipH="1">
              <a:off x="2684287" y="2488273"/>
              <a:ext cx="4463" cy="13231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17 Conector recto de flecha"/>
            <p:cNvCxnSpPr>
              <a:stCxn id="10" idx="2"/>
              <a:endCxn id="7" idx="0"/>
            </p:cNvCxnSpPr>
            <p:nvPr/>
          </p:nvCxnSpPr>
          <p:spPr bwMode="auto">
            <a:xfrm>
              <a:off x="2684287" y="2654328"/>
              <a:ext cx="4463" cy="16605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18 Conector recto de flecha"/>
            <p:cNvCxnSpPr>
              <a:stCxn id="8" idx="4"/>
              <a:endCxn id="12" idx="0"/>
            </p:cNvCxnSpPr>
            <p:nvPr/>
          </p:nvCxnSpPr>
          <p:spPr bwMode="auto">
            <a:xfrm>
              <a:off x="2688750" y="3551029"/>
              <a:ext cx="0" cy="12435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20" name="57 Grupo"/>
            <p:cNvGrpSpPr/>
            <p:nvPr/>
          </p:nvGrpSpPr>
          <p:grpSpPr>
            <a:xfrm>
              <a:off x="2572511" y="1193040"/>
              <a:ext cx="232478" cy="232478"/>
              <a:chOff x="2572511" y="1306700"/>
              <a:chExt cx="232478" cy="232478"/>
            </a:xfrm>
          </p:grpSpPr>
          <p:sp>
            <p:nvSpPr>
              <p:cNvPr id="102" name="101 Elipse"/>
              <p:cNvSpPr/>
              <p:nvPr/>
            </p:nvSpPr>
            <p:spPr bwMode="auto">
              <a:xfrm>
                <a:off x="2572511" y="1306700"/>
                <a:ext cx="232478" cy="232478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103" name="102 Elipse"/>
              <p:cNvSpPr/>
              <p:nvPr/>
            </p:nvSpPr>
            <p:spPr bwMode="auto">
              <a:xfrm>
                <a:off x="2654124" y="1383091"/>
                <a:ext cx="79696" cy="79696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1" name="20 Rectángulo"/>
            <p:cNvSpPr/>
            <p:nvPr/>
          </p:nvSpPr>
          <p:spPr bwMode="auto">
            <a:xfrm>
              <a:off x="2533705" y="4231454"/>
              <a:ext cx="326016" cy="33737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22" name="21 Elipse"/>
            <p:cNvSpPr/>
            <p:nvPr/>
          </p:nvSpPr>
          <p:spPr bwMode="auto">
            <a:xfrm>
              <a:off x="2580474" y="3832921"/>
              <a:ext cx="232478" cy="232478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23" name="22 Elipse"/>
            <p:cNvSpPr/>
            <p:nvPr/>
          </p:nvSpPr>
          <p:spPr bwMode="auto">
            <a:xfrm>
              <a:off x="2580474" y="4399000"/>
              <a:ext cx="232478" cy="232478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24" name="23 Elipse"/>
            <p:cNvSpPr/>
            <p:nvPr/>
          </p:nvSpPr>
          <p:spPr bwMode="auto">
            <a:xfrm>
              <a:off x="2580474" y="4965156"/>
              <a:ext cx="232478" cy="232478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25" name="24 Rectángulo"/>
            <p:cNvSpPr/>
            <p:nvPr/>
          </p:nvSpPr>
          <p:spPr bwMode="auto">
            <a:xfrm>
              <a:off x="2533705" y="5330478"/>
              <a:ext cx="326016" cy="33737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cxnSp>
          <p:nvCxnSpPr>
            <p:cNvPr id="26" name="25 Conector recto de flecha"/>
            <p:cNvCxnSpPr>
              <a:stCxn id="22" idx="4"/>
              <a:endCxn id="21" idx="0"/>
            </p:cNvCxnSpPr>
            <p:nvPr/>
          </p:nvCxnSpPr>
          <p:spPr bwMode="auto">
            <a:xfrm>
              <a:off x="2696713" y="4065399"/>
              <a:ext cx="0" cy="16605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7" name="26 Conector recto de flecha"/>
            <p:cNvCxnSpPr>
              <a:stCxn id="21" idx="0"/>
              <a:endCxn id="23" idx="0"/>
            </p:cNvCxnSpPr>
            <p:nvPr/>
          </p:nvCxnSpPr>
          <p:spPr bwMode="auto">
            <a:xfrm>
              <a:off x="2696713" y="4231454"/>
              <a:ext cx="0" cy="16754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8" name="27 Conector recto de flecha"/>
            <p:cNvCxnSpPr>
              <a:stCxn id="23" idx="4"/>
            </p:cNvCxnSpPr>
            <p:nvPr/>
          </p:nvCxnSpPr>
          <p:spPr bwMode="auto">
            <a:xfrm>
              <a:off x="2696713" y="4631477"/>
              <a:ext cx="0" cy="13135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28 Conector recto de flecha"/>
            <p:cNvCxnSpPr>
              <a:endCxn id="24" idx="0"/>
            </p:cNvCxnSpPr>
            <p:nvPr/>
          </p:nvCxnSpPr>
          <p:spPr bwMode="auto">
            <a:xfrm>
              <a:off x="2692250" y="4799100"/>
              <a:ext cx="4463" cy="16605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0" name="29 Conector recto de flecha"/>
            <p:cNvCxnSpPr>
              <a:stCxn id="24" idx="4"/>
              <a:endCxn id="25" idx="0"/>
            </p:cNvCxnSpPr>
            <p:nvPr/>
          </p:nvCxnSpPr>
          <p:spPr bwMode="auto">
            <a:xfrm>
              <a:off x="2696713" y="5197634"/>
              <a:ext cx="0" cy="13284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1" name="30 Rectángulo"/>
            <p:cNvSpPr/>
            <p:nvPr/>
          </p:nvSpPr>
          <p:spPr bwMode="auto">
            <a:xfrm>
              <a:off x="2591736" y="4768095"/>
              <a:ext cx="786090" cy="32400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cxnSp>
          <p:nvCxnSpPr>
            <p:cNvPr id="32" name="31 Conector recto de flecha"/>
            <p:cNvCxnSpPr>
              <a:stCxn id="12" idx="0"/>
              <a:endCxn id="22" idx="0"/>
            </p:cNvCxnSpPr>
            <p:nvPr/>
          </p:nvCxnSpPr>
          <p:spPr bwMode="auto">
            <a:xfrm>
              <a:off x="2688750" y="3675388"/>
              <a:ext cx="7963" cy="157533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3" name="32 Conector recto de flecha"/>
            <p:cNvCxnSpPr>
              <a:stCxn id="7" idx="4"/>
            </p:cNvCxnSpPr>
            <p:nvPr/>
          </p:nvCxnSpPr>
          <p:spPr bwMode="auto">
            <a:xfrm>
              <a:off x="2688750" y="3052862"/>
              <a:ext cx="7963" cy="13284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4" name="33 Conector recto de flecha"/>
            <p:cNvCxnSpPr>
              <a:endCxn id="8" idx="0"/>
            </p:cNvCxnSpPr>
            <p:nvPr/>
          </p:nvCxnSpPr>
          <p:spPr bwMode="auto">
            <a:xfrm flipH="1">
              <a:off x="2688750" y="3201906"/>
              <a:ext cx="7963" cy="11664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5" name="34 Elipse"/>
            <p:cNvSpPr/>
            <p:nvPr/>
          </p:nvSpPr>
          <p:spPr bwMode="auto">
            <a:xfrm>
              <a:off x="3895477" y="2206241"/>
              <a:ext cx="232478" cy="232478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36" name="35 Elipse"/>
            <p:cNvSpPr/>
            <p:nvPr/>
          </p:nvSpPr>
          <p:spPr bwMode="auto">
            <a:xfrm>
              <a:off x="3977090" y="2282632"/>
              <a:ext cx="79696" cy="79696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37" name="36 Rectángulo"/>
            <p:cNvSpPr/>
            <p:nvPr/>
          </p:nvSpPr>
          <p:spPr bwMode="auto">
            <a:xfrm flipH="1">
              <a:off x="5141641" y="1553585"/>
              <a:ext cx="326016" cy="33737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38" name="37 Elipse"/>
            <p:cNvSpPr/>
            <p:nvPr/>
          </p:nvSpPr>
          <p:spPr bwMode="auto">
            <a:xfrm flipH="1">
              <a:off x="5188410" y="1721131"/>
              <a:ext cx="232478" cy="232478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39" name="38 Elipse"/>
            <p:cNvSpPr/>
            <p:nvPr/>
          </p:nvSpPr>
          <p:spPr bwMode="auto">
            <a:xfrm flipH="1">
              <a:off x="5188410" y="2217807"/>
              <a:ext cx="232478" cy="232478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40" name="39 Elipse"/>
            <p:cNvSpPr/>
            <p:nvPr/>
          </p:nvSpPr>
          <p:spPr bwMode="auto">
            <a:xfrm flipH="1">
              <a:off x="5188410" y="2782396"/>
              <a:ext cx="232478" cy="232478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41" name="40 Elipse"/>
            <p:cNvSpPr/>
            <p:nvPr/>
          </p:nvSpPr>
          <p:spPr bwMode="auto">
            <a:xfrm flipH="1">
              <a:off x="5188410" y="3280563"/>
              <a:ext cx="232478" cy="232478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42" name="41 Rectángulo"/>
            <p:cNvSpPr/>
            <p:nvPr/>
          </p:nvSpPr>
          <p:spPr bwMode="auto">
            <a:xfrm flipH="1">
              <a:off x="5141641" y="2084963"/>
              <a:ext cx="326016" cy="33737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43" name="42 Rectángulo"/>
            <p:cNvSpPr/>
            <p:nvPr/>
          </p:nvSpPr>
          <p:spPr bwMode="auto">
            <a:xfrm flipH="1">
              <a:off x="5146104" y="2582603"/>
              <a:ext cx="326016" cy="33737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44" name="43 Rectángulo"/>
            <p:cNvSpPr/>
            <p:nvPr/>
          </p:nvSpPr>
          <p:spPr bwMode="auto">
            <a:xfrm flipH="1">
              <a:off x="4681567" y="3147718"/>
              <a:ext cx="786090" cy="32400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45" name="44 Rectángulo"/>
            <p:cNvSpPr/>
            <p:nvPr/>
          </p:nvSpPr>
          <p:spPr bwMode="auto">
            <a:xfrm flipH="1">
              <a:off x="5141641" y="3637400"/>
              <a:ext cx="326016" cy="33737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cxnSp>
          <p:nvCxnSpPr>
            <p:cNvPr id="46" name="45 Conector recto de flecha"/>
            <p:cNvCxnSpPr>
              <a:stCxn id="100" idx="4"/>
              <a:endCxn id="37" idx="0"/>
            </p:cNvCxnSpPr>
            <p:nvPr/>
          </p:nvCxnSpPr>
          <p:spPr bwMode="auto">
            <a:xfrm flipH="1">
              <a:off x="5304649" y="1387530"/>
              <a:ext cx="0" cy="16605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7" name="46 Conector recto de flecha"/>
            <p:cNvCxnSpPr>
              <a:stCxn id="37" idx="0"/>
              <a:endCxn id="38" idx="0"/>
            </p:cNvCxnSpPr>
            <p:nvPr/>
          </p:nvCxnSpPr>
          <p:spPr bwMode="auto">
            <a:xfrm flipH="1">
              <a:off x="5304649" y="1553585"/>
              <a:ext cx="0" cy="16754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8" name="47 Conector recto de flecha"/>
            <p:cNvCxnSpPr>
              <a:stCxn id="38" idx="4"/>
              <a:endCxn id="42" idx="0"/>
            </p:cNvCxnSpPr>
            <p:nvPr/>
          </p:nvCxnSpPr>
          <p:spPr bwMode="auto">
            <a:xfrm flipH="1">
              <a:off x="5304649" y="1953608"/>
              <a:ext cx="0" cy="13135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9" name="48 Conector recto de flecha"/>
            <p:cNvCxnSpPr>
              <a:stCxn id="42" idx="2"/>
              <a:endCxn id="39" idx="0"/>
            </p:cNvCxnSpPr>
            <p:nvPr/>
          </p:nvCxnSpPr>
          <p:spPr bwMode="auto">
            <a:xfrm flipH="1">
              <a:off x="5304649" y="2118700"/>
              <a:ext cx="0" cy="991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0" name="49 Conector recto de flecha"/>
            <p:cNvCxnSpPr>
              <a:stCxn id="39" idx="4"/>
              <a:endCxn id="43" idx="0"/>
            </p:cNvCxnSpPr>
            <p:nvPr/>
          </p:nvCxnSpPr>
          <p:spPr bwMode="auto">
            <a:xfrm>
              <a:off x="5304649" y="2450285"/>
              <a:ext cx="4463" cy="13231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1" name="50 Conector recto de flecha"/>
            <p:cNvCxnSpPr>
              <a:stCxn id="43" idx="2"/>
              <a:endCxn id="40" idx="0"/>
            </p:cNvCxnSpPr>
            <p:nvPr/>
          </p:nvCxnSpPr>
          <p:spPr bwMode="auto">
            <a:xfrm flipH="1">
              <a:off x="5304649" y="2616340"/>
              <a:ext cx="4463" cy="16605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2" name="51 Conector recto de flecha"/>
            <p:cNvCxnSpPr>
              <a:stCxn id="41" idx="4"/>
              <a:endCxn id="45" idx="0"/>
            </p:cNvCxnSpPr>
            <p:nvPr/>
          </p:nvCxnSpPr>
          <p:spPr bwMode="auto">
            <a:xfrm flipH="1">
              <a:off x="5304649" y="3513041"/>
              <a:ext cx="0" cy="12435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53" name="79 Grupo"/>
            <p:cNvGrpSpPr/>
            <p:nvPr/>
          </p:nvGrpSpPr>
          <p:grpSpPr>
            <a:xfrm flipH="1">
              <a:off x="5188410" y="1155052"/>
              <a:ext cx="232478" cy="232478"/>
              <a:chOff x="2572511" y="1306700"/>
              <a:chExt cx="232478" cy="232478"/>
            </a:xfrm>
          </p:grpSpPr>
          <p:sp>
            <p:nvSpPr>
              <p:cNvPr id="100" name="99 Elipse"/>
              <p:cNvSpPr/>
              <p:nvPr/>
            </p:nvSpPr>
            <p:spPr bwMode="auto">
              <a:xfrm>
                <a:off x="2572511" y="1306700"/>
                <a:ext cx="232478" cy="232478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101" name="100 Elipse"/>
              <p:cNvSpPr/>
              <p:nvPr/>
            </p:nvSpPr>
            <p:spPr bwMode="auto">
              <a:xfrm>
                <a:off x="2654124" y="1383091"/>
                <a:ext cx="79696" cy="79696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4" name="53 Rectángulo"/>
            <p:cNvSpPr/>
            <p:nvPr/>
          </p:nvSpPr>
          <p:spPr bwMode="auto">
            <a:xfrm flipH="1">
              <a:off x="5133678" y="4193466"/>
              <a:ext cx="326016" cy="33737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55" name="54 Elipse"/>
            <p:cNvSpPr/>
            <p:nvPr/>
          </p:nvSpPr>
          <p:spPr bwMode="auto">
            <a:xfrm flipH="1">
              <a:off x="5180447" y="3794933"/>
              <a:ext cx="232478" cy="232478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56" name="55 Elipse"/>
            <p:cNvSpPr/>
            <p:nvPr/>
          </p:nvSpPr>
          <p:spPr bwMode="auto">
            <a:xfrm flipH="1">
              <a:off x="5180447" y="4361012"/>
              <a:ext cx="232478" cy="232478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57" name="56 Elipse"/>
            <p:cNvSpPr/>
            <p:nvPr/>
          </p:nvSpPr>
          <p:spPr bwMode="auto">
            <a:xfrm flipH="1">
              <a:off x="5180447" y="4931206"/>
              <a:ext cx="232478" cy="232478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58" name="57 Rectángulo"/>
            <p:cNvSpPr/>
            <p:nvPr/>
          </p:nvSpPr>
          <p:spPr bwMode="auto">
            <a:xfrm flipH="1">
              <a:off x="5133678" y="5296528"/>
              <a:ext cx="326016" cy="33737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cxnSp>
          <p:nvCxnSpPr>
            <p:cNvPr id="59" name="58 Conector recto de flecha"/>
            <p:cNvCxnSpPr>
              <a:stCxn id="55" idx="4"/>
              <a:endCxn id="54" idx="0"/>
            </p:cNvCxnSpPr>
            <p:nvPr/>
          </p:nvCxnSpPr>
          <p:spPr bwMode="auto">
            <a:xfrm flipH="1">
              <a:off x="5296686" y="4027411"/>
              <a:ext cx="0" cy="16605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0" name="59 Conector recto de flecha"/>
            <p:cNvCxnSpPr>
              <a:stCxn id="54" idx="0"/>
              <a:endCxn id="56" idx="0"/>
            </p:cNvCxnSpPr>
            <p:nvPr/>
          </p:nvCxnSpPr>
          <p:spPr bwMode="auto">
            <a:xfrm flipH="1">
              <a:off x="5296686" y="4193466"/>
              <a:ext cx="0" cy="16754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1" name="60 Conector recto de flecha"/>
            <p:cNvCxnSpPr>
              <a:stCxn id="56" idx="4"/>
            </p:cNvCxnSpPr>
            <p:nvPr/>
          </p:nvCxnSpPr>
          <p:spPr bwMode="auto">
            <a:xfrm flipH="1">
              <a:off x="5296686" y="4593489"/>
              <a:ext cx="0" cy="13135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2" name="61 Conector recto de flecha"/>
            <p:cNvCxnSpPr>
              <a:endCxn id="57" idx="0"/>
            </p:cNvCxnSpPr>
            <p:nvPr/>
          </p:nvCxnSpPr>
          <p:spPr bwMode="auto">
            <a:xfrm flipH="1">
              <a:off x="5296686" y="4765150"/>
              <a:ext cx="4463" cy="16605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3" name="62 Conector recto de flecha"/>
            <p:cNvCxnSpPr>
              <a:stCxn id="57" idx="4"/>
              <a:endCxn id="58" idx="0"/>
            </p:cNvCxnSpPr>
            <p:nvPr/>
          </p:nvCxnSpPr>
          <p:spPr bwMode="auto">
            <a:xfrm flipH="1">
              <a:off x="5296686" y="5163684"/>
              <a:ext cx="0" cy="13284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4" name="63 Rectángulo"/>
            <p:cNvSpPr/>
            <p:nvPr/>
          </p:nvSpPr>
          <p:spPr bwMode="auto">
            <a:xfrm flipH="1">
              <a:off x="4615573" y="4734145"/>
              <a:ext cx="786090" cy="32400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cxnSp>
          <p:nvCxnSpPr>
            <p:cNvPr id="65" name="64 Conector recto de flecha"/>
            <p:cNvCxnSpPr>
              <a:stCxn id="45" idx="0"/>
              <a:endCxn id="55" idx="0"/>
            </p:cNvCxnSpPr>
            <p:nvPr/>
          </p:nvCxnSpPr>
          <p:spPr bwMode="auto">
            <a:xfrm flipH="1">
              <a:off x="5296686" y="3637400"/>
              <a:ext cx="7963" cy="157533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6" name="65 Conector recto de flecha"/>
            <p:cNvCxnSpPr>
              <a:stCxn id="40" idx="4"/>
            </p:cNvCxnSpPr>
            <p:nvPr/>
          </p:nvCxnSpPr>
          <p:spPr bwMode="auto">
            <a:xfrm flipH="1">
              <a:off x="5296686" y="3014874"/>
              <a:ext cx="7963" cy="13284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7" name="66 Conector recto de flecha"/>
            <p:cNvCxnSpPr>
              <a:endCxn id="41" idx="0"/>
            </p:cNvCxnSpPr>
            <p:nvPr/>
          </p:nvCxnSpPr>
          <p:spPr bwMode="auto">
            <a:xfrm>
              <a:off x="5296686" y="3163918"/>
              <a:ext cx="7963" cy="11664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8" name="110 Conector angular"/>
            <p:cNvCxnSpPr>
              <a:stCxn id="35" idx="6"/>
            </p:cNvCxnSpPr>
            <p:nvPr/>
          </p:nvCxnSpPr>
          <p:spPr bwMode="auto">
            <a:xfrm>
              <a:off x="4127955" y="2322480"/>
              <a:ext cx="757654" cy="825238"/>
            </a:xfrm>
            <a:prstGeom prst="bent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9" name="116 Conector angular"/>
            <p:cNvCxnSpPr/>
            <p:nvPr/>
          </p:nvCxnSpPr>
          <p:spPr bwMode="auto">
            <a:xfrm flipH="1">
              <a:off x="3131808" y="2342912"/>
              <a:ext cx="757654" cy="825238"/>
            </a:xfrm>
            <a:prstGeom prst="bent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0" name="69 Forma libre"/>
            <p:cNvSpPr/>
            <p:nvPr/>
          </p:nvSpPr>
          <p:spPr bwMode="auto">
            <a:xfrm>
              <a:off x="3175214" y="2433597"/>
              <a:ext cx="715652" cy="2660588"/>
            </a:xfrm>
            <a:custGeom>
              <a:avLst/>
              <a:gdLst>
                <a:gd name="connsiteX0" fmla="*/ 0 w 718457"/>
                <a:gd name="connsiteY0" fmla="*/ 2864498 h 3079102"/>
                <a:gd name="connsiteX1" fmla="*/ 9331 w 718457"/>
                <a:gd name="connsiteY1" fmla="*/ 3069772 h 3079102"/>
                <a:gd name="connsiteX2" fmla="*/ 429208 w 718457"/>
                <a:gd name="connsiteY2" fmla="*/ 3079102 h 3079102"/>
                <a:gd name="connsiteX3" fmla="*/ 438539 w 718457"/>
                <a:gd name="connsiteY3" fmla="*/ 298580 h 3079102"/>
                <a:gd name="connsiteX4" fmla="*/ 718457 w 718457"/>
                <a:gd name="connsiteY4" fmla="*/ 0 h 3079102"/>
                <a:gd name="connsiteX0" fmla="*/ 0 w 714020"/>
                <a:gd name="connsiteY0" fmla="*/ 2390558 h 3079102"/>
                <a:gd name="connsiteX1" fmla="*/ 4894 w 714020"/>
                <a:gd name="connsiteY1" fmla="*/ 3069772 h 3079102"/>
                <a:gd name="connsiteX2" fmla="*/ 424771 w 714020"/>
                <a:gd name="connsiteY2" fmla="*/ 3079102 h 3079102"/>
                <a:gd name="connsiteX3" fmla="*/ 434102 w 714020"/>
                <a:gd name="connsiteY3" fmla="*/ 298580 h 3079102"/>
                <a:gd name="connsiteX4" fmla="*/ 714020 w 714020"/>
                <a:gd name="connsiteY4" fmla="*/ 0 h 3079102"/>
                <a:gd name="connsiteX0" fmla="*/ 1632 w 715652"/>
                <a:gd name="connsiteY0" fmla="*/ 2390558 h 3079102"/>
                <a:gd name="connsiteX1" fmla="*/ 1631 w 715652"/>
                <a:gd name="connsiteY1" fmla="*/ 2660588 h 3079102"/>
                <a:gd name="connsiteX2" fmla="*/ 426403 w 715652"/>
                <a:gd name="connsiteY2" fmla="*/ 3079102 h 3079102"/>
                <a:gd name="connsiteX3" fmla="*/ 435734 w 715652"/>
                <a:gd name="connsiteY3" fmla="*/ 298580 h 3079102"/>
                <a:gd name="connsiteX4" fmla="*/ 715652 w 715652"/>
                <a:gd name="connsiteY4" fmla="*/ 0 h 3079102"/>
                <a:gd name="connsiteX0" fmla="*/ 1632 w 715652"/>
                <a:gd name="connsiteY0" fmla="*/ 2390558 h 2660588"/>
                <a:gd name="connsiteX1" fmla="*/ 1631 w 715652"/>
                <a:gd name="connsiteY1" fmla="*/ 2660588 h 2660588"/>
                <a:gd name="connsiteX2" fmla="*/ 451681 w 715652"/>
                <a:gd name="connsiteY2" fmla="*/ 2660588 h 2660588"/>
                <a:gd name="connsiteX3" fmla="*/ 435734 w 715652"/>
                <a:gd name="connsiteY3" fmla="*/ 298580 h 2660588"/>
                <a:gd name="connsiteX4" fmla="*/ 715652 w 715652"/>
                <a:gd name="connsiteY4" fmla="*/ 0 h 26605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5652" h="2660588">
                  <a:moveTo>
                    <a:pt x="1632" y="2390558"/>
                  </a:moveTo>
                  <a:cubicBezTo>
                    <a:pt x="3263" y="2616963"/>
                    <a:pt x="0" y="2434183"/>
                    <a:pt x="1631" y="2660588"/>
                  </a:cubicBezTo>
                  <a:lnTo>
                    <a:pt x="451681" y="2660588"/>
                  </a:lnTo>
                  <a:cubicBezTo>
                    <a:pt x="454791" y="1733747"/>
                    <a:pt x="432624" y="1225421"/>
                    <a:pt x="435734" y="298580"/>
                  </a:cubicBezTo>
                  <a:lnTo>
                    <a:pt x="715652" y="0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cxnSp>
          <p:nvCxnSpPr>
            <p:cNvPr id="71" name="121 Conector angular"/>
            <p:cNvCxnSpPr>
              <a:stCxn id="25" idx="2"/>
              <a:endCxn id="102" idx="0"/>
            </p:cNvCxnSpPr>
            <p:nvPr/>
          </p:nvCxnSpPr>
          <p:spPr bwMode="auto">
            <a:xfrm rot="5400000" flipH="1">
              <a:off x="607144" y="3274647"/>
              <a:ext cx="4171175" cy="7963"/>
            </a:xfrm>
            <a:prstGeom prst="bentConnector5">
              <a:avLst>
                <a:gd name="adj1" fmla="val -5480"/>
                <a:gd name="adj2" fmla="val 12179233"/>
                <a:gd name="adj3" fmla="val 10548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2" name="123 Conector angular"/>
            <p:cNvCxnSpPr>
              <a:stCxn id="58" idx="2"/>
              <a:endCxn id="100" idx="0"/>
            </p:cNvCxnSpPr>
            <p:nvPr/>
          </p:nvCxnSpPr>
          <p:spPr bwMode="auto">
            <a:xfrm rot="5400000" flipH="1" flipV="1">
              <a:off x="3213060" y="3238677"/>
              <a:ext cx="4175213" cy="7963"/>
            </a:xfrm>
            <a:prstGeom prst="bentConnector5">
              <a:avLst>
                <a:gd name="adj1" fmla="val -5475"/>
                <a:gd name="adj2" fmla="val 14205656"/>
                <a:gd name="adj3" fmla="val 105475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3" name="72 CuadroTexto"/>
            <p:cNvSpPr txBox="1"/>
            <p:nvPr/>
          </p:nvSpPr>
          <p:spPr>
            <a:xfrm>
              <a:off x="1826695" y="4374105"/>
              <a:ext cx="7569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MI1,AG</a:t>
              </a:r>
            </a:p>
          </p:txBody>
        </p:sp>
        <p:grpSp>
          <p:nvGrpSpPr>
            <p:cNvPr id="74" name="124 Grupo"/>
            <p:cNvGrpSpPr/>
            <p:nvPr/>
          </p:nvGrpSpPr>
          <p:grpSpPr>
            <a:xfrm>
              <a:off x="1736685" y="1448736"/>
              <a:ext cx="900100" cy="4012458"/>
              <a:chOff x="1736685" y="1448736"/>
              <a:chExt cx="900100" cy="4012458"/>
            </a:xfrm>
          </p:grpSpPr>
          <p:sp>
            <p:nvSpPr>
              <p:cNvPr id="88" name="87 CuadroTexto"/>
              <p:cNvSpPr txBox="1"/>
              <p:nvPr/>
            </p:nvSpPr>
            <p:spPr>
              <a:xfrm>
                <a:off x="2141676" y="1448736"/>
                <a:ext cx="37542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P1</a:t>
                </a:r>
              </a:p>
            </p:txBody>
          </p:sp>
          <p:sp>
            <p:nvSpPr>
              <p:cNvPr id="89" name="88 CuadroTexto"/>
              <p:cNvSpPr txBox="1"/>
              <p:nvPr/>
            </p:nvSpPr>
            <p:spPr>
              <a:xfrm>
                <a:off x="2231688" y="1718772"/>
                <a:ext cx="3882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V1</a:t>
                </a:r>
              </a:p>
            </p:txBody>
          </p:sp>
          <p:sp>
            <p:nvSpPr>
              <p:cNvPr id="90" name="89 CuadroTexto"/>
              <p:cNvSpPr txBox="1"/>
              <p:nvPr/>
            </p:nvSpPr>
            <p:spPr>
              <a:xfrm>
                <a:off x="2051664" y="1988808"/>
                <a:ext cx="56464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LTH1</a:t>
                </a:r>
              </a:p>
            </p:txBody>
          </p:sp>
          <p:sp>
            <p:nvSpPr>
              <p:cNvPr id="91" name="90 CuadroTexto"/>
              <p:cNvSpPr txBox="1"/>
              <p:nvPr/>
            </p:nvSpPr>
            <p:spPr>
              <a:xfrm>
                <a:off x="2051664" y="2258844"/>
                <a:ext cx="53091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MD1</a:t>
                </a:r>
              </a:p>
            </p:txBody>
          </p:sp>
          <p:sp>
            <p:nvSpPr>
              <p:cNvPr id="92" name="91 CuadroTexto"/>
              <p:cNvSpPr txBox="1"/>
              <p:nvPr/>
            </p:nvSpPr>
            <p:spPr>
              <a:xfrm>
                <a:off x="1871640" y="2521917"/>
                <a:ext cx="59663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FCD1</a:t>
                </a:r>
              </a:p>
            </p:txBody>
          </p:sp>
          <p:sp>
            <p:nvSpPr>
              <p:cNvPr id="93" name="92 CuadroTexto"/>
              <p:cNvSpPr txBox="1"/>
              <p:nvPr/>
            </p:nvSpPr>
            <p:spPr>
              <a:xfrm>
                <a:off x="1736685" y="3293985"/>
                <a:ext cx="81126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MD1,AG</a:t>
                </a:r>
              </a:p>
            </p:txBody>
          </p:sp>
          <p:sp>
            <p:nvSpPr>
              <p:cNvPr id="94" name="93 CuadroTexto"/>
              <p:cNvSpPr txBox="1"/>
              <p:nvPr/>
            </p:nvSpPr>
            <p:spPr>
              <a:xfrm>
                <a:off x="2096725" y="3557046"/>
                <a:ext cx="47481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FCT</a:t>
                </a:r>
              </a:p>
            </p:txBody>
          </p:sp>
          <p:sp>
            <p:nvSpPr>
              <p:cNvPr id="95" name="94 CuadroTexto"/>
              <p:cNvSpPr txBox="1"/>
              <p:nvPr/>
            </p:nvSpPr>
            <p:spPr>
              <a:xfrm>
                <a:off x="2051720" y="3828911"/>
                <a:ext cx="494046" cy="3047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VV1</a:t>
                </a:r>
              </a:p>
            </p:txBody>
          </p:sp>
          <p:sp>
            <p:nvSpPr>
              <p:cNvPr id="96" name="95 CuadroTexto"/>
              <p:cNvSpPr txBox="1"/>
              <p:nvPr/>
            </p:nvSpPr>
            <p:spPr>
              <a:xfrm>
                <a:off x="2006715" y="4104075"/>
                <a:ext cx="53418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LTL1</a:t>
                </a:r>
              </a:p>
            </p:txBody>
          </p:sp>
          <p:sp>
            <p:nvSpPr>
              <p:cNvPr id="97" name="96 CuadroTexto"/>
              <p:cNvSpPr txBox="1"/>
              <p:nvPr/>
            </p:nvSpPr>
            <p:spPr>
              <a:xfrm>
                <a:off x="1961710" y="4644135"/>
                <a:ext cx="59663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FCD1</a:t>
                </a:r>
              </a:p>
            </p:txBody>
          </p:sp>
          <p:sp>
            <p:nvSpPr>
              <p:cNvPr id="98" name="97 CuadroTexto"/>
              <p:cNvSpPr txBox="1"/>
              <p:nvPr/>
            </p:nvSpPr>
            <p:spPr>
              <a:xfrm>
                <a:off x="2160373" y="4952201"/>
                <a:ext cx="47641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MI1</a:t>
                </a:r>
              </a:p>
            </p:txBody>
          </p:sp>
          <p:sp>
            <p:nvSpPr>
              <p:cNvPr id="99" name="98 CuadroTexto"/>
              <p:cNvSpPr txBox="1"/>
              <p:nvPr/>
            </p:nvSpPr>
            <p:spPr>
              <a:xfrm>
                <a:off x="2049644" y="5184195"/>
                <a:ext cx="54213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FCI1</a:t>
                </a:r>
              </a:p>
            </p:txBody>
          </p:sp>
        </p:grpSp>
        <p:sp>
          <p:nvSpPr>
            <p:cNvPr id="75" name="74 Forma libre"/>
            <p:cNvSpPr/>
            <p:nvPr/>
          </p:nvSpPr>
          <p:spPr bwMode="auto">
            <a:xfrm flipH="1">
              <a:off x="4126378" y="2433597"/>
              <a:ext cx="715652" cy="2660588"/>
            </a:xfrm>
            <a:custGeom>
              <a:avLst/>
              <a:gdLst>
                <a:gd name="connsiteX0" fmla="*/ 0 w 718457"/>
                <a:gd name="connsiteY0" fmla="*/ 2864498 h 3079102"/>
                <a:gd name="connsiteX1" fmla="*/ 9331 w 718457"/>
                <a:gd name="connsiteY1" fmla="*/ 3069772 h 3079102"/>
                <a:gd name="connsiteX2" fmla="*/ 429208 w 718457"/>
                <a:gd name="connsiteY2" fmla="*/ 3079102 h 3079102"/>
                <a:gd name="connsiteX3" fmla="*/ 438539 w 718457"/>
                <a:gd name="connsiteY3" fmla="*/ 298580 h 3079102"/>
                <a:gd name="connsiteX4" fmla="*/ 718457 w 718457"/>
                <a:gd name="connsiteY4" fmla="*/ 0 h 3079102"/>
                <a:gd name="connsiteX0" fmla="*/ 0 w 714020"/>
                <a:gd name="connsiteY0" fmla="*/ 2390558 h 3079102"/>
                <a:gd name="connsiteX1" fmla="*/ 4894 w 714020"/>
                <a:gd name="connsiteY1" fmla="*/ 3069772 h 3079102"/>
                <a:gd name="connsiteX2" fmla="*/ 424771 w 714020"/>
                <a:gd name="connsiteY2" fmla="*/ 3079102 h 3079102"/>
                <a:gd name="connsiteX3" fmla="*/ 434102 w 714020"/>
                <a:gd name="connsiteY3" fmla="*/ 298580 h 3079102"/>
                <a:gd name="connsiteX4" fmla="*/ 714020 w 714020"/>
                <a:gd name="connsiteY4" fmla="*/ 0 h 3079102"/>
                <a:gd name="connsiteX0" fmla="*/ 1632 w 715652"/>
                <a:gd name="connsiteY0" fmla="*/ 2390558 h 3079102"/>
                <a:gd name="connsiteX1" fmla="*/ 1631 w 715652"/>
                <a:gd name="connsiteY1" fmla="*/ 2660588 h 3079102"/>
                <a:gd name="connsiteX2" fmla="*/ 426403 w 715652"/>
                <a:gd name="connsiteY2" fmla="*/ 3079102 h 3079102"/>
                <a:gd name="connsiteX3" fmla="*/ 435734 w 715652"/>
                <a:gd name="connsiteY3" fmla="*/ 298580 h 3079102"/>
                <a:gd name="connsiteX4" fmla="*/ 715652 w 715652"/>
                <a:gd name="connsiteY4" fmla="*/ 0 h 3079102"/>
                <a:gd name="connsiteX0" fmla="*/ 1632 w 715652"/>
                <a:gd name="connsiteY0" fmla="*/ 2390558 h 2660588"/>
                <a:gd name="connsiteX1" fmla="*/ 1631 w 715652"/>
                <a:gd name="connsiteY1" fmla="*/ 2660588 h 2660588"/>
                <a:gd name="connsiteX2" fmla="*/ 451681 w 715652"/>
                <a:gd name="connsiteY2" fmla="*/ 2660588 h 2660588"/>
                <a:gd name="connsiteX3" fmla="*/ 435734 w 715652"/>
                <a:gd name="connsiteY3" fmla="*/ 298580 h 2660588"/>
                <a:gd name="connsiteX4" fmla="*/ 715652 w 715652"/>
                <a:gd name="connsiteY4" fmla="*/ 0 h 2660588"/>
                <a:gd name="connsiteX0" fmla="*/ 45005 w 715652"/>
                <a:gd name="connsiteY0" fmla="*/ 2345553 h 2660588"/>
                <a:gd name="connsiteX1" fmla="*/ 1631 w 715652"/>
                <a:gd name="connsiteY1" fmla="*/ 2660588 h 2660588"/>
                <a:gd name="connsiteX2" fmla="*/ 451681 w 715652"/>
                <a:gd name="connsiteY2" fmla="*/ 2660588 h 2660588"/>
                <a:gd name="connsiteX3" fmla="*/ 435734 w 715652"/>
                <a:gd name="connsiteY3" fmla="*/ 298580 h 2660588"/>
                <a:gd name="connsiteX4" fmla="*/ 715652 w 715652"/>
                <a:gd name="connsiteY4" fmla="*/ 0 h 2660588"/>
                <a:gd name="connsiteX0" fmla="*/ 0 w 715652"/>
                <a:gd name="connsiteY0" fmla="*/ 2345553 h 2660588"/>
                <a:gd name="connsiteX1" fmla="*/ 1631 w 715652"/>
                <a:gd name="connsiteY1" fmla="*/ 2660588 h 2660588"/>
                <a:gd name="connsiteX2" fmla="*/ 451681 w 715652"/>
                <a:gd name="connsiteY2" fmla="*/ 2660588 h 2660588"/>
                <a:gd name="connsiteX3" fmla="*/ 435734 w 715652"/>
                <a:gd name="connsiteY3" fmla="*/ 298580 h 2660588"/>
                <a:gd name="connsiteX4" fmla="*/ 715652 w 715652"/>
                <a:gd name="connsiteY4" fmla="*/ 0 h 26605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5652" h="2660588">
                  <a:moveTo>
                    <a:pt x="0" y="2345553"/>
                  </a:moveTo>
                  <a:cubicBezTo>
                    <a:pt x="1631" y="2571958"/>
                    <a:pt x="0" y="2434183"/>
                    <a:pt x="1631" y="2660588"/>
                  </a:cubicBezTo>
                  <a:lnTo>
                    <a:pt x="451681" y="2660588"/>
                  </a:lnTo>
                  <a:cubicBezTo>
                    <a:pt x="454791" y="1733747"/>
                    <a:pt x="432624" y="1225421"/>
                    <a:pt x="435734" y="298580"/>
                  </a:cubicBezTo>
                  <a:lnTo>
                    <a:pt x="715652" y="0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76" name="75 CuadroTexto"/>
            <p:cNvSpPr txBox="1"/>
            <p:nvPr/>
          </p:nvSpPr>
          <p:spPr>
            <a:xfrm>
              <a:off x="5472100" y="1403775"/>
              <a:ext cx="3754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P2</a:t>
              </a:r>
            </a:p>
          </p:txBody>
        </p:sp>
        <p:sp>
          <p:nvSpPr>
            <p:cNvPr id="77" name="76 CuadroTexto"/>
            <p:cNvSpPr txBox="1"/>
            <p:nvPr/>
          </p:nvSpPr>
          <p:spPr>
            <a:xfrm>
              <a:off x="5472100" y="1673811"/>
              <a:ext cx="3882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V2</a:t>
              </a:r>
            </a:p>
          </p:txBody>
        </p:sp>
        <p:sp>
          <p:nvSpPr>
            <p:cNvPr id="78" name="77 CuadroTexto"/>
            <p:cNvSpPr txBox="1"/>
            <p:nvPr/>
          </p:nvSpPr>
          <p:spPr>
            <a:xfrm>
              <a:off x="5472100" y="1943847"/>
              <a:ext cx="5646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LTH2</a:t>
              </a:r>
            </a:p>
          </p:txBody>
        </p:sp>
        <p:sp>
          <p:nvSpPr>
            <p:cNvPr id="79" name="78 CuadroTexto"/>
            <p:cNvSpPr txBox="1"/>
            <p:nvPr/>
          </p:nvSpPr>
          <p:spPr>
            <a:xfrm>
              <a:off x="5472100" y="2213883"/>
              <a:ext cx="53091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MD2</a:t>
              </a:r>
            </a:p>
          </p:txBody>
        </p:sp>
        <p:sp>
          <p:nvSpPr>
            <p:cNvPr id="80" name="79 CuadroTexto"/>
            <p:cNvSpPr txBox="1"/>
            <p:nvPr/>
          </p:nvSpPr>
          <p:spPr>
            <a:xfrm>
              <a:off x="5472100" y="2476956"/>
              <a:ext cx="59663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FCD2</a:t>
              </a:r>
            </a:p>
          </p:txBody>
        </p:sp>
        <p:sp>
          <p:nvSpPr>
            <p:cNvPr id="81" name="80 CuadroTexto"/>
            <p:cNvSpPr txBox="1"/>
            <p:nvPr/>
          </p:nvSpPr>
          <p:spPr>
            <a:xfrm>
              <a:off x="5472100" y="3249024"/>
              <a:ext cx="53091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MD2</a:t>
              </a:r>
            </a:p>
          </p:txBody>
        </p:sp>
        <p:sp>
          <p:nvSpPr>
            <p:cNvPr id="82" name="81 CuadroTexto"/>
            <p:cNvSpPr txBox="1"/>
            <p:nvPr/>
          </p:nvSpPr>
          <p:spPr>
            <a:xfrm>
              <a:off x="5472100" y="3512085"/>
              <a:ext cx="4748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FCT</a:t>
              </a:r>
            </a:p>
          </p:txBody>
        </p:sp>
        <p:sp>
          <p:nvSpPr>
            <p:cNvPr id="83" name="82 CuadroTexto"/>
            <p:cNvSpPr txBox="1"/>
            <p:nvPr/>
          </p:nvSpPr>
          <p:spPr>
            <a:xfrm>
              <a:off x="5472100" y="3744079"/>
              <a:ext cx="4940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VV2</a:t>
              </a:r>
            </a:p>
          </p:txBody>
        </p:sp>
        <p:sp>
          <p:nvSpPr>
            <p:cNvPr id="84" name="83 CuadroTexto"/>
            <p:cNvSpPr txBox="1"/>
            <p:nvPr/>
          </p:nvSpPr>
          <p:spPr>
            <a:xfrm>
              <a:off x="5472100" y="4059114"/>
              <a:ext cx="53418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LTL2</a:t>
              </a:r>
            </a:p>
          </p:txBody>
        </p:sp>
        <p:sp>
          <p:nvSpPr>
            <p:cNvPr id="85" name="84 CuadroTexto"/>
            <p:cNvSpPr txBox="1"/>
            <p:nvPr/>
          </p:nvSpPr>
          <p:spPr>
            <a:xfrm>
              <a:off x="5472100" y="4599174"/>
              <a:ext cx="5966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FCD2</a:t>
              </a:r>
            </a:p>
          </p:txBody>
        </p:sp>
        <p:sp>
          <p:nvSpPr>
            <p:cNvPr id="86" name="85 CuadroTexto"/>
            <p:cNvSpPr txBox="1"/>
            <p:nvPr/>
          </p:nvSpPr>
          <p:spPr>
            <a:xfrm>
              <a:off x="5472100" y="4907240"/>
              <a:ext cx="47641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MI2</a:t>
              </a:r>
            </a:p>
          </p:txBody>
        </p:sp>
        <p:sp>
          <p:nvSpPr>
            <p:cNvPr id="87" name="86 CuadroTexto"/>
            <p:cNvSpPr txBox="1"/>
            <p:nvPr/>
          </p:nvSpPr>
          <p:spPr>
            <a:xfrm>
              <a:off x="5472100" y="5139234"/>
              <a:ext cx="54213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FCI2</a:t>
              </a:r>
            </a:p>
          </p:txBody>
        </p:sp>
      </p:grpSp>
      <p:sp>
        <p:nvSpPr>
          <p:cNvPr id="105" name="104 CuadroTexto"/>
          <p:cNvSpPr txBox="1"/>
          <p:nvPr/>
        </p:nvSpPr>
        <p:spPr>
          <a:xfrm>
            <a:off x="4722332" y="4630451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MI2</a:t>
            </a:r>
          </a:p>
        </p:txBody>
      </p:sp>
      <p:sp>
        <p:nvSpPr>
          <p:cNvPr id="106" name="CuadroTexto 105"/>
          <p:cNvSpPr txBox="1"/>
          <p:nvPr/>
        </p:nvSpPr>
        <p:spPr>
          <a:xfrm>
            <a:off x="6057165" y="1268760"/>
            <a:ext cx="283531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/>
              <a:t>This</a:t>
            </a:r>
            <a:r>
              <a:rPr lang="es-ES" dirty="0"/>
              <a:t> net </a:t>
            </a:r>
            <a:r>
              <a:rPr lang="es-ES" dirty="0" err="1"/>
              <a:t>have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be </a:t>
            </a:r>
            <a:r>
              <a:rPr lang="es-ES" dirty="0" err="1"/>
              <a:t>modified</a:t>
            </a:r>
            <a:r>
              <a:rPr lang="es-ES" dirty="0"/>
              <a:t> in </a:t>
            </a:r>
            <a:r>
              <a:rPr lang="es-ES" dirty="0" err="1"/>
              <a:t>order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be </a:t>
            </a:r>
            <a:r>
              <a:rPr lang="es-ES" dirty="0" err="1"/>
              <a:t>implemented</a:t>
            </a:r>
            <a:r>
              <a:rPr lang="es-ES" dirty="0"/>
              <a:t> as </a:t>
            </a:r>
            <a:r>
              <a:rPr lang="es-ES" dirty="0" err="1"/>
              <a:t>an</a:t>
            </a:r>
            <a:r>
              <a:rPr lang="es-ES" dirty="0"/>
              <a:t> SFC </a:t>
            </a:r>
            <a:r>
              <a:rPr lang="es-ES" dirty="0" err="1"/>
              <a:t>code</a:t>
            </a:r>
            <a:r>
              <a:rPr lang="es-ES" dirty="0"/>
              <a:t>.</a:t>
            </a:r>
          </a:p>
          <a:p>
            <a:endParaRPr lang="es-ES" dirty="0"/>
          </a:p>
          <a:p>
            <a:r>
              <a:rPr lang="es-ES" dirty="0" err="1"/>
              <a:t>This</a:t>
            </a:r>
            <a:r>
              <a:rPr lang="es-ES" dirty="0"/>
              <a:t> </a:t>
            </a:r>
            <a:r>
              <a:rPr lang="es-ES" dirty="0" err="1"/>
              <a:t>will</a:t>
            </a:r>
            <a:r>
              <a:rPr lang="es-ES" dirty="0"/>
              <a:t> be </a:t>
            </a:r>
            <a:r>
              <a:rPr lang="es-ES" dirty="0" err="1"/>
              <a:t>shown</a:t>
            </a:r>
            <a:r>
              <a:rPr lang="es-ES" dirty="0"/>
              <a:t> </a:t>
            </a:r>
            <a:r>
              <a:rPr lang="es-ES" dirty="0" err="1"/>
              <a:t>later</a:t>
            </a:r>
            <a:r>
              <a:rPr lang="es-ES" dirty="0"/>
              <a:t> </a:t>
            </a:r>
            <a:r>
              <a:rPr lang="es-ES" dirty="0" err="1"/>
              <a:t>on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unit</a:t>
            </a:r>
            <a:endParaRPr lang="es-ES" dirty="0"/>
          </a:p>
          <a:p>
            <a:endParaRPr lang="es-E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1163" y="228600"/>
            <a:ext cx="8015287" cy="914400"/>
          </a:xfrm>
          <a:noFill/>
        </p:spPr>
        <p:txBody>
          <a:bodyPr lIns="92075" tIns="46038" rIns="92075" bIns="46038"/>
          <a:lstStyle/>
          <a:p>
            <a:r>
              <a:rPr lang="en-US" sz="3600"/>
              <a:t>Transition timing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31540" y="1223755"/>
            <a:ext cx="8221662" cy="4995555"/>
          </a:xfrm>
          <a:noFill/>
        </p:spPr>
        <p:txBody>
          <a:bodyPr/>
          <a:lstStyle/>
          <a:p>
            <a:r>
              <a:rPr lang="en-US" dirty="0"/>
              <a:t>Aim at </a:t>
            </a:r>
            <a:r>
              <a:rPr lang="en-US" dirty="0">
                <a:solidFill>
                  <a:srgbClr val="FF3300"/>
                </a:solidFill>
              </a:rPr>
              <a:t>validating a transition with a time condition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rgbClr val="0000FF"/>
                </a:solidFill>
              </a:rPr>
              <a:t>Example:</a:t>
            </a:r>
          </a:p>
          <a:p>
            <a:pPr lvl="1"/>
            <a:r>
              <a:rPr lang="en-US" sz="2400" dirty="0"/>
              <a:t>Keeping a step active for 3 seconds after it is triggered.</a:t>
            </a:r>
          </a:p>
          <a:p>
            <a:r>
              <a:rPr lang="en-US" dirty="0"/>
              <a:t>Performed with </a:t>
            </a:r>
            <a:r>
              <a:rPr lang="en-US" dirty="0">
                <a:solidFill>
                  <a:srgbClr val="0000FF"/>
                </a:solidFill>
              </a:rPr>
              <a:t>timers</a:t>
            </a:r>
            <a:r>
              <a:rPr lang="en-US" dirty="0"/>
              <a:t>, equipped in the PLC.</a:t>
            </a:r>
          </a:p>
          <a:p>
            <a:r>
              <a:rPr lang="en-US" dirty="0"/>
              <a:t>There are several types; we will use the level-activated ones.</a:t>
            </a:r>
          </a:p>
          <a:p>
            <a:r>
              <a:rPr lang="en-US" dirty="0"/>
              <a:t>They are treated as an external device to the automation, with an activation signal and an end of timer signal</a:t>
            </a:r>
          </a:p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776803-6CD5-4D78-8881-B8DA400C0122}" type="slidenum">
              <a:rPr lang="es-E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09000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1163" y="228600"/>
            <a:ext cx="8015287" cy="914400"/>
          </a:xfrm>
          <a:noFill/>
        </p:spPr>
        <p:txBody>
          <a:bodyPr lIns="92075" tIns="46038" rIns="92075" bIns="46038"/>
          <a:lstStyle/>
          <a:p>
            <a:r>
              <a:rPr lang="en-US" sz="3600"/>
              <a:t>Introduction</a:t>
            </a:r>
          </a:p>
        </p:txBody>
      </p:sp>
      <p:sp>
        <p:nvSpPr>
          <p:cNvPr id="95240" name="Rectangle 8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9900" y="1254125"/>
            <a:ext cx="8221662" cy="3216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Petri net:</a:t>
            </a:r>
            <a:endParaRPr lang="en-US" dirty="0"/>
          </a:p>
          <a:p>
            <a:pPr lvl="1">
              <a:lnSpc>
                <a:spcPct val="90000"/>
              </a:lnSpc>
              <a:defRPr/>
            </a:pPr>
            <a:r>
              <a:rPr lang="en-US" dirty="0"/>
              <a:t>A directed graph that models the dynamic</a:t>
            </a:r>
          </a:p>
          <a:p>
            <a:pPr marL="457200" lvl="1" indent="0">
              <a:lnSpc>
                <a:spcPct val="90000"/>
              </a:lnSpc>
              <a:buNone/>
              <a:defRPr/>
            </a:pPr>
            <a:r>
              <a:rPr lang="en-US" dirty="0"/>
              <a:t>behavior of discrete event systems.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/>
              <a:t>Created by C. A. Petri in the </a:t>
            </a:r>
            <a:r>
              <a:rPr lang="en-US" dirty="0" err="1"/>
              <a:t>1960’s</a:t>
            </a:r>
            <a:r>
              <a:rPr lang="en-US" dirty="0"/>
              <a:t>.</a:t>
            </a:r>
          </a:p>
          <a:p>
            <a:pPr>
              <a:lnSpc>
                <a:spcPct val="90000"/>
              </a:lnSpc>
              <a:defRPr/>
            </a:pPr>
            <a:endParaRPr lang="en-US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Advantages: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en-US" dirty="0"/>
              <a:t>Graphical description (reflecting the physical system).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/>
              <a:t>Complex automations (several inputs, outputs or statuses)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/>
              <a:t>Parallel processes.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/>
              <a:t>Easy to add modifications.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/>
              <a:t>Possibility of programmed implementation (</a:t>
            </a:r>
            <a:r>
              <a:rPr lang="en-US" dirty="0" err="1"/>
              <a:t>GRAFCET</a:t>
            </a:r>
            <a:r>
              <a:rPr lang="en-US" dirty="0"/>
              <a:t>:</a:t>
            </a:r>
            <a:r>
              <a:rPr lang="en-US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Stage transition command graphs</a:t>
            </a:r>
            <a:r>
              <a:rPr lang="en-US" dirty="0"/>
              <a:t>)</a:t>
            </a:r>
          </a:p>
        </p:txBody>
      </p:sp>
      <p:pic>
        <p:nvPicPr>
          <p:cNvPr id="19456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7564" y="1110334"/>
            <a:ext cx="1355426" cy="1694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963109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1163" y="228600"/>
            <a:ext cx="8015287" cy="914400"/>
          </a:xfrm>
          <a:noFill/>
        </p:spPr>
        <p:txBody>
          <a:bodyPr lIns="92075" tIns="46038" rIns="92075" bIns="46038"/>
          <a:lstStyle/>
          <a:p>
            <a:r>
              <a:rPr lang="en-US" sz="3600"/>
              <a:t>Transition timing</a:t>
            </a:r>
          </a:p>
        </p:txBody>
      </p:sp>
      <p:grpSp>
        <p:nvGrpSpPr>
          <p:cNvPr id="2" name="6 Grupo"/>
          <p:cNvGrpSpPr>
            <a:grpSpLocks/>
          </p:cNvGrpSpPr>
          <p:nvPr/>
        </p:nvGrpSpPr>
        <p:grpSpPr bwMode="auto">
          <a:xfrm>
            <a:off x="1730375" y="1538288"/>
            <a:ext cx="404813" cy="901700"/>
            <a:chOff x="1320800" y="1249255"/>
            <a:chExt cx="729673" cy="1637108"/>
          </a:xfrm>
        </p:grpSpPr>
        <p:sp>
          <p:nvSpPr>
            <p:cNvPr id="75" name="74 Elipse"/>
            <p:cNvSpPr/>
            <p:nvPr/>
          </p:nvSpPr>
          <p:spPr>
            <a:xfrm>
              <a:off x="1320800" y="1765174"/>
              <a:ext cx="729673" cy="72920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_tradnl"/>
            </a:p>
          </p:txBody>
        </p:sp>
        <p:cxnSp>
          <p:nvCxnSpPr>
            <p:cNvPr id="76" name="75 Conector recto de flecha"/>
            <p:cNvCxnSpPr>
              <a:endCxn id="75" idx="0"/>
            </p:cNvCxnSpPr>
            <p:nvPr/>
          </p:nvCxnSpPr>
          <p:spPr>
            <a:xfrm rot="5400000">
              <a:off x="1439124" y="1497198"/>
              <a:ext cx="515919" cy="2003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76 Conector recto de flecha"/>
            <p:cNvCxnSpPr/>
            <p:nvPr/>
          </p:nvCxnSpPr>
          <p:spPr>
            <a:xfrm rot="5400000">
              <a:off x="1489623" y="2680336"/>
              <a:ext cx="397748" cy="1430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8" name="77 Conector recto"/>
          <p:cNvCxnSpPr/>
          <p:nvPr/>
        </p:nvCxnSpPr>
        <p:spPr>
          <a:xfrm>
            <a:off x="1628775" y="2447925"/>
            <a:ext cx="573088" cy="47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14 Grupo"/>
          <p:cNvGrpSpPr>
            <a:grpSpLocks/>
          </p:cNvGrpSpPr>
          <p:nvPr/>
        </p:nvGrpSpPr>
        <p:grpSpPr bwMode="auto">
          <a:xfrm>
            <a:off x="1724025" y="2460625"/>
            <a:ext cx="403225" cy="836613"/>
            <a:chOff x="1320800" y="1366981"/>
            <a:chExt cx="729673" cy="1519382"/>
          </a:xfrm>
        </p:grpSpPr>
        <p:sp>
          <p:nvSpPr>
            <p:cNvPr id="80" name="79 Elipse"/>
            <p:cNvSpPr/>
            <p:nvPr/>
          </p:nvSpPr>
          <p:spPr>
            <a:xfrm>
              <a:off x="1320800" y="1764845"/>
              <a:ext cx="729673" cy="72941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_tradnl"/>
            </a:p>
          </p:txBody>
        </p:sp>
        <p:cxnSp>
          <p:nvCxnSpPr>
            <p:cNvPr id="81" name="80 Conector recto de flecha"/>
            <p:cNvCxnSpPr>
              <a:endCxn id="80" idx="0"/>
            </p:cNvCxnSpPr>
            <p:nvPr/>
          </p:nvCxnSpPr>
          <p:spPr>
            <a:xfrm rot="5400000">
              <a:off x="1493887" y="1558732"/>
              <a:ext cx="397864" cy="1436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81 Conector recto de flecha"/>
            <p:cNvCxnSpPr/>
            <p:nvPr/>
          </p:nvCxnSpPr>
          <p:spPr>
            <a:xfrm rot="5400000">
              <a:off x="1488141" y="2680249"/>
              <a:ext cx="397864" cy="1436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82 Elipse"/>
          <p:cNvSpPr/>
          <p:nvPr/>
        </p:nvSpPr>
        <p:spPr>
          <a:xfrm>
            <a:off x="1878013" y="1958975"/>
            <a:ext cx="104775" cy="1143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sp>
        <p:nvSpPr>
          <p:cNvPr id="84" name="83 CuadroTexto"/>
          <p:cNvSpPr txBox="1"/>
          <p:nvPr/>
        </p:nvSpPr>
        <p:spPr>
          <a:xfrm>
            <a:off x="1290638" y="1857375"/>
            <a:ext cx="327025" cy="2714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L1</a:t>
            </a:r>
          </a:p>
        </p:txBody>
      </p:sp>
      <p:sp>
        <p:nvSpPr>
          <p:cNvPr id="85" name="84 CuadroTexto"/>
          <p:cNvSpPr txBox="1"/>
          <p:nvPr/>
        </p:nvSpPr>
        <p:spPr>
          <a:xfrm>
            <a:off x="1271588" y="2300288"/>
            <a:ext cx="333375" cy="2698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T1</a:t>
            </a:r>
          </a:p>
        </p:txBody>
      </p:sp>
      <p:sp>
        <p:nvSpPr>
          <p:cNvPr id="86" name="85 CuadroTexto"/>
          <p:cNvSpPr txBox="1"/>
          <p:nvPr/>
        </p:nvSpPr>
        <p:spPr>
          <a:xfrm>
            <a:off x="1335088" y="2765425"/>
            <a:ext cx="327025" cy="2714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L2</a:t>
            </a:r>
          </a:p>
        </p:txBody>
      </p:sp>
      <p:sp>
        <p:nvSpPr>
          <p:cNvPr id="87" name="86 CuadroTexto"/>
          <p:cNvSpPr txBox="1"/>
          <p:nvPr/>
        </p:nvSpPr>
        <p:spPr>
          <a:xfrm>
            <a:off x="2174875" y="2332038"/>
            <a:ext cx="242888" cy="2698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b</a:t>
            </a:r>
          </a:p>
        </p:txBody>
      </p:sp>
      <p:cxnSp>
        <p:nvCxnSpPr>
          <p:cNvPr id="88" name="87 Conector recto"/>
          <p:cNvCxnSpPr/>
          <p:nvPr/>
        </p:nvCxnSpPr>
        <p:spPr>
          <a:xfrm>
            <a:off x="1639888" y="3311525"/>
            <a:ext cx="573087" cy="47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88 CuadroTexto"/>
          <p:cNvSpPr txBox="1"/>
          <p:nvPr/>
        </p:nvSpPr>
        <p:spPr>
          <a:xfrm>
            <a:off x="1279525" y="3190875"/>
            <a:ext cx="333375" cy="2698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T2</a:t>
            </a:r>
          </a:p>
        </p:txBody>
      </p:sp>
      <p:sp>
        <p:nvSpPr>
          <p:cNvPr id="90" name="89 CuadroTexto"/>
          <p:cNvSpPr txBox="1"/>
          <p:nvPr/>
        </p:nvSpPr>
        <p:spPr>
          <a:xfrm>
            <a:off x="2235200" y="3181350"/>
            <a:ext cx="398463" cy="3079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FT</a:t>
            </a:r>
          </a:p>
        </p:txBody>
      </p:sp>
      <p:grpSp>
        <p:nvGrpSpPr>
          <p:cNvPr id="4" name="14 Grupo"/>
          <p:cNvGrpSpPr>
            <a:grpSpLocks/>
          </p:cNvGrpSpPr>
          <p:nvPr/>
        </p:nvGrpSpPr>
        <p:grpSpPr bwMode="auto">
          <a:xfrm>
            <a:off x="1712913" y="3340100"/>
            <a:ext cx="403225" cy="836613"/>
            <a:chOff x="1320800" y="1366981"/>
            <a:chExt cx="729673" cy="1519382"/>
          </a:xfrm>
        </p:grpSpPr>
        <p:sp>
          <p:nvSpPr>
            <p:cNvPr id="92" name="91 Elipse"/>
            <p:cNvSpPr/>
            <p:nvPr/>
          </p:nvSpPr>
          <p:spPr>
            <a:xfrm>
              <a:off x="1320800" y="1764845"/>
              <a:ext cx="729673" cy="72941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_tradnl"/>
            </a:p>
          </p:txBody>
        </p:sp>
        <p:cxnSp>
          <p:nvCxnSpPr>
            <p:cNvPr id="93" name="92 Conector recto de flecha"/>
            <p:cNvCxnSpPr>
              <a:endCxn id="92" idx="0"/>
            </p:cNvCxnSpPr>
            <p:nvPr/>
          </p:nvCxnSpPr>
          <p:spPr>
            <a:xfrm rot="5400000">
              <a:off x="1493885" y="1558732"/>
              <a:ext cx="397864" cy="1436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93 Conector recto de flecha"/>
            <p:cNvCxnSpPr/>
            <p:nvPr/>
          </p:nvCxnSpPr>
          <p:spPr>
            <a:xfrm rot="5400000">
              <a:off x="1488139" y="2680249"/>
              <a:ext cx="397864" cy="1436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5" name="94 Conector recto"/>
          <p:cNvCxnSpPr/>
          <p:nvPr/>
        </p:nvCxnSpPr>
        <p:spPr>
          <a:xfrm>
            <a:off x="1636713" y="4214813"/>
            <a:ext cx="571500" cy="47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95 CuadroTexto"/>
          <p:cNvSpPr txBox="1"/>
          <p:nvPr/>
        </p:nvSpPr>
        <p:spPr>
          <a:xfrm>
            <a:off x="2282825" y="4052888"/>
            <a:ext cx="207963" cy="2698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f</a:t>
            </a:r>
          </a:p>
        </p:txBody>
      </p:sp>
      <p:grpSp>
        <p:nvGrpSpPr>
          <p:cNvPr id="5" name="14 Grupo"/>
          <p:cNvGrpSpPr>
            <a:grpSpLocks/>
          </p:cNvGrpSpPr>
          <p:nvPr/>
        </p:nvGrpSpPr>
        <p:grpSpPr bwMode="auto">
          <a:xfrm>
            <a:off x="1700213" y="4227513"/>
            <a:ext cx="404812" cy="836612"/>
            <a:chOff x="1320800" y="1366981"/>
            <a:chExt cx="729673" cy="1519382"/>
          </a:xfrm>
        </p:grpSpPr>
        <p:sp>
          <p:nvSpPr>
            <p:cNvPr id="98" name="97 Elipse"/>
            <p:cNvSpPr/>
            <p:nvPr/>
          </p:nvSpPr>
          <p:spPr>
            <a:xfrm>
              <a:off x="1320800" y="1764846"/>
              <a:ext cx="729673" cy="729418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_tradnl"/>
            </a:p>
          </p:txBody>
        </p:sp>
        <p:cxnSp>
          <p:nvCxnSpPr>
            <p:cNvPr id="99" name="98 Conector recto de flecha"/>
            <p:cNvCxnSpPr>
              <a:endCxn id="98" idx="0"/>
            </p:cNvCxnSpPr>
            <p:nvPr/>
          </p:nvCxnSpPr>
          <p:spPr>
            <a:xfrm rot="5400000">
              <a:off x="1493857" y="1560191"/>
              <a:ext cx="397865" cy="1144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99 Conector recto de flecha"/>
            <p:cNvCxnSpPr/>
            <p:nvPr/>
          </p:nvCxnSpPr>
          <p:spPr>
            <a:xfrm rot="5400000">
              <a:off x="1489565" y="2680277"/>
              <a:ext cx="397865" cy="1430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1" name="100 CuadroTexto"/>
          <p:cNvSpPr txBox="1"/>
          <p:nvPr/>
        </p:nvSpPr>
        <p:spPr>
          <a:xfrm>
            <a:off x="1285875" y="3636963"/>
            <a:ext cx="327025" cy="2714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L3</a:t>
            </a:r>
          </a:p>
        </p:txBody>
      </p:sp>
      <p:sp>
        <p:nvSpPr>
          <p:cNvPr id="102" name="101 CuadroTexto"/>
          <p:cNvSpPr txBox="1"/>
          <p:nvPr/>
        </p:nvSpPr>
        <p:spPr>
          <a:xfrm>
            <a:off x="1255713" y="4570413"/>
            <a:ext cx="327025" cy="2698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L4</a:t>
            </a:r>
          </a:p>
        </p:txBody>
      </p:sp>
      <p:sp>
        <p:nvSpPr>
          <p:cNvPr id="103" name="102 CuadroTexto"/>
          <p:cNvSpPr txBox="1"/>
          <p:nvPr/>
        </p:nvSpPr>
        <p:spPr>
          <a:xfrm>
            <a:off x="1214438" y="4046538"/>
            <a:ext cx="333375" cy="2714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T3</a:t>
            </a:r>
          </a:p>
        </p:txBody>
      </p:sp>
      <p:sp>
        <p:nvSpPr>
          <p:cNvPr id="104" name="103 CuadroTexto"/>
          <p:cNvSpPr txBox="1"/>
          <p:nvPr/>
        </p:nvSpPr>
        <p:spPr>
          <a:xfrm>
            <a:off x="2306638" y="4945063"/>
            <a:ext cx="42381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FT</a:t>
            </a:r>
          </a:p>
        </p:txBody>
      </p:sp>
      <p:cxnSp>
        <p:nvCxnSpPr>
          <p:cNvPr id="105" name="104 Conector recto"/>
          <p:cNvCxnSpPr/>
          <p:nvPr/>
        </p:nvCxnSpPr>
        <p:spPr>
          <a:xfrm>
            <a:off x="1685925" y="5094288"/>
            <a:ext cx="571500" cy="47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14 Grupo"/>
          <p:cNvGrpSpPr>
            <a:grpSpLocks/>
          </p:cNvGrpSpPr>
          <p:nvPr/>
        </p:nvGrpSpPr>
        <p:grpSpPr bwMode="auto">
          <a:xfrm>
            <a:off x="1704975" y="5111750"/>
            <a:ext cx="403225" cy="836613"/>
            <a:chOff x="1320800" y="1366981"/>
            <a:chExt cx="729673" cy="1519382"/>
          </a:xfrm>
        </p:grpSpPr>
        <p:sp>
          <p:nvSpPr>
            <p:cNvPr id="107" name="106 Elipse"/>
            <p:cNvSpPr/>
            <p:nvPr/>
          </p:nvSpPr>
          <p:spPr>
            <a:xfrm>
              <a:off x="1320800" y="1764845"/>
              <a:ext cx="729673" cy="72941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_tradnl"/>
            </a:p>
          </p:txBody>
        </p:sp>
        <p:cxnSp>
          <p:nvCxnSpPr>
            <p:cNvPr id="108" name="107 Conector recto de flecha"/>
            <p:cNvCxnSpPr>
              <a:endCxn id="107" idx="0"/>
            </p:cNvCxnSpPr>
            <p:nvPr/>
          </p:nvCxnSpPr>
          <p:spPr>
            <a:xfrm rot="5400000">
              <a:off x="1493887" y="1558732"/>
              <a:ext cx="397864" cy="1436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108 Conector recto de flecha"/>
            <p:cNvCxnSpPr/>
            <p:nvPr/>
          </p:nvCxnSpPr>
          <p:spPr>
            <a:xfrm rot="5400000">
              <a:off x="1488141" y="2680249"/>
              <a:ext cx="397864" cy="1436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0" name="109 CuadroTexto"/>
          <p:cNvSpPr txBox="1"/>
          <p:nvPr/>
        </p:nvSpPr>
        <p:spPr>
          <a:xfrm>
            <a:off x="2300288" y="2752725"/>
            <a:ext cx="417512" cy="3079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AT</a:t>
            </a:r>
          </a:p>
        </p:txBody>
      </p:sp>
      <p:sp>
        <p:nvSpPr>
          <p:cNvPr id="111" name="110 CuadroTexto"/>
          <p:cNvSpPr txBox="1"/>
          <p:nvPr/>
        </p:nvSpPr>
        <p:spPr>
          <a:xfrm>
            <a:off x="2249488" y="4448175"/>
            <a:ext cx="417512" cy="3063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AT</a:t>
            </a:r>
          </a:p>
        </p:txBody>
      </p:sp>
      <p:grpSp>
        <p:nvGrpSpPr>
          <p:cNvPr id="7" name="130 Grupo"/>
          <p:cNvGrpSpPr>
            <a:grpSpLocks/>
          </p:cNvGrpSpPr>
          <p:nvPr/>
        </p:nvGrpSpPr>
        <p:grpSpPr bwMode="auto">
          <a:xfrm>
            <a:off x="4543425" y="1444625"/>
            <a:ext cx="3509963" cy="1087438"/>
            <a:chOff x="3776230" y="1490807"/>
            <a:chExt cx="4660899" cy="1772111"/>
          </a:xfrm>
        </p:grpSpPr>
        <p:grpSp>
          <p:nvGrpSpPr>
            <p:cNvPr id="8" name="Group 90"/>
            <p:cNvGrpSpPr>
              <a:grpSpLocks/>
            </p:cNvGrpSpPr>
            <p:nvPr/>
          </p:nvGrpSpPr>
          <p:grpSpPr bwMode="auto">
            <a:xfrm>
              <a:off x="3776230" y="1490807"/>
              <a:ext cx="4660899" cy="1095375"/>
              <a:chOff x="2274" y="2766"/>
              <a:chExt cx="2936" cy="690"/>
            </a:xfrm>
          </p:grpSpPr>
          <p:sp>
            <p:nvSpPr>
              <p:cNvPr id="30799" name="Rectangle 76"/>
              <p:cNvSpPr>
                <a:spLocks noChangeArrowheads="1"/>
              </p:cNvSpPr>
              <p:nvPr/>
            </p:nvSpPr>
            <p:spPr bwMode="auto">
              <a:xfrm>
                <a:off x="2999" y="2780"/>
                <a:ext cx="1279" cy="60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_tradnl" sz="1800"/>
              </a:p>
            </p:txBody>
          </p:sp>
          <p:sp>
            <p:nvSpPr>
              <p:cNvPr id="30800" name="Line 78"/>
              <p:cNvSpPr>
                <a:spLocks noChangeShapeType="1"/>
              </p:cNvSpPr>
              <p:nvPr/>
            </p:nvSpPr>
            <p:spPr bwMode="auto">
              <a:xfrm>
                <a:off x="2672" y="3279"/>
                <a:ext cx="319" cy="1"/>
              </a:xfrm>
              <a:prstGeom prst="line">
                <a:avLst/>
              </a:prstGeom>
              <a:noFill/>
              <a:ln w="76200">
                <a:solidFill>
                  <a:srgbClr val="0000FF"/>
                </a:solidFill>
                <a:miter lim="800000"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es-ES"/>
              </a:p>
            </p:txBody>
          </p:sp>
          <p:sp>
            <p:nvSpPr>
              <p:cNvPr id="115" name="Text Box 79"/>
              <p:cNvSpPr txBox="1">
                <a:spLocks noChangeArrowheads="1"/>
              </p:cNvSpPr>
              <p:nvPr/>
            </p:nvSpPr>
            <p:spPr bwMode="auto">
              <a:xfrm>
                <a:off x="2991" y="2931"/>
                <a:ext cx="1265" cy="2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COMBINATIONAL</a:t>
                </a:r>
                <a:endParaRPr lang="en-US" sz="1100" b="1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30802" name="Line 80"/>
              <p:cNvSpPr>
                <a:spLocks noChangeShapeType="1"/>
              </p:cNvSpPr>
              <p:nvPr/>
            </p:nvSpPr>
            <p:spPr bwMode="auto">
              <a:xfrm>
                <a:off x="2677" y="2887"/>
                <a:ext cx="319" cy="1"/>
              </a:xfrm>
              <a:prstGeom prst="line">
                <a:avLst/>
              </a:prstGeom>
              <a:noFill/>
              <a:ln w="76200">
                <a:solidFill>
                  <a:srgbClr val="0000FF"/>
                </a:solidFill>
                <a:miter lim="800000"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es-ES"/>
              </a:p>
            </p:txBody>
          </p:sp>
          <p:sp>
            <p:nvSpPr>
              <p:cNvPr id="30803" name="Line 81"/>
              <p:cNvSpPr>
                <a:spLocks noChangeShapeType="1"/>
              </p:cNvSpPr>
              <p:nvPr/>
            </p:nvSpPr>
            <p:spPr bwMode="auto">
              <a:xfrm>
                <a:off x="4279" y="2912"/>
                <a:ext cx="319" cy="1"/>
              </a:xfrm>
              <a:prstGeom prst="line">
                <a:avLst/>
              </a:prstGeom>
              <a:noFill/>
              <a:ln w="76200">
                <a:solidFill>
                  <a:srgbClr val="0000FF"/>
                </a:solidFill>
                <a:miter lim="800000"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es-ES"/>
              </a:p>
            </p:txBody>
          </p:sp>
          <p:sp>
            <p:nvSpPr>
              <p:cNvPr id="118" name="Text Box 82"/>
              <p:cNvSpPr txBox="1">
                <a:spLocks noChangeArrowheads="1"/>
              </p:cNvSpPr>
              <p:nvPr/>
            </p:nvSpPr>
            <p:spPr bwMode="auto">
              <a:xfrm>
                <a:off x="2283" y="2768"/>
                <a:ext cx="477" cy="3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defRPr/>
                </a:pPr>
                <a:r>
                  <a:rPr lang="en-US" sz="14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ES1</a:t>
                </a:r>
              </a:p>
            </p:txBody>
          </p:sp>
          <p:sp>
            <p:nvSpPr>
              <p:cNvPr id="119" name="Text Box 83"/>
              <p:cNvSpPr txBox="1">
                <a:spLocks noChangeArrowheads="1"/>
              </p:cNvSpPr>
              <p:nvPr/>
            </p:nvSpPr>
            <p:spPr bwMode="auto">
              <a:xfrm>
                <a:off x="4604" y="2766"/>
                <a:ext cx="591" cy="3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defRPr/>
                </a:pPr>
                <a:r>
                  <a:rPr lang="en-US" sz="14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SS1</a:t>
                </a:r>
              </a:p>
            </p:txBody>
          </p:sp>
          <p:sp>
            <p:nvSpPr>
              <p:cNvPr id="120" name="Text Box 84"/>
              <p:cNvSpPr txBox="1">
                <a:spLocks noChangeArrowheads="1"/>
              </p:cNvSpPr>
              <p:nvPr/>
            </p:nvSpPr>
            <p:spPr bwMode="auto">
              <a:xfrm>
                <a:off x="2274" y="3139"/>
                <a:ext cx="477" cy="3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defRPr/>
                </a:pPr>
                <a:r>
                  <a:rPr lang="en-US" sz="14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ESN</a:t>
                </a:r>
              </a:p>
            </p:txBody>
          </p:sp>
          <p:sp>
            <p:nvSpPr>
              <p:cNvPr id="121" name="Text Box 85"/>
              <p:cNvSpPr txBox="1">
                <a:spLocks noChangeArrowheads="1"/>
              </p:cNvSpPr>
              <p:nvPr/>
            </p:nvSpPr>
            <p:spPr bwMode="auto">
              <a:xfrm>
                <a:off x="2295" y="2940"/>
                <a:ext cx="477" cy="3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defRPr/>
                </a:pPr>
                <a:endParaRPr lang="es-ES_tradnl" sz="1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30808" name="Line 86"/>
              <p:cNvSpPr>
                <a:spLocks noChangeShapeType="1"/>
              </p:cNvSpPr>
              <p:nvPr/>
            </p:nvSpPr>
            <p:spPr bwMode="auto">
              <a:xfrm>
                <a:off x="2675" y="3088"/>
                <a:ext cx="319" cy="1"/>
              </a:xfrm>
              <a:prstGeom prst="line">
                <a:avLst/>
              </a:prstGeom>
              <a:noFill/>
              <a:ln w="76200">
                <a:solidFill>
                  <a:srgbClr val="0000FF"/>
                </a:solidFill>
                <a:miter lim="800000"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es-ES"/>
              </a:p>
            </p:txBody>
          </p:sp>
          <p:sp>
            <p:nvSpPr>
              <p:cNvPr id="30809" name="Line 87"/>
              <p:cNvSpPr>
                <a:spLocks noChangeShapeType="1"/>
              </p:cNvSpPr>
              <p:nvPr/>
            </p:nvSpPr>
            <p:spPr bwMode="auto">
              <a:xfrm>
                <a:off x="4277" y="3197"/>
                <a:ext cx="319" cy="1"/>
              </a:xfrm>
              <a:prstGeom prst="line">
                <a:avLst/>
              </a:prstGeom>
              <a:noFill/>
              <a:ln w="76200">
                <a:solidFill>
                  <a:srgbClr val="0000FF"/>
                </a:solidFill>
                <a:miter lim="800000"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es-ES"/>
              </a:p>
            </p:txBody>
          </p:sp>
          <p:sp>
            <p:nvSpPr>
              <p:cNvPr id="124" name="Text Box 88"/>
              <p:cNvSpPr txBox="1">
                <a:spLocks noChangeArrowheads="1"/>
              </p:cNvSpPr>
              <p:nvPr/>
            </p:nvSpPr>
            <p:spPr bwMode="auto">
              <a:xfrm>
                <a:off x="4619" y="3069"/>
                <a:ext cx="591" cy="3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defRPr/>
                </a:pPr>
                <a:r>
                  <a:rPr lang="en-US" sz="14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SS2</a:t>
                </a:r>
              </a:p>
            </p:txBody>
          </p:sp>
        </p:grpSp>
        <p:sp>
          <p:nvSpPr>
            <p:cNvPr id="30793" name="Rectangle 76"/>
            <p:cNvSpPr>
              <a:spLocks noChangeArrowheads="1"/>
            </p:cNvSpPr>
            <p:nvPr/>
          </p:nvSpPr>
          <p:spPr bwMode="auto">
            <a:xfrm>
              <a:off x="4941022" y="2568243"/>
              <a:ext cx="2030413" cy="67042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 sz="1800"/>
            </a:p>
          </p:txBody>
        </p:sp>
        <p:sp>
          <p:nvSpPr>
            <p:cNvPr id="126" name="Text Box 79"/>
            <p:cNvSpPr txBox="1">
              <a:spLocks noChangeArrowheads="1"/>
            </p:cNvSpPr>
            <p:nvPr/>
          </p:nvSpPr>
          <p:spPr bwMode="auto">
            <a:xfrm>
              <a:off x="4946198" y="2561834"/>
              <a:ext cx="2008971" cy="7010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1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TIMER</a:t>
              </a:r>
            </a:p>
            <a:p>
              <a:pPr algn="ctr">
                <a:defRPr/>
              </a:pPr>
              <a:r>
                <a:rPr lang="en-US" sz="11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10 seconds</a:t>
              </a:r>
              <a:endParaRPr lang="en-US" sz="1050" b="1" dirty="0">
                <a:solidFill>
                  <a:srgbClr val="0000FF"/>
                </a:solidFill>
              </a:endParaRPr>
            </a:p>
          </p:txBody>
        </p:sp>
        <p:sp>
          <p:nvSpPr>
            <p:cNvPr id="30795" name="Line 86"/>
            <p:cNvSpPr>
              <a:spLocks noChangeShapeType="1"/>
            </p:cNvSpPr>
            <p:nvPr/>
          </p:nvSpPr>
          <p:spPr bwMode="auto">
            <a:xfrm>
              <a:off x="4426673" y="2736273"/>
              <a:ext cx="506412" cy="1588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30796" name="Line 86"/>
            <p:cNvSpPr>
              <a:spLocks noChangeShapeType="1"/>
            </p:cNvSpPr>
            <p:nvPr/>
          </p:nvSpPr>
          <p:spPr bwMode="auto">
            <a:xfrm>
              <a:off x="6994381" y="2773218"/>
              <a:ext cx="506412" cy="1588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129" name="Text Box 84"/>
            <p:cNvSpPr txBox="1">
              <a:spLocks noChangeArrowheads="1"/>
            </p:cNvSpPr>
            <p:nvPr/>
          </p:nvSpPr>
          <p:spPr bwMode="auto">
            <a:xfrm>
              <a:off x="3909038" y="2541138"/>
              <a:ext cx="579713" cy="5018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en-US" sz="1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AT</a:t>
              </a:r>
            </a:p>
          </p:txBody>
        </p:sp>
        <p:sp>
          <p:nvSpPr>
            <p:cNvPr id="130" name="Text Box 84"/>
            <p:cNvSpPr txBox="1">
              <a:spLocks noChangeArrowheads="1"/>
            </p:cNvSpPr>
            <p:nvPr/>
          </p:nvSpPr>
          <p:spPr bwMode="auto">
            <a:xfrm>
              <a:off x="7515911" y="2546312"/>
              <a:ext cx="579714" cy="5018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en-US" sz="1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FT</a:t>
              </a:r>
            </a:p>
          </p:txBody>
        </p:sp>
      </p:grpSp>
      <p:sp>
        <p:nvSpPr>
          <p:cNvPr id="133" name="132 Abrir llave"/>
          <p:cNvSpPr/>
          <p:nvPr/>
        </p:nvSpPr>
        <p:spPr>
          <a:xfrm>
            <a:off x="4359275" y="1477963"/>
            <a:ext cx="222250" cy="923925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sp>
        <p:nvSpPr>
          <p:cNvPr id="134" name="133 Cerrar llave"/>
          <p:cNvSpPr/>
          <p:nvPr/>
        </p:nvSpPr>
        <p:spPr>
          <a:xfrm>
            <a:off x="7767638" y="1422400"/>
            <a:ext cx="120650" cy="941388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sp>
        <p:nvSpPr>
          <p:cNvPr id="30749" name="Rectangle 76"/>
          <p:cNvSpPr>
            <a:spLocks noChangeArrowheads="1"/>
          </p:cNvSpPr>
          <p:nvPr/>
        </p:nvSpPr>
        <p:spPr bwMode="auto">
          <a:xfrm>
            <a:off x="5432425" y="2673350"/>
            <a:ext cx="1530350" cy="5857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 sz="1800"/>
          </a:p>
        </p:txBody>
      </p:sp>
      <p:sp>
        <p:nvSpPr>
          <p:cNvPr id="136" name="Text Box 79"/>
          <p:cNvSpPr txBox="1">
            <a:spLocks noChangeArrowheads="1"/>
          </p:cNvSpPr>
          <p:nvPr/>
        </p:nvSpPr>
        <p:spPr bwMode="auto">
          <a:xfrm>
            <a:off x="5441950" y="2811463"/>
            <a:ext cx="15128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AUTOMATION</a:t>
            </a:r>
            <a:endParaRPr lang="en-US" sz="1100" b="1" dirty="0">
              <a:solidFill>
                <a:srgbClr val="0000FF"/>
              </a:solidFill>
            </a:endParaRPr>
          </a:p>
        </p:txBody>
      </p:sp>
      <p:cxnSp>
        <p:nvCxnSpPr>
          <p:cNvPr id="139" name="138 Conector recto"/>
          <p:cNvCxnSpPr>
            <a:stCxn id="136" idx="1"/>
          </p:cNvCxnSpPr>
          <p:nvPr/>
        </p:nvCxnSpPr>
        <p:spPr>
          <a:xfrm rot="10800000" flipV="1">
            <a:off x="3998913" y="2949575"/>
            <a:ext cx="1443037" cy="63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1" name="140 Conector recto"/>
          <p:cNvCxnSpPr/>
          <p:nvPr/>
        </p:nvCxnSpPr>
        <p:spPr>
          <a:xfrm rot="5400000" flipH="1" flipV="1">
            <a:off x="3477419" y="2461419"/>
            <a:ext cx="1006475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3" name="142 Conector recto de flecha"/>
          <p:cNvCxnSpPr>
            <a:endCxn id="133" idx="1"/>
          </p:cNvCxnSpPr>
          <p:nvPr/>
        </p:nvCxnSpPr>
        <p:spPr>
          <a:xfrm>
            <a:off x="3971925" y="1939925"/>
            <a:ext cx="38735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5" name="144 Conector recto"/>
          <p:cNvCxnSpPr/>
          <p:nvPr/>
        </p:nvCxnSpPr>
        <p:spPr>
          <a:xfrm rot="10800000">
            <a:off x="7893050" y="1906588"/>
            <a:ext cx="677863" cy="476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8" name="147 Conector recto"/>
          <p:cNvCxnSpPr/>
          <p:nvPr/>
        </p:nvCxnSpPr>
        <p:spPr>
          <a:xfrm rot="5400000" flipH="1" flipV="1">
            <a:off x="8073231" y="2410619"/>
            <a:ext cx="1006475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9" name="148 Conector recto de flecha"/>
          <p:cNvCxnSpPr>
            <a:endCxn id="136" idx="3"/>
          </p:cNvCxnSpPr>
          <p:nvPr/>
        </p:nvCxnSpPr>
        <p:spPr>
          <a:xfrm rot="10800000" flipV="1">
            <a:off x="6954838" y="2927350"/>
            <a:ext cx="1625600" cy="222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760" name="Rectangle 66"/>
          <p:cNvSpPr>
            <a:spLocks noChangeArrowheads="1"/>
          </p:cNvSpPr>
          <p:nvPr/>
        </p:nvSpPr>
        <p:spPr bwMode="auto">
          <a:xfrm>
            <a:off x="3895725" y="4129088"/>
            <a:ext cx="4002088" cy="175680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30761" name="Line 33"/>
          <p:cNvSpPr>
            <a:spLocks noChangeShapeType="1"/>
          </p:cNvSpPr>
          <p:nvPr/>
        </p:nvSpPr>
        <p:spPr bwMode="auto">
          <a:xfrm>
            <a:off x="4726223" y="5357207"/>
            <a:ext cx="41408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0762" name="Line 34"/>
          <p:cNvSpPr>
            <a:spLocks noChangeShapeType="1"/>
          </p:cNvSpPr>
          <p:nvPr/>
        </p:nvSpPr>
        <p:spPr bwMode="auto">
          <a:xfrm flipV="1">
            <a:off x="5523592" y="5349270"/>
            <a:ext cx="892199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0763" name="Line 35"/>
          <p:cNvSpPr>
            <a:spLocks noChangeShapeType="1"/>
          </p:cNvSpPr>
          <p:nvPr/>
        </p:nvSpPr>
        <p:spPr bwMode="auto">
          <a:xfrm flipV="1">
            <a:off x="5127824" y="5107947"/>
            <a:ext cx="0" cy="24132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0764" name="Line 36"/>
          <p:cNvSpPr>
            <a:spLocks noChangeShapeType="1"/>
          </p:cNvSpPr>
          <p:nvPr/>
        </p:nvSpPr>
        <p:spPr bwMode="auto">
          <a:xfrm flipV="1">
            <a:off x="5529100" y="5106359"/>
            <a:ext cx="0" cy="24132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0765" name="Line 38"/>
          <p:cNvSpPr>
            <a:spLocks noChangeShapeType="1"/>
          </p:cNvSpPr>
          <p:nvPr/>
        </p:nvSpPr>
        <p:spPr bwMode="auto">
          <a:xfrm>
            <a:off x="4583367" y="5827944"/>
            <a:ext cx="9519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0766" name="Line 40"/>
          <p:cNvSpPr>
            <a:spLocks noChangeShapeType="1"/>
          </p:cNvSpPr>
          <p:nvPr/>
        </p:nvSpPr>
        <p:spPr bwMode="auto">
          <a:xfrm flipV="1">
            <a:off x="5529462" y="5576302"/>
            <a:ext cx="0" cy="24132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0768" name="Line 43"/>
          <p:cNvSpPr>
            <a:spLocks noChangeShapeType="1"/>
          </p:cNvSpPr>
          <p:nvPr/>
        </p:nvSpPr>
        <p:spPr bwMode="auto">
          <a:xfrm>
            <a:off x="5119286" y="5438177"/>
            <a:ext cx="0" cy="342931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0769" name="Text Box 46"/>
          <p:cNvSpPr txBox="1">
            <a:spLocks noChangeArrowheads="1"/>
          </p:cNvSpPr>
          <p:nvPr/>
        </p:nvSpPr>
        <p:spPr bwMode="auto">
          <a:xfrm>
            <a:off x="4012363" y="5034915"/>
            <a:ext cx="431158" cy="3381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AT</a:t>
            </a:r>
          </a:p>
        </p:txBody>
      </p:sp>
      <p:sp>
        <p:nvSpPr>
          <p:cNvPr id="30770" name="Text Box 47"/>
          <p:cNvSpPr txBox="1">
            <a:spLocks noChangeArrowheads="1"/>
          </p:cNvSpPr>
          <p:nvPr/>
        </p:nvSpPr>
        <p:spPr bwMode="auto">
          <a:xfrm>
            <a:off x="4145455" y="5493745"/>
            <a:ext cx="185696" cy="3381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" sz="1600"/>
          </a:p>
        </p:txBody>
      </p:sp>
      <p:sp>
        <p:nvSpPr>
          <p:cNvPr id="30771" name="Line 59"/>
          <p:cNvSpPr>
            <a:spLocks noChangeShapeType="1"/>
          </p:cNvSpPr>
          <p:nvPr/>
        </p:nvSpPr>
        <p:spPr bwMode="auto">
          <a:xfrm flipH="1">
            <a:off x="6400800" y="5361970"/>
            <a:ext cx="3575" cy="456026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0772" name="Text Box 46"/>
          <p:cNvSpPr txBox="1">
            <a:spLocks noChangeArrowheads="1"/>
          </p:cNvSpPr>
          <p:nvPr/>
        </p:nvSpPr>
        <p:spPr bwMode="auto">
          <a:xfrm>
            <a:off x="4009638" y="5581204"/>
            <a:ext cx="434677" cy="3385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FT</a:t>
            </a:r>
          </a:p>
        </p:txBody>
      </p:sp>
      <p:cxnSp>
        <p:nvCxnSpPr>
          <p:cNvPr id="155" name="154 Conector recto"/>
          <p:cNvCxnSpPr>
            <a:stCxn id="30763" idx="1"/>
            <a:endCxn id="30764" idx="1"/>
          </p:cNvCxnSpPr>
          <p:nvPr/>
        </p:nvCxnSpPr>
        <p:spPr bwMode="auto">
          <a:xfrm rot="5400000" flipH="1" flipV="1">
            <a:off x="5327650" y="4906963"/>
            <a:ext cx="1587" cy="4016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4" name="Line 43"/>
          <p:cNvSpPr>
            <a:spLocks noChangeShapeType="1"/>
          </p:cNvSpPr>
          <p:nvPr/>
        </p:nvSpPr>
        <p:spPr bwMode="auto">
          <a:xfrm>
            <a:off x="5124048" y="4676108"/>
            <a:ext cx="0" cy="342931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0775" name="Line 43"/>
          <p:cNvSpPr>
            <a:spLocks noChangeShapeType="1"/>
          </p:cNvSpPr>
          <p:nvPr/>
        </p:nvSpPr>
        <p:spPr bwMode="auto">
          <a:xfrm>
            <a:off x="5519283" y="4671345"/>
            <a:ext cx="0" cy="342931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cxnSp>
        <p:nvCxnSpPr>
          <p:cNvPr id="160" name="159 Conector recto de flecha"/>
          <p:cNvCxnSpPr/>
          <p:nvPr/>
        </p:nvCxnSpPr>
        <p:spPr bwMode="auto">
          <a:xfrm>
            <a:off x="5124450" y="4833938"/>
            <a:ext cx="404813" cy="158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1" name="160 CuadroTexto"/>
          <p:cNvSpPr txBox="1"/>
          <p:nvPr/>
        </p:nvSpPr>
        <p:spPr bwMode="auto">
          <a:xfrm>
            <a:off x="5126038" y="4208463"/>
            <a:ext cx="327025" cy="2714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L2</a:t>
            </a:r>
          </a:p>
        </p:txBody>
      </p:sp>
      <p:sp>
        <p:nvSpPr>
          <p:cNvPr id="162" name="161 CuadroTexto"/>
          <p:cNvSpPr txBox="1"/>
          <p:nvPr/>
        </p:nvSpPr>
        <p:spPr bwMode="auto">
          <a:xfrm>
            <a:off x="5078413" y="4465638"/>
            <a:ext cx="503237" cy="2778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>
                <a:solidFill>
                  <a:srgbClr val="FF0000"/>
                </a:solidFill>
                <a:latin typeface="+mn-lt"/>
              </a:rPr>
              <a:t>10 s</a:t>
            </a:r>
          </a:p>
        </p:txBody>
      </p:sp>
      <p:sp>
        <p:nvSpPr>
          <p:cNvPr id="30779" name="Line 35"/>
          <p:cNvSpPr>
            <a:spLocks noChangeShapeType="1"/>
          </p:cNvSpPr>
          <p:nvPr/>
        </p:nvSpPr>
        <p:spPr bwMode="auto">
          <a:xfrm flipV="1">
            <a:off x="6408766" y="5094513"/>
            <a:ext cx="2082" cy="25475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0780" name="Line 36"/>
          <p:cNvSpPr>
            <a:spLocks noChangeShapeType="1"/>
          </p:cNvSpPr>
          <p:nvPr/>
        </p:nvSpPr>
        <p:spPr bwMode="auto">
          <a:xfrm flipV="1">
            <a:off x="7496105" y="5094182"/>
            <a:ext cx="1219" cy="26722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cxnSp>
        <p:nvCxnSpPr>
          <p:cNvPr id="165" name="164 Conector recto"/>
          <p:cNvCxnSpPr>
            <a:endCxn id="30780" idx="1"/>
          </p:cNvCxnSpPr>
          <p:nvPr/>
        </p:nvCxnSpPr>
        <p:spPr bwMode="auto">
          <a:xfrm flipV="1">
            <a:off x="6410848" y="5094182"/>
            <a:ext cx="1086476" cy="33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82" name="Line 43"/>
          <p:cNvSpPr>
            <a:spLocks noChangeShapeType="1"/>
          </p:cNvSpPr>
          <p:nvPr/>
        </p:nvSpPr>
        <p:spPr bwMode="auto">
          <a:xfrm>
            <a:off x="6414514" y="4695160"/>
            <a:ext cx="0" cy="342931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0783" name="Line 43"/>
          <p:cNvSpPr>
            <a:spLocks noChangeShapeType="1"/>
          </p:cNvSpPr>
          <p:nvPr/>
        </p:nvSpPr>
        <p:spPr bwMode="auto">
          <a:xfrm>
            <a:off x="6809750" y="4690396"/>
            <a:ext cx="3032" cy="1102479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cxnSp>
        <p:nvCxnSpPr>
          <p:cNvPr id="168" name="167 Conector recto de flecha"/>
          <p:cNvCxnSpPr/>
          <p:nvPr/>
        </p:nvCxnSpPr>
        <p:spPr bwMode="auto">
          <a:xfrm>
            <a:off x="6415088" y="4852988"/>
            <a:ext cx="404812" cy="158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9" name="168 CuadroTexto"/>
          <p:cNvSpPr txBox="1"/>
          <p:nvPr/>
        </p:nvSpPr>
        <p:spPr bwMode="auto">
          <a:xfrm>
            <a:off x="6416675" y="4227513"/>
            <a:ext cx="40163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L4</a:t>
            </a:r>
          </a:p>
        </p:txBody>
      </p:sp>
      <p:sp>
        <p:nvSpPr>
          <p:cNvPr id="170" name="169 CuadroTexto"/>
          <p:cNvSpPr txBox="1"/>
          <p:nvPr/>
        </p:nvSpPr>
        <p:spPr bwMode="auto">
          <a:xfrm>
            <a:off x="6369050" y="4484688"/>
            <a:ext cx="503238" cy="2778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>
                <a:solidFill>
                  <a:srgbClr val="FF0000"/>
                </a:solidFill>
                <a:latin typeface="+mn-lt"/>
              </a:rPr>
              <a:t>10 s</a:t>
            </a:r>
          </a:p>
        </p:txBody>
      </p:sp>
      <p:cxnSp>
        <p:nvCxnSpPr>
          <p:cNvPr id="171" name="170 Conector recto"/>
          <p:cNvCxnSpPr/>
          <p:nvPr/>
        </p:nvCxnSpPr>
        <p:spPr bwMode="auto">
          <a:xfrm>
            <a:off x="5362575" y="5826919"/>
            <a:ext cx="1455954" cy="156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89" name="Line 40"/>
          <p:cNvSpPr>
            <a:spLocks noChangeShapeType="1"/>
          </p:cNvSpPr>
          <p:nvPr/>
        </p:nvSpPr>
        <p:spPr bwMode="auto">
          <a:xfrm flipV="1">
            <a:off x="6812221" y="5581928"/>
            <a:ext cx="0" cy="24132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cxnSp>
        <p:nvCxnSpPr>
          <p:cNvPr id="175" name="174 Conector recto"/>
          <p:cNvCxnSpPr>
            <a:stCxn id="30789" idx="1"/>
            <a:endCxn id="137" idx="1"/>
          </p:cNvCxnSpPr>
          <p:nvPr/>
        </p:nvCxnSpPr>
        <p:spPr bwMode="auto">
          <a:xfrm>
            <a:off x="6812221" y="5581928"/>
            <a:ext cx="678385" cy="12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91" name="Line 34"/>
          <p:cNvSpPr>
            <a:spLocks noChangeShapeType="1"/>
          </p:cNvSpPr>
          <p:nvPr/>
        </p:nvSpPr>
        <p:spPr bwMode="auto">
          <a:xfrm>
            <a:off x="7497325" y="5364211"/>
            <a:ext cx="209761" cy="160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37" name="Line 40"/>
          <p:cNvSpPr>
            <a:spLocks noChangeShapeType="1"/>
          </p:cNvSpPr>
          <p:nvPr/>
        </p:nvSpPr>
        <p:spPr bwMode="auto">
          <a:xfrm flipV="1">
            <a:off x="7490606" y="5582049"/>
            <a:ext cx="0" cy="24132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40" name="Line 34"/>
          <p:cNvSpPr>
            <a:spLocks noChangeShapeType="1"/>
          </p:cNvSpPr>
          <p:nvPr/>
        </p:nvSpPr>
        <p:spPr bwMode="auto">
          <a:xfrm flipV="1">
            <a:off x="7483927" y="5812031"/>
            <a:ext cx="232556" cy="100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46" name="Line 43"/>
          <p:cNvSpPr>
            <a:spLocks noChangeShapeType="1"/>
          </p:cNvSpPr>
          <p:nvPr/>
        </p:nvSpPr>
        <p:spPr bwMode="auto">
          <a:xfrm>
            <a:off x="7487892" y="5271868"/>
            <a:ext cx="0" cy="342931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06" name="10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776803-6CD5-4D78-8881-B8DA400C0122}" type="slidenum">
              <a:rPr lang="es-E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12147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1163" y="228600"/>
            <a:ext cx="8015287" cy="914400"/>
          </a:xfrm>
          <a:noFill/>
        </p:spPr>
        <p:txBody>
          <a:bodyPr lIns="92075" tIns="46038" rIns="92075" bIns="46038"/>
          <a:lstStyle/>
          <a:p>
            <a:r>
              <a:rPr lang="en-US" sz="4000" dirty="0"/>
              <a:t>Example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710795" y="4540757"/>
            <a:ext cx="28035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  <a:latin typeface="+mn-lt"/>
              </a:rPr>
              <a:t>P</a:t>
            </a:r>
            <a:r>
              <a:rPr lang="en-US" dirty="0">
                <a:latin typeface="+mn-lt"/>
              </a:rPr>
              <a:t>: Running button</a:t>
            </a:r>
          </a:p>
        </p:txBody>
      </p:sp>
      <p:sp>
        <p:nvSpPr>
          <p:cNvPr id="619524" name="Text Box 4"/>
          <p:cNvSpPr txBox="1">
            <a:spLocks noChangeArrowheads="1"/>
          </p:cNvSpPr>
          <p:nvPr/>
        </p:nvSpPr>
        <p:spPr bwMode="auto">
          <a:xfrm>
            <a:off x="765175" y="2617788"/>
            <a:ext cx="358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835025" y="2139950"/>
            <a:ext cx="285750" cy="431800"/>
            <a:chOff x="3360" y="2208"/>
            <a:chExt cx="384" cy="768"/>
          </a:xfrm>
        </p:grpSpPr>
        <p:sp>
          <p:nvSpPr>
            <p:cNvPr id="31858" name="Line 6"/>
            <p:cNvSpPr>
              <a:spLocks noChangeShapeType="1"/>
            </p:cNvSpPr>
            <p:nvPr/>
          </p:nvSpPr>
          <p:spPr bwMode="auto">
            <a:xfrm>
              <a:off x="3360" y="268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1859" name="Line 7"/>
            <p:cNvSpPr>
              <a:spLocks noChangeShapeType="1"/>
            </p:cNvSpPr>
            <p:nvPr/>
          </p:nvSpPr>
          <p:spPr bwMode="auto">
            <a:xfrm>
              <a:off x="3744" y="268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1860" name="Line 8"/>
            <p:cNvSpPr>
              <a:spLocks noChangeShapeType="1"/>
            </p:cNvSpPr>
            <p:nvPr/>
          </p:nvSpPr>
          <p:spPr bwMode="auto">
            <a:xfrm flipH="1">
              <a:off x="3360" y="2688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1861" name="Line 9"/>
            <p:cNvSpPr>
              <a:spLocks noChangeShapeType="1"/>
            </p:cNvSpPr>
            <p:nvPr/>
          </p:nvSpPr>
          <p:spPr bwMode="auto">
            <a:xfrm>
              <a:off x="3360" y="2688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1862" name="Line 10"/>
            <p:cNvSpPr>
              <a:spLocks noChangeShapeType="1"/>
            </p:cNvSpPr>
            <p:nvPr/>
          </p:nvSpPr>
          <p:spPr bwMode="auto">
            <a:xfrm flipV="1">
              <a:off x="3552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1863" name="Rectangle 11"/>
            <p:cNvSpPr>
              <a:spLocks noChangeArrowheads="1"/>
            </p:cNvSpPr>
            <p:nvPr/>
          </p:nvSpPr>
          <p:spPr bwMode="auto">
            <a:xfrm>
              <a:off x="3408" y="2208"/>
              <a:ext cx="288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1864" name="AutoShape 12"/>
            <p:cNvSpPr>
              <a:spLocks noChangeArrowheads="1"/>
            </p:cNvSpPr>
            <p:nvPr/>
          </p:nvSpPr>
          <p:spPr bwMode="auto">
            <a:xfrm>
              <a:off x="3408" y="2208"/>
              <a:ext cx="288" cy="336"/>
            </a:xfrm>
            <a:prstGeom prst="rtTriangl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5800725" y="3216275"/>
            <a:ext cx="1414463" cy="1455738"/>
            <a:chOff x="3038" y="2574"/>
            <a:chExt cx="891" cy="917"/>
          </a:xfrm>
        </p:grpSpPr>
        <p:sp>
          <p:nvSpPr>
            <p:cNvPr id="31852" name="Rectangle 14"/>
            <p:cNvSpPr>
              <a:spLocks noChangeArrowheads="1"/>
            </p:cNvSpPr>
            <p:nvPr/>
          </p:nvSpPr>
          <p:spPr bwMode="auto">
            <a:xfrm>
              <a:off x="3038" y="2778"/>
              <a:ext cx="811" cy="71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1853" name="Line 15"/>
            <p:cNvSpPr>
              <a:spLocks noChangeShapeType="1"/>
            </p:cNvSpPr>
            <p:nvPr/>
          </p:nvSpPr>
          <p:spPr bwMode="auto">
            <a:xfrm flipV="1">
              <a:off x="3038" y="2574"/>
              <a:ext cx="0" cy="91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1854" name="Line 16"/>
            <p:cNvSpPr>
              <a:spLocks noChangeShapeType="1"/>
            </p:cNvSpPr>
            <p:nvPr/>
          </p:nvSpPr>
          <p:spPr bwMode="auto">
            <a:xfrm flipV="1">
              <a:off x="3849" y="2574"/>
              <a:ext cx="0" cy="8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1855" name="Rectangle 17"/>
            <p:cNvSpPr>
              <a:spLocks noChangeArrowheads="1"/>
            </p:cNvSpPr>
            <p:nvPr/>
          </p:nvSpPr>
          <p:spPr bwMode="auto">
            <a:xfrm>
              <a:off x="3832" y="3434"/>
              <a:ext cx="95" cy="49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1856" name="Line 18"/>
            <p:cNvSpPr>
              <a:spLocks noChangeShapeType="1"/>
            </p:cNvSpPr>
            <p:nvPr/>
          </p:nvSpPr>
          <p:spPr bwMode="auto">
            <a:xfrm>
              <a:off x="3038" y="3491"/>
              <a:ext cx="89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1857" name="Line 19"/>
            <p:cNvSpPr>
              <a:spLocks noChangeShapeType="1"/>
            </p:cNvSpPr>
            <p:nvPr/>
          </p:nvSpPr>
          <p:spPr bwMode="auto">
            <a:xfrm>
              <a:off x="3838" y="3423"/>
              <a:ext cx="8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31751" name="Rectangle 20"/>
          <p:cNvSpPr>
            <a:spLocks noChangeArrowheads="1"/>
          </p:cNvSpPr>
          <p:nvPr/>
        </p:nvSpPr>
        <p:spPr bwMode="auto">
          <a:xfrm>
            <a:off x="463550" y="1595438"/>
            <a:ext cx="7772400" cy="955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400"/>
              <a:t>Transport wagon:</a:t>
            </a:r>
            <a:endParaRPr lang="en-US" sz="2400">
              <a:sym typeface="Symbol" pitchFamily="18" charset="2"/>
            </a:endParaRPr>
          </a:p>
        </p:txBody>
      </p:sp>
      <p:sp>
        <p:nvSpPr>
          <p:cNvPr id="619541" name="Rectangle 21"/>
          <p:cNvSpPr>
            <a:spLocks noChangeArrowheads="1"/>
          </p:cNvSpPr>
          <p:nvPr/>
        </p:nvSpPr>
        <p:spPr bwMode="auto">
          <a:xfrm>
            <a:off x="1420813" y="3125788"/>
            <a:ext cx="111125" cy="1333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s-ES_tradnl"/>
          </a:p>
        </p:txBody>
      </p:sp>
      <p:grpSp>
        <p:nvGrpSpPr>
          <p:cNvPr id="4" name="Group 22"/>
          <p:cNvGrpSpPr>
            <a:grpSpLocks/>
          </p:cNvGrpSpPr>
          <p:nvPr/>
        </p:nvGrpSpPr>
        <p:grpSpPr bwMode="auto">
          <a:xfrm rot="10800000">
            <a:off x="1376363" y="3027363"/>
            <a:ext cx="4468812" cy="92075"/>
            <a:chOff x="593" y="2074"/>
            <a:chExt cx="4687" cy="118"/>
          </a:xfrm>
        </p:grpSpPr>
        <p:sp>
          <p:nvSpPr>
            <p:cNvPr id="31800" name="Line 23"/>
            <p:cNvSpPr>
              <a:spLocks noChangeShapeType="1"/>
            </p:cNvSpPr>
            <p:nvPr/>
          </p:nvSpPr>
          <p:spPr bwMode="auto">
            <a:xfrm flipV="1">
              <a:off x="593" y="2184"/>
              <a:ext cx="45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1801" name="Line 24"/>
            <p:cNvSpPr>
              <a:spLocks noChangeShapeType="1"/>
            </p:cNvSpPr>
            <p:nvPr/>
          </p:nvSpPr>
          <p:spPr bwMode="auto">
            <a:xfrm flipV="1">
              <a:off x="689" y="2077"/>
              <a:ext cx="45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grpSp>
          <p:nvGrpSpPr>
            <p:cNvPr id="5" name="Group 25"/>
            <p:cNvGrpSpPr>
              <a:grpSpLocks/>
            </p:cNvGrpSpPr>
            <p:nvPr/>
          </p:nvGrpSpPr>
          <p:grpSpPr bwMode="auto">
            <a:xfrm>
              <a:off x="618" y="2074"/>
              <a:ext cx="2011" cy="113"/>
              <a:chOff x="618" y="2074"/>
              <a:chExt cx="2011" cy="113"/>
            </a:xfrm>
          </p:grpSpPr>
          <p:sp>
            <p:nvSpPr>
              <p:cNvPr id="31831" name="Line 26"/>
              <p:cNvSpPr>
                <a:spLocks noChangeShapeType="1"/>
              </p:cNvSpPr>
              <p:nvPr/>
            </p:nvSpPr>
            <p:spPr bwMode="auto">
              <a:xfrm flipV="1">
                <a:off x="618" y="208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832" name="Line 27"/>
              <p:cNvSpPr>
                <a:spLocks noChangeShapeType="1"/>
              </p:cNvSpPr>
              <p:nvPr/>
            </p:nvSpPr>
            <p:spPr bwMode="auto">
              <a:xfrm flipV="1">
                <a:off x="714" y="208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833" name="Line 28"/>
              <p:cNvSpPr>
                <a:spLocks noChangeShapeType="1"/>
              </p:cNvSpPr>
              <p:nvPr/>
            </p:nvSpPr>
            <p:spPr bwMode="auto">
              <a:xfrm flipV="1">
                <a:off x="810" y="208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834" name="Line 29"/>
              <p:cNvSpPr>
                <a:spLocks noChangeShapeType="1"/>
              </p:cNvSpPr>
              <p:nvPr/>
            </p:nvSpPr>
            <p:spPr bwMode="auto">
              <a:xfrm flipV="1">
                <a:off x="906" y="208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835" name="Line 30"/>
              <p:cNvSpPr>
                <a:spLocks noChangeShapeType="1"/>
              </p:cNvSpPr>
              <p:nvPr/>
            </p:nvSpPr>
            <p:spPr bwMode="auto">
              <a:xfrm flipV="1">
                <a:off x="1002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836" name="Line 31"/>
              <p:cNvSpPr>
                <a:spLocks noChangeShapeType="1"/>
              </p:cNvSpPr>
              <p:nvPr/>
            </p:nvSpPr>
            <p:spPr bwMode="auto">
              <a:xfrm flipV="1">
                <a:off x="1098" y="2083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837" name="Line 32"/>
              <p:cNvSpPr>
                <a:spLocks noChangeShapeType="1"/>
              </p:cNvSpPr>
              <p:nvPr/>
            </p:nvSpPr>
            <p:spPr bwMode="auto">
              <a:xfrm flipV="1">
                <a:off x="1194" y="208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838" name="Line 33"/>
              <p:cNvSpPr>
                <a:spLocks noChangeShapeType="1"/>
              </p:cNvSpPr>
              <p:nvPr/>
            </p:nvSpPr>
            <p:spPr bwMode="auto">
              <a:xfrm flipV="1">
                <a:off x="1290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839" name="Line 34"/>
              <p:cNvSpPr>
                <a:spLocks noChangeShapeType="1"/>
              </p:cNvSpPr>
              <p:nvPr/>
            </p:nvSpPr>
            <p:spPr bwMode="auto">
              <a:xfrm flipV="1">
                <a:off x="1386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840" name="Line 35"/>
              <p:cNvSpPr>
                <a:spLocks noChangeShapeType="1"/>
              </p:cNvSpPr>
              <p:nvPr/>
            </p:nvSpPr>
            <p:spPr bwMode="auto">
              <a:xfrm flipV="1">
                <a:off x="1482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841" name="Line 36"/>
              <p:cNvSpPr>
                <a:spLocks noChangeShapeType="1"/>
              </p:cNvSpPr>
              <p:nvPr/>
            </p:nvSpPr>
            <p:spPr bwMode="auto">
              <a:xfrm flipV="1">
                <a:off x="1578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842" name="Line 37"/>
              <p:cNvSpPr>
                <a:spLocks noChangeShapeType="1"/>
              </p:cNvSpPr>
              <p:nvPr/>
            </p:nvSpPr>
            <p:spPr bwMode="auto">
              <a:xfrm flipV="1">
                <a:off x="1674" y="207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843" name="Line 38"/>
              <p:cNvSpPr>
                <a:spLocks noChangeShapeType="1"/>
              </p:cNvSpPr>
              <p:nvPr/>
            </p:nvSpPr>
            <p:spPr bwMode="auto">
              <a:xfrm flipV="1">
                <a:off x="1770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844" name="Line 39"/>
              <p:cNvSpPr>
                <a:spLocks noChangeShapeType="1"/>
              </p:cNvSpPr>
              <p:nvPr/>
            </p:nvSpPr>
            <p:spPr bwMode="auto">
              <a:xfrm flipV="1">
                <a:off x="1866" y="207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845" name="Line 40"/>
              <p:cNvSpPr>
                <a:spLocks noChangeShapeType="1"/>
              </p:cNvSpPr>
              <p:nvPr/>
            </p:nvSpPr>
            <p:spPr bwMode="auto">
              <a:xfrm flipV="1">
                <a:off x="1962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846" name="Line 41"/>
              <p:cNvSpPr>
                <a:spLocks noChangeShapeType="1"/>
              </p:cNvSpPr>
              <p:nvPr/>
            </p:nvSpPr>
            <p:spPr bwMode="auto">
              <a:xfrm flipV="1">
                <a:off x="2058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847" name="Line 42"/>
              <p:cNvSpPr>
                <a:spLocks noChangeShapeType="1"/>
              </p:cNvSpPr>
              <p:nvPr/>
            </p:nvSpPr>
            <p:spPr bwMode="auto">
              <a:xfrm flipV="1">
                <a:off x="2154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848" name="Line 43"/>
              <p:cNvSpPr>
                <a:spLocks noChangeShapeType="1"/>
              </p:cNvSpPr>
              <p:nvPr/>
            </p:nvSpPr>
            <p:spPr bwMode="auto">
              <a:xfrm flipV="1">
                <a:off x="2250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849" name="Line 44"/>
              <p:cNvSpPr>
                <a:spLocks noChangeShapeType="1"/>
              </p:cNvSpPr>
              <p:nvPr/>
            </p:nvSpPr>
            <p:spPr bwMode="auto">
              <a:xfrm flipV="1">
                <a:off x="2346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850" name="Line 45"/>
              <p:cNvSpPr>
                <a:spLocks noChangeShapeType="1"/>
              </p:cNvSpPr>
              <p:nvPr/>
            </p:nvSpPr>
            <p:spPr bwMode="auto">
              <a:xfrm flipV="1">
                <a:off x="2442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851" name="Line 46"/>
              <p:cNvSpPr>
                <a:spLocks noChangeShapeType="1"/>
              </p:cNvSpPr>
              <p:nvPr/>
            </p:nvSpPr>
            <p:spPr bwMode="auto">
              <a:xfrm flipV="1">
                <a:off x="2538" y="209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6" name="Group 47"/>
            <p:cNvGrpSpPr>
              <a:grpSpLocks/>
            </p:cNvGrpSpPr>
            <p:nvPr/>
          </p:nvGrpSpPr>
          <p:grpSpPr bwMode="auto">
            <a:xfrm>
              <a:off x="2625" y="2079"/>
              <a:ext cx="2011" cy="113"/>
              <a:chOff x="618" y="2074"/>
              <a:chExt cx="2011" cy="113"/>
            </a:xfrm>
          </p:grpSpPr>
          <p:sp>
            <p:nvSpPr>
              <p:cNvPr id="31810" name="Line 48"/>
              <p:cNvSpPr>
                <a:spLocks noChangeShapeType="1"/>
              </p:cNvSpPr>
              <p:nvPr/>
            </p:nvSpPr>
            <p:spPr bwMode="auto">
              <a:xfrm flipV="1">
                <a:off x="618" y="208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811" name="Line 49"/>
              <p:cNvSpPr>
                <a:spLocks noChangeShapeType="1"/>
              </p:cNvSpPr>
              <p:nvPr/>
            </p:nvSpPr>
            <p:spPr bwMode="auto">
              <a:xfrm flipV="1">
                <a:off x="714" y="208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812" name="Line 50"/>
              <p:cNvSpPr>
                <a:spLocks noChangeShapeType="1"/>
              </p:cNvSpPr>
              <p:nvPr/>
            </p:nvSpPr>
            <p:spPr bwMode="auto">
              <a:xfrm flipV="1">
                <a:off x="810" y="208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813" name="Line 51"/>
              <p:cNvSpPr>
                <a:spLocks noChangeShapeType="1"/>
              </p:cNvSpPr>
              <p:nvPr/>
            </p:nvSpPr>
            <p:spPr bwMode="auto">
              <a:xfrm flipV="1">
                <a:off x="906" y="208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814" name="Line 52"/>
              <p:cNvSpPr>
                <a:spLocks noChangeShapeType="1"/>
              </p:cNvSpPr>
              <p:nvPr/>
            </p:nvSpPr>
            <p:spPr bwMode="auto">
              <a:xfrm flipV="1">
                <a:off x="1002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815" name="Line 53"/>
              <p:cNvSpPr>
                <a:spLocks noChangeShapeType="1"/>
              </p:cNvSpPr>
              <p:nvPr/>
            </p:nvSpPr>
            <p:spPr bwMode="auto">
              <a:xfrm flipV="1">
                <a:off x="1098" y="2083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816" name="Line 54"/>
              <p:cNvSpPr>
                <a:spLocks noChangeShapeType="1"/>
              </p:cNvSpPr>
              <p:nvPr/>
            </p:nvSpPr>
            <p:spPr bwMode="auto">
              <a:xfrm flipV="1">
                <a:off x="1194" y="208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817" name="Line 55"/>
              <p:cNvSpPr>
                <a:spLocks noChangeShapeType="1"/>
              </p:cNvSpPr>
              <p:nvPr/>
            </p:nvSpPr>
            <p:spPr bwMode="auto">
              <a:xfrm flipV="1">
                <a:off x="1290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818" name="Line 56"/>
              <p:cNvSpPr>
                <a:spLocks noChangeShapeType="1"/>
              </p:cNvSpPr>
              <p:nvPr/>
            </p:nvSpPr>
            <p:spPr bwMode="auto">
              <a:xfrm flipV="1">
                <a:off x="1386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819" name="Line 57"/>
              <p:cNvSpPr>
                <a:spLocks noChangeShapeType="1"/>
              </p:cNvSpPr>
              <p:nvPr/>
            </p:nvSpPr>
            <p:spPr bwMode="auto">
              <a:xfrm flipV="1">
                <a:off x="1482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820" name="Line 58"/>
              <p:cNvSpPr>
                <a:spLocks noChangeShapeType="1"/>
              </p:cNvSpPr>
              <p:nvPr/>
            </p:nvSpPr>
            <p:spPr bwMode="auto">
              <a:xfrm flipV="1">
                <a:off x="1578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821" name="Line 59"/>
              <p:cNvSpPr>
                <a:spLocks noChangeShapeType="1"/>
              </p:cNvSpPr>
              <p:nvPr/>
            </p:nvSpPr>
            <p:spPr bwMode="auto">
              <a:xfrm flipV="1">
                <a:off x="1674" y="207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822" name="Line 60"/>
              <p:cNvSpPr>
                <a:spLocks noChangeShapeType="1"/>
              </p:cNvSpPr>
              <p:nvPr/>
            </p:nvSpPr>
            <p:spPr bwMode="auto">
              <a:xfrm flipV="1">
                <a:off x="1770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823" name="Line 61"/>
              <p:cNvSpPr>
                <a:spLocks noChangeShapeType="1"/>
              </p:cNvSpPr>
              <p:nvPr/>
            </p:nvSpPr>
            <p:spPr bwMode="auto">
              <a:xfrm flipV="1">
                <a:off x="1866" y="207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824" name="Line 62"/>
              <p:cNvSpPr>
                <a:spLocks noChangeShapeType="1"/>
              </p:cNvSpPr>
              <p:nvPr/>
            </p:nvSpPr>
            <p:spPr bwMode="auto">
              <a:xfrm flipV="1">
                <a:off x="1962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825" name="Line 63"/>
              <p:cNvSpPr>
                <a:spLocks noChangeShapeType="1"/>
              </p:cNvSpPr>
              <p:nvPr/>
            </p:nvSpPr>
            <p:spPr bwMode="auto">
              <a:xfrm flipV="1">
                <a:off x="2058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826" name="Line 64"/>
              <p:cNvSpPr>
                <a:spLocks noChangeShapeType="1"/>
              </p:cNvSpPr>
              <p:nvPr/>
            </p:nvSpPr>
            <p:spPr bwMode="auto">
              <a:xfrm flipV="1">
                <a:off x="2154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827" name="Line 65"/>
              <p:cNvSpPr>
                <a:spLocks noChangeShapeType="1"/>
              </p:cNvSpPr>
              <p:nvPr/>
            </p:nvSpPr>
            <p:spPr bwMode="auto">
              <a:xfrm flipV="1">
                <a:off x="2250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828" name="Line 66"/>
              <p:cNvSpPr>
                <a:spLocks noChangeShapeType="1"/>
              </p:cNvSpPr>
              <p:nvPr/>
            </p:nvSpPr>
            <p:spPr bwMode="auto">
              <a:xfrm flipV="1">
                <a:off x="2346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829" name="Line 67"/>
              <p:cNvSpPr>
                <a:spLocks noChangeShapeType="1"/>
              </p:cNvSpPr>
              <p:nvPr/>
            </p:nvSpPr>
            <p:spPr bwMode="auto">
              <a:xfrm flipV="1">
                <a:off x="2442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830" name="Line 68"/>
              <p:cNvSpPr>
                <a:spLocks noChangeShapeType="1"/>
              </p:cNvSpPr>
              <p:nvPr/>
            </p:nvSpPr>
            <p:spPr bwMode="auto">
              <a:xfrm flipV="1">
                <a:off x="2538" y="209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31804" name="Line 69"/>
            <p:cNvSpPr>
              <a:spLocks noChangeShapeType="1"/>
            </p:cNvSpPr>
            <p:nvPr/>
          </p:nvSpPr>
          <p:spPr bwMode="auto">
            <a:xfrm flipV="1">
              <a:off x="4663" y="2080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1805" name="Line 70"/>
            <p:cNvSpPr>
              <a:spLocks noChangeShapeType="1"/>
            </p:cNvSpPr>
            <p:nvPr/>
          </p:nvSpPr>
          <p:spPr bwMode="auto">
            <a:xfrm flipV="1">
              <a:off x="4759" y="2078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1806" name="Line 71"/>
            <p:cNvSpPr>
              <a:spLocks noChangeShapeType="1"/>
            </p:cNvSpPr>
            <p:nvPr/>
          </p:nvSpPr>
          <p:spPr bwMode="auto">
            <a:xfrm flipV="1">
              <a:off x="4855" y="2083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1807" name="Line 72"/>
            <p:cNvSpPr>
              <a:spLocks noChangeShapeType="1"/>
            </p:cNvSpPr>
            <p:nvPr/>
          </p:nvSpPr>
          <p:spPr bwMode="auto">
            <a:xfrm flipV="1">
              <a:off x="4951" y="2081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1808" name="Line 73"/>
            <p:cNvSpPr>
              <a:spLocks noChangeShapeType="1"/>
            </p:cNvSpPr>
            <p:nvPr/>
          </p:nvSpPr>
          <p:spPr bwMode="auto">
            <a:xfrm flipV="1">
              <a:off x="5047" y="2079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1809" name="Line 74"/>
            <p:cNvSpPr>
              <a:spLocks noChangeShapeType="1"/>
            </p:cNvSpPr>
            <p:nvPr/>
          </p:nvSpPr>
          <p:spPr bwMode="auto">
            <a:xfrm flipV="1">
              <a:off x="5143" y="2077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31754" name="Text Box 75"/>
          <p:cNvSpPr txBox="1">
            <a:spLocks noChangeArrowheads="1"/>
          </p:cNvSpPr>
          <p:nvPr/>
        </p:nvSpPr>
        <p:spPr bwMode="auto">
          <a:xfrm>
            <a:off x="1244600" y="3201988"/>
            <a:ext cx="5445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FCI</a:t>
            </a:r>
          </a:p>
        </p:txBody>
      </p:sp>
      <p:sp>
        <p:nvSpPr>
          <p:cNvPr id="619596" name="Rectangle 76"/>
          <p:cNvSpPr>
            <a:spLocks noChangeArrowheads="1"/>
          </p:cNvSpPr>
          <p:nvPr/>
        </p:nvSpPr>
        <p:spPr bwMode="auto">
          <a:xfrm>
            <a:off x="5608638" y="3125788"/>
            <a:ext cx="111125" cy="1333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s-ES_tradnl"/>
          </a:p>
        </p:txBody>
      </p:sp>
      <p:grpSp>
        <p:nvGrpSpPr>
          <p:cNvPr id="7" name="Group 77"/>
          <p:cNvGrpSpPr>
            <a:grpSpLocks/>
          </p:cNvGrpSpPr>
          <p:nvPr/>
        </p:nvGrpSpPr>
        <p:grpSpPr bwMode="auto">
          <a:xfrm>
            <a:off x="1374775" y="2805113"/>
            <a:ext cx="387350" cy="295275"/>
            <a:chOff x="1512" y="2034"/>
            <a:chExt cx="244" cy="186"/>
          </a:xfrm>
        </p:grpSpPr>
        <p:sp>
          <p:nvSpPr>
            <p:cNvPr id="31793" name="AutoShape 78"/>
            <p:cNvSpPr>
              <a:spLocks noChangeArrowheads="1"/>
            </p:cNvSpPr>
            <p:nvPr/>
          </p:nvSpPr>
          <p:spPr bwMode="auto">
            <a:xfrm>
              <a:off x="1512" y="2034"/>
              <a:ext cx="244" cy="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5 w 21600"/>
                <a:gd name="T13" fmla="*/ 4500 h 21600"/>
                <a:gd name="T14" fmla="*/ 17085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grpSp>
          <p:nvGrpSpPr>
            <p:cNvPr id="8" name="Group 79"/>
            <p:cNvGrpSpPr>
              <a:grpSpLocks/>
            </p:cNvGrpSpPr>
            <p:nvPr/>
          </p:nvGrpSpPr>
          <p:grpSpPr bwMode="auto">
            <a:xfrm>
              <a:off x="1514" y="2036"/>
              <a:ext cx="242" cy="184"/>
              <a:chOff x="1514" y="2036"/>
              <a:chExt cx="242" cy="184"/>
            </a:xfrm>
          </p:grpSpPr>
          <p:sp>
            <p:nvSpPr>
              <p:cNvPr id="31795" name="Oval 80"/>
              <p:cNvSpPr>
                <a:spLocks noChangeArrowheads="1"/>
              </p:cNvSpPr>
              <p:nvPr/>
            </p:nvSpPr>
            <p:spPr bwMode="auto">
              <a:xfrm>
                <a:off x="1566" y="2154"/>
                <a:ext cx="56" cy="66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1796" name="Oval 81"/>
              <p:cNvSpPr>
                <a:spLocks noChangeArrowheads="1"/>
              </p:cNvSpPr>
              <p:nvPr/>
            </p:nvSpPr>
            <p:spPr bwMode="auto">
              <a:xfrm>
                <a:off x="1650" y="2154"/>
                <a:ext cx="56" cy="66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1797" name="Line 82"/>
              <p:cNvSpPr>
                <a:spLocks noChangeShapeType="1"/>
              </p:cNvSpPr>
              <p:nvPr/>
            </p:nvSpPr>
            <p:spPr bwMode="auto">
              <a:xfrm>
                <a:off x="1560" y="2142"/>
                <a:ext cx="15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798" name="Line 83"/>
              <p:cNvSpPr>
                <a:spLocks noChangeShapeType="1"/>
              </p:cNvSpPr>
              <p:nvPr/>
            </p:nvSpPr>
            <p:spPr bwMode="auto">
              <a:xfrm flipV="1">
                <a:off x="1702" y="2038"/>
                <a:ext cx="54" cy="11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799" name="Line 84"/>
              <p:cNvSpPr>
                <a:spLocks noChangeShapeType="1"/>
              </p:cNvSpPr>
              <p:nvPr/>
            </p:nvSpPr>
            <p:spPr bwMode="auto">
              <a:xfrm flipH="1" flipV="1">
                <a:off x="1514" y="2036"/>
                <a:ext cx="54" cy="11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</p:grpSp>
      <p:grpSp>
        <p:nvGrpSpPr>
          <p:cNvPr id="9" name="Group 85"/>
          <p:cNvGrpSpPr>
            <a:grpSpLocks/>
          </p:cNvGrpSpPr>
          <p:nvPr/>
        </p:nvGrpSpPr>
        <p:grpSpPr bwMode="auto">
          <a:xfrm>
            <a:off x="5305425" y="2811463"/>
            <a:ext cx="384175" cy="292100"/>
            <a:chOff x="1514" y="2036"/>
            <a:chExt cx="242" cy="184"/>
          </a:xfrm>
        </p:grpSpPr>
        <p:sp>
          <p:nvSpPr>
            <p:cNvPr id="31788" name="Oval 86"/>
            <p:cNvSpPr>
              <a:spLocks noChangeArrowheads="1"/>
            </p:cNvSpPr>
            <p:nvPr/>
          </p:nvSpPr>
          <p:spPr bwMode="auto">
            <a:xfrm>
              <a:off x="1566" y="2154"/>
              <a:ext cx="56" cy="66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1789" name="Oval 87"/>
            <p:cNvSpPr>
              <a:spLocks noChangeArrowheads="1"/>
            </p:cNvSpPr>
            <p:nvPr/>
          </p:nvSpPr>
          <p:spPr bwMode="auto">
            <a:xfrm>
              <a:off x="1650" y="2154"/>
              <a:ext cx="56" cy="66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1790" name="Line 88"/>
            <p:cNvSpPr>
              <a:spLocks noChangeShapeType="1"/>
            </p:cNvSpPr>
            <p:nvPr/>
          </p:nvSpPr>
          <p:spPr bwMode="auto">
            <a:xfrm>
              <a:off x="1560" y="2142"/>
              <a:ext cx="15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1791" name="Line 89"/>
            <p:cNvSpPr>
              <a:spLocks noChangeShapeType="1"/>
            </p:cNvSpPr>
            <p:nvPr/>
          </p:nvSpPr>
          <p:spPr bwMode="auto">
            <a:xfrm flipV="1">
              <a:off x="1702" y="2038"/>
              <a:ext cx="54" cy="1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1792" name="Line 90"/>
            <p:cNvSpPr>
              <a:spLocks noChangeShapeType="1"/>
            </p:cNvSpPr>
            <p:nvPr/>
          </p:nvSpPr>
          <p:spPr bwMode="auto">
            <a:xfrm flipH="1" flipV="1">
              <a:off x="1514" y="2036"/>
              <a:ext cx="54" cy="1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31758" name="AutoShape 91"/>
          <p:cNvSpPr>
            <a:spLocks noChangeArrowheads="1"/>
          </p:cNvSpPr>
          <p:nvPr/>
        </p:nvSpPr>
        <p:spPr bwMode="auto">
          <a:xfrm rot="5400000">
            <a:off x="1203325" y="2360613"/>
            <a:ext cx="346075" cy="511175"/>
          </a:xfrm>
          <a:custGeom>
            <a:avLst/>
            <a:gdLst>
              <a:gd name="T0" fmla="*/ 62211974 w 21600"/>
              <a:gd name="T1" fmla="*/ 0 h 21600"/>
              <a:gd name="T2" fmla="*/ 62211974 w 21600"/>
              <a:gd name="T3" fmla="*/ 161142133 h 21600"/>
              <a:gd name="T4" fmla="*/ 13313440 w 21600"/>
              <a:gd name="T5" fmla="*/ 286286579 h 21600"/>
              <a:gd name="T6" fmla="*/ 88838862 w 21600"/>
              <a:gd name="T7" fmla="*/ 80571351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31759" name="Text Box 92"/>
          <p:cNvSpPr txBox="1">
            <a:spLocks noChangeArrowheads="1"/>
          </p:cNvSpPr>
          <p:nvPr/>
        </p:nvSpPr>
        <p:spPr bwMode="auto">
          <a:xfrm>
            <a:off x="5229225" y="3198813"/>
            <a:ext cx="661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FCD</a:t>
            </a:r>
          </a:p>
        </p:txBody>
      </p:sp>
      <p:sp>
        <p:nvSpPr>
          <p:cNvPr id="31760" name="Rectangle 93"/>
          <p:cNvSpPr>
            <a:spLocks noChangeArrowheads="1"/>
          </p:cNvSpPr>
          <p:nvPr/>
        </p:nvSpPr>
        <p:spPr bwMode="auto">
          <a:xfrm>
            <a:off x="554038" y="2435225"/>
            <a:ext cx="276225" cy="11747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619614" name="Text Box 94"/>
          <p:cNvSpPr txBox="1">
            <a:spLocks noChangeArrowheads="1"/>
          </p:cNvSpPr>
          <p:nvPr/>
        </p:nvSpPr>
        <p:spPr bwMode="auto">
          <a:xfrm>
            <a:off x="2181225" y="2090738"/>
            <a:ext cx="815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MD</a:t>
            </a:r>
          </a:p>
        </p:txBody>
      </p:sp>
      <p:sp>
        <p:nvSpPr>
          <p:cNvPr id="619615" name="Text Box 95"/>
          <p:cNvSpPr txBox="1">
            <a:spLocks noChangeArrowheads="1"/>
          </p:cNvSpPr>
          <p:nvPr/>
        </p:nvSpPr>
        <p:spPr bwMode="auto">
          <a:xfrm>
            <a:off x="3878263" y="2124075"/>
            <a:ext cx="815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MI</a:t>
            </a:r>
          </a:p>
        </p:txBody>
      </p:sp>
      <p:sp>
        <p:nvSpPr>
          <p:cNvPr id="31763" name="AutoShape 96"/>
          <p:cNvSpPr>
            <a:spLocks noChangeArrowheads="1"/>
          </p:cNvSpPr>
          <p:nvPr/>
        </p:nvSpPr>
        <p:spPr bwMode="auto">
          <a:xfrm>
            <a:off x="2317750" y="2668588"/>
            <a:ext cx="552450" cy="138112"/>
          </a:xfrm>
          <a:custGeom>
            <a:avLst/>
            <a:gdLst>
              <a:gd name="T0" fmla="*/ 271039136 w 21600"/>
              <a:gd name="T1" fmla="*/ 0 h 21600"/>
              <a:gd name="T2" fmla="*/ 0 w 21600"/>
              <a:gd name="T3" fmla="*/ 2823297 h 21600"/>
              <a:gd name="T4" fmla="*/ 271039136 w 21600"/>
              <a:gd name="T5" fmla="*/ 5646594 h 21600"/>
              <a:gd name="T6" fmla="*/ 361385958 w 21600"/>
              <a:gd name="T7" fmla="*/ 282329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1764" name="AutoShape 97"/>
          <p:cNvSpPr>
            <a:spLocks noChangeArrowheads="1"/>
          </p:cNvSpPr>
          <p:nvPr/>
        </p:nvSpPr>
        <p:spPr bwMode="auto">
          <a:xfrm flipH="1">
            <a:off x="3937000" y="2665413"/>
            <a:ext cx="552450" cy="138112"/>
          </a:xfrm>
          <a:custGeom>
            <a:avLst/>
            <a:gdLst>
              <a:gd name="T0" fmla="*/ 271039136 w 21600"/>
              <a:gd name="T1" fmla="*/ 0 h 21600"/>
              <a:gd name="T2" fmla="*/ 0 w 21600"/>
              <a:gd name="T3" fmla="*/ 2823297 h 21600"/>
              <a:gd name="T4" fmla="*/ 271039136 w 21600"/>
              <a:gd name="T5" fmla="*/ 5646594 h 21600"/>
              <a:gd name="T6" fmla="*/ 361385958 w 21600"/>
              <a:gd name="T7" fmla="*/ 282329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19624" name="Text Box 104"/>
          <p:cNvSpPr txBox="1">
            <a:spLocks noChangeArrowheads="1"/>
          </p:cNvSpPr>
          <p:nvPr/>
        </p:nvSpPr>
        <p:spPr bwMode="auto">
          <a:xfrm>
            <a:off x="612775" y="3590925"/>
            <a:ext cx="3587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P</a:t>
            </a:r>
          </a:p>
        </p:txBody>
      </p:sp>
      <p:sp>
        <p:nvSpPr>
          <p:cNvPr id="31767" name="Text Box 105"/>
          <p:cNvSpPr txBox="1">
            <a:spLocks noChangeArrowheads="1"/>
          </p:cNvSpPr>
          <p:nvPr/>
        </p:nvSpPr>
        <p:spPr bwMode="auto">
          <a:xfrm>
            <a:off x="710795" y="4859068"/>
            <a:ext cx="168751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  <a:latin typeface="+mn-lt"/>
              </a:rPr>
              <a:t>V</a:t>
            </a:r>
            <a:r>
              <a:rPr lang="en-US" dirty="0">
                <a:latin typeface="+mn-lt"/>
              </a:rPr>
              <a:t>: Valve</a:t>
            </a:r>
          </a:p>
        </p:txBody>
      </p:sp>
      <p:sp>
        <p:nvSpPr>
          <p:cNvPr id="31768" name="Text Box 106"/>
          <p:cNvSpPr txBox="1">
            <a:spLocks noChangeArrowheads="1"/>
          </p:cNvSpPr>
          <p:nvPr/>
        </p:nvSpPr>
        <p:spPr bwMode="auto">
          <a:xfrm>
            <a:off x="710795" y="5456238"/>
            <a:ext cx="354806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+mn-lt"/>
              </a:rPr>
              <a:t>MD</a:t>
            </a:r>
            <a:r>
              <a:rPr lang="en-US">
                <a:latin typeface="+mn-lt"/>
              </a:rPr>
              <a:t>: right motor</a:t>
            </a:r>
          </a:p>
        </p:txBody>
      </p:sp>
      <p:sp>
        <p:nvSpPr>
          <p:cNvPr id="31769" name="Text Box 107"/>
          <p:cNvSpPr txBox="1">
            <a:spLocks noChangeArrowheads="1"/>
          </p:cNvSpPr>
          <p:nvPr/>
        </p:nvSpPr>
        <p:spPr bwMode="auto">
          <a:xfrm>
            <a:off x="710795" y="5753100"/>
            <a:ext cx="354806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+mn-lt"/>
              </a:rPr>
              <a:t>MI</a:t>
            </a:r>
            <a:r>
              <a:rPr lang="en-US">
                <a:latin typeface="+mn-lt"/>
              </a:rPr>
              <a:t> : left motor</a:t>
            </a:r>
          </a:p>
        </p:txBody>
      </p:sp>
      <p:sp>
        <p:nvSpPr>
          <p:cNvPr id="31770" name="Text Box 108"/>
          <p:cNvSpPr txBox="1">
            <a:spLocks noChangeArrowheads="1"/>
          </p:cNvSpPr>
          <p:nvPr/>
        </p:nvSpPr>
        <p:spPr bwMode="auto">
          <a:xfrm>
            <a:off x="4095750" y="5486400"/>
            <a:ext cx="391001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  <a:latin typeface="+mn-lt"/>
              </a:rPr>
              <a:t>FCD</a:t>
            </a:r>
            <a:r>
              <a:rPr lang="en-US" dirty="0">
                <a:latin typeface="+mn-lt"/>
              </a:rPr>
              <a:t>: end of stroke right</a:t>
            </a:r>
          </a:p>
        </p:txBody>
      </p:sp>
      <p:sp>
        <p:nvSpPr>
          <p:cNvPr id="31771" name="Text Box 109"/>
          <p:cNvSpPr txBox="1">
            <a:spLocks noChangeArrowheads="1"/>
          </p:cNvSpPr>
          <p:nvPr/>
        </p:nvSpPr>
        <p:spPr bwMode="auto">
          <a:xfrm>
            <a:off x="4095750" y="5783263"/>
            <a:ext cx="402748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+mn-lt"/>
              </a:rPr>
              <a:t>FCI</a:t>
            </a:r>
            <a:r>
              <a:rPr lang="en-US">
                <a:latin typeface="+mn-lt"/>
              </a:rPr>
              <a:t>: end of stroke left</a:t>
            </a:r>
          </a:p>
        </p:txBody>
      </p:sp>
      <p:sp>
        <p:nvSpPr>
          <p:cNvPr id="31774" name="Text Box 117"/>
          <p:cNvSpPr txBox="1">
            <a:spLocks noChangeArrowheads="1"/>
          </p:cNvSpPr>
          <p:nvPr/>
        </p:nvSpPr>
        <p:spPr bwMode="auto">
          <a:xfrm>
            <a:off x="710795" y="5181871"/>
            <a:ext cx="26431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  <a:latin typeface="+mn-lt"/>
              </a:rPr>
              <a:t>VV</a:t>
            </a:r>
            <a:r>
              <a:rPr lang="en-US" dirty="0">
                <a:latin typeface="+mn-lt"/>
              </a:rPr>
              <a:t>: Draining valve</a:t>
            </a:r>
          </a:p>
        </p:txBody>
      </p:sp>
      <p:sp>
        <p:nvSpPr>
          <p:cNvPr id="31775" name="Text Box 118"/>
          <p:cNvSpPr txBox="1">
            <a:spLocks noChangeArrowheads="1"/>
          </p:cNvSpPr>
          <p:nvPr/>
        </p:nvSpPr>
        <p:spPr bwMode="auto">
          <a:xfrm>
            <a:off x="4879975" y="1492250"/>
            <a:ext cx="3603625" cy="830997"/>
          </a:xfrm>
          <a:prstGeom prst="rect">
            <a:avLst/>
          </a:prstGeom>
          <a:solidFill>
            <a:srgbClr val="99FF99"/>
          </a:solidFill>
          <a:ln w="9525" algn="ctr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The filling time is 180 seconds, and the draining time is 30 seconds</a:t>
            </a:r>
          </a:p>
        </p:txBody>
      </p:sp>
      <p:grpSp>
        <p:nvGrpSpPr>
          <p:cNvPr id="121" name="120 Grupo"/>
          <p:cNvGrpSpPr/>
          <p:nvPr/>
        </p:nvGrpSpPr>
        <p:grpSpPr>
          <a:xfrm>
            <a:off x="314072" y="3949078"/>
            <a:ext cx="1079500" cy="211795"/>
            <a:chOff x="657225" y="3710227"/>
            <a:chExt cx="1079500" cy="211795"/>
          </a:xfrm>
        </p:grpSpPr>
        <p:grpSp>
          <p:nvGrpSpPr>
            <p:cNvPr id="122" name="Group 37"/>
            <p:cNvGrpSpPr>
              <a:grpSpLocks/>
            </p:cNvGrpSpPr>
            <p:nvPr/>
          </p:nvGrpSpPr>
          <p:grpSpPr bwMode="auto">
            <a:xfrm>
              <a:off x="657225" y="3789353"/>
              <a:ext cx="1079500" cy="132669"/>
              <a:chOff x="864" y="2736"/>
              <a:chExt cx="1248" cy="180"/>
            </a:xfrm>
          </p:grpSpPr>
          <p:sp>
            <p:nvSpPr>
              <p:cNvPr id="127" name="Line 38"/>
              <p:cNvSpPr>
                <a:spLocks noChangeShapeType="1"/>
              </p:cNvSpPr>
              <p:nvPr/>
            </p:nvSpPr>
            <p:spPr bwMode="auto">
              <a:xfrm>
                <a:off x="864" y="2880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 sz="1200">
                  <a:latin typeface="+mn-lt"/>
                </a:endParaRPr>
              </a:p>
            </p:txBody>
          </p:sp>
          <p:sp>
            <p:nvSpPr>
              <p:cNvPr id="128" name="Line 39"/>
              <p:cNvSpPr>
                <a:spLocks noChangeShapeType="1"/>
              </p:cNvSpPr>
              <p:nvPr/>
            </p:nvSpPr>
            <p:spPr bwMode="auto">
              <a:xfrm>
                <a:off x="1287" y="2736"/>
                <a:ext cx="39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 sz="1200">
                  <a:latin typeface="+mn-lt"/>
                </a:endParaRPr>
              </a:p>
            </p:txBody>
          </p:sp>
          <p:sp>
            <p:nvSpPr>
              <p:cNvPr id="129" name="Oval 40"/>
              <p:cNvSpPr>
                <a:spLocks noChangeArrowheads="1"/>
              </p:cNvSpPr>
              <p:nvPr/>
            </p:nvSpPr>
            <p:spPr bwMode="auto">
              <a:xfrm>
                <a:off x="1632" y="286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 sz="1200">
                  <a:latin typeface="+mn-lt"/>
                </a:endParaRPr>
              </a:p>
            </p:txBody>
          </p:sp>
          <p:sp>
            <p:nvSpPr>
              <p:cNvPr id="130" name="Line 41"/>
              <p:cNvSpPr>
                <a:spLocks noChangeShapeType="1"/>
              </p:cNvSpPr>
              <p:nvPr/>
            </p:nvSpPr>
            <p:spPr bwMode="auto">
              <a:xfrm>
                <a:off x="1680" y="2898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 sz="1200">
                  <a:latin typeface="+mn-lt"/>
                </a:endParaRPr>
              </a:p>
            </p:txBody>
          </p:sp>
          <p:sp>
            <p:nvSpPr>
              <p:cNvPr id="131" name="Oval 42"/>
              <p:cNvSpPr>
                <a:spLocks noChangeArrowheads="1"/>
              </p:cNvSpPr>
              <p:nvPr/>
            </p:nvSpPr>
            <p:spPr bwMode="auto">
              <a:xfrm>
                <a:off x="1288" y="2856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 sz="1200">
                  <a:latin typeface="+mn-lt"/>
                </a:endParaRPr>
              </a:p>
            </p:txBody>
          </p:sp>
        </p:grpSp>
        <p:sp>
          <p:nvSpPr>
            <p:cNvPr id="123" name="Oval 40"/>
            <p:cNvSpPr>
              <a:spLocks noChangeArrowheads="1"/>
            </p:cNvSpPr>
            <p:nvPr/>
          </p:nvSpPr>
          <p:spPr bwMode="auto">
            <a:xfrm>
              <a:off x="1319340" y="3792142"/>
              <a:ext cx="41519" cy="353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 sz="1200">
                <a:latin typeface="+mn-lt"/>
              </a:endParaRPr>
            </a:p>
          </p:txBody>
        </p:sp>
        <p:sp>
          <p:nvSpPr>
            <p:cNvPr id="124" name="Oval 40"/>
            <p:cNvSpPr>
              <a:spLocks noChangeArrowheads="1"/>
            </p:cNvSpPr>
            <p:nvPr/>
          </p:nvSpPr>
          <p:spPr bwMode="auto">
            <a:xfrm>
              <a:off x="1016733" y="3788853"/>
              <a:ext cx="41519" cy="353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 sz="1200">
                <a:latin typeface="+mn-lt"/>
              </a:endParaRPr>
            </a:p>
          </p:txBody>
        </p:sp>
        <p:cxnSp>
          <p:nvCxnSpPr>
            <p:cNvPr id="125" name="124 Conector recto"/>
            <p:cNvCxnSpPr/>
            <p:nvPr/>
          </p:nvCxnSpPr>
          <p:spPr bwMode="auto">
            <a:xfrm flipV="1">
              <a:off x="1187404" y="3716806"/>
              <a:ext cx="0" cy="6907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6" name="125 Conector recto"/>
            <p:cNvCxnSpPr/>
            <p:nvPr/>
          </p:nvCxnSpPr>
          <p:spPr bwMode="auto">
            <a:xfrm>
              <a:off x="1147933" y="3710227"/>
              <a:ext cx="78941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17" name="116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776803-6CD5-4D78-8881-B8DA400C0122}" type="slidenum">
              <a:rPr lang="es-E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18499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F1AE36-8B06-458A-894F-8565C3F1A2B6}" type="slidenum">
              <a:rPr lang="es-ES" smtClean="0"/>
              <a:pPr>
                <a:defRPr/>
              </a:pPr>
              <a:t>32</a:t>
            </a:fld>
            <a:endParaRPr lang="en-US"/>
          </a:p>
        </p:txBody>
      </p:sp>
      <p:grpSp>
        <p:nvGrpSpPr>
          <p:cNvPr id="37" name="36 Grupo"/>
          <p:cNvGrpSpPr/>
          <p:nvPr/>
        </p:nvGrpSpPr>
        <p:grpSpPr>
          <a:xfrm>
            <a:off x="2140145" y="1808784"/>
            <a:ext cx="1531755" cy="3574244"/>
            <a:chOff x="2583476" y="1872761"/>
            <a:chExt cx="1531755" cy="3574244"/>
          </a:xfrm>
        </p:grpSpPr>
        <p:grpSp>
          <p:nvGrpSpPr>
            <p:cNvPr id="38" name="42 Grupo"/>
            <p:cNvGrpSpPr/>
            <p:nvPr/>
          </p:nvGrpSpPr>
          <p:grpSpPr>
            <a:xfrm>
              <a:off x="2583476" y="1872761"/>
              <a:ext cx="447848" cy="3472525"/>
              <a:chOff x="2141676" y="1088688"/>
              <a:chExt cx="447848" cy="3472525"/>
            </a:xfrm>
          </p:grpSpPr>
          <p:sp>
            <p:nvSpPr>
              <p:cNvPr id="48" name="47 Rectángulo"/>
              <p:cNvSpPr/>
              <p:nvPr/>
            </p:nvSpPr>
            <p:spPr bwMode="auto">
              <a:xfrm>
                <a:off x="2147724" y="1628760"/>
                <a:ext cx="441800" cy="45719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49" name="48 Elipse"/>
              <p:cNvSpPr/>
              <p:nvPr/>
            </p:nvSpPr>
            <p:spPr bwMode="auto">
              <a:xfrm>
                <a:off x="2211103" y="1088688"/>
                <a:ext cx="315042" cy="31504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50" name="49 Elipse"/>
              <p:cNvSpPr/>
              <p:nvPr/>
            </p:nvSpPr>
            <p:spPr bwMode="auto">
              <a:xfrm>
                <a:off x="2211103" y="1855809"/>
                <a:ext cx="315042" cy="31504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51" name="50 Elipse"/>
              <p:cNvSpPr/>
              <p:nvPr/>
            </p:nvSpPr>
            <p:spPr bwMode="auto">
              <a:xfrm>
                <a:off x="2211103" y="2528880"/>
                <a:ext cx="315042" cy="31504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52" name="51 Elipse"/>
              <p:cNvSpPr/>
              <p:nvPr/>
            </p:nvSpPr>
            <p:spPr bwMode="auto">
              <a:xfrm>
                <a:off x="2211103" y="3293982"/>
                <a:ext cx="315042" cy="31504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53" name="52 Elipse"/>
              <p:cNvSpPr/>
              <p:nvPr/>
            </p:nvSpPr>
            <p:spPr bwMode="auto">
              <a:xfrm>
                <a:off x="2211103" y="3969072"/>
                <a:ext cx="315042" cy="31504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54" name="53 Rectángulo"/>
              <p:cNvSpPr/>
              <p:nvPr/>
            </p:nvSpPr>
            <p:spPr bwMode="auto">
              <a:xfrm>
                <a:off x="2147724" y="2348856"/>
                <a:ext cx="441800" cy="45719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55" name="54 Rectángulo"/>
              <p:cNvSpPr/>
              <p:nvPr/>
            </p:nvSpPr>
            <p:spPr bwMode="auto">
              <a:xfrm>
                <a:off x="2141676" y="3023233"/>
                <a:ext cx="441800" cy="45719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56" name="55 Rectángulo"/>
              <p:cNvSpPr/>
              <p:nvPr/>
            </p:nvSpPr>
            <p:spPr bwMode="auto">
              <a:xfrm>
                <a:off x="2147724" y="3789048"/>
                <a:ext cx="441800" cy="45719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57" name="56 Rectángulo"/>
              <p:cNvSpPr/>
              <p:nvPr/>
            </p:nvSpPr>
            <p:spPr bwMode="auto">
              <a:xfrm>
                <a:off x="2147724" y="4509144"/>
                <a:ext cx="441800" cy="45719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cxnSp>
            <p:nvCxnSpPr>
              <p:cNvPr id="58" name="57 Conector recto de flecha"/>
              <p:cNvCxnSpPr>
                <a:stCxn id="49" idx="4"/>
                <a:endCxn id="48" idx="0"/>
              </p:cNvCxnSpPr>
              <p:nvPr/>
            </p:nvCxnSpPr>
            <p:spPr bwMode="auto">
              <a:xfrm>
                <a:off x="2368624" y="1403730"/>
                <a:ext cx="0" cy="22503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59" name="58 Conector recto de flecha"/>
              <p:cNvCxnSpPr>
                <a:stCxn id="48" idx="0"/>
                <a:endCxn id="50" idx="0"/>
              </p:cNvCxnSpPr>
              <p:nvPr/>
            </p:nvCxnSpPr>
            <p:spPr bwMode="auto">
              <a:xfrm>
                <a:off x="2368624" y="1628760"/>
                <a:ext cx="0" cy="227049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60" name="59 Conector recto de flecha"/>
              <p:cNvCxnSpPr>
                <a:stCxn id="50" idx="4"/>
                <a:endCxn id="54" idx="0"/>
              </p:cNvCxnSpPr>
              <p:nvPr/>
            </p:nvCxnSpPr>
            <p:spPr bwMode="auto">
              <a:xfrm>
                <a:off x="2368624" y="2170851"/>
                <a:ext cx="0" cy="178005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61" name="60 Conector recto de flecha"/>
              <p:cNvCxnSpPr>
                <a:stCxn id="54" idx="2"/>
                <a:endCxn id="51" idx="0"/>
              </p:cNvCxnSpPr>
              <p:nvPr/>
            </p:nvCxnSpPr>
            <p:spPr bwMode="auto">
              <a:xfrm>
                <a:off x="2368624" y="2394575"/>
                <a:ext cx="0" cy="134305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62" name="61 Conector recto de flecha"/>
              <p:cNvCxnSpPr>
                <a:stCxn id="51" idx="4"/>
                <a:endCxn id="55" idx="0"/>
              </p:cNvCxnSpPr>
              <p:nvPr/>
            </p:nvCxnSpPr>
            <p:spPr bwMode="auto">
              <a:xfrm flipH="1">
                <a:off x="2362576" y="2843922"/>
                <a:ext cx="6048" cy="179311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63" name="62 Conector recto de flecha"/>
              <p:cNvCxnSpPr>
                <a:stCxn id="55" idx="2"/>
                <a:endCxn id="52" idx="0"/>
              </p:cNvCxnSpPr>
              <p:nvPr/>
            </p:nvCxnSpPr>
            <p:spPr bwMode="auto">
              <a:xfrm>
                <a:off x="2362576" y="3068952"/>
                <a:ext cx="6048" cy="22503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64" name="63 Conector recto de flecha"/>
              <p:cNvCxnSpPr>
                <a:stCxn id="52" idx="4"/>
                <a:endCxn id="56" idx="0"/>
              </p:cNvCxnSpPr>
              <p:nvPr/>
            </p:nvCxnSpPr>
            <p:spPr bwMode="auto">
              <a:xfrm>
                <a:off x="2368624" y="3609024"/>
                <a:ext cx="0" cy="180024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65" name="64 Conector recto de flecha"/>
              <p:cNvCxnSpPr>
                <a:stCxn id="56" idx="2"/>
                <a:endCxn id="53" idx="0"/>
              </p:cNvCxnSpPr>
              <p:nvPr/>
            </p:nvCxnSpPr>
            <p:spPr bwMode="auto">
              <a:xfrm>
                <a:off x="2368624" y="3834767"/>
                <a:ext cx="0" cy="134305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66" name="65 Conector recto de flecha"/>
              <p:cNvCxnSpPr>
                <a:stCxn id="53" idx="4"/>
                <a:endCxn id="57" idx="0"/>
              </p:cNvCxnSpPr>
              <p:nvPr/>
            </p:nvCxnSpPr>
            <p:spPr bwMode="auto">
              <a:xfrm>
                <a:off x="2368624" y="4284114"/>
                <a:ext cx="0" cy="22503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67" name="35 Conector angular"/>
              <p:cNvCxnSpPr>
                <a:stCxn id="57" idx="2"/>
                <a:endCxn id="49" idx="0"/>
              </p:cNvCxnSpPr>
              <p:nvPr/>
            </p:nvCxnSpPr>
            <p:spPr bwMode="auto">
              <a:xfrm rot="5400000" flipH="1">
                <a:off x="635536" y="2821776"/>
                <a:ext cx="3466175" cy="12700"/>
              </a:xfrm>
              <a:prstGeom prst="bentConnector5">
                <a:avLst>
                  <a:gd name="adj1" fmla="val -6595"/>
                  <a:gd name="adj2" fmla="val 6184276"/>
                  <a:gd name="adj3" fmla="val 106595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68" name="67 Elipse"/>
              <p:cNvSpPr/>
              <p:nvPr/>
            </p:nvSpPr>
            <p:spPr bwMode="auto">
              <a:xfrm>
                <a:off x="2321700" y="119220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9" name="38 CuadroTexto"/>
            <p:cNvSpPr txBox="1"/>
            <p:nvPr/>
          </p:nvSpPr>
          <p:spPr>
            <a:xfrm>
              <a:off x="3131808" y="2258844"/>
              <a:ext cx="2936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P</a:t>
              </a:r>
            </a:p>
          </p:txBody>
        </p:sp>
        <p:sp>
          <p:nvSpPr>
            <p:cNvPr id="40" name="39 CuadroTexto"/>
            <p:cNvSpPr txBox="1"/>
            <p:nvPr/>
          </p:nvSpPr>
          <p:spPr>
            <a:xfrm>
              <a:off x="3041796" y="2618892"/>
              <a:ext cx="106381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V , AT180</a:t>
              </a:r>
            </a:p>
          </p:txBody>
        </p:sp>
        <p:sp>
          <p:nvSpPr>
            <p:cNvPr id="41" name="40 CuadroTexto"/>
            <p:cNvSpPr txBox="1"/>
            <p:nvPr/>
          </p:nvSpPr>
          <p:spPr>
            <a:xfrm>
              <a:off x="3131808" y="2978940"/>
              <a:ext cx="7419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FT180</a:t>
              </a:r>
            </a:p>
          </p:txBody>
        </p:sp>
        <p:sp>
          <p:nvSpPr>
            <p:cNvPr id="42" name="41 CuadroTexto"/>
            <p:cNvSpPr txBox="1"/>
            <p:nvPr/>
          </p:nvSpPr>
          <p:spPr>
            <a:xfrm>
              <a:off x="3041796" y="3338988"/>
              <a:ext cx="47320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MD</a:t>
              </a:r>
            </a:p>
          </p:txBody>
        </p:sp>
        <p:sp>
          <p:nvSpPr>
            <p:cNvPr id="43" name="42 CuadroTexto"/>
            <p:cNvSpPr txBox="1"/>
            <p:nvPr/>
          </p:nvSpPr>
          <p:spPr>
            <a:xfrm>
              <a:off x="3041796" y="3699036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FCD</a:t>
              </a:r>
            </a:p>
          </p:txBody>
        </p:sp>
        <p:sp>
          <p:nvSpPr>
            <p:cNvPr id="44" name="43 CuadroTexto"/>
            <p:cNvSpPr txBox="1"/>
            <p:nvPr/>
          </p:nvSpPr>
          <p:spPr>
            <a:xfrm>
              <a:off x="3041796" y="4059084"/>
              <a:ext cx="107343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VV , AT30</a:t>
              </a:r>
            </a:p>
          </p:txBody>
        </p:sp>
        <p:sp>
          <p:nvSpPr>
            <p:cNvPr id="45" name="44 CuadroTexto"/>
            <p:cNvSpPr txBox="1"/>
            <p:nvPr/>
          </p:nvSpPr>
          <p:spPr>
            <a:xfrm>
              <a:off x="3131808" y="4419132"/>
              <a:ext cx="6281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FT30</a:t>
              </a:r>
            </a:p>
          </p:txBody>
        </p:sp>
        <p:sp>
          <p:nvSpPr>
            <p:cNvPr id="46" name="45 CuadroTexto"/>
            <p:cNvSpPr txBox="1"/>
            <p:nvPr/>
          </p:nvSpPr>
          <p:spPr>
            <a:xfrm>
              <a:off x="3041796" y="4779180"/>
              <a:ext cx="4106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MI</a:t>
              </a:r>
            </a:p>
          </p:txBody>
        </p:sp>
        <p:sp>
          <p:nvSpPr>
            <p:cNvPr id="47" name="46 CuadroTexto"/>
            <p:cNvSpPr txBox="1"/>
            <p:nvPr/>
          </p:nvSpPr>
          <p:spPr>
            <a:xfrm>
              <a:off x="3131808" y="5139228"/>
              <a:ext cx="4876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FCI</a:t>
              </a:r>
            </a:p>
          </p:txBody>
        </p:sp>
      </p:grpSp>
      <p:sp>
        <p:nvSpPr>
          <p:cNvPr id="3" name="CuadroTexto 2"/>
          <p:cNvSpPr txBox="1"/>
          <p:nvPr/>
        </p:nvSpPr>
        <p:spPr>
          <a:xfrm>
            <a:off x="4256965" y="1673805"/>
            <a:ext cx="37804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timers</a:t>
            </a:r>
            <a:r>
              <a:rPr lang="es-ES" dirty="0"/>
              <a:t> </a:t>
            </a:r>
            <a:r>
              <a:rPr lang="es-ES" dirty="0" err="1"/>
              <a:t>will</a:t>
            </a:r>
            <a:r>
              <a:rPr lang="es-ES" dirty="0"/>
              <a:t> </a:t>
            </a:r>
            <a:r>
              <a:rPr lang="es-ES" dirty="0" err="1"/>
              <a:t>programmed</a:t>
            </a:r>
            <a:r>
              <a:rPr lang="es-ES" dirty="0"/>
              <a:t> in LD in a </a:t>
            </a:r>
            <a:r>
              <a:rPr lang="es-ES" dirty="0" err="1"/>
              <a:t>different</a:t>
            </a:r>
            <a:r>
              <a:rPr lang="es-ES" dirty="0"/>
              <a:t> POU.</a:t>
            </a:r>
          </a:p>
          <a:p>
            <a:endParaRPr lang="es-ES" dirty="0"/>
          </a:p>
        </p:txBody>
      </p:sp>
      <p:pic>
        <p:nvPicPr>
          <p:cNvPr id="8" name="Imagen 7" descr="Captura de pantalla 2019-11-23 a las 20.21.3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940" y="2888940"/>
            <a:ext cx="4786742" cy="258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0413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00150" y="228600"/>
            <a:ext cx="7226300" cy="914400"/>
          </a:xfrm>
          <a:noFill/>
        </p:spPr>
        <p:txBody>
          <a:bodyPr lIns="92075" tIns="46038" rIns="92075" bIns="46038"/>
          <a:lstStyle/>
          <a:p>
            <a:r>
              <a:rPr lang="en-US" sz="3600"/>
              <a:t>Counters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07988" y="1061383"/>
            <a:ext cx="8221662" cy="3216275"/>
          </a:xfrm>
          <a:noFill/>
        </p:spPr>
        <p:txBody>
          <a:bodyPr/>
          <a:lstStyle/>
          <a:p>
            <a:r>
              <a:rPr lang="en-US" sz="2000" dirty="0"/>
              <a:t>They are variables used to store the amount of times that a sequence has been executed.</a:t>
            </a:r>
          </a:p>
          <a:p>
            <a:r>
              <a:rPr lang="en-US" sz="2000" dirty="0"/>
              <a:t>Equipped in the PLC.</a:t>
            </a:r>
          </a:p>
          <a:p>
            <a:r>
              <a:rPr lang="en-US" sz="2000" dirty="0"/>
              <a:t>They are considered as an external device to the automation, with increment, decrement, reset input signal, and output signal.</a:t>
            </a:r>
          </a:p>
          <a:p>
            <a:r>
              <a:rPr lang="en-US" sz="2000" dirty="0"/>
              <a:t>The counter is incremented or decremented by a rising edge of the input signal</a:t>
            </a:r>
          </a:p>
          <a:p>
            <a:endParaRPr lang="en-US" sz="2000" dirty="0"/>
          </a:p>
        </p:txBody>
      </p:sp>
      <p:grpSp>
        <p:nvGrpSpPr>
          <p:cNvPr id="2" name="Group 90"/>
          <p:cNvGrpSpPr>
            <a:grpSpLocks/>
          </p:cNvGrpSpPr>
          <p:nvPr/>
        </p:nvGrpSpPr>
        <p:grpSpPr bwMode="auto">
          <a:xfrm>
            <a:off x="3990525" y="3721255"/>
            <a:ext cx="3511550" cy="673100"/>
            <a:chOff x="2274" y="2766"/>
            <a:chExt cx="2936" cy="690"/>
          </a:xfrm>
        </p:grpSpPr>
        <p:sp>
          <p:nvSpPr>
            <p:cNvPr id="34845" name="Rectangle 76"/>
            <p:cNvSpPr>
              <a:spLocks noChangeArrowheads="1"/>
            </p:cNvSpPr>
            <p:nvPr/>
          </p:nvSpPr>
          <p:spPr bwMode="auto">
            <a:xfrm>
              <a:off x="2999" y="2780"/>
              <a:ext cx="1279" cy="60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 sz="1800"/>
            </a:p>
          </p:txBody>
        </p:sp>
        <p:sp>
          <p:nvSpPr>
            <p:cNvPr id="34846" name="Line 78"/>
            <p:cNvSpPr>
              <a:spLocks noChangeShapeType="1"/>
            </p:cNvSpPr>
            <p:nvPr/>
          </p:nvSpPr>
          <p:spPr bwMode="auto">
            <a:xfrm>
              <a:off x="2672" y="3279"/>
              <a:ext cx="319" cy="1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14" name="Text Box 79"/>
            <p:cNvSpPr txBox="1">
              <a:spLocks noChangeArrowheads="1"/>
            </p:cNvSpPr>
            <p:nvPr/>
          </p:nvSpPr>
          <p:spPr bwMode="auto">
            <a:xfrm>
              <a:off x="2991" y="2930"/>
              <a:ext cx="1265" cy="2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2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COMBINATIONAL</a:t>
              </a:r>
              <a:endParaRPr lang="en-US" sz="1100" b="1" dirty="0">
                <a:solidFill>
                  <a:srgbClr val="0000FF"/>
                </a:solidFill>
              </a:endParaRPr>
            </a:p>
          </p:txBody>
        </p:sp>
        <p:sp>
          <p:nvSpPr>
            <p:cNvPr id="34848" name="Line 80"/>
            <p:cNvSpPr>
              <a:spLocks noChangeShapeType="1"/>
            </p:cNvSpPr>
            <p:nvPr/>
          </p:nvSpPr>
          <p:spPr bwMode="auto">
            <a:xfrm>
              <a:off x="2677" y="2887"/>
              <a:ext cx="319" cy="1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34849" name="Line 81"/>
            <p:cNvSpPr>
              <a:spLocks noChangeShapeType="1"/>
            </p:cNvSpPr>
            <p:nvPr/>
          </p:nvSpPr>
          <p:spPr bwMode="auto">
            <a:xfrm>
              <a:off x="4279" y="2912"/>
              <a:ext cx="319" cy="1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17" name="Text Box 82"/>
            <p:cNvSpPr txBox="1">
              <a:spLocks noChangeArrowheads="1"/>
            </p:cNvSpPr>
            <p:nvPr/>
          </p:nvSpPr>
          <p:spPr bwMode="auto">
            <a:xfrm>
              <a:off x="2283" y="2768"/>
              <a:ext cx="477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en-US" sz="1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ES1</a:t>
              </a:r>
            </a:p>
          </p:txBody>
        </p:sp>
        <p:sp>
          <p:nvSpPr>
            <p:cNvPr id="18" name="Text Box 83"/>
            <p:cNvSpPr txBox="1">
              <a:spLocks noChangeArrowheads="1"/>
            </p:cNvSpPr>
            <p:nvPr/>
          </p:nvSpPr>
          <p:spPr bwMode="auto">
            <a:xfrm>
              <a:off x="4603" y="2766"/>
              <a:ext cx="592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en-US" sz="1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SS1</a:t>
              </a:r>
            </a:p>
          </p:txBody>
        </p:sp>
        <p:sp>
          <p:nvSpPr>
            <p:cNvPr id="19" name="Text Box 84"/>
            <p:cNvSpPr txBox="1">
              <a:spLocks noChangeArrowheads="1"/>
            </p:cNvSpPr>
            <p:nvPr/>
          </p:nvSpPr>
          <p:spPr bwMode="auto">
            <a:xfrm>
              <a:off x="2274" y="3140"/>
              <a:ext cx="477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en-US" sz="1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ESN</a:t>
              </a:r>
            </a:p>
          </p:txBody>
        </p:sp>
        <p:sp>
          <p:nvSpPr>
            <p:cNvPr id="20" name="Text Box 85"/>
            <p:cNvSpPr txBox="1">
              <a:spLocks noChangeArrowheads="1"/>
            </p:cNvSpPr>
            <p:nvPr/>
          </p:nvSpPr>
          <p:spPr bwMode="auto">
            <a:xfrm>
              <a:off x="2295" y="2940"/>
              <a:ext cx="477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endParaRPr lang="es-ES_tradnl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34854" name="Line 86"/>
            <p:cNvSpPr>
              <a:spLocks noChangeShapeType="1"/>
            </p:cNvSpPr>
            <p:nvPr/>
          </p:nvSpPr>
          <p:spPr bwMode="auto">
            <a:xfrm>
              <a:off x="2675" y="3088"/>
              <a:ext cx="319" cy="1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34855" name="Line 87"/>
            <p:cNvSpPr>
              <a:spLocks noChangeShapeType="1"/>
            </p:cNvSpPr>
            <p:nvPr/>
          </p:nvSpPr>
          <p:spPr bwMode="auto">
            <a:xfrm>
              <a:off x="4277" y="3197"/>
              <a:ext cx="319" cy="1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23" name="Text Box 88"/>
            <p:cNvSpPr txBox="1">
              <a:spLocks noChangeArrowheads="1"/>
            </p:cNvSpPr>
            <p:nvPr/>
          </p:nvSpPr>
          <p:spPr bwMode="auto">
            <a:xfrm>
              <a:off x="4619" y="3070"/>
              <a:ext cx="591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en-US" sz="1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SS2</a:t>
              </a:r>
            </a:p>
          </p:txBody>
        </p:sp>
      </p:grpSp>
      <p:sp>
        <p:nvSpPr>
          <p:cNvPr id="34821" name="Rectangle 76"/>
          <p:cNvSpPr>
            <a:spLocks noChangeArrowheads="1"/>
          </p:cNvSpPr>
          <p:nvPr/>
        </p:nvSpPr>
        <p:spPr bwMode="auto">
          <a:xfrm>
            <a:off x="4868413" y="4356255"/>
            <a:ext cx="1528762" cy="682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 sz="1800"/>
          </a:p>
        </p:txBody>
      </p:sp>
      <p:sp>
        <p:nvSpPr>
          <p:cNvPr id="7" name="Text Box 79"/>
          <p:cNvSpPr txBox="1">
            <a:spLocks noChangeArrowheads="1"/>
          </p:cNvSpPr>
          <p:nvPr/>
        </p:nvSpPr>
        <p:spPr bwMode="auto">
          <a:xfrm>
            <a:off x="4871588" y="4535643"/>
            <a:ext cx="1512887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COUNTER</a:t>
            </a:r>
            <a:endParaRPr lang="en-US" sz="1050" b="1" dirty="0">
              <a:solidFill>
                <a:srgbClr val="0000FF"/>
              </a:solidFill>
            </a:endParaRPr>
          </a:p>
        </p:txBody>
      </p:sp>
      <p:sp>
        <p:nvSpPr>
          <p:cNvPr id="34823" name="Line 86"/>
          <p:cNvSpPr>
            <a:spLocks noChangeShapeType="1"/>
          </p:cNvSpPr>
          <p:nvPr/>
        </p:nvSpPr>
        <p:spPr bwMode="auto">
          <a:xfrm>
            <a:off x="4481063" y="4486430"/>
            <a:ext cx="381000" cy="0"/>
          </a:xfrm>
          <a:prstGeom prst="line">
            <a:avLst/>
          </a:prstGeom>
          <a:noFill/>
          <a:ln w="76200">
            <a:solidFill>
              <a:srgbClr val="0000FF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34824" name="Line 86"/>
          <p:cNvSpPr>
            <a:spLocks noChangeShapeType="1"/>
          </p:cNvSpPr>
          <p:nvPr/>
        </p:nvSpPr>
        <p:spPr bwMode="auto">
          <a:xfrm>
            <a:off x="6414638" y="4508655"/>
            <a:ext cx="381000" cy="1588"/>
          </a:xfrm>
          <a:prstGeom prst="line">
            <a:avLst/>
          </a:prstGeom>
          <a:noFill/>
          <a:ln w="76200">
            <a:solidFill>
              <a:srgbClr val="0000FF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10" name="Text Box 84"/>
          <p:cNvSpPr txBox="1">
            <a:spLocks noChangeArrowheads="1"/>
          </p:cNvSpPr>
          <p:nvPr/>
        </p:nvSpPr>
        <p:spPr bwMode="auto">
          <a:xfrm>
            <a:off x="4090538" y="4365780"/>
            <a:ext cx="4365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IC</a:t>
            </a:r>
          </a:p>
        </p:txBody>
      </p:sp>
      <p:sp>
        <p:nvSpPr>
          <p:cNvPr id="11" name="Text Box 84"/>
          <p:cNvSpPr txBox="1">
            <a:spLocks noChangeArrowheads="1"/>
          </p:cNvSpPr>
          <p:nvPr/>
        </p:nvSpPr>
        <p:spPr bwMode="auto">
          <a:xfrm>
            <a:off x="6808338" y="4368955"/>
            <a:ext cx="665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C=0</a:t>
            </a:r>
          </a:p>
        </p:txBody>
      </p:sp>
      <p:sp>
        <p:nvSpPr>
          <p:cNvPr id="24" name="23 Abrir llave"/>
          <p:cNvSpPr/>
          <p:nvPr/>
        </p:nvSpPr>
        <p:spPr>
          <a:xfrm>
            <a:off x="3807963" y="3754593"/>
            <a:ext cx="193675" cy="133985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sp>
        <p:nvSpPr>
          <p:cNvPr id="25" name="24 Cerrar llave"/>
          <p:cNvSpPr/>
          <p:nvPr/>
        </p:nvSpPr>
        <p:spPr>
          <a:xfrm>
            <a:off x="7417938" y="3699030"/>
            <a:ext cx="241300" cy="1274763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sp>
        <p:nvSpPr>
          <p:cNvPr id="34829" name="Rectangle 76"/>
          <p:cNvSpPr>
            <a:spLocks noChangeArrowheads="1"/>
          </p:cNvSpPr>
          <p:nvPr/>
        </p:nvSpPr>
        <p:spPr bwMode="auto">
          <a:xfrm>
            <a:off x="4881113" y="5494493"/>
            <a:ext cx="1528762" cy="5873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 sz="1800"/>
          </a:p>
        </p:txBody>
      </p:sp>
      <p:sp>
        <p:nvSpPr>
          <p:cNvPr id="27" name="Text Box 79"/>
          <p:cNvSpPr txBox="1">
            <a:spLocks noChangeArrowheads="1"/>
          </p:cNvSpPr>
          <p:nvPr/>
        </p:nvSpPr>
        <p:spPr bwMode="auto">
          <a:xfrm>
            <a:off x="4881113" y="5659593"/>
            <a:ext cx="15113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AUTOMATION</a:t>
            </a:r>
            <a:endParaRPr lang="en-US" sz="1100" b="1" dirty="0">
              <a:solidFill>
                <a:srgbClr val="0000FF"/>
              </a:solidFill>
            </a:endParaRPr>
          </a:p>
        </p:txBody>
      </p:sp>
      <p:cxnSp>
        <p:nvCxnSpPr>
          <p:cNvPr id="28" name="27 Conector recto"/>
          <p:cNvCxnSpPr>
            <a:stCxn id="27" idx="1"/>
          </p:cNvCxnSpPr>
          <p:nvPr/>
        </p:nvCxnSpPr>
        <p:spPr>
          <a:xfrm rot="10800000" flipV="1">
            <a:off x="3438075" y="5799293"/>
            <a:ext cx="1443038" cy="63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 rot="5400000" flipH="1" flipV="1">
            <a:off x="2759418" y="5117462"/>
            <a:ext cx="1376363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>
            <a:endCxn id="24" idx="1"/>
          </p:cNvCxnSpPr>
          <p:nvPr/>
        </p:nvCxnSpPr>
        <p:spPr>
          <a:xfrm flipV="1">
            <a:off x="3438075" y="4424518"/>
            <a:ext cx="369888" cy="47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"/>
          <p:cNvCxnSpPr/>
          <p:nvPr/>
        </p:nvCxnSpPr>
        <p:spPr>
          <a:xfrm rot="10800000">
            <a:off x="7671938" y="4340380"/>
            <a:ext cx="679450" cy="476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 rot="16200000" flipV="1">
            <a:off x="7655269" y="5080949"/>
            <a:ext cx="1444625" cy="476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 de flecha"/>
          <p:cNvCxnSpPr>
            <a:endCxn id="27" idx="3"/>
          </p:cNvCxnSpPr>
          <p:nvPr/>
        </p:nvCxnSpPr>
        <p:spPr>
          <a:xfrm rot="10800000" flipV="1">
            <a:off x="6392413" y="5786593"/>
            <a:ext cx="2005012" cy="127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4837" name="Line 86"/>
          <p:cNvSpPr>
            <a:spLocks noChangeShapeType="1"/>
          </p:cNvSpPr>
          <p:nvPr/>
        </p:nvSpPr>
        <p:spPr bwMode="auto">
          <a:xfrm>
            <a:off x="4485825" y="4721380"/>
            <a:ext cx="381000" cy="1588"/>
          </a:xfrm>
          <a:prstGeom prst="line">
            <a:avLst/>
          </a:prstGeom>
          <a:noFill/>
          <a:ln w="76200">
            <a:solidFill>
              <a:srgbClr val="0000FF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35" name="Text Box 84"/>
          <p:cNvSpPr txBox="1">
            <a:spLocks noChangeArrowheads="1"/>
          </p:cNvSpPr>
          <p:nvPr/>
        </p:nvSpPr>
        <p:spPr bwMode="auto">
          <a:xfrm>
            <a:off x="4038150" y="4592793"/>
            <a:ext cx="5127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DC</a:t>
            </a:r>
          </a:p>
        </p:txBody>
      </p:sp>
      <p:sp>
        <p:nvSpPr>
          <p:cNvPr id="34839" name="Line 86"/>
          <p:cNvSpPr>
            <a:spLocks noChangeShapeType="1"/>
          </p:cNvSpPr>
          <p:nvPr/>
        </p:nvSpPr>
        <p:spPr bwMode="auto">
          <a:xfrm>
            <a:off x="4485825" y="4961093"/>
            <a:ext cx="381000" cy="1587"/>
          </a:xfrm>
          <a:prstGeom prst="line">
            <a:avLst/>
          </a:prstGeom>
          <a:noFill/>
          <a:ln w="76200">
            <a:solidFill>
              <a:srgbClr val="0000FF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37" name="Text Box 84"/>
          <p:cNvSpPr txBox="1">
            <a:spLocks noChangeArrowheads="1"/>
          </p:cNvSpPr>
          <p:nvPr/>
        </p:nvSpPr>
        <p:spPr bwMode="auto">
          <a:xfrm>
            <a:off x="4131813" y="4842030"/>
            <a:ext cx="4365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RS</a:t>
            </a:r>
          </a:p>
        </p:txBody>
      </p:sp>
      <p:sp>
        <p:nvSpPr>
          <p:cNvPr id="34841" name="Line 86"/>
          <p:cNvSpPr>
            <a:spLocks noChangeShapeType="1"/>
          </p:cNvSpPr>
          <p:nvPr/>
        </p:nvSpPr>
        <p:spPr bwMode="auto">
          <a:xfrm>
            <a:off x="6400350" y="4854730"/>
            <a:ext cx="382588" cy="1588"/>
          </a:xfrm>
          <a:prstGeom prst="line">
            <a:avLst/>
          </a:prstGeom>
          <a:noFill/>
          <a:ln w="76200">
            <a:solidFill>
              <a:srgbClr val="0000FF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39" name="Text Box 84"/>
          <p:cNvSpPr txBox="1">
            <a:spLocks noChangeArrowheads="1"/>
          </p:cNvSpPr>
          <p:nvPr/>
        </p:nvSpPr>
        <p:spPr bwMode="auto">
          <a:xfrm>
            <a:off x="6794050" y="4715030"/>
            <a:ext cx="698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C&gt;100</a:t>
            </a:r>
          </a:p>
        </p:txBody>
      </p:sp>
      <p:sp>
        <p:nvSpPr>
          <p:cNvPr id="42" name="41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776803-6CD5-4D78-8881-B8DA400C0122}" type="slidenum">
              <a:rPr lang="es-E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964998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78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1892095"/>
            <a:ext cx="41910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1163" y="228600"/>
            <a:ext cx="8015287" cy="914400"/>
          </a:xfrm>
          <a:noFill/>
        </p:spPr>
        <p:txBody>
          <a:bodyPr lIns="92075" tIns="46038" rIns="92075" bIns="46038"/>
          <a:lstStyle/>
          <a:p>
            <a:r>
              <a:rPr lang="es-ES" sz="3600" dirty="0"/>
              <a:t>Types of counters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31540" y="1223755"/>
            <a:ext cx="8221662" cy="506433"/>
          </a:xfrm>
          <a:noFill/>
        </p:spPr>
        <p:txBody>
          <a:bodyPr/>
          <a:lstStyle/>
          <a:p>
            <a:r>
              <a:rPr lang="es-ES" sz="2800" b="1" dirty="0">
                <a:solidFill>
                  <a:schemeClr val="tx2">
                    <a:lumMod val="75000"/>
                  </a:schemeClr>
                </a:solidFill>
              </a:rPr>
              <a:t>CTD</a:t>
            </a:r>
            <a:r>
              <a:rPr lang="es-ES" sz="2800" b="1" dirty="0"/>
              <a:t>: </a:t>
            </a:r>
            <a:r>
              <a:rPr lang="es-ES" sz="2800" dirty="0"/>
              <a:t>Down </a:t>
            </a:r>
            <a:r>
              <a:rPr lang="es-ES" sz="2800" dirty="0" err="1"/>
              <a:t>counter</a:t>
            </a:r>
            <a:endParaRPr lang="es-ES" sz="2800" dirty="0"/>
          </a:p>
          <a:p>
            <a:endParaRPr lang="es-ES" dirty="0"/>
          </a:p>
        </p:txBody>
      </p:sp>
      <p:sp>
        <p:nvSpPr>
          <p:cNvPr id="231426" name="AutoShape 2" descr="mk:@MSITStore:C:\Program%20Files%20(x86)\Schneider%20Electric\UnityPro\Punithelp\1034\baselib.chm::/G-SG-0008690.1.1.gif"/>
          <p:cNvSpPr>
            <a:spLocks noChangeAspect="1" noChangeArrowheads="1"/>
          </p:cNvSpPr>
          <p:nvPr/>
        </p:nvSpPr>
        <p:spPr bwMode="auto">
          <a:xfrm>
            <a:off x="155575" y="130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31428" name="AutoShape 4" descr="mk:@MSITStore:C:\Program%20Files%20(x86)\Schneider%20Electric\UnityPro\Punithelp\1034\baselib.chm::/G-SG-0008690.1.1.gif"/>
          <p:cNvSpPr>
            <a:spLocks noChangeAspect="1" noChangeArrowheads="1"/>
          </p:cNvSpPr>
          <p:nvPr/>
        </p:nvSpPr>
        <p:spPr bwMode="auto">
          <a:xfrm>
            <a:off x="155575" y="130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31430" name="AutoShape 6" descr="mk:@MSITStore:C:\Program%20Files%20(x86)\Schneider%20Electric\UnityPro\Punithelp\1034\baselib.chm::/G-SG-0008690.1.1.gif"/>
          <p:cNvSpPr>
            <a:spLocks noChangeAspect="1" noChangeArrowheads="1"/>
          </p:cNvSpPr>
          <p:nvPr/>
        </p:nvSpPr>
        <p:spPr bwMode="auto">
          <a:xfrm>
            <a:off x="155575" y="130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31431" name="AutoShape 7" descr="mk:@MSITStore:C:\Program%20Files%20(x86)\Schneider%20Electric\UnityPro\Punithelp\1034\baselib.chm::/G-SG-0008690.1.1.gif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4652566" y="1953438"/>
            <a:ext cx="2659702" cy="13234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b="1" dirty="0">
                <a:solidFill>
                  <a:schemeClr val="tx2">
                    <a:lumMod val="75000"/>
                  </a:schemeClr>
                </a:solidFill>
              </a:rPr>
              <a:t>CD</a:t>
            </a:r>
            <a:r>
              <a:rPr lang="es-ES" dirty="0"/>
              <a:t>: </a:t>
            </a:r>
            <a:r>
              <a:rPr lang="es-ES" dirty="0" err="1"/>
              <a:t>Counter</a:t>
            </a:r>
            <a:r>
              <a:rPr lang="es-ES" dirty="0"/>
              <a:t> </a:t>
            </a:r>
            <a:r>
              <a:rPr lang="es-ES" dirty="0" err="1"/>
              <a:t>decrement</a:t>
            </a:r>
            <a:endParaRPr lang="es-ES" dirty="0"/>
          </a:p>
          <a:p>
            <a:r>
              <a:rPr lang="es-ES" b="1" dirty="0">
                <a:solidFill>
                  <a:schemeClr val="tx2">
                    <a:lumMod val="75000"/>
                  </a:schemeClr>
                </a:solidFill>
              </a:rPr>
              <a:t>LD</a:t>
            </a:r>
            <a:r>
              <a:rPr lang="es-ES" dirty="0"/>
              <a:t>: Load data</a:t>
            </a:r>
          </a:p>
          <a:p>
            <a:r>
              <a:rPr lang="es-ES" b="1" dirty="0">
                <a:solidFill>
                  <a:schemeClr val="tx2">
                    <a:lumMod val="75000"/>
                  </a:schemeClr>
                </a:solidFill>
              </a:rPr>
              <a:t>PV</a:t>
            </a:r>
            <a:r>
              <a:rPr lang="es-ES" dirty="0"/>
              <a:t>: Preset value</a:t>
            </a:r>
          </a:p>
          <a:p>
            <a:r>
              <a:rPr lang="es-ES" b="1" dirty="0">
                <a:solidFill>
                  <a:schemeClr val="tx2">
                    <a:lumMod val="75000"/>
                  </a:schemeClr>
                </a:solidFill>
              </a:rPr>
              <a:t>Q</a:t>
            </a:r>
            <a:r>
              <a:rPr lang="es-ES" dirty="0"/>
              <a:t>:   Output</a:t>
            </a:r>
          </a:p>
          <a:p>
            <a:r>
              <a:rPr lang="es-ES" b="1" dirty="0">
                <a:solidFill>
                  <a:schemeClr val="tx2">
                    <a:lumMod val="75000"/>
                  </a:schemeClr>
                </a:solidFill>
              </a:rPr>
              <a:t>CV</a:t>
            </a:r>
            <a:r>
              <a:rPr lang="es-ES" dirty="0"/>
              <a:t>: </a:t>
            </a:r>
            <a:r>
              <a:rPr lang="es-ES" dirty="0" err="1"/>
              <a:t>Count</a:t>
            </a:r>
            <a:r>
              <a:rPr lang="es-ES" dirty="0"/>
              <a:t> </a:t>
            </a:r>
            <a:r>
              <a:rPr lang="es-ES" dirty="0" err="1"/>
              <a:t>value</a:t>
            </a:r>
            <a:endParaRPr lang="es-E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543633" y="3573016"/>
            <a:ext cx="844305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dirty="0">
                <a:solidFill>
                  <a:schemeClr val="tx2"/>
                </a:solidFill>
              </a:rPr>
              <a:t>Functioning:</a:t>
            </a:r>
          </a:p>
          <a:p>
            <a:endParaRPr lang="es-ES" sz="1800" b="1" dirty="0">
              <a:solidFill>
                <a:schemeClr val="tx2"/>
              </a:solidFill>
            </a:endParaRPr>
          </a:p>
          <a:p>
            <a:pPr marL="265113" indent="-265113">
              <a:spcAft>
                <a:spcPts val="18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s-ES" b="1" dirty="0">
                <a:solidFill>
                  <a:schemeClr val="tx2"/>
                </a:solidFill>
              </a:rPr>
              <a:t>LD </a:t>
            </a:r>
            <a:r>
              <a:rPr lang="es-ES" dirty="0" err="1"/>
              <a:t>signal</a:t>
            </a:r>
            <a:r>
              <a:rPr lang="es-ES" dirty="0"/>
              <a:t> sets 'cv'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value</a:t>
            </a:r>
            <a:r>
              <a:rPr lang="es-ES" dirty="0"/>
              <a:t> in '</a:t>
            </a:r>
            <a:r>
              <a:rPr lang="es-ES" dirty="0" err="1"/>
              <a:t>pv</a:t>
            </a:r>
            <a:r>
              <a:rPr lang="es-ES" dirty="0"/>
              <a:t>' </a:t>
            </a:r>
            <a:r>
              <a:rPr lang="es-ES" dirty="0" err="1"/>
              <a:t>when</a:t>
            </a:r>
            <a:r>
              <a:rPr lang="es-ES" dirty="0"/>
              <a:t> </a:t>
            </a:r>
            <a:r>
              <a:rPr lang="es-ES" dirty="0" err="1"/>
              <a:t>high</a:t>
            </a:r>
            <a:endParaRPr lang="es-ES" dirty="0"/>
          </a:p>
          <a:p>
            <a:pPr marL="265113" indent="-265113">
              <a:spcAft>
                <a:spcPts val="18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s-ES" b="1" dirty="0">
                <a:solidFill>
                  <a:schemeClr val="tx2"/>
                </a:solidFill>
              </a:rPr>
              <a:t>CD </a:t>
            </a:r>
            <a:r>
              <a:rPr lang="es-ES" dirty="0" err="1"/>
              <a:t>signal</a:t>
            </a:r>
            <a:r>
              <a:rPr lang="es-ES" dirty="0"/>
              <a:t> </a:t>
            </a:r>
            <a:r>
              <a:rPr lang="es-ES" dirty="0" err="1"/>
              <a:t>decrements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counter</a:t>
            </a:r>
            <a:r>
              <a:rPr lang="es-ES" dirty="0"/>
              <a:t> </a:t>
            </a:r>
            <a:r>
              <a:rPr lang="es-ES" dirty="0" err="1"/>
              <a:t>by</a:t>
            </a:r>
            <a:r>
              <a:rPr lang="es-ES" dirty="0"/>
              <a:t> 1 </a:t>
            </a:r>
            <a:r>
              <a:rPr lang="es-ES" dirty="0" err="1"/>
              <a:t>on</a:t>
            </a:r>
            <a:r>
              <a:rPr lang="es-ES" dirty="0"/>
              <a:t> a </a:t>
            </a:r>
            <a:r>
              <a:rPr lang="es-ES" dirty="0" err="1"/>
              <a:t>rising</a:t>
            </a:r>
            <a:r>
              <a:rPr lang="es-ES" dirty="0"/>
              <a:t> </a:t>
            </a:r>
            <a:r>
              <a:rPr lang="es-ES" dirty="0" err="1"/>
              <a:t>edge</a:t>
            </a:r>
            <a:r>
              <a:rPr lang="es-ES" dirty="0"/>
              <a:t>. </a:t>
            </a:r>
          </a:p>
          <a:p>
            <a:pPr marL="265113" indent="-265113">
              <a:spcAft>
                <a:spcPts val="18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s-ES" b="1" dirty="0">
                <a:solidFill>
                  <a:schemeClr val="tx2"/>
                </a:solidFill>
              </a:rPr>
              <a:t>PV. </a:t>
            </a:r>
            <a:r>
              <a:rPr lang="es-ES" dirty="0" err="1"/>
              <a:t>Preset</a:t>
            </a:r>
            <a:r>
              <a:rPr lang="es-ES" dirty="0"/>
              <a:t> </a:t>
            </a:r>
            <a:r>
              <a:rPr lang="es-ES" dirty="0" err="1"/>
              <a:t>value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counter</a:t>
            </a:r>
            <a:endParaRPr lang="es-ES" dirty="0"/>
          </a:p>
          <a:p>
            <a:pPr marL="265113" indent="-265113">
              <a:spcAft>
                <a:spcPts val="18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s-ES" dirty="0" err="1"/>
              <a:t>If</a:t>
            </a:r>
            <a:r>
              <a:rPr lang="es-ES" dirty="0"/>
              <a:t> </a:t>
            </a:r>
            <a:r>
              <a:rPr lang="es-ES" b="1" dirty="0">
                <a:solidFill>
                  <a:schemeClr val="tx2"/>
                </a:solidFill>
              </a:rPr>
              <a:t>CV</a:t>
            </a:r>
            <a:r>
              <a:rPr lang="es-ES" dirty="0">
                <a:solidFill>
                  <a:schemeClr val="tx2"/>
                </a:solidFill>
              </a:rPr>
              <a:t> ≤ 0</a:t>
            </a:r>
            <a:r>
              <a:rPr lang="es-ES" dirty="0"/>
              <a:t>, the </a:t>
            </a:r>
            <a:r>
              <a:rPr lang="es-ES" dirty="0" err="1"/>
              <a:t>exit</a:t>
            </a:r>
            <a:r>
              <a:rPr lang="es-ES" dirty="0"/>
              <a:t> </a:t>
            </a:r>
            <a:r>
              <a:rPr lang="es-ES" b="1" dirty="0">
                <a:solidFill>
                  <a:schemeClr val="tx2"/>
                </a:solidFill>
              </a:rPr>
              <a:t>Q</a:t>
            </a:r>
            <a:r>
              <a:rPr lang="es-ES" dirty="0"/>
              <a:t> becomes "1". </a:t>
            </a:r>
          </a:p>
          <a:p>
            <a:endParaRPr lang="es-ES" dirty="0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211677737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883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1901313"/>
            <a:ext cx="4191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1163" y="228600"/>
            <a:ext cx="8015287" cy="914400"/>
          </a:xfrm>
          <a:noFill/>
        </p:spPr>
        <p:txBody>
          <a:bodyPr lIns="92075" tIns="46038" rIns="92075" bIns="46038"/>
          <a:lstStyle/>
          <a:p>
            <a:r>
              <a:rPr lang="es-ES" sz="3600" dirty="0"/>
              <a:t>Types of counters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31540" y="1223755"/>
            <a:ext cx="8221662" cy="506433"/>
          </a:xfrm>
          <a:noFill/>
        </p:spPr>
        <p:txBody>
          <a:bodyPr/>
          <a:lstStyle/>
          <a:p>
            <a:r>
              <a:rPr lang="es-ES" sz="2800" b="1" dirty="0">
                <a:solidFill>
                  <a:schemeClr val="tx2">
                    <a:lumMod val="75000"/>
                  </a:schemeClr>
                </a:solidFill>
              </a:rPr>
              <a:t>CTU</a:t>
            </a:r>
            <a:r>
              <a:rPr lang="es-ES" sz="2800" b="1" dirty="0"/>
              <a:t>: </a:t>
            </a:r>
            <a:r>
              <a:rPr lang="es-ES" sz="2800" dirty="0"/>
              <a:t>Up </a:t>
            </a:r>
            <a:r>
              <a:rPr lang="es-ES" sz="2800" dirty="0" err="1"/>
              <a:t>counter</a:t>
            </a:r>
            <a:endParaRPr lang="es-ES" sz="2800" dirty="0"/>
          </a:p>
          <a:p>
            <a:endParaRPr lang="es-ES" dirty="0"/>
          </a:p>
        </p:txBody>
      </p:sp>
      <p:sp>
        <p:nvSpPr>
          <p:cNvPr id="231426" name="AutoShape 2" descr="mk:@MSITStore:C:\Program%20Files%20(x86)\Schneider%20Electric\UnityPro\Punithelp\1034\baselib.chm::/G-SG-0008690.1.1.gif"/>
          <p:cNvSpPr>
            <a:spLocks noChangeAspect="1" noChangeArrowheads="1"/>
          </p:cNvSpPr>
          <p:nvPr/>
        </p:nvSpPr>
        <p:spPr bwMode="auto">
          <a:xfrm>
            <a:off x="155575" y="130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31428" name="AutoShape 4" descr="mk:@MSITStore:C:\Program%20Files%20(x86)\Schneider%20Electric\UnityPro\Punithelp\1034\baselib.chm::/G-SG-0008690.1.1.gif"/>
          <p:cNvSpPr>
            <a:spLocks noChangeAspect="1" noChangeArrowheads="1"/>
          </p:cNvSpPr>
          <p:nvPr/>
        </p:nvSpPr>
        <p:spPr bwMode="auto">
          <a:xfrm>
            <a:off x="155575" y="130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31430" name="AutoShape 6" descr="mk:@MSITStore:C:\Program%20Files%20(x86)\Schneider%20Electric\UnityPro\Punithelp\1034\baselib.chm::/G-SG-0008690.1.1.gif"/>
          <p:cNvSpPr>
            <a:spLocks noChangeAspect="1" noChangeArrowheads="1"/>
          </p:cNvSpPr>
          <p:nvPr/>
        </p:nvSpPr>
        <p:spPr bwMode="auto">
          <a:xfrm>
            <a:off x="155575" y="130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31431" name="AutoShape 7" descr="mk:@MSITStore:C:\Program%20Files%20(x86)\Schneider%20Electric\UnityPro\Punithelp\1034\baselib.chm::/G-SG-0008690.1.1.gif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4652566" y="2022264"/>
            <a:ext cx="1921720" cy="13234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b="1" dirty="0">
                <a:solidFill>
                  <a:schemeClr val="tx2">
                    <a:lumMod val="75000"/>
                  </a:schemeClr>
                </a:solidFill>
              </a:rPr>
              <a:t>CU</a:t>
            </a:r>
            <a:r>
              <a:rPr lang="es-ES" dirty="0"/>
              <a:t>: </a:t>
            </a:r>
            <a:r>
              <a:rPr lang="es-ES" dirty="0" err="1"/>
              <a:t>Counter</a:t>
            </a:r>
            <a:r>
              <a:rPr lang="es-ES" dirty="0"/>
              <a:t> up</a:t>
            </a:r>
          </a:p>
          <a:p>
            <a:r>
              <a:rPr lang="es-ES" b="1" dirty="0">
                <a:solidFill>
                  <a:schemeClr val="tx2">
                    <a:lumMod val="75000"/>
                  </a:schemeClr>
                </a:solidFill>
              </a:rPr>
              <a:t>R</a:t>
            </a:r>
            <a:r>
              <a:rPr lang="es-ES" dirty="0"/>
              <a:t>:   </a:t>
            </a:r>
            <a:r>
              <a:rPr lang="es-ES" dirty="0" err="1"/>
              <a:t>Reset</a:t>
            </a:r>
            <a:endParaRPr lang="es-ES" dirty="0"/>
          </a:p>
          <a:p>
            <a:r>
              <a:rPr lang="es-ES" b="1" dirty="0">
                <a:solidFill>
                  <a:schemeClr val="tx2">
                    <a:lumMod val="75000"/>
                  </a:schemeClr>
                </a:solidFill>
              </a:rPr>
              <a:t>PV</a:t>
            </a:r>
            <a:r>
              <a:rPr lang="es-ES" dirty="0"/>
              <a:t>: Preset value</a:t>
            </a:r>
          </a:p>
          <a:p>
            <a:r>
              <a:rPr lang="es-ES" b="1" dirty="0">
                <a:solidFill>
                  <a:schemeClr val="tx2">
                    <a:lumMod val="75000"/>
                  </a:schemeClr>
                </a:solidFill>
              </a:rPr>
              <a:t>Q</a:t>
            </a:r>
            <a:r>
              <a:rPr lang="es-ES" dirty="0"/>
              <a:t>:   Output</a:t>
            </a:r>
          </a:p>
          <a:p>
            <a:r>
              <a:rPr lang="es-ES" b="1" dirty="0">
                <a:solidFill>
                  <a:schemeClr val="tx2">
                    <a:lumMod val="75000"/>
                  </a:schemeClr>
                </a:solidFill>
              </a:rPr>
              <a:t>CV</a:t>
            </a:r>
            <a:r>
              <a:rPr lang="es-ES" dirty="0"/>
              <a:t>: </a:t>
            </a:r>
            <a:r>
              <a:rPr lang="es-ES" dirty="0" err="1"/>
              <a:t>Count</a:t>
            </a:r>
            <a:r>
              <a:rPr lang="es-ES" dirty="0"/>
              <a:t> </a:t>
            </a:r>
            <a:r>
              <a:rPr lang="es-ES" dirty="0" err="1"/>
              <a:t>value</a:t>
            </a:r>
            <a:endParaRPr lang="es-E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422787" y="3501008"/>
            <a:ext cx="872121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dirty="0">
                <a:solidFill>
                  <a:schemeClr val="tx2"/>
                </a:solidFill>
              </a:rPr>
              <a:t>Functioning:</a:t>
            </a:r>
          </a:p>
          <a:p>
            <a:endParaRPr lang="es-ES" sz="1800" b="1" dirty="0">
              <a:solidFill>
                <a:schemeClr val="tx2"/>
              </a:solidFill>
            </a:endParaRPr>
          </a:p>
          <a:p>
            <a:pPr marL="265113" indent="-265113">
              <a:spcAft>
                <a:spcPts val="18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s-ES" b="1" dirty="0">
                <a:solidFill>
                  <a:schemeClr val="tx2"/>
                </a:solidFill>
              </a:rPr>
              <a:t>CU </a:t>
            </a:r>
            <a:r>
              <a:rPr lang="es-ES" dirty="0" err="1"/>
              <a:t>signal</a:t>
            </a:r>
            <a:r>
              <a:rPr lang="es-ES" dirty="0"/>
              <a:t> </a:t>
            </a:r>
            <a:r>
              <a:rPr lang="es-ES" dirty="0" err="1"/>
              <a:t>increments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counter</a:t>
            </a:r>
            <a:r>
              <a:rPr lang="es-ES" dirty="0"/>
              <a:t> </a:t>
            </a:r>
            <a:r>
              <a:rPr lang="es-ES" dirty="0" err="1"/>
              <a:t>by</a:t>
            </a:r>
            <a:r>
              <a:rPr lang="es-ES" dirty="0"/>
              <a:t> 1 </a:t>
            </a:r>
            <a:r>
              <a:rPr lang="es-ES" dirty="0" err="1"/>
              <a:t>on</a:t>
            </a:r>
            <a:r>
              <a:rPr lang="es-ES" dirty="0"/>
              <a:t> a </a:t>
            </a:r>
            <a:r>
              <a:rPr lang="es-ES" dirty="0" err="1"/>
              <a:t>rising</a:t>
            </a:r>
            <a:r>
              <a:rPr lang="es-ES" dirty="0"/>
              <a:t> </a:t>
            </a:r>
            <a:r>
              <a:rPr lang="es-ES" dirty="0" err="1"/>
              <a:t>edge</a:t>
            </a:r>
            <a:r>
              <a:rPr lang="es-ES" dirty="0"/>
              <a:t>.</a:t>
            </a:r>
          </a:p>
          <a:p>
            <a:pPr marL="265113" indent="-265113">
              <a:spcAft>
                <a:spcPts val="18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s-ES" b="1" dirty="0">
                <a:solidFill>
                  <a:schemeClr val="tx2"/>
                </a:solidFill>
              </a:rPr>
              <a:t>R </a:t>
            </a:r>
            <a:r>
              <a:rPr lang="es-ES" dirty="0" err="1"/>
              <a:t>signal</a:t>
            </a:r>
            <a:r>
              <a:rPr lang="es-ES" dirty="0"/>
              <a:t> sets 'cv' </a:t>
            </a:r>
            <a:r>
              <a:rPr lang="es-ES" dirty="0" err="1"/>
              <a:t>to</a:t>
            </a:r>
            <a:r>
              <a:rPr lang="es-ES" dirty="0"/>
              <a:t> 0 </a:t>
            </a:r>
            <a:r>
              <a:rPr lang="es-ES" dirty="0" err="1"/>
              <a:t>when</a:t>
            </a:r>
            <a:r>
              <a:rPr lang="es-ES" dirty="0"/>
              <a:t> </a:t>
            </a:r>
            <a:r>
              <a:rPr lang="es-ES" dirty="0" err="1"/>
              <a:t>high</a:t>
            </a:r>
            <a:r>
              <a:rPr lang="es-ES" dirty="0"/>
              <a:t>.</a:t>
            </a:r>
          </a:p>
          <a:p>
            <a:pPr marL="265113" indent="-265113">
              <a:spcAft>
                <a:spcPts val="18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s-ES" b="1" dirty="0">
                <a:solidFill>
                  <a:schemeClr val="tx2"/>
                </a:solidFill>
              </a:rPr>
              <a:t>PV. </a:t>
            </a:r>
            <a:r>
              <a:rPr lang="es-ES" dirty="0" err="1"/>
              <a:t>Preset</a:t>
            </a:r>
            <a:r>
              <a:rPr lang="es-ES" dirty="0"/>
              <a:t> </a:t>
            </a:r>
            <a:r>
              <a:rPr lang="es-ES" dirty="0" err="1"/>
              <a:t>value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counter</a:t>
            </a:r>
            <a:endParaRPr lang="es-ES" dirty="0"/>
          </a:p>
          <a:p>
            <a:pPr marL="265113" indent="-265113">
              <a:spcAft>
                <a:spcPts val="18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s-ES" dirty="0" err="1"/>
              <a:t>If</a:t>
            </a:r>
            <a:r>
              <a:rPr lang="es-ES" dirty="0"/>
              <a:t> </a:t>
            </a:r>
            <a:r>
              <a:rPr lang="es-ES" b="1" dirty="0">
                <a:solidFill>
                  <a:schemeClr val="tx2"/>
                </a:solidFill>
              </a:rPr>
              <a:t>CV</a:t>
            </a:r>
            <a:r>
              <a:rPr lang="es-ES" dirty="0">
                <a:solidFill>
                  <a:schemeClr val="tx2"/>
                </a:solidFill>
              </a:rPr>
              <a:t> ≥ </a:t>
            </a:r>
            <a:r>
              <a:rPr lang="es-ES" b="1" dirty="0">
                <a:solidFill>
                  <a:schemeClr val="tx2"/>
                </a:solidFill>
              </a:rPr>
              <a:t>PV</a:t>
            </a:r>
            <a:r>
              <a:rPr lang="es-ES" dirty="0"/>
              <a:t>, the exit </a:t>
            </a:r>
            <a:r>
              <a:rPr lang="es-ES" b="1" dirty="0">
                <a:solidFill>
                  <a:schemeClr val="tx2"/>
                </a:solidFill>
              </a:rPr>
              <a:t>Q</a:t>
            </a:r>
            <a:r>
              <a:rPr lang="es-ES" dirty="0"/>
              <a:t> </a:t>
            </a:r>
            <a:r>
              <a:rPr lang="es-ES" dirty="0" err="1"/>
              <a:t>becomes</a:t>
            </a:r>
            <a:r>
              <a:rPr lang="es-ES" dirty="0"/>
              <a:t> "1". </a:t>
            </a:r>
          </a:p>
          <a:p>
            <a:endParaRPr lang="es-ES" dirty="0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two</a:t>
            </a:r>
          </a:p>
        </p:txBody>
      </p:sp>
    </p:spTree>
    <p:extLst>
      <p:ext uri="{BB962C8B-B14F-4D97-AF65-F5344CB8AC3E}">
        <p14:creationId xmlns:p14="http://schemas.microsoft.com/office/powerpoint/2010/main" val="689585155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88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96725" y="1575048"/>
            <a:ext cx="4191001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1163" y="228600"/>
            <a:ext cx="8015287" cy="914400"/>
          </a:xfrm>
          <a:noFill/>
        </p:spPr>
        <p:txBody>
          <a:bodyPr lIns="92075" tIns="46038" rIns="92075" bIns="46038"/>
          <a:lstStyle/>
          <a:p>
            <a:r>
              <a:rPr lang="es-ES" sz="3600" dirty="0"/>
              <a:t>Types of counters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31540" y="1076271"/>
            <a:ext cx="8221662" cy="506433"/>
          </a:xfrm>
          <a:noFill/>
        </p:spPr>
        <p:txBody>
          <a:bodyPr/>
          <a:lstStyle/>
          <a:p>
            <a:r>
              <a:rPr lang="es-ES" sz="2800" b="1" dirty="0">
                <a:solidFill>
                  <a:schemeClr val="tx2">
                    <a:lumMod val="75000"/>
                  </a:schemeClr>
                </a:solidFill>
              </a:rPr>
              <a:t>CTUD</a:t>
            </a:r>
            <a:r>
              <a:rPr lang="es-ES" sz="2800" b="1" dirty="0"/>
              <a:t>: </a:t>
            </a:r>
            <a:r>
              <a:rPr lang="es-ES" sz="2800" dirty="0"/>
              <a:t>Up/</a:t>
            </a:r>
            <a:r>
              <a:rPr lang="es-ES" sz="2800" dirty="0" err="1"/>
              <a:t>down</a:t>
            </a:r>
            <a:r>
              <a:rPr lang="es-ES" sz="2800" dirty="0"/>
              <a:t> </a:t>
            </a:r>
            <a:r>
              <a:rPr lang="es-ES" sz="2800" dirty="0" err="1"/>
              <a:t>counter</a:t>
            </a:r>
            <a:endParaRPr lang="es-ES" sz="2800" dirty="0"/>
          </a:p>
          <a:p>
            <a:endParaRPr lang="es-ES" dirty="0"/>
          </a:p>
        </p:txBody>
      </p:sp>
      <p:sp>
        <p:nvSpPr>
          <p:cNvPr id="231426" name="AutoShape 2" descr="mk:@MSITStore:C:\Program%20Files%20(x86)\Schneider%20Electric\UnityPro\Punithelp\1034\baselib.chm::/G-SG-0008690.1.1.gif"/>
          <p:cNvSpPr>
            <a:spLocks noChangeAspect="1" noChangeArrowheads="1"/>
          </p:cNvSpPr>
          <p:nvPr/>
        </p:nvSpPr>
        <p:spPr bwMode="auto">
          <a:xfrm>
            <a:off x="155575" y="130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31428" name="AutoShape 4" descr="mk:@MSITStore:C:\Program%20Files%20(x86)\Schneider%20Electric\UnityPro\Punithelp\1034\baselib.chm::/G-SG-0008690.1.1.gif"/>
          <p:cNvSpPr>
            <a:spLocks noChangeAspect="1" noChangeArrowheads="1"/>
          </p:cNvSpPr>
          <p:nvPr/>
        </p:nvSpPr>
        <p:spPr bwMode="auto">
          <a:xfrm>
            <a:off x="155575" y="130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31430" name="AutoShape 6" descr="mk:@MSITStore:C:\Program%20Files%20(x86)\Schneider%20Electric\UnityPro\Punithelp\1034\baselib.chm::/G-SG-0008690.1.1.gif"/>
          <p:cNvSpPr>
            <a:spLocks noChangeAspect="1" noChangeArrowheads="1"/>
          </p:cNvSpPr>
          <p:nvPr/>
        </p:nvSpPr>
        <p:spPr bwMode="auto">
          <a:xfrm>
            <a:off x="155575" y="130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31431" name="AutoShape 7" descr="mk:@MSITStore:C:\Program%20Files%20(x86)\Schneider%20Electric\UnityPro\Punithelp\1034\baselib.chm::/G-SG-0008690.1.1.gif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796136" y="1700808"/>
            <a:ext cx="2024412" cy="20621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b="1" dirty="0">
                <a:solidFill>
                  <a:schemeClr val="tx2">
                    <a:lumMod val="75000"/>
                  </a:schemeClr>
                </a:solidFill>
              </a:rPr>
              <a:t>CU</a:t>
            </a:r>
            <a:r>
              <a:rPr lang="es-ES" dirty="0"/>
              <a:t>: </a:t>
            </a:r>
            <a:r>
              <a:rPr lang="es-ES" dirty="0" err="1"/>
              <a:t>Count</a:t>
            </a:r>
            <a:r>
              <a:rPr lang="es-ES" dirty="0"/>
              <a:t> up</a:t>
            </a:r>
          </a:p>
          <a:p>
            <a:r>
              <a:rPr lang="es-ES" b="1" dirty="0">
                <a:solidFill>
                  <a:schemeClr val="tx2">
                    <a:lumMod val="75000"/>
                  </a:schemeClr>
                </a:solidFill>
              </a:rPr>
              <a:t>CD</a:t>
            </a:r>
            <a:r>
              <a:rPr lang="es-ES" dirty="0"/>
              <a:t>: </a:t>
            </a:r>
            <a:r>
              <a:rPr lang="es-ES" dirty="0" err="1"/>
              <a:t>Count</a:t>
            </a:r>
            <a:r>
              <a:rPr lang="es-ES" dirty="0"/>
              <a:t> </a:t>
            </a:r>
            <a:r>
              <a:rPr lang="es-ES" dirty="0" err="1"/>
              <a:t>down</a:t>
            </a:r>
            <a:endParaRPr lang="es-ES" dirty="0"/>
          </a:p>
          <a:p>
            <a:r>
              <a:rPr lang="es-ES" b="1" dirty="0">
                <a:solidFill>
                  <a:schemeClr val="tx2">
                    <a:lumMod val="75000"/>
                  </a:schemeClr>
                </a:solidFill>
              </a:rPr>
              <a:t>R</a:t>
            </a:r>
            <a:r>
              <a:rPr lang="es-ES" dirty="0"/>
              <a:t>:   </a:t>
            </a:r>
            <a:r>
              <a:rPr lang="es-ES" dirty="0" err="1"/>
              <a:t>Reset</a:t>
            </a:r>
            <a:endParaRPr lang="es-ES" dirty="0"/>
          </a:p>
          <a:p>
            <a:r>
              <a:rPr lang="es-ES" b="1" dirty="0">
                <a:solidFill>
                  <a:schemeClr val="tx2">
                    <a:lumMod val="75000"/>
                  </a:schemeClr>
                </a:solidFill>
              </a:rPr>
              <a:t>LD</a:t>
            </a:r>
            <a:r>
              <a:rPr lang="es-ES" dirty="0"/>
              <a:t>: Load data</a:t>
            </a:r>
          </a:p>
          <a:p>
            <a:r>
              <a:rPr lang="es-ES" b="1" dirty="0">
                <a:solidFill>
                  <a:schemeClr val="tx2">
                    <a:lumMod val="75000"/>
                  </a:schemeClr>
                </a:solidFill>
              </a:rPr>
              <a:t>PV</a:t>
            </a:r>
            <a:r>
              <a:rPr lang="es-ES" dirty="0"/>
              <a:t>: Preset value</a:t>
            </a:r>
          </a:p>
          <a:p>
            <a:r>
              <a:rPr lang="es-ES" b="1" dirty="0">
                <a:solidFill>
                  <a:schemeClr val="tx2">
                    <a:lumMod val="75000"/>
                  </a:schemeClr>
                </a:solidFill>
              </a:rPr>
              <a:t>QU</a:t>
            </a:r>
            <a:r>
              <a:rPr lang="es-ES" dirty="0"/>
              <a:t>: Output up</a:t>
            </a:r>
          </a:p>
          <a:p>
            <a:r>
              <a:rPr lang="es-ES" b="1" dirty="0">
                <a:solidFill>
                  <a:schemeClr val="tx2">
                    <a:lumMod val="75000"/>
                  </a:schemeClr>
                </a:solidFill>
              </a:rPr>
              <a:t>QD</a:t>
            </a:r>
            <a:r>
              <a:rPr lang="es-ES" dirty="0"/>
              <a:t>: </a:t>
            </a:r>
            <a:r>
              <a:rPr lang="es-ES" dirty="0" err="1"/>
              <a:t>Outout</a:t>
            </a:r>
            <a:r>
              <a:rPr lang="es-ES" dirty="0"/>
              <a:t> </a:t>
            </a:r>
            <a:r>
              <a:rPr lang="es-ES" dirty="0" err="1"/>
              <a:t>down</a:t>
            </a:r>
            <a:endParaRPr lang="es-ES" dirty="0"/>
          </a:p>
          <a:p>
            <a:r>
              <a:rPr lang="es-ES" b="1" dirty="0">
                <a:solidFill>
                  <a:schemeClr val="tx2">
                    <a:lumMod val="75000"/>
                  </a:schemeClr>
                </a:solidFill>
              </a:rPr>
              <a:t>CV</a:t>
            </a:r>
            <a:r>
              <a:rPr lang="es-ES" dirty="0"/>
              <a:t>:  </a:t>
            </a:r>
            <a:r>
              <a:rPr lang="es-ES" dirty="0" err="1"/>
              <a:t>Count</a:t>
            </a:r>
            <a:r>
              <a:rPr lang="es-ES" dirty="0"/>
              <a:t> </a:t>
            </a:r>
            <a:r>
              <a:rPr lang="es-ES" dirty="0" err="1"/>
              <a:t>value</a:t>
            </a:r>
            <a:endParaRPr lang="es-E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432619" y="3714994"/>
            <a:ext cx="8711381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err="1">
                <a:solidFill>
                  <a:schemeClr val="tx2"/>
                </a:solidFill>
              </a:rPr>
              <a:t>Functioning</a:t>
            </a:r>
            <a:r>
              <a:rPr lang="es-ES" b="1" dirty="0">
                <a:solidFill>
                  <a:schemeClr val="tx2"/>
                </a:solidFill>
              </a:rPr>
              <a:t>:</a:t>
            </a:r>
          </a:p>
          <a:p>
            <a:endParaRPr lang="es-ES" b="1" dirty="0">
              <a:solidFill>
                <a:schemeClr val="tx2"/>
              </a:solidFill>
            </a:endParaRPr>
          </a:p>
          <a:p>
            <a:pPr marL="265113" indent="-265113">
              <a:spcAft>
                <a:spcPts val="18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s-ES" sz="1400" b="1" dirty="0">
                <a:solidFill>
                  <a:schemeClr val="tx2"/>
                </a:solidFill>
              </a:rPr>
              <a:t>CU </a:t>
            </a:r>
            <a:r>
              <a:rPr lang="es-ES" sz="1400" dirty="0" err="1">
                <a:solidFill>
                  <a:srgbClr val="000000"/>
                </a:solidFill>
              </a:rPr>
              <a:t>s</a:t>
            </a:r>
            <a:r>
              <a:rPr lang="es-ES" sz="1400" dirty="0" err="1"/>
              <a:t>ignal</a:t>
            </a:r>
            <a:r>
              <a:rPr lang="es-ES" sz="1400" dirty="0"/>
              <a:t> </a:t>
            </a:r>
            <a:r>
              <a:rPr lang="es-ES" sz="1400" dirty="0" err="1"/>
              <a:t>increments</a:t>
            </a:r>
            <a:r>
              <a:rPr lang="es-ES" sz="1400" dirty="0"/>
              <a:t> </a:t>
            </a:r>
            <a:r>
              <a:rPr lang="es-ES" sz="1400" dirty="0" err="1"/>
              <a:t>the</a:t>
            </a:r>
            <a:r>
              <a:rPr lang="es-ES" sz="1400" dirty="0"/>
              <a:t> </a:t>
            </a:r>
            <a:r>
              <a:rPr lang="es-ES" sz="1400" dirty="0" err="1"/>
              <a:t>counter</a:t>
            </a:r>
            <a:r>
              <a:rPr lang="es-ES" sz="1400" dirty="0"/>
              <a:t> </a:t>
            </a:r>
            <a:r>
              <a:rPr lang="es-ES" sz="1400" dirty="0" err="1"/>
              <a:t>by</a:t>
            </a:r>
            <a:r>
              <a:rPr lang="es-ES" sz="1400" dirty="0"/>
              <a:t> 1 </a:t>
            </a:r>
            <a:r>
              <a:rPr lang="es-ES" sz="1400" dirty="0" err="1"/>
              <a:t>on</a:t>
            </a:r>
            <a:r>
              <a:rPr lang="es-ES" sz="1400" dirty="0"/>
              <a:t> a </a:t>
            </a:r>
            <a:r>
              <a:rPr lang="es-ES" sz="1400" dirty="0" err="1"/>
              <a:t>rising</a:t>
            </a:r>
            <a:r>
              <a:rPr lang="es-ES" sz="1400" dirty="0"/>
              <a:t> </a:t>
            </a:r>
            <a:r>
              <a:rPr lang="es-ES" sz="1400" dirty="0" err="1"/>
              <a:t>edge</a:t>
            </a:r>
            <a:r>
              <a:rPr lang="es-ES" sz="1400" dirty="0"/>
              <a:t>. </a:t>
            </a:r>
            <a:r>
              <a:rPr lang="es-ES" sz="1400" b="1" dirty="0">
                <a:solidFill>
                  <a:schemeClr val="tx2"/>
                </a:solidFill>
              </a:rPr>
              <a:t>CD </a:t>
            </a:r>
            <a:r>
              <a:rPr lang="es-ES" sz="1400" dirty="0" err="1"/>
              <a:t>signal</a:t>
            </a:r>
            <a:r>
              <a:rPr lang="es-ES" sz="1400" dirty="0"/>
              <a:t> </a:t>
            </a:r>
            <a:r>
              <a:rPr lang="es-ES" sz="1400" dirty="0" err="1"/>
              <a:t>decrements</a:t>
            </a:r>
            <a:r>
              <a:rPr lang="es-ES" sz="1400" dirty="0"/>
              <a:t> </a:t>
            </a:r>
            <a:r>
              <a:rPr lang="es-ES" sz="1400" dirty="0" err="1"/>
              <a:t>the</a:t>
            </a:r>
            <a:r>
              <a:rPr lang="es-ES" sz="1400" dirty="0"/>
              <a:t> </a:t>
            </a:r>
            <a:r>
              <a:rPr lang="es-ES" sz="1400" dirty="0" err="1"/>
              <a:t>counter</a:t>
            </a:r>
            <a:r>
              <a:rPr lang="es-ES" sz="1400" dirty="0"/>
              <a:t> </a:t>
            </a:r>
            <a:r>
              <a:rPr lang="es-ES" sz="1400" dirty="0" err="1"/>
              <a:t>by</a:t>
            </a:r>
            <a:r>
              <a:rPr lang="es-ES" sz="1400" dirty="0"/>
              <a:t> 1 </a:t>
            </a:r>
            <a:r>
              <a:rPr lang="es-ES" sz="1400" dirty="0" err="1"/>
              <a:t>on</a:t>
            </a:r>
            <a:r>
              <a:rPr lang="es-ES" sz="1400" dirty="0"/>
              <a:t> a </a:t>
            </a:r>
            <a:r>
              <a:rPr lang="es-ES" sz="1400" dirty="0" err="1"/>
              <a:t>rising</a:t>
            </a:r>
            <a:r>
              <a:rPr lang="es-ES" sz="1400" dirty="0"/>
              <a:t> </a:t>
            </a:r>
            <a:r>
              <a:rPr lang="es-ES" sz="1400" dirty="0" err="1"/>
              <a:t>edge</a:t>
            </a:r>
            <a:r>
              <a:rPr lang="es-ES" sz="1400" dirty="0"/>
              <a:t>. </a:t>
            </a:r>
          </a:p>
          <a:p>
            <a:pPr marL="265113" indent="-265113">
              <a:spcAft>
                <a:spcPts val="18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s-ES" sz="1400" b="1" dirty="0">
                <a:solidFill>
                  <a:schemeClr val="tx2"/>
                </a:solidFill>
              </a:rPr>
              <a:t>R </a:t>
            </a:r>
            <a:r>
              <a:rPr lang="es-ES" sz="1400" dirty="0" err="1"/>
              <a:t>signal</a:t>
            </a:r>
            <a:r>
              <a:rPr lang="es-ES" sz="1400" dirty="0"/>
              <a:t> sets 'cv' </a:t>
            </a:r>
            <a:r>
              <a:rPr lang="es-ES" sz="1400" dirty="0" err="1"/>
              <a:t>to</a:t>
            </a:r>
            <a:r>
              <a:rPr lang="es-ES" sz="1400" dirty="0"/>
              <a:t> 0 </a:t>
            </a:r>
            <a:r>
              <a:rPr lang="es-ES" sz="1400" dirty="0" err="1"/>
              <a:t>when</a:t>
            </a:r>
            <a:r>
              <a:rPr lang="es-ES" sz="1400" dirty="0"/>
              <a:t> </a:t>
            </a:r>
            <a:r>
              <a:rPr lang="es-ES" sz="1400" dirty="0" err="1"/>
              <a:t>high</a:t>
            </a:r>
            <a:r>
              <a:rPr lang="es-ES" sz="1400" dirty="0"/>
              <a:t>. </a:t>
            </a:r>
            <a:r>
              <a:rPr lang="es-ES" sz="1400" b="1" dirty="0">
                <a:solidFill>
                  <a:schemeClr val="tx2"/>
                </a:solidFill>
              </a:rPr>
              <a:t>LD </a:t>
            </a:r>
            <a:r>
              <a:rPr lang="es-ES" sz="1400" dirty="0" err="1"/>
              <a:t>signal</a:t>
            </a:r>
            <a:r>
              <a:rPr lang="es-ES" sz="1400" dirty="0"/>
              <a:t> sets 'cv' </a:t>
            </a:r>
            <a:r>
              <a:rPr lang="es-ES" sz="1400" dirty="0" err="1"/>
              <a:t>to</a:t>
            </a:r>
            <a:r>
              <a:rPr lang="es-ES" sz="1400" dirty="0"/>
              <a:t> </a:t>
            </a:r>
            <a:r>
              <a:rPr lang="es-ES" sz="1400" dirty="0" err="1"/>
              <a:t>the</a:t>
            </a:r>
            <a:r>
              <a:rPr lang="es-ES" sz="1400" dirty="0"/>
              <a:t> </a:t>
            </a:r>
            <a:r>
              <a:rPr lang="es-ES" sz="1400" dirty="0" err="1"/>
              <a:t>value</a:t>
            </a:r>
            <a:r>
              <a:rPr lang="es-ES" sz="1400" dirty="0"/>
              <a:t> in '</a:t>
            </a:r>
            <a:r>
              <a:rPr lang="es-ES" sz="1400" dirty="0" err="1"/>
              <a:t>pv</a:t>
            </a:r>
            <a:r>
              <a:rPr lang="es-ES" sz="1400" dirty="0"/>
              <a:t>' </a:t>
            </a:r>
            <a:r>
              <a:rPr lang="es-ES" sz="1400" dirty="0" err="1"/>
              <a:t>when</a:t>
            </a:r>
            <a:r>
              <a:rPr lang="es-ES" sz="1400" dirty="0"/>
              <a:t> </a:t>
            </a:r>
            <a:r>
              <a:rPr lang="es-ES" sz="1400" dirty="0" err="1"/>
              <a:t>high</a:t>
            </a:r>
            <a:r>
              <a:rPr lang="es-ES" sz="1400" dirty="0"/>
              <a:t>.</a:t>
            </a:r>
          </a:p>
          <a:p>
            <a:pPr marL="265113" indent="-265113">
              <a:spcAft>
                <a:spcPts val="18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s-ES" sz="1400" b="1" dirty="0">
                <a:solidFill>
                  <a:schemeClr val="tx2"/>
                </a:solidFill>
              </a:rPr>
              <a:t>PV. </a:t>
            </a:r>
            <a:r>
              <a:rPr lang="es-ES" sz="1400" dirty="0" err="1"/>
              <a:t>Preset</a:t>
            </a:r>
            <a:r>
              <a:rPr lang="es-ES" sz="1400" dirty="0"/>
              <a:t> </a:t>
            </a:r>
            <a:r>
              <a:rPr lang="es-ES" sz="1400" dirty="0" err="1"/>
              <a:t>value</a:t>
            </a:r>
            <a:r>
              <a:rPr lang="es-ES" sz="1400" dirty="0"/>
              <a:t> </a:t>
            </a:r>
            <a:r>
              <a:rPr lang="es-ES" sz="1400" dirty="0" err="1"/>
              <a:t>for</a:t>
            </a:r>
            <a:r>
              <a:rPr lang="es-ES" sz="1400" dirty="0"/>
              <a:t> </a:t>
            </a:r>
            <a:r>
              <a:rPr lang="es-ES" sz="1400" dirty="0" err="1"/>
              <a:t>the</a:t>
            </a:r>
            <a:r>
              <a:rPr lang="es-ES" sz="1400" dirty="0"/>
              <a:t> </a:t>
            </a:r>
            <a:r>
              <a:rPr lang="es-ES" sz="1400" dirty="0" err="1"/>
              <a:t>counter</a:t>
            </a:r>
            <a:endParaRPr lang="es-ES" sz="1400" dirty="0"/>
          </a:p>
          <a:p>
            <a:pPr marL="265113" indent="-265113">
              <a:spcAft>
                <a:spcPts val="18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s-ES" sz="1400" dirty="0" err="1"/>
              <a:t>If</a:t>
            </a:r>
            <a:r>
              <a:rPr lang="es-ES" sz="1400" dirty="0"/>
              <a:t> </a:t>
            </a:r>
            <a:r>
              <a:rPr lang="es-ES" sz="1400" b="1" dirty="0">
                <a:solidFill>
                  <a:schemeClr val="tx2"/>
                </a:solidFill>
              </a:rPr>
              <a:t>CV</a:t>
            </a:r>
            <a:r>
              <a:rPr lang="es-ES" sz="1400" dirty="0">
                <a:solidFill>
                  <a:schemeClr val="tx2"/>
                </a:solidFill>
              </a:rPr>
              <a:t> ≥ </a:t>
            </a:r>
            <a:r>
              <a:rPr lang="es-ES" sz="1400" b="1" dirty="0">
                <a:solidFill>
                  <a:schemeClr val="tx2"/>
                </a:solidFill>
              </a:rPr>
              <a:t>PV</a:t>
            </a:r>
            <a:r>
              <a:rPr lang="es-ES" sz="1400" dirty="0"/>
              <a:t>, </a:t>
            </a:r>
            <a:r>
              <a:rPr lang="es-ES" sz="1400" dirty="0" err="1"/>
              <a:t>the</a:t>
            </a:r>
            <a:r>
              <a:rPr lang="es-ES" sz="1400" dirty="0"/>
              <a:t> </a:t>
            </a:r>
            <a:r>
              <a:rPr lang="es-ES" sz="1400" dirty="0" err="1"/>
              <a:t>exit</a:t>
            </a:r>
            <a:r>
              <a:rPr lang="es-ES" sz="1400" dirty="0"/>
              <a:t> </a:t>
            </a:r>
            <a:r>
              <a:rPr lang="es-ES" sz="1400" b="1" dirty="0">
                <a:solidFill>
                  <a:schemeClr val="tx2"/>
                </a:solidFill>
              </a:rPr>
              <a:t>QU</a:t>
            </a:r>
            <a:r>
              <a:rPr lang="es-ES" sz="1400" dirty="0"/>
              <a:t> </a:t>
            </a:r>
            <a:r>
              <a:rPr lang="es-ES" sz="1400" dirty="0" err="1"/>
              <a:t>becomes</a:t>
            </a:r>
            <a:r>
              <a:rPr lang="es-ES" sz="1400" dirty="0"/>
              <a:t> "1". </a:t>
            </a:r>
            <a:r>
              <a:rPr lang="es-ES" sz="1400" dirty="0" err="1"/>
              <a:t>If</a:t>
            </a:r>
            <a:r>
              <a:rPr lang="es-ES" sz="1400" dirty="0"/>
              <a:t> </a:t>
            </a:r>
            <a:r>
              <a:rPr lang="es-ES" sz="1400" b="1" dirty="0">
                <a:solidFill>
                  <a:schemeClr val="tx2"/>
                </a:solidFill>
              </a:rPr>
              <a:t>CV</a:t>
            </a:r>
            <a:r>
              <a:rPr lang="es-ES" sz="1400" dirty="0">
                <a:solidFill>
                  <a:schemeClr val="tx2"/>
                </a:solidFill>
              </a:rPr>
              <a:t> ≤ </a:t>
            </a:r>
            <a:r>
              <a:rPr lang="es-ES" sz="1400" b="1" dirty="0">
                <a:solidFill>
                  <a:schemeClr val="tx2"/>
                </a:solidFill>
              </a:rPr>
              <a:t>0</a:t>
            </a:r>
            <a:r>
              <a:rPr lang="es-ES" sz="1400" dirty="0"/>
              <a:t>, </a:t>
            </a:r>
            <a:r>
              <a:rPr lang="es-ES" sz="1400" dirty="0" err="1"/>
              <a:t>the</a:t>
            </a:r>
            <a:r>
              <a:rPr lang="es-ES" sz="1400" dirty="0"/>
              <a:t> </a:t>
            </a:r>
            <a:r>
              <a:rPr lang="es-ES" sz="1400" dirty="0" err="1"/>
              <a:t>exit</a:t>
            </a:r>
            <a:r>
              <a:rPr lang="es-ES" sz="1400" dirty="0"/>
              <a:t> </a:t>
            </a:r>
            <a:r>
              <a:rPr lang="es-ES" sz="1400" b="1" dirty="0">
                <a:solidFill>
                  <a:schemeClr val="tx2"/>
                </a:solidFill>
              </a:rPr>
              <a:t>QD</a:t>
            </a:r>
            <a:r>
              <a:rPr lang="es-ES" sz="1400" dirty="0"/>
              <a:t> </a:t>
            </a:r>
            <a:r>
              <a:rPr lang="es-ES" sz="1400" dirty="0" err="1"/>
              <a:t>becomes</a:t>
            </a:r>
            <a:r>
              <a:rPr lang="es-ES" sz="1400" dirty="0"/>
              <a:t> "1". </a:t>
            </a:r>
          </a:p>
          <a:p>
            <a:pPr marL="265113" indent="-265113">
              <a:spcAft>
                <a:spcPts val="1800"/>
              </a:spcAft>
              <a:buClr>
                <a:schemeClr val="tx2"/>
              </a:buClr>
              <a:buFont typeface="Wingdings" pitchFamily="2" charset="2"/>
              <a:buChar char="§"/>
            </a:pPr>
            <a:endParaRPr lang="es-ES" sz="1400" dirty="0"/>
          </a:p>
          <a:p>
            <a:pPr marL="265113" indent="-265113">
              <a:spcAft>
                <a:spcPts val="600"/>
              </a:spcAft>
              <a:buClr>
                <a:schemeClr val="tx2"/>
              </a:buClr>
              <a:buFont typeface="Wingdings" pitchFamily="2" charset="2"/>
              <a:buChar char="§"/>
            </a:pPr>
            <a:endParaRPr lang="es-ES" sz="1400" dirty="0"/>
          </a:p>
          <a:p>
            <a:endParaRPr lang="es-ES" sz="1400" dirty="0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826039121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1163" y="228600"/>
            <a:ext cx="8015287" cy="914400"/>
          </a:xfrm>
          <a:noFill/>
        </p:spPr>
        <p:txBody>
          <a:bodyPr lIns="92075" tIns="46038" rIns="92075" bIns="46038"/>
          <a:lstStyle/>
          <a:p>
            <a:r>
              <a:rPr lang="en-US" sz="4000" dirty="0"/>
              <a:t>Example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710795" y="4287838"/>
            <a:ext cx="15589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  <a:latin typeface="+mn-lt"/>
              </a:rPr>
              <a:t>P</a:t>
            </a:r>
            <a:r>
              <a:rPr lang="en-US" dirty="0">
                <a:latin typeface="+mn-lt"/>
              </a:rPr>
              <a:t>: Running button</a:t>
            </a:r>
          </a:p>
        </p:txBody>
      </p:sp>
      <p:sp>
        <p:nvSpPr>
          <p:cNvPr id="625668" name="Text Box 4"/>
          <p:cNvSpPr txBox="1">
            <a:spLocks noChangeArrowheads="1"/>
          </p:cNvSpPr>
          <p:nvPr/>
        </p:nvSpPr>
        <p:spPr bwMode="auto">
          <a:xfrm>
            <a:off x="765175" y="2617788"/>
            <a:ext cx="358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835025" y="2139950"/>
            <a:ext cx="285750" cy="431800"/>
            <a:chOff x="3360" y="2208"/>
            <a:chExt cx="384" cy="768"/>
          </a:xfrm>
        </p:grpSpPr>
        <p:sp>
          <p:nvSpPr>
            <p:cNvPr id="35947" name="Line 6"/>
            <p:cNvSpPr>
              <a:spLocks noChangeShapeType="1"/>
            </p:cNvSpPr>
            <p:nvPr/>
          </p:nvSpPr>
          <p:spPr bwMode="auto">
            <a:xfrm>
              <a:off x="3360" y="268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5948" name="Line 7"/>
            <p:cNvSpPr>
              <a:spLocks noChangeShapeType="1"/>
            </p:cNvSpPr>
            <p:nvPr/>
          </p:nvSpPr>
          <p:spPr bwMode="auto">
            <a:xfrm>
              <a:off x="3744" y="268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5949" name="Line 8"/>
            <p:cNvSpPr>
              <a:spLocks noChangeShapeType="1"/>
            </p:cNvSpPr>
            <p:nvPr/>
          </p:nvSpPr>
          <p:spPr bwMode="auto">
            <a:xfrm flipH="1">
              <a:off x="3360" y="2688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5950" name="Line 9"/>
            <p:cNvSpPr>
              <a:spLocks noChangeShapeType="1"/>
            </p:cNvSpPr>
            <p:nvPr/>
          </p:nvSpPr>
          <p:spPr bwMode="auto">
            <a:xfrm>
              <a:off x="3360" y="2688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5951" name="Line 10"/>
            <p:cNvSpPr>
              <a:spLocks noChangeShapeType="1"/>
            </p:cNvSpPr>
            <p:nvPr/>
          </p:nvSpPr>
          <p:spPr bwMode="auto">
            <a:xfrm flipV="1">
              <a:off x="3552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5952" name="Rectangle 11"/>
            <p:cNvSpPr>
              <a:spLocks noChangeArrowheads="1"/>
            </p:cNvSpPr>
            <p:nvPr/>
          </p:nvSpPr>
          <p:spPr bwMode="auto">
            <a:xfrm>
              <a:off x="3408" y="2208"/>
              <a:ext cx="288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5953" name="AutoShape 12"/>
            <p:cNvSpPr>
              <a:spLocks noChangeArrowheads="1"/>
            </p:cNvSpPr>
            <p:nvPr/>
          </p:nvSpPr>
          <p:spPr bwMode="auto">
            <a:xfrm>
              <a:off x="3408" y="2208"/>
              <a:ext cx="288" cy="336"/>
            </a:xfrm>
            <a:prstGeom prst="rtTriangl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5800725" y="3216275"/>
            <a:ext cx="1414463" cy="1455738"/>
            <a:chOff x="3038" y="2574"/>
            <a:chExt cx="891" cy="917"/>
          </a:xfrm>
        </p:grpSpPr>
        <p:sp>
          <p:nvSpPr>
            <p:cNvPr id="35941" name="Rectangle 14"/>
            <p:cNvSpPr>
              <a:spLocks noChangeArrowheads="1"/>
            </p:cNvSpPr>
            <p:nvPr/>
          </p:nvSpPr>
          <p:spPr bwMode="auto">
            <a:xfrm>
              <a:off x="3038" y="2778"/>
              <a:ext cx="811" cy="71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5942" name="Line 15"/>
            <p:cNvSpPr>
              <a:spLocks noChangeShapeType="1"/>
            </p:cNvSpPr>
            <p:nvPr/>
          </p:nvSpPr>
          <p:spPr bwMode="auto">
            <a:xfrm flipV="1">
              <a:off x="3038" y="2574"/>
              <a:ext cx="0" cy="91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5943" name="Line 16"/>
            <p:cNvSpPr>
              <a:spLocks noChangeShapeType="1"/>
            </p:cNvSpPr>
            <p:nvPr/>
          </p:nvSpPr>
          <p:spPr bwMode="auto">
            <a:xfrm flipV="1">
              <a:off x="3849" y="2574"/>
              <a:ext cx="0" cy="8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5944" name="Rectangle 17"/>
            <p:cNvSpPr>
              <a:spLocks noChangeArrowheads="1"/>
            </p:cNvSpPr>
            <p:nvPr/>
          </p:nvSpPr>
          <p:spPr bwMode="auto">
            <a:xfrm>
              <a:off x="3832" y="3434"/>
              <a:ext cx="95" cy="49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5945" name="Line 18"/>
            <p:cNvSpPr>
              <a:spLocks noChangeShapeType="1"/>
            </p:cNvSpPr>
            <p:nvPr/>
          </p:nvSpPr>
          <p:spPr bwMode="auto">
            <a:xfrm>
              <a:off x="3038" y="3491"/>
              <a:ext cx="89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5946" name="Line 19"/>
            <p:cNvSpPr>
              <a:spLocks noChangeShapeType="1"/>
            </p:cNvSpPr>
            <p:nvPr/>
          </p:nvSpPr>
          <p:spPr bwMode="auto">
            <a:xfrm>
              <a:off x="3838" y="3423"/>
              <a:ext cx="8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35847" name="Rectangle 20"/>
          <p:cNvSpPr>
            <a:spLocks noChangeArrowheads="1"/>
          </p:cNvSpPr>
          <p:nvPr/>
        </p:nvSpPr>
        <p:spPr bwMode="auto">
          <a:xfrm>
            <a:off x="463550" y="1595438"/>
            <a:ext cx="7772400" cy="955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400"/>
              <a:t>Transport wagon:</a:t>
            </a:r>
            <a:endParaRPr lang="en-US" sz="2400">
              <a:sym typeface="Symbol" pitchFamily="18" charset="2"/>
            </a:endParaRPr>
          </a:p>
        </p:txBody>
      </p:sp>
      <p:sp>
        <p:nvSpPr>
          <p:cNvPr id="625685" name="Rectangle 21"/>
          <p:cNvSpPr>
            <a:spLocks noChangeArrowheads="1"/>
          </p:cNvSpPr>
          <p:nvPr/>
        </p:nvSpPr>
        <p:spPr bwMode="auto">
          <a:xfrm>
            <a:off x="1420813" y="3125788"/>
            <a:ext cx="111125" cy="1333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s-ES_tradnl"/>
          </a:p>
        </p:txBody>
      </p:sp>
      <p:grpSp>
        <p:nvGrpSpPr>
          <p:cNvPr id="4" name="Group 22"/>
          <p:cNvGrpSpPr>
            <a:grpSpLocks/>
          </p:cNvGrpSpPr>
          <p:nvPr/>
        </p:nvGrpSpPr>
        <p:grpSpPr bwMode="auto">
          <a:xfrm rot="10800000">
            <a:off x="1376363" y="3027363"/>
            <a:ext cx="4468812" cy="92075"/>
            <a:chOff x="593" y="2074"/>
            <a:chExt cx="4687" cy="118"/>
          </a:xfrm>
        </p:grpSpPr>
        <p:sp>
          <p:nvSpPr>
            <p:cNvPr id="35889" name="Line 23"/>
            <p:cNvSpPr>
              <a:spLocks noChangeShapeType="1"/>
            </p:cNvSpPr>
            <p:nvPr/>
          </p:nvSpPr>
          <p:spPr bwMode="auto">
            <a:xfrm flipV="1">
              <a:off x="593" y="2184"/>
              <a:ext cx="45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5890" name="Line 24"/>
            <p:cNvSpPr>
              <a:spLocks noChangeShapeType="1"/>
            </p:cNvSpPr>
            <p:nvPr/>
          </p:nvSpPr>
          <p:spPr bwMode="auto">
            <a:xfrm flipV="1">
              <a:off x="689" y="2077"/>
              <a:ext cx="45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grpSp>
          <p:nvGrpSpPr>
            <p:cNvPr id="5" name="Group 25"/>
            <p:cNvGrpSpPr>
              <a:grpSpLocks/>
            </p:cNvGrpSpPr>
            <p:nvPr/>
          </p:nvGrpSpPr>
          <p:grpSpPr bwMode="auto">
            <a:xfrm>
              <a:off x="618" y="2074"/>
              <a:ext cx="2011" cy="113"/>
              <a:chOff x="618" y="2074"/>
              <a:chExt cx="2011" cy="113"/>
            </a:xfrm>
          </p:grpSpPr>
          <p:sp>
            <p:nvSpPr>
              <p:cNvPr id="35920" name="Line 26"/>
              <p:cNvSpPr>
                <a:spLocks noChangeShapeType="1"/>
              </p:cNvSpPr>
              <p:nvPr/>
            </p:nvSpPr>
            <p:spPr bwMode="auto">
              <a:xfrm flipV="1">
                <a:off x="618" y="208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5921" name="Line 27"/>
              <p:cNvSpPr>
                <a:spLocks noChangeShapeType="1"/>
              </p:cNvSpPr>
              <p:nvPr/>
            </p:nvSpPr>
            <p:spPr bwMode="auto">
              <a:xfrm flipV="1">
                <a:off x="714" y="208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5922" name="Line 28"/>
              <p:cNvSpPr>
                <a:spLocks noChangeShapeType="1"/>
              </p:cNvSpPr>
              <p:nvPr/>
            </p:nvSpPr>
            <p:spPr bwMode="auto">
              <a:xfrm flipV="1">
                <a:off x="810" y="208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5923" name="Line 29"/>
              <p:cNvSpPr>
                <a:spLocks noChangeShapeType="1"/>
              </p:cNvSpPr>
              <p:nvPr/>
            </p:nvSpPr>
            <p:spPr bwMode="auto">
              <a:xfrm flipV="1">
                <a:off x="906" y="208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5924" name="Line 30"/>
              <p:cNvSpPr>
                <a:spLocks noChangeShapeType="1"/>
              </p:cNvSpPr>
              <p:nvPr/>
            </p:nvSpPr>
            <p:spPr bwMode="auto">
              <a:xfrm flipV="1">
                <a:off x="1002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5925" name="Line 31"/>
              <p:cNvSpPr>
                <a:spLocks noChangeShapeType="1"/>
              </p:cNvSpPr>
              <p:nvPr/>
            </p:nvSpPr>
            <p:spPr bwMode="auto">
              <a:xfrm flipV="1">
                <a:off x="1098" y="2083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5926" name="Line 32"/>
              <p:cNvSpPr>
                <a:spLocks noChangeShapeType="1"/>
              </p:cNvSpPr>
              <p:nvPr/>
            </p:nvSpPr>
            <p:spPr bwMode="auto">
              <a:xfrm flipV="1">
                <a:off x="1194" y="208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5927" name="Line 33"/>
              <p:cNvSpPr>
                <a:spLocks noChangeShapeType="1"/>
              </p:cNvSpPr>
              <p:nvPr/>
            </p:nvSpPr>
            <p:spPr bwMode="auto">
              <a:xfrm flipV="1">
                <a:off x="1290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5928" name="Line 34"/>
              <p:cNvSpPr>
                <a:spLocks noChangeShapeType="1"/>
              </p:cNvSpPr>
              <p:nvPr/>
            </p:nvSpPr>
            <p:spPr bwMode="auto">
              <a:xfrm flipV="1">
                <a:off x="1386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5929" name="Line 35"/>
              <p:cNvSpPr>
                <a:spLocks noChangeShapeType="1"/>
              </p:cNvSpPr>
              <p:nvPr/>
            </p:nvSpPr>
            <p:spPr bwMode="auto">
              <a:xfrm flipV="1">
                <a:off x="1482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5930" name="Line 36"/>
              <p:cNvSpPr>
                <a:spLocks noChangeShapeType="1"/>
              </p:cNvSpPr>
              <p:nvPr/>
            </p:nvSpPr>
            <p:spPr bwMode="auto">
              <a:xfrm flipV="1">
                <a:off x="1578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5931" name="Line 37"/>
              <p:cNvSpPr>
                <a:spLocks noChangeShapeType="1"/>
              </p:cNvSpPr>
              <p:nvPr/>
            </p:nvSpPr>
            <p:spPr bwMode="auto">
              <a:xfrm flipV="1">
                <a:off x="1674" y="207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5932" name="Line 38"/>
              <p:cNvSpPr>
                <a:spLocks noChangeShapeType="1"/>
              </p:cNvSpPr>
              <p:nvPr/>
            </p:nvSpPr>
            <p:spPr bwMode="auto">
              <a:xfrm flipV="1">
                <a:off x="1770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5933" name="Line 39"/>
              <p:cNvSpPr>
                <a:spLocks noChangeShapeType="1"/>
              </p:cNvSpPr>
              <p:nvPr/>
            </p:nvSpPr>
            <p:spPr bwMode="auto">
              <a:xfrm flipV="1">
                <a:off x="1866" y="207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5934" name="Line 40"/>
              <p:cNvSpPr>
                <a:spLocks noChangeShapeType="1"/>
              </p:cNvSpPr>
              <p:nvPr/>
            </p:nvSpPr>
            <p:spPr bwMode="auto">
              <a:xfrm flipV="1">
                <a:off x="1962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5935" name="Line 41"/>
              <p:cNvSpPr>
                <a:spLocks noChangeShapeType="1"/>
              </p:cNvSpPr>
              <p:nvPr/>
            </p:nvSpPr>
            <p:spPr bwMode="auto">
              <a:xfrm flipV="1">
                <a:off x="2058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5936" name="Line 42"/>
              <p:cNvSpPr>
                <a:spLocks noChangeShapeType="1"/>
              </p:cNvSpPr>
              <p:nvPr/>
            </p:nvSpPr>
            <p:spPr bwMode="auto">
              <a:xfrm flipV="1">
                <a:off x="2154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5937" name="Line 43"/>
              <p:cNvSpPr>
                <a:spLocks noChangeShapeType="1"/>
              </p:cNvSpPr>
              <p:nvPr/>
            </p:nvSpPr>
            <p:spPr bwMode="auto">
              <a:xfrm flipV="1">
                <a:off x="2250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5938" name="Line 44"/>
              <p:cNvSpPr>
                <a:spLocks noChangeShapeType="1"/>
              </p:cNvSpPr>
              <p:nvPr/>
            </p:nvSpPr>
            <p:spPr bwMode="auto">
              <a:xfrm flipV="1">
                <a:off x="2346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5939" name="Line 45"/>
              <p:cNvSpPr>
                <a:spLocks noChangeShapeType="1"/>
              </p:cNvSpPr>
              <p:nvPr/>
            </p:nvSpPr>
            <p:spPr bwMode="auto">
              <a:xfrm flipV="1">
                <a:off x="2442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5940" name="Line 46"/>
              <p:cNvSpPr>
                <a:spLocks noChangeShapeType="1"/>
              </p:cNvSpPr>
              <p:nvPr/>
            </p:nvSpPr>
            <p:spPr bwMode="auto">
              <a:xfrm flipV="1">
                <a:off x="2538" y="209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6" name="Group 47"/>
            <p:cNvGrpSpPr>
              <a:grpSpLocks/>
            </p:cNvGrpSpPr>
            <p:nvPr/>
          </p:nvGrpSpPr>
          <p:grpSpPr bwMode="auto">
            <a:xfrm>
              <a:off x="2625" y="2079"/>
              <a:ext cx="2011" cy="113"/>
              <a:chOff x="618" y="2074"/>
              <a:chExt cx="2011" cy="113"/>
            </a:xfrm>
          </p:grpSpPr>
          <p:sp>
            <p:nvSpPr>
              <p:cNvPr id="35899" name="Line 48"/>
              <p:cNvSpPr>
                <a:spLocks noChangeShapeType="1"/>
              </p:cNvSpPr>
              <p:nvPr/>
            </p:nvSpPr>
            <p:spPr bwMode="auto">
              <a:xfrm flipV="1">
                <a:off x="618" y="208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5900" name="Line 49"/>
              <p:cNvSpPr>
                <a:spLocks noChangeShapeType="1"/>
              </p:cNvSpPr>
              <p:nvPr/>
            </p:nvSpPr>
            <p:spPr bwMode="auto">
              <a:xfrm flipV="1">
                <a:off x="714" y="208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5901" name="Line 50"/>
              <p:cNvSpPr>
                <a:spLocks noChangeShapeType="1"/>
              </p:cNvSpPr>
              <p:nvPr/>
            </p:nvSpPr>
            <p:spPr bwMode="auto">
              <a:xfrm flipV="1">
                <a:off x="810" y="208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5902" name="Line 51"/>
              <p:cNvSpPr>
                <a:spLocks noChangeShapeType="1"/>
              </p:cNvSpPr>
              <p:nvPr/>
            </p:nvSpPr>
            <p:spPr bwMode="auto">
              <a:xfrm flipV="1">
                <a:off x="906" y="208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5903" name="Line 52"/>
              <p:cNvSpPr>
                <a:spLocks noChangeShapeType="1"/>
              </p:cNvSpPr>
              <p:nvPr/>
            </p:nvSpPr>
            <p:spPr bwMode="auto">
              <a:xfrm flipV="1">
                <a:off x="1002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5904" name="Line 53"/>
              <p:cNvSpPr>
                <a:spLocks noChangeShapeType="1"/>
              </p:cNvSpPr>
              <p:nvPr/>
            </p:nvSpPr>
            <p:spPr bwMode="auto">
              <a:xfrm flipV="1">
                <a:off x="1098" y="2083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5905" name="Line 54"/>
              <p:cNvSpPr>
                <a:spLocks noChangeShapeType="1"/>
              </p:cNvSpPr>
              <p:nvPr/>
            </p:nvSpPr>
            <p:spPr bwMode="auto">
              <a:xfrm flipV="1">
                <a:off x="1194" y="208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5906" name="Line 55"/>
              <p:cNvSpPr>
                <a:spLocks noChangeShapeType="1"/>
              </p:cNvSpPr>
              <p:nvPr/>
            </p:nvSpPr>
            <p:spPr bwMode="auto">
              <a:xfrm flipV="1">
                <a:off x="1290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5907" name="Line 56"/>
              <p:cNvSpPr>
                <a:spLocks noChangeShapeType="1"/>
              </p:cNvSpPr>
              <p:nvPr/>
            </p:nvSpPr>
            <p:spPr bwMode="auto">
              <a:xfrm flipV="1">
                <a:off x="1386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5908" name="Line 57"/>
              <p:cNvSpPr>
                <a:spLocks noChangeShapeType="1"/>
              </p:cNvSpPr>
              <p:nvPr/>
            </p:nvSpPr>
            <p:spPr bwMode="auto">
              <a:xfrm flipV="1">
                <a:off x="1482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5909" name="Line 58"/>
              <p:cNvSpPr>
                <a:spLocks noChangeShapeType="1"/>
              </p:cNvSpPr>
              <p:nvPr/>
            </p:nvSpPr>
            <p:spPr bwMode="auto">
              <a:xfrm flipV="1">
                <a:off x="1578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5910" name="Line 59"/>
              <p:cNvSpPr>
                <a:spLocks noChangeShapeType="1"/>
              </p:cNvSpPr>
              <p:nvPr/>
            </p:nvSpPr>
            <p:spPr bwMode="auto">
              <a:xfrm flipV="1">
                <a:off x="1674" y="207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5911" name="Line 60"/>
              <p:cNvSpPr>
                <a:spLocks noChangeShapeType="1"/>
              </p:cNvSpPr>
              <p:nvPr/>
            </p:nvSpPr>
            <p:spPr bwMode="auto">
              <a:xfrm flipV="1">
                <a:off x="1770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5912" name="Line 61"/>
              <p:cNvSpPr>
                <a:spLocks noChangeShapeType="1"/>
              </p:cNvSpPr>
              <p:nvPr/>
            </p:nvSpPr>
            <p:spPr bwMode="auto">
              <a:xfrm flipV="1">
                <a:off x="1866" y="207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5913" name="Line 62"/>
              <p:cNvSpPr>
                <a:spLocks noChangeShapeType="1"/>
              </p:cNvSpPr>
              <p:nvPr/>
            </p:nvSpPr>
            <p:spPr bwMode="auto">
              <a:xfrm flipV="1">
                <a:off x="1962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5914" name="Line 63"/>
              <p:cNvSpPr>
                <a:spLocks noChangeShapeType="1"/>
              </p:cNvSpPr>
              <p:nvPr/>
            </p:nvSpPr>
            <p:spPr bwMode="auto">
              <a:xfrm flipV="1">
                <a:off x="2058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5915" name="Line 64"/>
              <p:cNvSpPr>
                <a:spLocks noChangeShapeType="1"/>
              </p:cNvSpPr>
              <p:nvPr/>
            </p:nvSpPr>
            <p:spPr bwMode="auto">
              <a:xfrm flipV="1">
                <a:off x="2154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5916" name="Line 65"/>
              <p:cNvSpPr>
                <a:spLocks noChangeShapeType="1"/>
              </p:cNvSpPr>
              <p:nvPr/>
            </p:nvSpPr>
            <p:spPr bwMode="auto">
              <a:xfrm flipV="1">
                <a:off x="2250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5917" name="Line 66"/>
              <p:cNvSpPr>
                <a:spLocks noChangeShapeType="1"/>
              </p:cNvSpPr>
              <p:nvPr/>
            </p:nvSpPr>
            <p:spPr bwMode="auto">
              <a:xfrm flipV="1">
                <a:off x="2346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5918" name="Line 67"/>
              <p:cNvSpPr>
                <a:spLocks noChangeShapeType="1"/>
              </p:cNvSpPr>
              <p:nvPr/>
            </p:nvSpPr>
            <p:spPr bwMode="auto">
              <a:xfrm flipV="1">
                <a:off x="2442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5919" name="Line 68"/>
              <p:cNvSpPr>
                <a:spLocks noChangeShapeType="1"/>
              </p:cNvSpPr>
              <p:nvPr/>
            </p:nvSpPr>
            <p:spPr bwMode="auto">
              <a:xfrm flipV="1">
                <a:off x="2538" y="209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35893" name="Line 69"/>
            <p:cNvSpPr>
              <a:spLocks noChangeShapeType="1"/>
            </p:cNvSpPr>
            <p:nvPr/>
          </p:nvSpPr>
          <p:spPr bwMode="auto">
            <a:xfrm flipV="1">
              <a:off x="4663" y="2080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5894" name="Line 70"/>
            <p:cNvSpPr>
              <a:spLocks noChangeShapeType="1"/>
            </p:cNvSpPr>
            <p:nvPr/>
          </p:nvSpPr>
          <p:spPr bwMode="auto">
            <a:xfrm flipV="1">
              <a:off x="4759" y="2078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5895" name="Line 71"/>
            <p:cNvSpPr>
              <a:spLocks noChangeShapeType="1"/>
            </p:cNvSpPr>
            <p:nvPr/>
          </p:nvSpPr>
          <p:spPr bwMode="auto">
            <a:xfrm flipV="1">
              <a:off x="4855" y="2083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5896" name="Line 72"/>
            <p:cNvSpPr>
              <a:spLocks noChangeShapeType="1"/>
            </p:cNvSpPr>
            <p:nvPr/>
          </p:nvSpPr>
          <p:spPr bwMode="auto">
            <a:xfrm flipV="1">
              <a:off x="4951" y="2081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5897" name="Line 73"/>
            <p:cNvSpPr>
              <a:spLocks noChangeShapeType="1"/>
            </p:cNvSpPr>
            <p:nvPr/>
          </p:nvSpPr>
          <p:spPr bwMode="auto">
            <a:xfrm flipV="1">
              <a:off x="5047" y="2079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5898" name="Line 74"/>
            <p:cNvSpPr>
              <a:spLocks noChangeShapeType="1"/>
            </p:cNvSpPr>
            <p:nvPr/>
          </p:nvSpPr>
          <p:spPr bwMode="auto">
            <a:xfrm flipV="1">
              <a:off x="5143" y="2077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35850" name="Text Box 75"/>
          <p:cNvSpPr txBox="1">
            <a:spLocks noChangeArrowheads="1"/>
          </p:cNvSpPr>
          <p:nvPr/>
        </p:nvSpPr>
        <p:spPr bwMode="auto">
          <a:xfrm>
            <a:off x="1244600" y="3201988"/>
            <a:ext cx="5445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FCI</a:t>
            </a:r>
          </a:p>
        </p:txBody>
      </p:sp>
      <p:sp>
        <p:nvSpPr>
          <p:cNvPr id="625740" name="Rectangle 76"/>
          <p:cNvSpPr>
            <a:spLocks noChangeArrowheads="1"/>
          </p:cNvSpPr>
          <p:nvPr/>
        </p:nvSpPr>
        <p:spPr bwMode="auto">
          <a:xfrm>
            <a:off x="5608638" y="3125788"/>
            <a:ext cx="111125" cy="1333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s-ES_tradnl"/>
          </a:p>
        </p:txBody>
      </p:sp>
      <p:grpSp>
        <p:nvGrpSpPr>
          <p:cNvPr id="7" name="Group 77"/>
          <p:cNvGrpSpPr>
            <a:grpSpLocks/>
          </p:cNvGrpSpPr>
          <p:nvPr/>
        </p:nvGrpSpPr>
        <p:grpSpPr bwMode="auto">
          <a:xfrm>
            <a:off x="1374775" y="2805113"/>
            <a:ext cx="387350" cy="295275"/>
            <a:chOff x="1512" y="2034"/>
            <a:chExt cx="244" cy="186"/>
          </a:xfrm>
        </p:grpSpPr>
        <p:sp>
          <p:nvSpPr>
            <p:cNvPr id="35882" name="AutoShape 78"/>
            <p:cNvSpPr>
              <a:spLocks noChangeArrowheads="1"/>
            </p:cNvSpPr>
            <p:nvPr/>
          </p:nvSpPr>
          <p:spPr bwMode="auto">
            <a:xfrm>
              <a:off x="1512" y="2034"/>
              <a:ext cx="244" cy="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5 w 21600"/>
                <a:gd name="T13" fmla="*/ 4500 h 21600"/>
                <a:gd name="T14" fmla="*/ 17085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grpSp>
          <p:nvGrpSpPr>
            <p:cNvPr id="8" name="Group 79"/>
            <p:cNvGrpSpPr>
              <a:grpSpLocks/>
            </p:cNvGrpSpPr>
            <p:nvPr/>
          </p:nvGrpSpPr>
          <p:grpSpPr bwMode="auto">
            <a:xfrm>
              <a:off x="1514" y="2036"/>
              <a:ext cx="242" cy="184"/>
              <a:chOff x="1514" y="2036"/>
              <a:chExt cx="242" cy="184"/>
            </a:xfrm>
          </p:grpSpPr>
          <p:sp>
            <p:nvSpPr>
              <p:cNvPr id="35884" name="Oval 80"/>
              <p:cNvSpPr>
                <a:spLocks noChangeArrowheads="1"/>
              </p:cNvSpPr>
              <p:nvPr/>
            </p:nvSpPr>
            <p:spPr bwMode="auto">
              <a:xfrm>
                <a:off x="1566" y="2154"/>
                <a:ext cx="56" cy="66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5885" name="Oval 81"/>
              <p:cNvSpPr>
                <a:spLocks noChangeArrowheads="1"/>
              </p:cNvSpPr>
              <p:nvPr/>
            </p:nvSpPr>
            <p:spPr bwMode="auto">
              <a:xfrm>
                <a:off x="1650" y="2154"/>
                <a:ext cx="56" cy="66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5886" name="Line 82"/>
              <p:cNvSpPr>
                <a:spLocks noChangeShapeType="1"/>
              </p:cNvSpPr>
              <p:nvPr/>
            </p:nvSpPr>
            <p:spPr bwMode="auto">
              <a:xfrm>
                <a:off x="1560" y="2142"/>
                <a:ext cx="15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5887" name="Line 83"/>
              <p:cNvSpPr>
                <a:spLocks noChangeShapeType="1"/>
              </p:cNvSpPr>
              <p:nvPr/>
            </p:nvSpPr>
            <p:spPr bwMode="auto">
              <a:xfrm flipV="1">
                <a:off x="1702" y="2038"/>
                <a:ext cx="54" cy="11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5888" name="Line 84"/>
              <p:cNvSpPr>
                <a:spLocks noChangeShapeType="1"/>
              </p:cNvSpPr>
              <p:nvPr/>
            </p:nvSpPr>
            <p:spPr bwMode="auto">
              <a:xfrm flipH="1" flipV="1">
                <a:off x="1514" y="2036"/>
                <a:ext cx="54" cy="11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</p:grpSp>
      <p:grpSp>
        <p:nvGrpSpPr>
          <p:cNvPr id="9" name="Group 85"/>
          <p:cNvGrpSpPr>
            <a:grpSpLocks/>
          </p:cNvGrpSpPr>
          <p:nvPr/>
        </p:nvGrpSpPr>
        <p:grpSpPr bwMode="auto">
          <a:xfrm>
            <a:off x="5305425" y="2811463"/>
            <a:ext cx="384175" cy="292100"/>
            <a:chOff x="1514" y="2036"/>
            <a:chExt cx="242" cy="184"/>
          </a:xfrm>
        </p:grpSpPr>
        <p:sp>
          <p:nvSpPr>
            <p:cNvPr id="35877" name="Oval 86"/>
            <p:cNvSpPr>
              <a:spLocks noChangeArrowheads="1"/>
            </p:cNvSpPr>
            <p:nvPr/>
          </p:nvSpPr>
          <p:spPr bwMode="auto">
            <a:xfrm>
              <a:off x="1566" y="2154"/>
              <a:ext cx="56" cy="66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5878" name="Oval 87"/>
            <p:cNvSpPr>
              <a:spLocks noChangeArrowheads="1"/>
            </p:cNvSpPr>
            <p:nvPr/>
          </p:nvSpPr>
          <p:spPr bwMode="auto">
            <a:xfrm>
              <a:off x="1650" y="2154"/>
              <a:ext cx="56" cy="66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5879" name="Line 88"/>
            <p:cNvSpPr>
              <a:spLocks noChangeShapeType="1"/>
            </p:cNvSpPr>
            <p:nvPr/>
          </p:nvSpPr>
          <p:spPr bwMode="auto">
            <a:xfrm>
              <a:off x="1560" y="2142"/>
              <a:ext cx="15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5880" name="Line 89"/>
            <p:cNvSpPr>
              <a:spLocks noChangeShapeType="1"/>
            </p:cNvSpPr>
            <p:nvPr/>
          </p:nvSpPr>
          <p:spPr bwMode="auto">
            <a:xfrm flipV="1">
              <a:off x="1702" y="2038"/>
              <a:ext cx="54" cy="1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5881" name="Line 90"/>
            <p:cNvSpPr>
              <a:spLocks noChangeShapeType="1"/>
            </p:cNvSpPr>
            <p:nvPr/>
          </p:nvSpPr>
          <p:spPr bwMode="auto">
            <a:xfrm flipH="1" flipV="1">
              <a:off x="1514" y="2036"/>
              <a:ext cx="54" cy="1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35854" name="AutoShape 91"/>
          <p:cNvSpPr>
            <a:spLocks noChangeArrowheads="1"/>
          </p:cNvSpPr>
          <p:nvPr/>
        </p:nvSpPr>
        <p:spPr bwMode="auto">
          <a:xfrm rot="5400000">
            <a:off x="1203325" y="2360613"/>
            <a:ext cx="346075" cy="511175"/>
          </a:xfrm>
          <a:custGeom>
            <a:avLst/>
            <a:gdLst>
              <a:gd name="T0" fmla="*/ 62211974 w 21600"/>
              <a:gd name="T1" fmla="*/ 0 h 21600"/>
              <a:gd name="T2" fmla="*/ 62211974 w 21600"/>
              <a:gd name="T3" fmla="*/ 161142133 h 21600"/>
              <a:gd name="T4" fmla="*/ 13313440 w 21600"/>
              <a:gd name="T5" fmla="*/ 286286579 h 21600"/>
              <a:gd name="T6" fmla="*/ 88838862 w 21600"/>
              <a:gd name="T7" fmla="*/ 80571351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35855" name="Text Box 92"/>
          <p:cNvSpPr txBox="1">
            <a:spLocks noChangeArrowheads="1"/>
          </p:cNvSpPr>
          <p:nvPr/>
        </p:nvSpPr>
        <p:spPr bwMode="auto">
          <a:xfrm>
            <a:off x="5229225" y="3198813"/>
            <a:ext cx="661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FCD</a:t>
            </a:r>
          </a:p>
        </p:txBody>
      </p:sp>
      <p:sp>
        <p:nvSpPr>
          <p:cNvPr id="35856" name="Rectangle 93"/>
          <p:cNvSpPr>
            <a:spLocks noChangeArrowheads="1"/>
          </p:cNvSpPr>
          <p:nvPr/>
        </p:nvSpPr>
        <p:spPr bwMode="auto">
          <a:xfrm>
            <a:off x="554038" y="2435225"/>
            <a:ext cx="276225" cy="11747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625758" name="Text Box 94"/>
          <p:cNvSpPr txBox="1">
            <a:spLocks noChangeArrowheads="1"/>
          </p:cNvSpPr>
          <p:nvPr/>
        </p:nvSpPr>
        <p:spPr bwMode="auto">
          <a:xfrm>
            <a:off x="2181225" y="2090738"/>
            <a:ext cx="815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MD</a:t>
            </a:r>
          </a:p>
        </p:txBody>
      </p:sp>
      <p:sp>
        <p:nvSpPr>
          <p:cNvPr id="625759" name="Text Box 95"/>
          <p:cNvSpPr txBox="1">
            <a:spLocks noChangeArrowheads="1"/>
          </p:cNvSpPr>
          <p:nvPr/>
        </p:nvSpPr>
        <p:spPr bwMode="auto">
          <a:xfrm>
            <a:off x="3878263" y="2124075"/>
            <a:ext cx="815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MI</a:t>
            </a:r>
          </a:p>
        </p:txBody>
      </p:sp>
      <p:sp>
        <p:nvSpPr>
          <p:cNvPr id="35859" name="AutoShape 96"/>
          <p:cNvSpPr>
            <a:spLocks noChangeArrowheads="1"/>
          </p:cNvSpPr>
          <p:nvPr/>
        </p:nvSpPr>
        <p:spPr bwMode="auto">
          <a:xfrm>
            <a:off x="2317750" y="2668588"/>
            <a:ext cx="552450" cy="138112"/>
          </a:xfrm>
          <a:custGeom>
            <a:avLst/>
            <a:gdLst>
              <a:gd name="T0" fmla="*/ 271039136 w 21600"/>
              <a:gd name="T1" fmla="*/ 0 h 21600"/>
              <a:gd name="T2" fmla="*/ 0 w 21600"/>
              <a:gd name="T3" fmla="*/ 2823297 h 21600"/>
              <a:gd name="T4" fmla="*/ 271039136 w 21600"/>
              <a:gd name="T5" fmla="*/ 5646594 h 21600"/>
              <a:gd name="T6" fmla="*/ 361385958 w 21600"/>
              <a:gd name="T7" fmla="*/ 282329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5860" name="AutoShape 97"/>
          <p:cNvSpPr>
            <a:spLocks noChangeArrowheads="1"/>
          </p:cNvSpPr>
          <p:nvPr/>
        </p:nvSpPr>
        <p:spPr bwMode="auto">
          <a:xfrm flipH="1">
            <a:off x="3937000" y="2665413"/>
            <a:ext cx="552450" cy="138112"/>
          </a:xfrm>
          <a:custGeom>
            <a:avLst/>
            <a:gdLst>
              <a:gd name="T0" fmla="*/ 271039136 w 21600"/>
              <a:gd name="T1" fmla="*/ 0 h 21600"/>
              <a:gd name="T2" fmla="*/ 0 w 21600"/>
              <a:gd name="T3" fmla="*/ 2823297 h 21600"/>
              <a:gd name="T4" fmla="*/ 271039136 w 21600"/>
              <a:gd name="T5" fmla="*/ 5646594 h 21600"/>
              <a:gd name="T6" fmla="*/ 361385958 w 21600"/>
              <a:gd name="T7" fmla="*/ 282329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5861" name="Text Box 105"/>
          <p:cNvSpPr txBox="1">
            <a:spLocks noChangeArrowheads="1"/>
          </p:cNvSpPr>
          <p:nvPr/>
        </p:nvSpPr>
        <p:spPr bwMode="auto">
          <a:xfrm>
            <a:off x="710795" y="4907707"/>
            <a:ext cx="168751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  <a:latin typeface="+mn-lt"/>
              </a:rPr>
              <a:t>V</a:t>
            </a:r>
            <a:r>
              <a:rPr lang="en-US" dirty="0">
                <a:latin typeface="+mn-lt"/>
              </a:rPr>
              <a:t>: Valve</a:t>
            </a:r>
          </a:p>
        </p:txBody>
      </p:sp>
      <p:sp>
        <p:nvSpPr>
          <p:cNvPr id="35862" name="Text Box 106"/>
          <p:cNvSpPr txBox="1">
            <a:spLocks noChangeArrowheads="1"/>
          </p:cNvSpPr>
          <p:nvPr/>
        </p:nvSpPr>
        <p:spPr bwMode="auto">
          <a:xfrm>
            <a:off x="710795" y="5456238"/>
            <a:ext cx="354806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+mn-lt"/>
              </a:rPr>
              <a:t>MD</a:t>
            </a:r>
            <a:r>
              <a:rPr lang="en-US">
                <a:latin typeface="+mn-lt"/>
              </a:rPr>
              <a:t>: right motor</a:t>
            </a:r>
          </a:p>
        </p:txBody>
      </p:sp>
      <p:sp>
        <p:nvSpPr>
          <p:cNvPr id="35863" name="Text Box 107"/>
          <p:cNvSpPr txBox="1">
            <a:spLocks noChangeArrowheads="1"/>
          </p:cNvSpPr>
          <p:nvPr/>
        </p:nvSpPr>
        <p:spPr bwMode="auto">
          <a:xfrm>
            <a:off x="710795" y="5753100"/>
            <a:ext cx="354806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+mn-lt"/>
              </a:rPr>
              <a:t>MI</a:t>
            </a:r>
            <a:r>
              <a:rPr lang="en-US">
                <a:latin typeface="+mn-lt"/>
              </a:rPr>
              <a:t> : left motor</a:t>
            </a:r>
          </a:p>
        </p:txBody>
      </p:sp>
      <p:sp>
        <p:nvSpPr>
          <p:cNvPr id="35864" name="Text Box 108"/>
          <p:cNvSpPr txBox="1">
            <a:spLocks noChangeArrowheads="1"/>
          </p:cNvSpPr>
          <p:nvPr/>
        </p:nvSpPr>
        <p:spPr bwMode="auto">
          <a:xfrm>
            <a:off x="4095750" y="5486400"/>
            <a:ext cx="391001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+mn-lt"/>
              </a:rPr>
              <a:t>FCD</a:t>
            </a:r>
            <a:r>
              <a:rPr lang="en-US">
                <a:latin typeface="+mn-lt"/>
              </a:rPr>
              <a:t>: end of stroke right</a:t>
            </a:r>
          </a:p>
        </p:txBody>
      </p:sp>
      <p:sp>
        <p:nvSpPr>
          <p:cNvPr id="35865" name="Text Box 109"/>
          <p:cNvSpPr txBox="1">
            <a:spLocks noChangeArrowheads="1"/>
          </p:cNvSpPr>
          <p:nvPr/>
        </p:nvSpPr>
        <p:spPr bwMode="auto">
          <a:xfrm>
            <a:off x="4125913" y="5783263"/>
            <a:ext cx="402748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+mn-lt"/>
              </a:rPr>
              <a:t>FCI</a:t>
            </a:r>
            <a:r>
              <a:rPr lang="en-US">
                <a:latin typeface="+mn-lt"/>
              </a:rPr>
              <a:t>: end of stroke left</a:t>
            </a:r>
          </a:p>
        </p:txBody>
      </p:sp>
      <p:sp>
        <p:nvSpPr>
          <p:cNvPr id="625780" name="Text Box 116"/>
          <p:cNvSpPr txBox="1">
            <a:spLocks noChangeArrowheads="1"/>
          </p:cNvSpPr>
          <p:nvPr/>
        </p:nvSpPr>
        <p:spPr bwMode="auto">
          <a:xfrm>
            <a:off x="793750" y="3657600"/>
            <a:ext cx="3587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P</a:t>
            </a:r>
          </a:p>
        </p:txBody>
      </p:sp>
      <p:sp>
        <p:nvSpPr>
          <p:cNvPr id="35868" name="Text Box 118"/>
          <p:cNvSpPr txBox="1">
            <a:spLocks noChangeArrowheads="1"/>
          </p:cNvSpPr>
          <p:nvPr/>
        </p:nvSpPr>
        <p:spPr bwMode="auto">
          <a:xfrm>
            <a:off x="4879975" y="1492250"/>
            <a:ext cx="3603625" cy="830997"/>
          </a:xfrm>
          <a:prstGeom prst="rect">
            <a:avLst/>
          </a:prstGeom>
          <a:solidFill>
            <a:srgbClr val="99FF99"/>
          </a:solidFill>
          <a:ln w="9525" algn="ctr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The filling time is 180 seconds, and the draining time is 30 seconds</a:t>
            </a:r>
          </a:p>
        </p:txBody>
      </p:sp>
      <p:sp>
        <p:nvSpPr>
          <p:cNvPr id="35869" name="Text Box 119"/>
          <p:cNvSpPr txBox="1">
            <a:spLocks noChangeArrowheads="1"/>
          </p:cNvSpPr>
          <p:nvPr/>
        </p:nvSpPr>
        <p:spPr bwMode="auto">
          <a:xfrm>
            <a:off x="2970213" y="3600450"/>
            <a:ext cx="2093912" cy="954107"/>
          </a:xfrm>
          <a:prstGeom prst="rect">
            <a:avLst/>
          </a:prstGeom>
          <a:solidFill>
            <a:srgbClr val="99FF99"/>
          </a:solidFill>
          <a:ln w="9525" algn="ctr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>
                <a:latin typeface="+mn-lt"/>
              </a:rPr>
              <a:t>Every time the running button is pressed, the process is executed 7 times</a:t>
            </a:r>
          </a:p>
        </p:txBody>
      </p:sp>
      <p:grpSp>
        <p:nvGrpSpPr>
          <p:cNvPr id="114" name="113 Grupo"/>
          <p:cNvGrpSpPr/>
          <p:nvPr/>
        </p:nvGrpSpPr>
        <p:grpSpPr>
          <a:xfrm>
            <a:off x="825060" y="3984937"/>
            <a:ext cx="1079500" cy="211795"/>
            <a:chOff x="657225" y="3710227"/>
            <a:chExt cx="1079500" cy="211795"/>
          </a:xfrm>
        </p:grpSpPr>
        <p:grpSp>
          <p:nvGrpSpPr>
            <p:cNvPr id="115" name="Group 37"/>
            <p:cNvGrpSpPr>
              <a:grpSpLocks/>
            </p:cNvGrpSpPr>
            <p:nvPr/>
          </p:nvGrpSpPr>
          <p:grpSpPr bwMode="auto">
            <a:xfrm>
              <a:off x="657225" y="3789353"/>
              <a:ext cx="1079500" cy="132669"/>
              <a:chOff x="864" y="2736"/>
              <a:chExt cx="1248" cy="180"/>
            </a:xfrm>
          </p:grpSpPr>
          <p:sp>
            <p:nvSpPr>
              <p:cNvPr id="120" name="Line 38"/>
              <p:cNvSpPr>
                <a:spLocks noChangeShapeType="1"/>
              </p:cNvSpPr>
              <p:nvPr/>
            </p:nvSpPr>
            <p:spPr bwMode="auto">
              <a:xfrm>
                <a:off x="864" y="2880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 sz="1200">
                  <a:latin typeface="+mn-lt"/>
                </a:endParaRPr>
              </a:p>
            </p:txBody>
          </p:sp>
          <p:sp>
            <p:nvSpPr>
              <p:cNvPr id="121" name="Line 39"/>
              <p:cNvSpPr>
                <a:spLocks noChangeShapeType="1"/>
              </p:cNvSpPr>
              <p:nvPr/>
            </p:nvSpPr>
            <p:spPr bwMode="auto">
              <a:xfrm>
                <a:off x="1287" y="2736"/>
                <a:ext cx="39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 sz="1200">
                  <a:latin typeface="+mn-lt"/>
                </a:endParaRPr>
              </a:p>
            </p:txBody>
          </p:sp>
          <p:sp>
            <p:nvSpPr>
              <p:cNvPr id="122" name="Oval 40"/>
              <p:cNvSpPr>
                <a:spLocks noChangeArrowheads="1"/>
              </p:cNvSpPr>
              <p:nvPr/>
            </p:nvSpPr>
            <p:spPr bwMode="auto">
              <a:xfrm>
                <a:off x="1632" y="286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 sz="1200">
                  <a:latin typeface="+mn-lt"/>
                </a:endParaRPr>
              </a:p>
            </p:txBody>
          </p:sp>
          <p:sp>
            <p:nvSpPr>
              <p:cNvPr id="123" name="Line 41"/>
              <p:cNvSpPr>
                <a:spLocks noChangeShapeType="1"/>
              </p:cNvSpPr>
              <p:nvPr/>
            </p:nvSpPr>
            <p:spPr bwMode="auto">
              <a:xfrm>
                <a:off x="1680" y="2898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 sz="1200">
                  <a:latin typeface="+mn-lt"/>
                </a:endParaRPr>
              </a:p>
            </p:txBody>
          </p:sp>
          <p:sp>
            <p:nvSpPr>
              <p:cNvPr id="124" name="Oval 42"/>
              <p:cNvSpPr>
                <a:spLocks noChangeArrowheads="1"/>
              </p:cNvSpPr>
              <p:nvPr/>
            </p:nvSpPr>
            <p:spPr bwMode="auto">
              <a:xfrm>
                <a:off x="1288" y="2856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 sz="1200">
                  <a:latin typeface="+mn-lt"/>
                </a:endParaRPr>
              </a:p>
            </p:txBody>
          </p:sp>
        </p:grpSp>
        <p:sp>
          <p:nvSpPr>
            <p:cNvPr id="116" name="Oval 40"/>
            <p:cNvSpPr>
              <a:spLocks noChangeArrowheads="1"/>
            </p:cNvSpPr>
            <p:nvPr/>
          </p:nvSpPr>
          <p:spPr bwMode="auto">
            <a:xfrm>
              <a:off x="1319340" y="3792142"/>
              <a:ext cx="41519" cy="353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 sz="1200">
                <a:latin typeface="+mn-lt"/>
              </a:endParaRPr>
            </a:p>
          </p:txBody>
        </p:sp>
        <p:sp>
          <p:nvSpPr>
            <p:cNvPr id="117" name="Oval 40"/>
            <p:cNvSpPr>
              <a:spLocks noChangeArrowheads="1"/>
            </p:cNvSpPr>
            <p:nvPr/>
          </p:nvSpPr>
          <p:spPr bwMode="auto">
            <a:xfrm>
              <a:off x="1016733" y="3788853"/>
              <a:ext cx="41519" cy="353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 sz="1200">
                <a:latin typeface="+mn-lt"/>
              </a:endParaRPr>
            </a:p>
          </p:txBody>
        </p:sp>
        <p:cxnSp>
          <p:nvCxnSpPr>
            <p:cNvPr id="118" name="117 Conector recto"/>
            <p:cNvCxnSpPr/>
            <p:nvPr/>
          </p:nvCxnSpPr>
          <p:spPr bwMode="auto">
            <a:xfrm flipV="1">
              <a:off x="1187404" y="3716806"/>
              <a:ext cx="0" cy="6907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9" name="118 Conector recto"/>
            <p:cNvCxnSpPr/>
            <p:nvPr/>
          </p:nvCxnSpPr>
          <p:spPr bwMode="auto">
            <a:xfrm>
              <a:off x="1147933" y="3710227"/>
              <a:ext cx="78941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25" name="Text Box 117"/>
          <p:cNvSpPr txBox="1">
            <a:spLocks noChangeArrowheads="1"/>
          </p:cNvSpPr>
          <p:nvPr/>
        </p:nvSpPr>
        <p:spPr bwMode="auto">
          <a:xfrm>
            <a:off x="710795" y="5181871"/>
            <a:ext cx="26431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  <a:latin typeface="+mn-lt"/>
              </a:rPr>
              <a:t>VV</a:t>
            </a:r>
            <a:r>
              <a:rPr lang="en-US" dirty="0">
                <a:latin typeface="+mn-lt"/>
              </a:rPr>
              <a:t>: Draining valve</a:t>
            </a:r>
          </a:p>
        </p:txBody>
      </p:sp>
      <p:sp>
        <p:nvSpPr>
          <p:cNvPr id="126" name="12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776803-6CD5-4D78-8881-B8DA400C0122}" type="slidenum">
              <a:rPr lang="es-E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499859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F1AE36-8B06-458A-894F-8565C3F1A2B6}" type="slidenum">
              <a:rPr lang="es-E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48" name="47 Rectángulo"/>
          <p:cNvSpPr/>
          <p:nvPr/>
        </p:nvSpPr>
        <p:spPr bwMode="auto">
          <a:xfrm>
            <a:off x="2417802" y="2348856"/>
            <a:ext cx="441800" cy="45719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49" name="48 Elipse"/>
          <p:cNvSpPr/>
          <p:nvPr/>
        </p:nvSpPr>
        <p:spPr bwMode="auto">
          <a:xfrm>
            <a:off x="2481181" y="1808784"/>
            <a:ext cx="315042" cy="31504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50" name="49 Elipse"/>
          <p:cNvSpPr/>
          <p:nvPr/>
        </p:nvSpPr>
        <p:spPr bwMode="auto">
          <a:xfrm>
            <a:off x="2481181" y="2575905"/>
            <a:ext cx="315042" cy="31504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51" name="50 Elipse"/>
          <p:cNvSpPr/>
          <p:nvPr/>
        </p:nvSpPr>
        <p:spPr bwMode="auto">
          <a:xfrm>
            <a:off x="2481181" y="3248976"/>
            <a:ext cx="315042" cy="31504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52" name="51 Elipse"/>
          <p:cNvSpPr/>
          <p:nvPr/>
        </p:nvSpPr>
        <p:spPr bwMode="auto">
          <a:xfrm>
            <a:off x="2481181" y="4014078"/>
            <a:ext cx="315042" cy="31504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53" name="52 Elipse"/>
          <p:cNvSpPr/>
          <p:nvPr/>
        </p:nvSpPr>
        <p:spPr bwMode="auto">
          <a:xfrm>
            <a:off x="2481181" y="4689168"/>
            <a:ext cx="315042" cy="31504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54" name="53 Rectángulo"/>
          <p:cNvSpPr/>
          <p:nvPr/>
        </p:nvSpPr>
        <p:spPr bwMode="auto">
          <a:xfrm>
            <a:off x="2417802" y="3068952"/>
            <a:ext cx="441800" cy="45719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55" name="54 Rectángulo"/>
          <p:cNvSpPr/>
          <p:nvPr/>
        </p:nvSpPr>
        <p:spPr bwMode="auto">
          <a:xfrm>
            <a:off x="2411754" y="3743329"/>
            <a:ext cx="441800" cy="45719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56" name="55 Rectángulo"/>
          <p:cNvSpPr/>
          <p:nvPr/>
        </p:nvSpPr>
        <p:spPr bwMode="auto">
          <a:xfrm>
            <a:off x="2417802" y="4509144"/>
            <a:ext cx="441800" cy="45719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57" name="56 Rectángulo"/>
          <p:cNvSpPr/>
          <p:nvPr/>
        </p:nvSpPr>
        <p:spPr bwMode="auto">
          <a:xfrm>
            <a:off x="1133751" y="5209785"/>
            <a:ext cx="441800" cy="45719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cxnSp>
        <p:nvCxnSpPr>
          <p:cNvPr id="58" name="57 Conector recto de flecha"/>
          <p:cNvCxnSpPr>
            <a:stCxn id="49" idx="4"/>
            <a:endCxn id="48" idx="0"/>
          </p:cNvCxnSpPr>
          <p:nvPr/>
        </p:nvCxnSpPr>
        <p:spPr bwMode="auto">
          <a:xfrm>
            <a:off x="2638702" y="2123826"/>
            <a:ext cx="0" cy="22503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9" name="58 Conector recto de flecha"/>
          <p:cNvCxnSpPr>
            <a:stCxn id="48" idx="0"/>
            <a:endCxn id="50" idx="0"/>
          </p:cNvCxnSpPr>
          <p:nvPr/>
        </p:nvCxnSpPr>
        <p:spPr bwMode="auto">
          <a:xfrm>
            <a:off x="2638702" y="2348856"/>
            <a:ext cx="0" cy="22704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0" name="59 Conector recto de flecha"/>
          <p:cNvCxnSpPr>
            <a:stCxn id="50" idx="4"/>
            <a:endCxn id="54" idx="0"/>
          </p:cNvCxnSpPr>
          <p:nvPr/>
        </p:nvCxnSpPr>
        <p:spPr bwMode="auto">
          <a:xfrm>
            <a:off x="2638702" y="2890947"/>
            <a:ext cx="0" cy="17800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1" name="60 Conector recto de flecha"/>
          <p:cNvCxnSpPr>
            <a:stCxn id="54" idx="2"/>
            <a:endCxn id="51" idx="0"/>
          </p:cNvCxnSpPr>
          <p:nvPr/>
        </p:nvCxnSpPr>
        <p:spPr bwMode="auto">
          <a:xfrm>
            <a:off x="2638702" y="3114671"/>
            <a:ext cx="0" cy="13430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2" name="61 Conector recto de flecha"/>
          <p:cNvCxnSpPr>
            <a:stCxn id="51" idx="4"/>
            <a:endCxn id="55" idx="0"/>
          </p:cNvCxnSpPr>
          <p:nvPr/>
        </p:nvCxnSpPr>
        <p:spPr bwMode="auto">
          <a:xfrm flipH="1">
            <a:off x="2632654" y="3564018"/>
            <a:ext cx="6048" cy="1793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3" name="62 Conector recto de flecha"/>
          <p:cNvCxnSpPr>
            <a:stCxn id="55" idx="2"/>
            <a:endCxn id="52" idx="0"/>
          </p:cNvCxnSpPr>
          <p:nvPr/>
        </p:nvCxnSpPr>
        <p:spPr bwMode="auto">
          <a:xfrm>
            <a:off x="2632654" y="3789048"/>
            <a:ext cx="6048" cy="22503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63 Conector recto de flecha"/>
          <p:cNvCxnSpPr>
            <a:stCxn id="52" idx="4"/>
            <a:endCxn id="56" idx="0"/>
          </p:cNvCxnSpPr>
          <p:nvPr/>
        </p:nvCxnSpPr>
        <p:spPr bwMode="auto">
          <a:xfrm>
            <a:off x="2638702" y="4329120"/>
            <a:ext cx="0" cy="1800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64 Conector recto de flecha"/>
          <p:cNvCxnSpPr>
            <a:stCxn id="56" idx="2"/>
            <a:endCxn id="53" idx="0"/>
          </p:cNvCxnSpPr>
          <p:nvPr/>
        </p:nvCxnSpPr>
        <p:spPr bwMode="auto">
          <a:xfrm>
            <a:off x="2638702" y="4554863"/>
            <a:ext cx="0" cy="13430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65 Conector recto de flecha"/>
          <p:cNvCxnSpPr>
            <a:stCxn id="53" idx="4"/>
            <a:endCxn id="57" idx="0"/>
          </p:cNvCxnSpPr>
          <p:nvPr/>
        </p:nvCxnSpPr>
        <p:spPr bwMode="auto">
          <a:xfrm flipH="1">
            <a:off x="1354651" y="5004210"/>
            <a:ext cx="1284051" cy="20557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8" name="67 Elipse"/>
          <p:cNvSpPr/>
          <p:nvPr/>
        </p:nvSpPr>
        <p:spPr bwMode="auto">
          <a:xfrm>
            <a:off x="2591778" y="1912305"/>
            <a:ext cx="108000" cy="1080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2960086" y="2194867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</a:t>
            </a:r>
          </a:p>
        </p:txBody>
      </p:sp>
      <p:sp>
        <p:nvSpPr>
          <p:cNvPr id="40" name="39 CuadroTexto"/>
          <p:cNvSpPr txBox="1"/>
          <p:nvPr/>
        </p:nvSpPr>
        <p:spPr>
          <a:xfrm>
            <a:off x="2870074" y="2554915"/>
            <a:ext cx="10638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V , AT180</a:t>
            </a:r>
          </a:p>
        </p:txBody>
      </p:sp>
      <p:sp>
        <p:nvSpPr>
          <p:cNvPr id="41" name="40 CuadroTexto"/>
          <p:cNvSpPr txBox="1"/>
          <p:nvPr/>
        </p:nvSpPr>
        <p:spPr>
          <a:xfrm>
            <a:off x="2960086" y="2914963"/>
            <a:ext cx="7419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FT180</a:t>
            </a:r>
          </a:p>
        </p:txBody>
      </p:sp>
      <p:sp>
        <p:nvSpPr>
          <p:cNvPr id="42" name="41 CuadroTexto"/>
          <p:cNvSpPr txBox="1"/>
          <p:nvPr/>
        </p:nvSpPr>
        <p:spPr>
          <a:xfrm>
            <a:off x="2870074" y="3275011"/>
            <a:ext cx="4732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MD</a:t>
            </a:r>
          </a:p>
        </p:txBody>
      </p:sp>
      <p:sp>
        <p:nvSpPr>
          <p:cNvPr id="43" name="42 CuadroTexto"/>
          <p:cNvSpPr txBox="1"/>
          <p:nvPr/>
        </p:nvSpPr>
        <p:spPr>
          <a:xfrm>
            <a:off x="2870074" y="3635059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FCD</a:t>
            </a:r>
          </a:p>
        </p:txBody>
      </p:sp>
      <p:sp>
        <p:nvSpPr>
          <p:cNvPr id="44" name="43 CuadroTexto"/>
          <p:cNvSpPr txBox="1"/>
          <p:nvPr/>
        </p:nvSpPr>
        <p:spPr>
          <a:xfrm>
            <a:off x="2870074" y="3995107"/>
            <a:ext cx="10734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VV , AT30</a:t>
            </a:r>
          </a:p>
        </p:txBody>
      </p:sp>
      <p:sp>
        <p:nvSpPr>
          <p:cNvPr id="45" name="44 CuadroTexto"/>
          <p:cNvSpPr txBox="1"/>
          <p:nvPr/>
        </p:nvSpPr>
        <p:spPr>
          <a:xfrm>
            <a:off x="2960086" y="4355155"/>
            <a:ext cx="6281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FT30</a:t>
            </a:r>
          </a:p>
        </p:txBody>
      </p:sp>
      <p:sp>
        <p:nvSpPr>
          <p:cNvPr id="46" name="45 CuadroTexto"/>
          <p:cNvSpPr txBox="1"/>
          <p:nvPr/>
        </p:nvSpPr>
        <p:spPr>
          <a:xfrm>
            <a:off x="2870074" y="4715203"/>
            <a:ext cx="6767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MI,IC</a:t>
            </a:r>
          </a:p>
        </p:txBody>
      </p:sp>
      <p:sp>
        <p:nvSpPr>
          <p:cNvPr id="47" name="46 CuadroTexto"/>
          <p:cNvSpPr txBox="1"/>
          <p:nvPr/>
        </p:nvSpPr>
        <p:spPr>
          <a:xfrm>
            <a:off x="1666307" y="5104434"/>
            <a:ext cx="8207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FCI·CQ</a:t>
            </a:r>
          </a:p>
        </p:txBody>
      </p:sp>
      <p:cxnSp>
        <p:nvCxnSpPr>
          <p:cNvPr id="77" name="76 Forma"/>
          <p:cNvCxnSpPr>
            <a:stCxn id="57" idx="2"/>
            <a:endCxn id="49" idx="0"/>
          </p:cNvCxnSpPr>
          <p:nvPr/>
        </p:nvCxnSpPr>
        <p:spPr bwMode="auto">
          <a:xfrm rot="5400000" flipH="1" flipV="1">
            <a:off x="273316" y="2890118"/>
            <a:ext cx="3446720" cy="1284051"/>
          </a:xfrm>
          <a:prstGeom prst="bentConnector5">
            <a:avLst>
              <a:gd name="adj1" fmla="val -6632"/>
              <a:gd name="adj2" fmla="val -65714"/>
              <a:gd name="adj3" fmla="val 106632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1" name="80 Rectángulo"/>
          <p:cNvSpPr/>
          <p:nvPr/>
        </p:nvSpPr>
        <p:spPr bwMode="auto">
          <a:xfrm>
            <a:off x="3562422" y="5254931"/>
            <a:ext cx="441800" cy="45719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cxnSp>
        <p:nvCxnSpPr>
          <p:cNvPr id="83" name="82 Conector recto de flecha"/>
          <p:cNvCxnSpPr>
            <a:stCxn id="53" idx="4"/>
            <a:endCxn id="81" idx="0"/>
          </p:cNvCxnSpPr>
          <p:nvPr/>
        </p:nvCxnSpPr>
        <p:spPr bwMode="auto">
          <a:xfrm>
            <a:off x="2638702" y="5004210"/>
            <a:ext cx="1144620" cy="2507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4" name="83 CuadroTexto"/>
          <p:cNvSpPr txBox="1"/>
          <p:nvPr/>
        </p:nvSpPr>
        <p:spPr>
          <a:xfrm>
            <a:off x="3929609" y="5101193"/>
            <a:ext cx="8207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FCI·CQ</a:t>
            </a:r>
          </a:p>
        </p:txBody>
      </p:sp>
      <p:cxnSp>
        <p:nvCxnSpPr>
          <p:cNvPr id="86" name="85 Conector recto"/>
          <p:cNvCxnSpPr/>
          <p:nvPr/>
        </p:nvCxnSpPr>
        <p:spPr bwMode="auto">
          <a:xfrm flipV="1">
            <a:off x="4393857" y="5094185"/>
            <a:ext cx="223148" cy="311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92 Forma"/>
          <p:cNvCxnSpPr/>
          <p:nvPr/>
        </p:nvCxnSpPr>
        <p:spPr bwMode="auto">
          <a:xfrm rot="5400000" flipH="1">
            <a:off x="2157231" y="3683529"/>
            <a:ext cx="3180020" cy="60672"/>
          </a:xfrm>
          <a:prstGeom prst="bentConnector5">
            <a:avLst>
              <a:gd name="adj1" fmla="val -7189"/>
              <a:gd name="adj2" fmla="val -3219331"/>
              <a:gd name="adj3" fmla="val 10058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96 Conector recto de flecha"/>
          <p:cNvCxnSpPr>
            <a:endCxn id="50" idx="7"/>
          </p:cNvCxnSpPr>
          <p:nvPr/>
        </p:nvCxnSpPr>
        <p:spPr bwMode="auto">
          <a:xfrm flipH="1">
            <a:off x="2750086" y="2110902"/>
            <a:ext cx="972564" cy="5111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8" name="97 CuadroTexto"/>
          <p:cNvSpPr txBox="1"/>
          <p:nvPr/>
        </p:nvSpPr>
        <p:spPr>
          <a:xfrm>
            <a:off x="2839594" y="1783290"/>
            <a:ext cx="771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RESET</a:t>
            </a:r>
          </a:p>
        </p:txBody>
      </p:sp>
      <p:sp>
        <p:nvSpPr>
          <p:cNvPr id="67" name="CuadroTexto 66"/>
          <p:cNvSpPr txBox="1"/>
          <p:nvPr/>
        </p:nvSpPr>
        <p:spPr>
          <a:xfrm>
            <a:off x="386535" y="5679250"/>
            <a:ext cx="48687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Check example: vagoneta_temp_traspa_31.pro</a:t>
            </a:r>
            <a:endParaRPr lang="en-US" dirty="0"/>
          </a:p>
        </p:txBody>
      </p:sp>
      <p:pic>
        <p:nvPicPr>
          <p:cNvPr id="7" name="Imagen 6" descr="Captura de pantalla 2019-11-23 a las 20.27.5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5271" y="1641285"/>
            <a:ext cx="3022214" cy="2507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7095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Subsystem division</a:t>
            </a:r>
            <a:endParaRPr lang="en-US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the implementation of complex automations, it is useful to divide it into subsystems</a:t>
            </a:r>
          </a:p>
          <a:p>
            <a:pPr lvl="1"/>
            <a:r>
              <a:rPr lang="en-US" dirty="0"/>
              <a:t>Easy programming and debugging</a:t>
            </a:r>
          </a:p>
          <a:p>
            <a:pPr lvl="1"/>
            <a:r>
              <a:rPr lang="en-US" dirty="0"/>
              <a:t>Easy maintenance</a:t>
            </a:r>
          </a:p>
          <a:p>
            <a:r>
              <a:rPr lang="en-US" dirty="0"/>
              <a:t>Each subsystem corresponds to one program-type POU, which is executed in a specified order</a:t>
            </a:r>
          </a:p>
          <a:p>
            <a:r>
              <a:rPr lang="en-US" dirty="0"/>
              <a:t>Subsystems exchange information through internal variables defined by the user (as input or output variables) or through global variables.</a:t>
            </a: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776803-6CD5-4D78-8881-B8DA400C0122}" type="slidenum">
              <a:rPr lang="es-E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995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elements</a:t>
            </a:r>
            <a:endParaRPr lang="en-US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469900" y="1165608"/>
            <a:ext cx="8229600" cy="4862512"/>
          </a:xfrm>
        </p:spPr>
        <p:txBody>
          <a:bodyPr/>
          <a:lstStyle/>
          <a:p>
            <a:r>
              <a:rPr lang="en-US"/>
              <a:t>Petri net (Graph)</a:t>
            </a:r>
          </a:p>
          <a:p>
            <a:pPr lvl="1"/>
            <a:r>
              <a:rPr lang="en-US"/>
              <a:t>Places</a:t>
            </a:r>
          </a:p>
          <a:p>
            <a:pPr lvl="1"/>
            <a:r>
              <a:rPr lang="en-US"/>
              <a:t>Transitions</a:t>
            </a:r>
          </a:p>
          <a:p>
            <a:pPr lvl="1"/>
            <a:r>
              <a:rPr lang="en-US"/>
              <a:t>Arcs</a:t>
            </a:r>
          </a:p>
          <a:p>
            <a:r>
              <a:rPr lang="en-US" dirty="0">
                <a:solidFill>
                  <a:schemeClr val="tx2"/>
                </a:solidFill>
              </a:rPr>
              <a:t>Places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pPr lvl="1"/>
            <a:r>
              <a:rPr lang="en-US" dirty="0">
                <a:solidFill>
                  <a:schemeClr val="tx2"/>
                </a:solidFill>
              </a:rPr>
              <a:t>Markings </a:t>
            </a: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776803-6CD5-4D78-8881-B8DA400C0122}" type="slidenum">
              <a:rPr lang="es-ES" smtClean="0"/>
              <a:pPr>
                <a:defRPr/>
              </a:pPr>
              <a:t>4</a:t>
            </a:fld>
            <a:endParaRPr lang="en-US"/>
          </a:p>
        </p:txBody>
      </p:sp>
      <p:grpSp>
        <p:nvGrpSpPr>
          <p:cNvPr id="17" name="16 Grupo"/>
          <p:cNvGrpSpPr/>
          <p:nvPr/>
        </p:nvGrpSpPr>
        <p:grpSpPr>
          <a:xfrm>
            <a:off x="3334454" y="2763676"/>
            <a:ext cx="2338387" cy="1520825"/>
            <a:chOff x="5054880" y="2147141"/>
            <a:chExt cx="2338387" cy="1520825"/>
          </a:xfrm>
        </p:grpSpPr>
        <p:grpSp>
          <p:nvGrpSpPr>
            <p:cNvPr id="6" name="39 Grupo"/>
            <p:cNvGrpSpPr>
              <a:grpSpLocks/>
            </p:cNvGrpSpPr>
            <p:nvPr/>
          </p:nvGrpSpPr>
          <p:grpSpPr bwMode="auto">
            <a:xfrm>
              <a:off x="5683530" y="2147141"/>
              <a:ext cx="728662" cy="1520825"/>
              <a:chOff x="1320800" y="1366981"/>
              <a:chExt cx="729673" cy="1519382"/>
            </a:xfrm>
          </p:grpSpPr>
          <p:sp>
            <p:nvSpPr>
              <p:cNvPr id="14" name="13 Elipse"/>
              <p:cNvSpPr/>
              <p:nvPr/>
            </p:nvSpPr>
            <p:spPr>
              <a:xfrm>
                <a:off x="1320800" y="1763479"/>
                <a:ext cx="729673" cy="729557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ES_tradnl"/>
              </a:p>
            </p:txBody>
          </p:sp>
          <p:cxnSp>
            <p:nvCxnSpPr>
              <p:cNvPr id="15" name="14 Conector recto de flecha"/>
              <p:cNvCxnSpPr>
                <a:endCxn id="14" idx="0"/>
              </p:cNvCxnSpPr>
              <p:nvPr/>
            </p:nvCxnSpPr>
            <p:spPr>
              <a:xfrm rot="5400000">
                <a:off x="1494541" y="1558872"/>
                <a:ext cx="396498" cy="12718"/>
              </a:xfrm>
              <a:prstGeom prst="straightConnector1">
                <a:avLst/>
              </a:prstGeom>
              <a:ln w="28575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15 Conector recto de flecha"/>
              <p:cNvCxnSpPr/>
              <p:nvPr/>
            </p:nvCxnSpPr>
            <p:spPr>
              <a:xfrm rot="5400000">
                <a:off x="1489771" y="2681755"/>
                <a:ext cx="396498" cy="12718"/>
              </a:xfrm>
              <a:prstGeom prst="straightConnector1">
                <a:avLst/>
              </a:prstGeom>
              <a:ln w="28575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7 CuadroTexto"/>
            <p:cNvSpPr txBox="1"/>
            <p:nvPr/>
          </p:nvSpPr>
          <p:spPr>
            <a:xfrm>
              <a:off x="5054880" y="2669428"/>
              <a:ext cx="495300" cy="40005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000" b="1" dirty="0">
                  <a:solidFill>
                    <a:srgbClr val="FF0000"/>
                  </a:solidFill>
                  <a:latin typeface="+mn-lt"/>
                </a:rPr>
                <a:t>P1</a:t>
              </a:r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6453467" y="2729753"/>
              <a:ext cx="939800" cy="30797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400" b="1" dirty="0">
                  <a:solidFill>
                    <a:schemeClr val="accent6">
                      <a:lumMod val="75000"/>
                    </a:schemeClr>
                  </a:solidFill>
                  <a:latin typeface="+mn-lt"/>
                </a:rPr>
                <a:t>VS1,VS2</a:t>
              </a:r>
            </a:p>
          </p:txBody>
        </p:sp>
      </p:grpSp>
      <p:sp>
        <p:nvSpPr>
          <p:cNvPr id="11" name="10 CuadroTexto"/>
          <p:cNvSpPr txBox="1"/>
          <p:nvPr/>
        </p:nvSpPr>
        <p:spPr>
          <a:xfrm>
            <a:off x="1645085" y="3318318"/>
            <a:ext cx="1564852" cy="58477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Identification</a:t>
            </a:r>
          </a:p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for the place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6016794" y="3076533"/>
            <a:ext cx="2082801" cy="107721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Variables that</a:t>
            </a:r>
          </a:p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are only activated</a:t>
            </a:r>
          </a:p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when the place is marked</a:t>
            </a:r>
          </a:p>
        </p:txBody>
      </p:sp>
      <p:grpSp>
        <p:nvGrpSpPr>
          <p:cNvPr id="25" name="24 Grupo"/>
          <p:cNvGrpSpPr/>
          <p:nvPr/>
        </p:nvGrpSpPr>
        <p:grpSpPr>
          <a:xfrm>
            <a:off x="3795839" y="5008986"/>
            <a:ext cx="730250" cy="728662"/>
            <a:chOff x="7448550" y="4078288"/>
            <a:chExt cx="730250" cy="728662"/>
          </a:xfrm>
        </p:grpSpPr>
        <p:sp>
          <p:nvSpPr>
            <p:cNvPr id="26" name="25 Elipse"/>
            <p:cNvSpPr/>
            <p:nvPr/>
          </p:nvSpPr>
          <p:spPr>
            <a:xfrm>
              <a:off x="7448550" y="4078288"/>
              <a:ext cx="730250" cy="72866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_tradnl"/>
            </a:p>
          </p:txBody>
        </p:sp>
        <p:sp>
          <p:nvSpPr>
            <p:cNvPr id="27" name="26 Elipse"/>
            <p:cNvSpPr/>
            <p:nvPr/>
          </p:nvSpPr>
          <p:spPr>
            <a:xfrm>
              <a:off x="7716838" y="4337050"/>
              <a:ext cx="222250" cy="21113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_tradnl"/>
            </a:p>
          </p:txBody>
        </p:sp>
      </p:grpSp>
      <p:sp>
        <p:nvSpPr>
          <p:cNvPr id="28" name="27 CuadroTexto"/>
          <p:cNvSpPr txBox="1"/>
          <p:nvPr/>
        </p:nvSpPr>
        <p:spPr>
          <a:xfrm>
            <a:off x="5638800" y="4640832"/>
            <a:ext cx="2668587" cy="132343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There can be more than one marking per place and several places marked at the same time</a:t>
            </a:r>
          </a:p>
        </p:txBody>
      </p:sp>
    </p:spTree>
    <p:extLst>
      <p:ext uri="{BB962C8B-B14F-4D97-AF65-F5344CB8AC3E}">
        <p14:creationId xmlns:p14="http://schemas.microsoft.com/office/powerpoint/2010/main" val="43696656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Subsystem division</a:t>
            </a:r>
            <a:endParaRPr lang="en-US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each subsystem, it is necessary to define </a:t>
            </a:r>
          </a:p>
          <a:p>
            <a:pPr lvl="1"/>
            <a:r>
              <a:rPr lang="en-US" dirty="0"/>
              <a:t>Inputs</a:t>
            </a:r>
          </a:p>
          <a:p>
            <a:pPr lvl="2"/>
            <a:r>
              <a:rPr lang="en-US" dirty="0"/>
              <a:t>Automation inputs</a:t>
            </a:r>
          </a:p>
          <a:p>
            <a:pPr lvl="2"/>
            <a:r>
              <a:rPr lang="en-US" dirty="0"/>
              <a:t>Automation outputs managed by other subsystems</a:t>
            </a:r>
          </a:p>
          <a:p>
            <a:pPr lvl="2"/>
            <a:r>
              <a:rPr lang="en-US" dirty="0"/>
              <a:t>Internal variables managed by other subsystems</a:t>
            </a:r>
          </a:p>
          <a:p>
            <a:pPr lvl="1"/>
            <a:r>
              <a:rPr lang="en-US" dirty="0"/>
              <a:t>Outputs</a:t>
            </a:r>
          </a:p>
          <a:p>
            <a:pPr lvl="2"/>
            <a:r>
              <a:rPr lang="en-US" dirty="0"/>
              <a:t>Automation outputs</a:t>
            </a:r>
          </a:p>
          <a:p>
            <a:pPr lvl="2"/>
            <a:r>
              <a:rPr lang="en-US" dirty="0"/>
              <a:t>Internal variables</a:t>
            </a:r>
          </a:p>
          <a:p>
            <a:r>
              <a:rPr lang="en-US" dirty="0"/>
              <a:t>Several subsystems cannot share output signals</a:t>
            </a:r>
          </a:p>
          <a:p>
            <a:pPr lvl="1"/>
            <a:r>
              <a:rPr lang="en-US" dirty="0"/>
              <a:t>Multiple assignment problem!</a:t>
            </a: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776803-6CD5-4D78-8881-B8DA400C0122}" type="slidenum">
              <a:rPr lang="es-E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3770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1163" y="228600"/>
            <a:ext cx="8015287" cy="914400"/>
          </a:xfrm>
          <a:noFill/>
        </p:spPr>
        <p:txBody>
          <a:bodyPr lIns="92075" tIns="46038" rIns="92075" bIns="46038"/>
          <a:lstStyle/>
          <a:p>
            <a:r>
              <a:rPr lang="en-US" sz="4000"/>
              <a:t>Exercise</a:t>
            </a:r>
          </a:p>
        </p:txBody>
      </p:sp>
      <p:sp>
        <p:nvSpPr>
          <p:cNvPr id="22570" name="Text Box 196"/>
          <p:cNvSpPr txBox="1">
            <a:spLocks noChangeArrowheads="1"/>
          </p:cNvSpPr>
          <p:nvPr/>
        </p:nvSpPr>
        <p:spPr bwMode="auto">
          <a:xfrm>
            <a:off x="6388100" y="4708525"/>
            <a:ext cx="1892362" cy="708025"/>
          </a:xfrm>
          <a:prstGeom prst="rect">
            <a:avLst/>
          </a:prstGeom>
          <a:solidFill>
            <a:srgbClr val="99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/>
              <a:t>ONE SINGLE</a:t>
            </a:r>
          </a:p>
          <a:p>
            <a:r>
              <a:rPr lang="en-US" sz="2000"/>
              <a:t>SWITCH</a:t>
            </a:r>
          </a:p>
        </p:txBody>
      </p:sp>
      <p:sp>
        <p:nvSpPr>
          <p:cNvPr id="193" name="Text Box 3"/>
          <p:cNvSpPr txBox="1">
            <a:spLocks noChangeArrowheads="1"/>
          </p:cNvSpPr>
          <p:nvPr/>
        </p:nvSpPr>
        <p:spPr bwMode="auto">
          <a:xfrm>
            <a:off x="5423927" y="1666035"/>
            <a:ext cx="16875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 dirty="0">
                <a:solidFill>
                  <a:srgbClr val="0000FF"/>
                </a:solidFill>
                <a:latin typeface="Times New Roman" pitchFamily="18" charset="0"/>
              </a:rPr>
              <a:t>P</a:t>
            </a:r>
            <a:r>
              <a:rPr lang="en-US" sz="1800" dirty="0">
                <a:latin typeface="Times New Roman" pitchFamily="18" charset="0"/>
              </a:rPr>
              <a:t>: Switch</a:t>
            </a:r>
          </a:p>
        </p:txBody>
      </p:sp>
      <p:sp>
        <p:nvSpPr>
          <p:cNvPr id="194" name="Rectangle 20"/>
          <p:cNvSpPr>
            <a:spLocks noChangeArrowheads="1"/>
          </p:cNvSpPr>
          <p:nvPr/>
        </p:nvSpPr>
        <p:spPr bwMode="auto">
          <a:xfrm>
            <a:off x="349250" y="975659"/>
            <a:ext cx="7772400" cy="955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400" dirty="0"/>
              <a:t>Load </a:t>
            </a:r>
            <a:r>
              <a:rPr lang="en-US" sz="2400" dirty="0">
                <a:solidFill>
                  <a:srgbClr val="FF3300"/>
                </a:solidFill>
              </a:rPr>
              <a:t>independent</a:t>
            </a:r>
            <a:r>
              <a:rPr lang="en-US" sz="2400" dirty="0"/>
              <a:t> wagons which are synchronized when unloading</a:t>
            </a:r>
            <a:endParaRPr lang="en-US" sz="2400" dirty="0">
              <a:sym typeface="Symbol" pitchFamily="18" charset="2"/>
            </a:endParaRPr>
          </a:p>
        </p:txBody>
      </p:sp>
      <p:sp>
        <p:nvSpPr>
          <p:cNvPr id="195" name="Text Box 92"/>
          <p:cNvSpPr txBox="1">
            <a:spLocks noChangeArrowheads="1"/>
          </p:cNvSpPr>
          <p:nvPr/>
        </p:nvSpPr>
        <p:spPr bwMode="auto">
          <a:xfrm>
            <a:off x="3978648" y="2862637"/>
            <a:ext cx="8223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dirty="0">
                <a:latin typeface="Times New Roman" pitchFamily="18" charset="0"/>
              </a:rPr>
              <a:t>FCD1</a:t>
            </a:r>
          </a:p>
        </p:txBody>
      </p:sp>
      <p:sp>
        <p:nvSpPr>
          <p:cNvPr id="197" name="Text Box 4"/>
          <p:cNvSpPr txBox="1">
            <a:spLocks noChangeArrowheads="1"/>
          </p:cNvSpPr>
          <p:nvPr/>
        </p:nvSpPr>
        <p:spPr bwMode="auto">
          <a:xfrm>
            <a:off x="761290" y="2464364"/>
            <a:ext cx="4931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V1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895789" y="2099641"/>
            <a:ext cx="218106" cy="329583"/>
            <a:chOff x="3360" y="2208"/>
            <a:chExt cx="384" cy="768"/>
          </a:xfrm>
        </p:grpSpPr>
        <p:sp>
          <p:nvSpPr>
            <p:cNvPr id="282" name="Line 6"/>
            <p:cNvSpPr>
              <a:spLocks noChangeShapeType="1"/>
            </p:cNvSpPr>
            <p:nvPr/>
          </p:nvSpPr>
          <p:spPr bwMode="auto">
            <a:xfrm>
              <a:off x="3360" y="268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 sz="1200"/>
            </a:p>
          </p:txBody>
        </p:sp>
        <p:sp>
          <p:nvSpPr>
            <p:cNvPr id="283" name="Line 7"/>
            <p:cNvSpPr>
              <a:spLocks noChangeShapeType="1"/>
            </p:cNvSpPr>
            <p:nvPr/>
          </p:nvSpPr>
          <p:spPr bwMode="auto">
            <a:xfrm>
              <a:off x="3744" y="268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 sz="1200"/>
            </a:p>
          </p:txBody>
        </p:sp>
        <p:sp>
          <p:nvSpPr>
            <p:cNvPr id="284" name="Line 8"/>
            <p:cNvSpPr>
              <a:spLocks noChangeShapeType="1"/>
            </p:cNvSpPr>
            <p:nvPr/>
          </p:nvSpPr>
          <p:spPr bwMode="auto">
            <a:xfrm flipH="1">
              <a:off x="3360" y="2688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 sz="1200"/>
            </a:p>
          </p:txBody>
        </p:sp>
        <p:sp>
          <p:nvSpPr>
            <p:cNvPr id="285" name="Line 9"/>
            <p:cNvSpPr>
              <a:spLocks noChangeShapeType="1"/>
            </p:cNvSpPr>
            <p:nvPr/>
          </p:nvSpPr>
          <p:spPr bwMode="auto">
            <a:xfrm>
              <a:off x="3360" y="2688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 sz="1200"/>
            </a:p>
          </p:txBody>
        </p:sp>
        <p:sp>
          <p:nvSpPr>
            <p:cNvPr id="286" name="Line 10"/>
            <p:cNvSpPr>
              <a:spLocks noChangeShapeType="1"/>
            </p:cNvSpPr>
            <p:nvPr/>
          </p:nvSpPr>
          <p:spPr bwMode="auto">
            <a:xfrm flipV="1">
              <a:off x="3552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 sz="1200"/>
            </a:p>
          </p:txBody>
        </p:sp>
        <p:sp>
          <p:nvSpPr>
            <p:cNvPr id="287" name="Rectangle 11"/>
            <p:cNvSpPr>
              <a:spLocks noChangeArrowheads="1"/>
            </p:cNvSpPr>
            <p:nvPr/>
          </p:nvSpPr>
          <p:spPr bwMode="auto">
            <a:xfrm>
              <a:off x="3408" y="2208"/>
              <a:ext cx="288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 sz="1200"/>
            </a:p>
          </p:txBody>
        </p:sp>
        <p:sp>
          <p:nvSpPr>
            <p:cNvPr id="288" name="AutoShape 12"/>
            <p:cNvSpPr>
              <a:spLocks noChangeArrowheads="1"/>
            </p:cNvSpPr>
            <p:nvPr/>
          </p:nvSpPr>
          <p:spPr bwMode="auto">
            <a:xfrm>
              <a:off x="3408" y="2208"/>
              <a:ext cx="288" cy="336"/>
            </a:xfrm>
            <a:prstGeom prst="rtTriangl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 sz="1200"/>
            </a:p>
          </p:txBody>
        </p:sp>
      </p:grpSp>
      <p:sp>
        <p:nvSpPr>
          <p:cNvPr id="199" name="Rectangle 21"/>
          <p:cNvSpPr>
            <a:spLocks noChangeArrowheads="1"/>
          </p:cNvSpPr>
          <p:nvPr/>
        </p:nvSpPr>
        <p:spPr bwMode="auto">
          <a:xfrm>
            <a:off x="1342907" y="2852108"/>
            <a:ext cx="84819" cy="101783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s-ES_tradnl" sz="1200"/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 rot="10800000">
            <a:off x="1308979" y="2776983"/>
            <a:ext cx="3410938" cy="70279"/>
            <a:chOff x="593" y="2074"/>
            <a:chExt cx="4687" cy="118"/>
          </a:xfrm>
        </p:grpSpPr>
        <p:sp>
          <p:nvSpPr>
            <p:cNvPr id="230" name="Line 23"/>
            <p:cNvSpPr>
              <a:spLocks noChangeShapeType="1"/>
            </p:cNvSpPr>
            <p:nvPr/>
          </p:nvSpPr>
          <p:spPr bwMode="auto">
            <a:xfrm flipV="1">
              <a:off x="593" y="2184"/>
              <a:ext cx="45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 sz="1200"/>
            </a:p>
          </p:txBody>
        </p:sp>
        <p:sp>
          <p:nvSpPr>
            <p:cNvPr id="231" name="Line 24"/>
            <p:cNvSpPr>
              <a:spLocks noChangeShapeType="1"/>
            </p:cNvSpPr>
            <p:nvPr/>
          </p:nvSpPr>
          <p:spPr bwMode="auto">
            <a:xfrm flipV="1">
              <a:off x="689" y="2077"/>
              <a:ext cx="45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 sz="1200"/>
            </a:p>
          </p:txBody>
        </p:sp>
        <p:grpSp>
          <p:nvGrpSpPr>
            <p:cNvPr id="4" name="Group 25"/>
            <p:cNvGrpSpPr>
              <a:grpSpLocks/>
            </p:cNvGrpSpPr>
            <p:nvPr/>
          </p:nvGrpSpPr>
          <p:grpSpPr bwMode="auto">
            <a:xfrm>
              <a:off x="618" y="2074"/>
              <a:ext cx="2011" cy="113"/>
              <a:chOff x="618" y="2074"/>
              <a:chExt cx="2011" cy="113"/>
            </a:xfrm>
          </p:grpSpPr>
          <p:sp>
            <p:nvSpPr>
              <p:cNvPr id="261" name="Line 26"/>
              <p:cNvSpPr>
                <a:spLocks noChangeShapeType="1"/>
              </p:cNvSpPr>
              <p:nvPr/>
            </p:nvSpPr>
            <p:spPr bwMode="auto">
              <a:xfrm flipV="1">
                <a:off x="618" y="208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62" name="Line 27"/>
              <p:cNvSpPr>
                <a:spLocks noChangeShapeType="1"/>
              </p:cNvSpPr>
              <p:nvPr/>
            </p:nvSpPr>
            <p:spPr bwMode="auto">
              <a:xfrm flipV="1">
                <a:off x="714" y="208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63" name="Line 28"/>
              <p:cNvSpPr>
                <a:spLocks noChangeShapeType="1"/>
              </p:cNvSpPr>
              <p:nvPr/>
            </p:nvSpPr>
            <p:spPr bwMode="auto">
              <a:xfrm flipV="1">
                <a:off x="810" y="208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64" name="Line 29"/>
              <p:cNvSpPr>
                <a:spLocks noChangeShapeType="1"/>
              </p:cNvSpPr>
              <p:nvPr/>
            </p:nvSpPr>
            <p:spPr bwMode="auto">
              <a:xfrm flipV="1">
                <a:off x="906" y="208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65" name="Line 30"/>
              <p:cNvSpPr>
                <a:spLocks noChangeShapeType="1"/>
              </p:cNvSpPr>
              <p:nvPr/>
            </p:nvSpPr>
            <p:spPr bwMode="auto">
              <a:xfrm flipV="1">
                <a:off x="1002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66" name="Line 31"/>
              <p:cNvSpPr>
                <a:spLocks noChangeShapeType="1"/>
              </p:cNvSpPr>
              <p:nvPr/>
            </p:nvSpPr>
            <p:spPr bwMode="auto">
              <a:xfrm flipV="1">
                <a:off x="1098" y="2083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67" name="Line 32"/>
              <p:cNvSpPr>
                <a:spLocks noChangeShapeType="1"/>
              </p:cNvSpPr>
              <p:nvPr/>
            </p:nvSpPr>
            <p:spPr bwMode="auto">
              <a:xfrm flipV="1">
                <a:off x="1194" y="208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68" name="Line 33"/>
              <p:cNvSpPr>
                <a:spLocks noChangeShapeType="1"/>
              </p:cNvSpPr>
              <p:nvPr/>
            </p:nvSpPr>
            <p:spPr bwMode="auto">
              <a:xfrm flipV="1">
                <a:off x="1290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69" name="Line 34"/>
              <p:cNvSpPr>
                <a:spLocks noChangeShapeType="1"/>
              </p:cNvSpPr>
              <p:nvPr/>
            </p:nvSpPr>
            <p:spPr bwMode="auto">
              <a:xfrm flipV="1">
                <a:off x="1386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70" name="Line 35"/>
              <p:cNvSpPr>
                <a:spLocks noChangeShapeType="1"/>
              </p:cNvSpPr>
              <p:nvPr/>
            </p:nvSpPr>
            <p:spPr bwMode="auto">
              <a:xfrm flipV="1">
                <a:off x="1482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71" name="Line 36"/>
              <p:cNvSpPr>
                <a:spLocks noChangeShapeType="1"/>
              </p:cNvSpPr>
              <p:nvPr/>
            </p:nvSpPr>
            <p:spPr bwMode="auto">
              <a:xfrm flipV="1">
                <a:off x="1578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72" name="Line 37"/>
              <p:cNvSpPr>
                <a:spLocks noChangeShapeType="1"/>
              </p:cNvSpPr>
              <p:nvPr/>
            </p:nvSpPr>
            <p:spPr bwMode="auto">
              <a:xfrm flipV="1">
                <a:off x="1674" y="207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73" name="Line 38"/>
              <p:cNvSpPr>
                <a:spLocks noChangeShapeType="1"/>
              </p:cNvSpPr>
              <p:nvPr/>
            </p:nvSpPr>
            <p:spPr bwMode="auto">
              <a:xfrm flipV="1">
                <a:off x="1770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74" name="Line 39"/>
              <p:cNvSpPr>
                <a:spLocks noChangeShapeType="1"/>
              </p:cNvSpPr>
              <p:nvPr/>
            </p:nvSpPr>
            <p:spPr bwMode="auto">
              <a:xfrm flipV="1">
                <a:off x="1866" y="207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75" name="Line 40"/>
              <p:cNvSpPr>
                <a:spLocks noChangeShapeType="1"/>
              </p:cNvSpPr>
              <p:nvPr/>
            </p:nvSpPr>
            <p:spPr bwMode="auto">
              <a:xfrm flipV="1">
                <a:off x="1962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76" name="Line 41"/>
              <p:cNvSpPr>
                <a:spLocks noChangeShapeType="1"/>
              </p:cNvSpPr>
              <p:nvPr/>
            </p:nvSpPr>
            <p:spPr bwMode="auto">
              <a:xfrm flipV="1">
                <a:off x="2058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77" name="Line 42"/>
              <p:cNvSpPr>
                <a:spLocks noChangeShapeType="1"/>
              </p:cNvSpPr>
              <p:nvPr/>
            </p:nvSpPr>
            <p:spPr bwMode="auto">
              <a:xfrm flipV="1">
                <a:off x="2154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78" name="Line 43"/>
              <p:cNvSpPr>
                <a:spLocks noChangeShapeType="1"/>
              </p:cNvSpPr>
              <p:nvPr/>
            </p:nvSpPr>
            <p:spPr bwMode="auto">
              <a:xfrm flipV="1">
                <a:off x="2250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79" name="Line 44"/>
              <p:cNvSpPr>
                <a:spLocks noChangeShapeType="1"/>
              </p:cNvSpPr>
              <p:nvPr/>
            </p:nvSpPr>
            <p:spPr bwMode="auto">
              <a:xfrm flipV="1">
                <a:off x="2346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80" name="Line 45"/>
              <p:cNvSpPr>
                <a:spLocks noChangeShapeType="1"/>
              </p:cNvSpPr>
              <p:nvPr/>
            </p:nvSpPr>
            <p:spPr bwMode="auto">
              <a:xfrm flipV="1">
                <a:off x="2442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81" name="Line 46"/>
              <p:cNvSpPr>
                <a:spLocks noChangeShapeType="1"/>
              </p:cNvSpPr>
              <p:nvPr/>
            </p:nvSpPr>
            <p:spPr bwMode="auto">
              <a:xfrm flipV="1">
                <a:off x="2538" y="209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</p:grpSp>
        <p:grpSp>
          <p:nvGrpSpPr>
            <p:cNvPr id="5" name="Group 47"/>
            <p:cNvGrpSpPr>
              <a:grpSpLocks/>
            </p:cNvGrpSpPr>
            <p:nvPr/>
          </p:nvGrpSpPr>
          <p:grpSpPr bwMode="auto">
            <a:xfrm>
              <a:off x="2625" y="2079"/>
              <a:ext cx="2011" cy="113"/>
              <a:chOff x="618" y="2074"/>
              <a:chExt cx="2011" cy="113"/>
            </a:xfrm>
          </p:grpSpPr>
          <p:sp>
            <p:nvSpPr>
              <p:cNvPr id="240" name="Line 48"/>
              <p:cNvSpPr>
                <a:spLocks noChangeShapeType="1"/>
              </p:cNvSpPr>
              <p:nvPr/>
            </p:nvSpPr>
            <p:spPr bwMode="auto">
              <a:xfrm flipV="1">
                <a:off x="618" y="208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41" name="Line 49"/>
              <p:cNvSpPr>
                <a:spLocks noChangeShapeType="1"/>
              </p:cNvSpPr>
              <p:nvPr/>
            </p:nvSpPr>
            <p:spPr bwMode="auto">
              <a:xfrm flipV="1">
                <a:off x="714" y="208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42" name="Line 50"/>
              <p:cNvSpPr>
                <a:spLocks noChangeShapeType="1"/>
              </p:cNvSpPr>
              <p:nvPr/>
            </p:nvSpPr>
            <p:spPr bwMode="auto">
              <a:xfrm flipV="1">
                <a:off x="810" y="208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43" name="Line 51"/>
              <p:cNvSpPr>
                <a:spLocks noChangeShapeType="1"/>
              </p:cNvSpPr>
              <p:nvPr/>
            </p:nvSpPr>
            <p:spPr bwMode="auto">
              <a:xfrm flipV="1">
                <a:off x="906" y="208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44" name="Line 52"/>
              <p:cNvSpPr>
                <a:spLocks noChangeShapeType="1"/>
              </p:cNvSpPr>
              <p:nvPr/>
            </p:nvSpPr>
            <p:spPr bwMode="auto">
              <a:xfrm flipV="1">
                <a:off x="1002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45" name="Line 53"/>
              <p:cNvSpPr>
                <a:spLocks noChangeShapeType="1"/>
              </p:cNvSpPr>
              <p:nvPr/>
            </p:nvSpPr>
            <p:spPr bwMode="auto">
              <a:xfrm flipV="1">
                <a:off x="1098" y="2083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46" name="Line 54"/>
              <p:cNvSpPr>
                <a:spLocks noChangeShapeType="1"/>
              </p:cNvSpPr>
              <p:nvPr/>
            </p:nvSpPr>
            <p:spPr bwMode="auto">
              <a:xfrm flipV="1">
                <a:off x="1194" y="208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47" name="Line 55"/>
              <p:cNvSpPr>
                <a:spLocks noChangeShapeType="1"/>
              </p:cNvSpPr>
              <p:nvPr/>
            </p:nvSpPr>
            <p:spPr bwMode="auto">
              <a:xfrm flipV="1">
                <a:off x="1290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48" name="Line 56"/>
              <p:cNvSpPr>
                <a:spLocks noChangeShapeType="1"/>
              </p:cNvSpPr>
              <p:nvPr/>
            </p:nvSpPr>
            <p:spPr bwMode="auto">
              <a:xfrm flipV="1">
                <a:off x="1386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49" name="Line 57"/>
              <p:cNvSpPr>
                <a:spLocks noChangeShapeType="1"/>
              </p:cNvSpPr>
              <p:nvPr/>
            </p:nvSpPr>
            <p:spPr bwMode="auto">
              <a:xfrm flipV="1">
                <a:off x="1482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50" name="Line 58"/>
              <p:cNvSpPr>
                <a:spLocks noChangeShapeType="1"/>
              </p:cNvSpPr>
              <p:nvPr/>
            </p:nvSpPr>
            <p:spPr bwMode="auto">
              <a:xfrm flipV="1">
                <a:off x="1578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51" name="Line 59"/>
              <p:cNvSpPr>
                <a:spLocks noChangeShapeType="1"/>
              </p:cNvSpPr>
              <p:nvPr/>
            </p:nvSpPr>
            <p:spPr bwMode="auto">
              <a:xfrm flipV="1">
                <a:off x="1674" y="207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52" name="Line 60"/>
              <p:cNvSpPr>
                <a:spLocks noChangeShapeType="1"/>
              </p:cNvSpPr>
              <p:nvPr/>
            </p:nvSpPr>
            <p:spPr bwMode="auto">
              <a:xfrm flipV="1">
                <a:off x="1770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53" name="Line 61"/>
              <p:cNvSpPr>
                <a:spLocks noChangeShapeType="1"/>
              </p:cNvSpPr>
              <p:nvPr/>
            </p:nvSpPr>
            <p:spPr bwMode="auto">
              <a:xfrm flipV="1">
                <a:off x="1866" y="207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54" name="Line 62"/>
              <p:cNvSpPr>
                <a:spLocks noChangeShapeType="1"/>
              </p:cNvSpPr>
              <p:nvPr/>
            </p:nvSpPr>
            <p:spPr bwMode="auto">
              <a:xfrm flipV="1">
                <a:off x="1962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55" name="Line 63"/>
              <p:cNvSpPr>
                <a:spLocks noChangeShapeType="1"/>
              </p:cNvSpPr>
              <p:nvPr/>
            </p:nvSpPr>
            <p:spPr bwMode="auto">
              <a:xfrm flipV="1">
                <a:off x="2058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56" name="Line 64"/>
              <p:cNvSpPr>
                <a:spLocks noChangeShapeType="1"/>
              </p:cNvSpPr>
              <p:nvPr/>
            </p:nvSpPr>
            <p:spPr bwMode="auto">
              <a:xfrm flipV="1">
                <a:off x="2154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57" name="Line 65"/>
              <p:cNvSpPr>
                <a:spLocks noChangeShapeType="1"/>
              </p:cNvSpPr>
              <p:nvPr/>
            </p:nvSpPr>
            <p:spPr bwMode="auto">
              <a:xfrm flipV="1">
                <a:off x="2250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58" name="Line 66"/>
              <p:cNvSpPr>
                <a:spLocks noChangeShapeType="1"/>
              </p:cNvSpPr>
              <p:nvPr/>
            </p:nvSpPr>
            <p:spPr bwMode="auto">
              <a:xfrm flipV="1">
                <a:off x="2346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59" name="Line 67"/>
              <p:cNvSpPr>
                <a:spLocks noChangeShapeType="1"/>
              </p:cNvSpPr>
              <p:nvPr/>
            </p:nvSpPr>
            <p:spPr bwMode="auto">
              <a:xfrm flipV="1">
                <a:off x="2442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60" name="Line 68"/>
              <p:cNvSpPr>
                <a:spLocks noChangeShapeType="1"/>
              </p:cNvSpPr>
              <p:nvPr/>
            </p:nvSpPr>
            <p:spPr bwMode="auto">
              <a:xfrm flipV="1">
                <a:off x="2538" y="209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</p:grpSp>
        <p:sp>
          <p:nvSpPr>
            <p:cNvPr id="234" name="Line 69"/>
            <p:cNvSpPr>
              <a:spLocks noChangeShapeType="1"/>
            </p:cNvSpPr>
            <p:nvPr/>
          </p:nvSpPr>
          <p:spPr bwMode="auto">
            <a:xfrm flipV="1">
              <a:off x="4663" y="2080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 sz="1200"/>
            </a:p>
          </p:txBody>
        </p:sp>
        <p:sp>
          <p:nvSpPr>
            <p:cNvPr id="235" name="Line 70"/>
            <p:cNvSpPr>
              <a:spLocks noChangeShapeType="1"/>
            </p:cNvSpPr>
            <p:nvPr/>
          </p:nvSpPr>
          <p:spPr bwMode="auto">
            <a:xfrm flipV="1">
              <a:off x="4759" y="2078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 sz="1200"/>
            </a:p>
          </p:txBody>
        </p:sp>
        <p:sp>
          <p:nvSpPr>
            <p:cNvPr id="236" name="Line 71"/>
            <p:cNvSpPr>
              <a:spLocks noChangeShapeType="1"/>
            </p:cNvSpPr>
            <p:nvPr/>
          </p:nvSpPr>
          <p:spPr bwMode="auto">
            <a:xfrm flipV="1">
              <a:off x="4855" y="2083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 sz="1200"/>
            </a:p>
          </p:txBody>
        </p:sp>
        <p:sp>
          <p:nvSpPr>
            <p:cNvPr id="237" name="Line 72"/>
            <p:cNvSpPr>
              <a:spLocks noChangeShapeType="1"/>
            </p:cNvSpPr>
            <p:nvPr/>
          </p:nvSpPr>
          <p:spPr bwMode="auto">
            <a:xfrm flipV="1">
              <a:off x="4951" y="2081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 sz="1200"/>
            </a:p>
          </p:txBody>
        </p:sp>
        <p:sp>
          <p:nvSpPr>
            <p:cNvPr id="238" name="Line 73"/>
            <p:cNvSpPr>
              <a:spLocks noChangeShapeType="1"/>
            </p:cNvSpPr>
            <p:nvPr/>
          </p:nvSpPr>
          <p:spPr bwMode="auto">
            <a:xfrm flipV="1">
              <a:off x="5047" y="2079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 sz="1200"/>
            </a:p>
          </p:txBody>
        </p:sp>
        <p:sp>
          <p:nvSpPr>
            <p:cNvPr id="239" name="Line 74"/>
            <p:cNvSpPr>
              <a:spLocks noChangeShapeType="1"/>
            </p:cNvSpPr>
            <p:nvPr/>
          </p:nvSpPr>
          <p:spPr bwMode="auto">
            <a:xfrm flipV="1">
              <a:off x="5143" y="2077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 sz="1200"/>
            </a:p>
          </p:txBody>
        </p:sp>
      </p:grpSp>
      <p:sp>
        <p:nvSpPr>
          <p:cNvPr id="201" name="Text Box 75"/>
          <p:cNvSpPr txBox="1">
            <a:spLocks noChangeArrowheads="1"/>
          </p:cNvSpPr>
          <p:nvPr/>
        </p:nvSpPr>
        <p:spPr bwMode="auto">
          <a:xfrm>
            <a:off x="1208408" y="2910270"/>
            <a:ext cx="6022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FCI1</a:t>
            </a:r>
          </a:p>
        </p:txBody>
      </p:sp>
      <p:sp>
        <p:nvSpPr>
          <p:cNvPr id="202" name="Rectangle 76"/>
          <p:cNvSpPr>
            <a:spLocks noChangeArrowheads="1"/>
          </p:cNvSpPr>
          <p:nvPr/>
        </p:nvSpPr>
        <p:spPr bwMode="auto">
          <a:xfrm>
            <a:off x="4539374" y="2852108"/>
            <a:ext cx="84819" cy="101783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s-ES_tradnl" sz="1200"/>
          </a:p>
        </p:txBody>
      </p:sp>
      <p:grpSp>
        <p:nvGrpSpPr>
          <p:cNvPr id="6" name="Group 77"/>
          <p:cNvGrpSpPr>
            <a:grpSpLocks/>
          </p:cNvGrpSpPr>
          <p:nvPr/>
        </p:nvGrpSpPr>
        <p:grpSpPr bwMode="auto">
          <a:xfrm>
            <a:off x="1307767" y="2607345"/>
            <a:ext cx="295655" cy="225376"/>
            <a:chOff x="1512" y="2034"/>
            <a:chExt cx="244" cy="186"/>
          </a:xfrm>
        </p:grpSpPr>
        <p:sp>
          <p:nvSpPr>
            <p:cNvPr id="223" name="AutoShape 78"/>
            <p:cNvSpPr>
              <a:spLocks noChangeArrowheads="1"/>
            </p:cNvSpPr>
            <p:nvPr/>
          </p:nvSpPr>
          <p:spPr bwMode="auto">
            <a:xfrm>
              <a:off x="1512" y="2034"/>
              <a:ext cx="244" cy="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5 w 21600"/>
                <a:gd name="T13" fmla="*/ 4500 h 21600"/>
                <a:gd name="T14" fmla="*/ 17085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 sz="1200"/>
            </a:p>
          </p:txBody>
        </p:sp>
        <p:grpSp>
          <p:nvGrpSpPr>
            <p:cNvPr id="7" name="Group 79"/>
            <p:cNvGrpSpPr>
              <a:grpSpLocks/>
            </p:cNvGrpSpPr>
            <p:nvPr/>
          </p:nvGrpSpPr>
          <p:grpSpPr bwMode="auto">
            <a:xfrm>
              <a:off x="1514" y="2036"/>
              <a:ext cx="242" cy="184"/>
              <a:chOff x="1514" y="2036"/>
              <a:chExt cx="242" cy="184"/>
            </a:xfrm>
          </p:grpSpPr>
          <p:sp>
            <p:nvSpPr>
              <p:cNvPr id="225" name="Oval 80"/>
              <p:cNvSpPr>
                <a:spLocks noChangeArrowheads="1"/>
              </p:cNvSpPr>
              <p:nvPr/>
            </p:nvSpPr>
            <p:spPr bwMode="auto">
              <a:xfrm>
                <a:off x="1566" y="2154"/>
                <a:ext cx="56" cy="66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 sz="1200"/>
              </a:p>
            </p:txBody>
          </p:sp>
          <p:sp>
            <p:nvSpPr>
              <p:cNvPr id="226" name="Oval 81"/>
              <p:cNvSpPr>
                <a:spLocks noChangeArrowheads="1"/>
              </p:cNvSpPr>
              <p:nvPr/>
            </p:nvSpPr>
            <p:spPr bwMode="auto">
              <a:xfrm>
                <a:off x="1650" y="2154"/>
                <a:ext cx="56" cy="66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 sz="1200"/>
              </a:p>
            </p:txBody>
          </p:sp>
          <p:sp>
            <p:nvSpPr>
              <p:cNvPr id="227" name="Line 82"/>
              <p:cNvSpPr>
                <a:spLocks noChangeShapeType="1"/>
              </p:cNvSpPr>
              <p:nvPr/>
            </p:nvSpPr>
            <p:spPr bwMode="auto">
              <a:xfrm>
                <a:off x="1560" y="2142"/>
                <a:ext cx="15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28" name="Line 83"/>
              <p:cNvSpPr>
                <a:spLocks noChangeShapeType="1"/>
              </p:cNvSpPr>
              <p:nvPr/>
            </p:nvSpPr>
            <p:spPr bwMode="auto">
              <a:xfrm flipV="1">
                <a:off x="1702" y="2038"/>
                <a:ext cx="54" cy="11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229" name="Line 84"/>
              <p:cNvSpPr>
                <a:spLocks noChangeShapeType="1"/>
              </p:cNvSpPr>
              <p:nvPr/>
            </p:nvSpPr>
            <p:spPr bwMode="auto">
              <a:xfrm flipH="1" flipV="1">
                <a:off x="1514" y="2036"/>
                <a:ext cx="54" cy="11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</p:grpSp>
      </p:grpSp>
      <p:grpSp>
        <p:nvGrpSpPr>
          <p:cNvPr id="8" name="Group 85"/>
          <p:cNvGrpSpPr>
            <a:grpSpLocks/>
          </p:cNvGrpSpPr>
          <p:nvPr/>
        </p:nvGrpSpPr>
        <p:grpSpPr bwMode="auto">
          <a:xfrm>
            <a:off x="4307939" y="2612191"/>
            <a:ext cx="293232" cy="222953"/>
            <a:chOff x="1514" y="2036"/>
            <a:chExt cx="242" cy="184"/>
          </a:xfrm>
        </p:grpSpPr>
        <p:sp>
          <p:nvSpPr>
            <p:cNvPr id="218" name="Oval 86"/>
            <p:cNvSpPr>
              <a:spLocks noChangeArrowheads="1"/>
            </p:cNvSpPr>
            <p:nvPr/>
          </p:nvSpPr>
          <p:spPr bwMode="auto">
            <a:xfrm>
              <a:off x="1566" y="2154"/>
              <a:ext cx="56" cy="66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 sz="1200"/>
            </a:p>
          </p:txBody>
        </p:sp>
        <p:sp>
          <p:nvSpPr>
            <p:cNvPr id="219" name="Oval 87"/>
            <p:cNvSpPr>
              <a:spLocks noChangeArrowheads="1"/>
            </p:cNvSpPr>
            <p:nvPr/>
          </p:nvSpPr>
          <p:spPr bwMode="auto">
            <a:xfrm>
              <a:off x="1650" y="2154"/>
              <a:ext cx="56" cy="66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 sz="1200"/>
            </a:p>
          </p:txBody>
        </p:sp>
        <p:sp>
          <p:nvSpPr>
            <p:cNvPr id="220" name="Line 88"/>
            <p:cNvSpPr>
              <a:spLocks noChangeShapeType="1"/>
            </p:cNvSpPr>
            <p:nvPr/>
          </p:nvSpPr>
          <p:spPr bwMode="auto">
            <a:xfrm>
              <a:off x="1560" y="2142"/>
              <a:ext cx="15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 sz="1200"/>
            </a:p>
          </p:txBody>
        </p:sp>
        <p:sp>
          <p:nvSpPr>
            <p:cNvPr id="221" name="Line 89"/>
            <p:cNvSpPr>
              <a:spLocks noChangeShapeType="1"/>
            </p:cNvSpPr>
            <p:nvPr/>
          </p:nvSpPr>
          <p:spPr bwMode="auto">
            <a:xfrm flipV="1">
              <a:off x="1702" y="2038"/>
              <a:ext cx="54" cy="1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 sz="1200"/>
            </a:p>
          </p:txBody>
        </p:sp>
        <p:sp>
          <p:nvSpPr>
            <p:cNvPr id="222" name="Line 90"/>
            <p:cNvSpPr>
              <a:spLocks noChangeShapeType="1"/>
            </p:cNvSpPr>
            <p:nvPr/>
          </p:nvSpPr>
          <p:spPr bwMode="auto">
            <a:xfrm flipH="1" flipV="1">
              <a:off x="1514" y="2036"/>
              <a:ext cx="54" cy="1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 sz="1200"/>
            </a:p>
          </p:txBody>
        </p:sp>
      </p:grpSp>
      <p:sp>
        <p:nvSpPr>
          <p:cNvPr id="205" name="AutoShape 91"/>
          <p:cNvSpPr>
            <a:spLocks noChangeArrowheads="1"/>
          </p:cNvSpPr>
          <p:nvPr/>
        </p:nvSpPr>
        <p:spPr bwMode="auto">
          <a:xfrm rot="5400000">
            <a:off x="1176903" y="2268068"/>
            <a:ext cx="264151" cy="390168"/>
          </a:xfrm>
          <a:custGeom>
            <a:avLst/>
            <a:gdLst>
              <a:gd name="T0" fmla="*/ 62211974 w 21600"/>
              <a:gd name="T1" fmla="*/ 0 h 21600"/>
              <a:gd name="T2" fmla="*/ 62211974 w 21600"/>
              <a:gd name="T3" fmla="*/ 161142133 h 21600"/>
              <a:gd name="T4" fmla="*/ 13313440 w 21600"/>
              <a:gd name="T5" fmla="*/ 286286579 h 21600"/>
              <a:gd name="T6" fmla="*/ 88838862 w 21600"/>
              <a:gd name="T7" fmla="*/ 80571351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 sz="1200"/>
          </a:p>
        </p:txBody>
      </p:sp>
      <p:sp>
        <p:nvSpPr>
          <p:cNvPr id="206" name="Rectangle 93"/>
          <p:cNvSpPr>
            <a:spLocks noChangeArrowheads="1"/>
          </p:cNvSpPr>
          <p:nvPr/>
        </p:nvSpPr>
        <p:spPr bwMode="auto">
          <a:xfrm>
            <a:off x="681318" y="2325018"/>
            <a:ext cx="210836" cy="89666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 sz="1200"/>
          </a:p>
        </p:txBody>
      </p:sp>
      <p:sp>
        <p:nvSpPr>
          <p:cNvPr id="207" name="Text Box 94"/>
          <p:cNvSpPr txBox="1">
            <a:spLocks noChangeArrowheads="1"/>
          </p:cNvSpPr>
          <p:nvPr/>
        </p:nvSpPr>
        <p:spPr bwMode="auto">
          <a:xfrm>
            <a:off x="1923311" y="2062079"/>
            <a:ext cx="8821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MD1</a:t>
            </a:r>
          </a:p>
        </p:txBody>
      </p:sp>
      <p:sp>
        <p:nvSpPr>
          <p:cNvPr id="208" name="Text Box 95"/>
          <p:cNvSpPr txBox="1">
            <a:spLocks noChangeArrowheads="1"/>
          </p:cNvSpPr>
          <p:nvPr/>
        </p:nvSpPr>
        <p:spPr bwMode="auto">
          <a:xfrm>
            <a:off x="3218620" y="2087524"/>
            <a:ext cx="6228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MI1</a:t>
            </a:r>
          </a:p>
        </p:txBody>
      </p:sp>
      <p:sp>
        <p:nvSpPr>
          <p:cNvPr id="209" name="AutoShape 96"/>
          <p:cNvSpPr>
            <a:spLocks noChangeArrowheads="1"/>
          </p:cNvSpPr>
          <p:nvPr/>
        </p:nvSpPr>
        <p:spPr bwMode="auto">
          <a:xfrm>
            <a:off x="2027517" y="2503138"/>
            <a:ext cx="421672" cy="105418"/>
          </a:xfrm>
          <a:custGeom>
            <a:avLst/>
            <a:gdLst>
              <a:gd name="T0" fmla="*/ 271039136 w 21600"/>
              <a:gd name="T1" fmla="*/ 0 h 21600"/>
              <a:gd name="T2" fmla="*/ 0 w 21600"/>
              <a:gd name="T3" fmla="*/ 2823297 h 21600"/>
              <a:gd name="T4" fmla="*/ 271039136 w 21600"/>
              <a:gd name="T5" fmla="*/ 5646594 h 21600"/>
              <a:gd name="T6" fmla="*/ 361385958 w 21600"/>
              <a:gd name="T7" fmla="*/ 282329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sz="1200"/>
          </a:p>
        </p:txBody>
      </p:sp>
      <p:sp>
        <p:nvSpPr>
          <p:cNvPr id="210" name="AutoShape 97"/>
          <p:cNvSpPr>
            <a:spLocks noChangeArrowheads="1"/>
          </p:cNvSpPr>
          <p:nvPr/>
        </p:nvSpPr>
        <p:spPr bwMode="auto">
          <a:xfrm flipH="1">
            <a:off x="3263452" y="2500715"/>
            <a:ext cx="421672" cy="105418"/>
          </a:xfrm>
          <a:custGeom>
            <a:avLst/>
            <a:gdLst>
              <a:gd name="T0" fmla="*/ 271039136 w 21600"/>
              <a:gd name="T1" fmla="*/ 0 h 21600"/>
              <a:gd name="T2" fmla="*/ 0 w 21600"/>
              <a:gd name="T3" fmla="*/ 2823297 h 21600"/>
              <a:gd name="T4" fmla="*/ 271039136 w 21600"/>
              <a:gd name="T5" fmla="*/ 5646594 h 21600"/>
              <a:gd name="T6" fmla="*/ 361385958 w 21600"/>
              <a:gd name="T7" fmla="*/ 282329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sz="1200"/>
          </a:p>
        </p:txBody>
      </p:sp>
      <p:sp>
        <p:nvSpPr>
          <p:cNvPr id="212" name="Text Box 104"/>
          <p:cNvSpPr txBox="1">
            <a:spLocks noChangeArrowheads="1"/>
          </p:cNvSpPr>
          <p:nvPr/>
        </p:nvSpPr>
        <p:spPr bwMode="auto">
          <a:xfrm>
            <a:off x="1399258" y="4644135"/>
            <a:ext cx="51739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</a:t>
            </a:r>
          </a:p>
        </p:txBody>
      </p:sp>
      <p:sp>
        <p:nvSpPr>
          <p:cNvPr id="289" name="Text Box 105"/>
          <p:cNvSpPr txBox="1">
            <a:spLocks noChangeArrowheads="1"/>
          </p:cNvSpPr>
          <p:nvPr/>
        </p:nvSpPr>
        <p:spPr bwMode="auto">
          <a:xfrm>
            <a:off x="5404970" y="1909388"/>
            <a:ext cx="16875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 dirty="0">
                <a:solidFill>
                  <a:srgbClr val="0000FF"/>
                </a:solidFill>
                <a:latin typeface="Times New Roman" pitchFamily="18" charset="0"/>
              </a:rPr>
              <a:t>V</a:t>
            </a:r>
            <a:r>
              <a:rPr lang="en-US" sz="1800" dirty="0">
                <a:latin typeface="Times New Roman" pitchFamily="18" charset="0"/>
              </a:rPr>
              <a:t>: Valve</a:t>
            </a:r>
          </a:p>
        </p:txBody>
      </p:sp>
      <p:sp>
        <p:nvSpPr>
          <p:cNvPr id="291" name="Text Box 110"/>
          <p:cNvSpPr txBox="1">
            <a:spLocks noChangeArrowheads="1"/>
          </p:cNvSpPr>
          <p:nvPr/>
        </p:nvSpPr>
        <p:spPr bwMode="auto">
          <a:xfrm>
            <a:off x="493124" y="3740943"/>
            <a:ext cx="5472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V2</a:t>
            </a:r>
          </a:p>
        </p:txBody>
      </p:sp>
      <p:grpSp>
        <p:nvGrpSpPr>
          <p:cNvPr id="9" name="Group 111"/>
          <p:cNvGrpSpPr>
            <a:grpSpLocks/>
          </p:cNvGrpSpPr>
          <p:nvPr/>
        </p:nvGrpSpPr>
        <p:grpSpPr bwMode="auto">
          <a:xfrm>
            <a:off x="642377" y="3336213"/>
            <a:ext cx="242031" cy="365736"/>
            <a:chOff x="3360" y="2208"/>
            <a:chExt cx="384" cy="768"/>
          </a:xfrm>
        </p:grpSpPr>
        <p:sp>
          <p:nvSpPr>
            <p:cNvPr id="377" name="Line 112"/>
            <p:cNvSpPr>
              <a:spLocks noChangeShapeType="1"/>
            </p:cNvSpPr>
            <p:nvPr/>
          </p:nvSpPr>
          <p:spPr bwMode="auto">
            <a:xfrm>
              <a:off x="3360" y="268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 sz="1200"/>
            </a:p>
          </p:txBody>
        </p:sp>
        <p:sp>
          <p:nvSpPr>
            <p:cNvPr id="378" name="Line 113"/>
            <p:cNvSpPr>
              <a:spLocks noChangeShapeType="1"/>
            </p:cNvSpPr>
            <p:nvPr/>
          </p:nvSpPr>
          <p:spPr bwMode="auto">
            <a:xfrm>
              <a:off x="3744" y="268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 sz="1200"/>
            </a:p>
          </p:txBody>
        </p:sp>
        <p:sp>
          <p:nvSpPr>
            <p:cNvPr id="379" name="Line 114"/>
            <p:cNvSpPr>
              <a:spLocks noChangeShapeType="1"/>
            </p:cNvSpPr>
            <p:nvPr/>
          </p:nvSpPr>
          <p:spPr bwMode="auto">
            <a:xfrm flipH="1">
              <a:off x="3360" y="2688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 sz="1200"/>
            </a:p>
          </p:txBody>
        </p:sp>
        <p:sp>
          <p:nvSpPr>
            <p:cNvPr id="380" name="Line 115"/>
            <p:cNvSpPr>
              <a:spLocks noChangeShapeType="1"/>
            </p:cNvSpPr>
            <p:nvPr/>
          </p:nvSpPr>
          <p:spPr bwMode="auto">
            <a:xfrm>
              <a:off x="3360" y="2688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 sz="1200"/>
            </a:p>
          </p:txBody>
        </p:sp>
        <p:sp>
          <p:nvSpPr>
            <p:cNvPr id="381" name="Line 116"/>
            <p:cNvSpPr>
              <a:spLocks noChangeShapeType="1"/>
            </p:cNvSpPr>
            <p:nvPr/>
          </p:nvSpPr>
          <p:spPr bwMode="auto">
            <a:xfrm flipV="1">
              <a:off x="3552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 sz="1200"/>
            </a:p>
          </p:txBody>
        </p:sp>
        <p:sp>
          <p:nvSpPr>
            <p:cNvPr id="382" name="Rectangle 117"/>
            <p:cNvSpPr>
              <a:spLocks noChangeArrowheads="1"/>
            </p:cNvSpPr>
            <p:nvPr/>
          </p:nvSpPr>
          <p:spPr bwMode="auto">
            <a:xfrm>
              <a:off x="3408" y="2208"/>
              <a:ext cx="288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 sz="1200"/>
            </a:p>
          </p:txBody>
        </p:sp>
        <p:sp>
          <p:nvSpPr>
            <p:cNvPr id="383" name="AutoShape 118"/>
            <p:cNvSpPr>
              <a:spLocks noChangeArrowheads="1"/>
            </p:cNvSpPr>
            <p:nvPr/>
          </p:nvSpPr>
          <p:spPr bwMode="auto">
            <a:xfrm>
              <a:off x="3408" y="2208"/>
              <a:ext cx="288" cy="336"/>
            </a:xfrm>
            <a:prstGeom prst="rtTriangl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 sz="1200"/>
            </a:p>
          </p:txBody>
        </p:sp>
      </p:grpSp>
      <p:sp>
        <p:nvSpPr>
          <p:cNvPr id="293" name="Rectangle 119"/>
          <p:cNvSpPr>
            <a:spLocks noChangeArrowheads="1"/>
          </p:cNvSpPr>
          <p:nvPr/>
        </p:nvSpPr>
        <p:spPr bwMode="auto">
          <a:xfrm>
            <a:off x="1138541" y="4171220"/>
            <a:ext cx="94123" cy="112948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s-ES_tradnl" sz="1200"/>
          </a:p>
        </p:txBody>
      </p:sp>
      <p:grpSp>
        <p:nvGrpSpPr>
          <p:cNvPr id="10" name="Group 120"/>
          <p:cNvGrpSpPr>
            <a:grpSpLocks/>
          </p:cNvGrpSpPr>
          <p:nvPr/>
        </p:nvGrpSpPr>
        <p:grpSpPr bwMode="auto">
          <a:xfrm rot="10800000">
            <a:off x="1100891" y="4087854"/>
            <a:ext cx="3785096" cy="77988"/>
            <a:chOff x="593" y="2074"/>
            <a:chExt cx="4687" cy="118"/>
          </a:xfrm>
        </p:grpSpPr>
        <p:sp>
          <p:nvSpPr>
            <p:cNvPr id="325" name="Line 121"/>
            <p:cNvSpPr>
              <a:spLocks noChangeShapeType="1"/>
            </p:cNvSpPr>
            <p:nvPr/>
          </p:nvSpPr>
          <p:spPr bwMode="auto">
            <a:xfrm flipV="1">
              <a:off x="593" y="2184"/>
              <a:ext cx="45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 sz="1200"/>
            </a:p>
          </p:txBody>
        </p:sp>
        <p:sp>
          <p:nvSpPr>
            <p:cNvPr id="326" name="Line 122"/>
            <p:cNvSpPr>
              <a:spLocks noChangeShapeType="1"/>
            </p:cNvSpPr>
            <p:nvPr/>
          </p:nvSpPr>
          <p:spPr bwMode="auto">
            <a:xfrm flipV="1">
              <a:off x="689" y="2077"/>
              <a:ext cx="45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 sz="1200"/>
            </a:p>
          </p:txBody>
        </p:sp>
        <p:grpSp>
          <p:nvGrpSpPr>
            <p:cNvPr id="11" name="Group 123"/>
            <p:cNvGrpSpPr>
              <a:grpSpLocks/>
            </p:cNvGrpSpPr>
            <p:nvPr/>
          </p:nvGrpSpPr>
          <p:grpSpPr bwMode="auto">
            <a:xfrm>
              <a:off x="618" y="2074"/>
              <a:ext cx="2011" cy="113"/>
              <a:chOff x="618" y="2074"/>
              <a:chExt cx="2011" cy="113"/>
            </a:xfrm>
          </p:grpSpPr>
          <p:sp>
            <p:nvSpPr>
              <p:cNvPr id="356" name="Line 124"/>
              <p:cNvSpPr>
                <a:spLocks noChangeShapeType="1"/>
              </p:cNvSpPr>
              <p:nvPr/>
            </p:nvSpPr>
            <p:spPr bwMode="auto">
              <a:xfrm flipV="1">
                <a:off x="618" y="208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57" name="Line 125"/>
              <p:cNvSpPr>
                <a:spLocks noChangeShapeType="1"/>
              </p:cNvSpPr>
              <p:nvPr/>
            </p:nvSpPr>
            <p:spPr bwMode="auto">
              <a:xfrm flipV="1">
                <a:off x="714" y="208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58" name="Line 126"/>
              <p:cNvSpPr>
                <a:spLocks noChangeShapeType="1"/>
              </p:cNvSpPr>
              <p:nvPr/>
            </p:nvSpPr>
            <p:spPr bwMode="auto">
              <a:xfrm flipV="1">
                <a:off x="810" y="208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59" name="Line 127"/>
              <p:cNvSpPr>
                <a:spLocks noChangeShapeType="1"/>
              </p:cNvSpPr>
              <p:nvPr/>
            </p:nvSpPr>
            <p:spPr bwMode="auto">
              <a:xfrm flipV="1">
                <a:off x="906" y="208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60" name="Line 128"/>
              <p:cNvSpPr>
                <a:spLocks noChangeShapeType="1"/>
              </p:cNvSpPr>
              <p:nvPr/>
            </p:nvSpPr>
            <p:spPr bwMode="auto">
              <a:xfrm flipV="1">
                <a:off x="1002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61" name="Line 129"/>
              <p:cNvSpPr>
                <a:spLocks noChangeShapeType="1"/>
              </p:cNvSpPr>
              <p:nvPr/>
            </p:nvSpPr>
            <p:spPr bwMode="auto">
              <a:xfrm flipV="1">
                <a:off x="1098" y="2083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62" name="Line 130"/>
              <p:cNvSpPr>
                <a:spLocks noChangeShapeType="1"/>
              </p:cNvSpPr>
              <p:nvPr/>
            </p:nvSpPr>
            <p:spPr bwMode="auto">
              <a:xfrm flipV="1">
                <a:off x="1194" y="208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63" name="Line 131"/>
              <p:cNvSpPr>
                <a:spLocks noChangeShapeType="1"/>
              </p:cNvSpPr>
              <p:nvPr/>
            </p:nvSpPr>
            <p:spPr bwMode="auto">
              <a:xfrm flipV="1">
                <a:off x="1290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64" name="Line 132"/>
              <p:cNvSpPr>
                <a:spLocks noChangeShapeType="1"/>
              </p:cNvSpPr>
              <p:nvPr/>
            </p:nvSpPr>
            <p:spPr bwMode="auto">
              <a:xfrm flipV="1">
                <a:off x="1386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65" name="Line 133"/>
              <p:cNvSpPr>
                <a:spLocks noChangeShapeType="1"/>
              </p:cNvSpPr>
              <p:nvPr/>
            </p:nvSpPr>
            <p:spPr bwMode="auto">
              <a:xfrm flipV="1">
                <a:off x="1482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66" name="Line 134"/>
              <p:cNvSpPr>
                <a:spLocks noChangeShapeType="1"/>
              </p:cNvSpPr>
              <p:nvPr/>
            </p:nvSpPr>
            <p:spPr bwMode="auto">
              <a:xfrm flipV="1">
                <a:off x="1578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67" name="Line 135"/>
              <p:cNvSpPr>
                <a:spLocks noChangeShapeType="1"/>
              </p:cNvSpPr>
              <p:nvPr/>
            </p:nvSpPr>
            <p:spPr bwMode="auto">
              <a:xfrm flipV="1">
                <a:off x="1674" y="207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68" name="Line 136"/>
              <p:cNvSpPr>
                <a:spLocks noChangeShapeType="1"/>
              </p:cNvSpPr>
              <p:nvPr/>
            </p:nvSpPr>
            <p:spPr bwMode="auto">
              <a:xfrm flipV="1">
                <a:off x="1770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69" name="Line 137"/>
              <p:cNvSpPr>
                <a:spLocks noChangeShapeType="1"/>
              </p:cNvSpPr>
              <p:nvPr/>
            </p:nvSpPr>
            <p:spPr bwMode="auto">
              <a:xfrm flipV="1">
                <a:off x="1866" y="207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70" name="Line 138"/>
              <p:cNvSpPr>
                <a:spLocks noChangeShapeType="1"/>
              </p:cNvSpPr>
              <p:nvPr/>
            </p:nvSpPr>
            <p:spPr bwMode="auto">
              <a:xfrm flipV="1">
                <a:off x="1962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71" name="Line 139"/>
              <p:cNvSpPr>
                <a:spLocks noChangeShapeType="1"/>
              </p:cNvSpPr>
              <p:nvPr/>
            </p:nvSpPr>
            <p:spPr bwMode="auto">
              <a:xfrm flipV="1">
                <a:off x="2058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72" name="Line 140"/>
              <p:cNvSpPr>
                <a:spLocks noChangeShapeType="1"/>
              </p:cNvSpPr>
              <p:nvPr/>
            </p:nvSpPr>
            <p:spPr bwMode="auto">
              <a:xfrm flipV="1">
                <a:off x="2154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73" name="Line 141"/>
              <p:cNvSpPr>
                <a:spLocks noChangeShapeType="1"/>
              </p:cNvSpPr>
              <p:nvPr/>
            </p:nvSpPr>
            <p:spPr bwMode="auto">
              <a:xfrm flipV="1">
                <a:off x="2250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74" name="Line 142"/>
              <p:cNvSpPr>
                <a:spLocks noChangeShapeType="1"/>
              </p:cNvSpPr>
              <p:nvPr/>
            </p:nvSpPr>
            <p:spPr bwMode="auto">
              <a:xfrm flipV="1">
                <a:off x="2346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75" name="Line 143"/>
              <p:cNvSpPr>
                <a:spLocks noChangeShapeType="1"/>
              </p:cNvSpPr>
              <p:nvPr/>
            </p:nvSpPr>
            <p:spPr bwMode="auto">
              <a:xfrm flipV="1">
                <a:off x="2442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76" name="Line 144"/>
              <p:cNvSpPr>
                <a:spLocks noChangeShapeType="1"/>
              </p:cNvSpPr>
              <p:nvPr/>
            </p:nvSpPr>
            <p:spPr bwMode="auto">
              <a:xfrm flipV="1">
                <a:off x="2538" y="209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</p:grpSp>
        <p:grpSp>
          <p:nvGrpSpPr>
            <p:cNvPr id="12" name="Group 145"/>
            <p:cNvGrpSpPr>
              <a:grpSpLocks/>
            </p:cNvGrpSpPr>
            <p:nvPr/>
          </p:nvGrpSpPr>
          <p:grpSpPr bwMode="auto">
            <a:xfrm>
              <a:off x="2625" y="2079"/>
              <a:ext cx="2011" cy="113"/>
              <a:chOff x="618" y="2074"/>
              <a:chExt cx="2011" cy="113"/>
            </a:xfrm>
          </p:grpSpPr>
          <p:sp>
            <p:nvSpPr>
              <p:cNvPr id="335" name="Line 146"/>
              <p:cNvSpPr>
                <a:spLocks noChangeShapeType="1"/>
              </p:cNvSpPr>
              <p:nvPr/>
            </p:nvSpPr>
            <p:spPr bwMode="auto">
              <a:xfrm flipV="1">
                <a:off x="618" y="208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36" name="Line 147"/>
              <p:cNvSpPr>
                <a:spLocks noChangeShapeType="1"/>
              </p:cNvSpPr>
              <p:nvPr/>
            </p:nvSpPr>
            <p:spPr bwMode="auto">
              <a:xfrm flipV="1">
                <a:off x="714" y="208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37" name="Line 148"/>
              <p:cNvSpPr>
                <a:spLocks noChangeShapeType="1"/>
              </p:cNvSpPr>
              <p:nvPr/>
            </p:nvSpPr>
            <p:spPr bwMode="auto">
              <a:xfrm flipV="1">
                <a:off x="810" y="208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38" name="Line 149"/>
              <p:cNvSpPr>
                <a:spLocks noChangeShapeType="1"/>
              </p:cNvSpPr>
              <p:nvPr/>
            </p:nvSpPr>
            <p:spPr bwMode="auto">
              <a:xfrm flipV="1">
                <a:off x="906" y="208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39" name="Line 150"/>
              <p:cNvSpPr>
                <a:spLocks noChangeShapeType="1"/>
              </p:cNvSpPr>
              <p:nvPr/>
            </p:nvSpPr>
            <p:spPr bwMode="auto">
              <a:xfrm flipV="1">
                <a:off x="1002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40" name="Line 151"/>
              <p:cNvSpPr>
                <a:spLocks noChangeShapeType="1"/>
              </p:cNvSpPr>
              <p:nvPr/>
            </p:nvSpPr>
            <p:spPr bwMode="auto">
              <a:xfrm flipV="1">
                <a:off x="1098" y="2083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41" name="Line 152"/>
              <p:cNvSpPr>
                <a:spLocks noChangeShapeType="1"/>
              </p:cNvSpPr>
              <p:nvPr/>
            </p:nvSpPr>
            <p:spPr bwMode="auto">
              <a:xfrm flipV="1">
                <a:off x="1194" y="208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42" name="Line 153"/>
              <p:cNvSpPr>
                <a:spLocks noChangeShapeType="1"/>
              </p:cNvSpPr>
              <p:nvPr/>
            </p:nvSpPr>
            <p:spPr bwMode="auto">
              <a:xfrm flipV="1">
                <a:off x="1290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43" name="Line 154"/>
              <p:cNvSpPr>
                <a:spLocks noChangeShapeType="1"/>
              </p:cNvSpPr>
              <p:nvPr/>
            </p:nvSpPr>
            <p:spPr bwMode="auto">
              <a:xfrm flipV="1">
                <a:off x="1386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44" name="Line 155"/>
              <p:cNvSpPr>
                <a:spLocks noChangeShapeType="1"/>
              </p:cNvSpPr>
              <p:nvPr/>
            </p:nvSpPr>
            <p:spPr bwMode="auto">
              <a:xfrm flipV="1">
                <a:off x="1482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45" name="Line 156"/>
              <p:cNvSpPr>
                <a:spLocks noChangeShapeType="1"/>
              </p:cNvSpPr>
              <p:nvPr/>
            </p:nvSpPr>
            <p:spPr bwMode="auto">
              <a:xfrm flipV="1">
                <a:off x="1578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46" name="Line 157"/>
              <p:cNvSpPr>
                <a:spLocks noChangeShapeType="1"/>
              </p:cNvSpPr>
              <p:nvPr/>
            </p:nvSpPr>
            <p:spPr bwMode="auto">
              <a:xfrm flipV="1">
                <a:off x="1674" y="207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47" name="Line 158"/>
              <p:cNvSpPr>
                <a:spLocks noChangeShapeType="1"/>
              </p:cNvSpPr>
              <p:nvPr/>
            </p:nvSpPr>
            <p:spPr bwMode="auto">
              <a:xfrm flipV="1">
                <a:off x="1770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48" name="Line 159"/>
              <p:cNvSpPr>
                <a:spLocks noChangeShapeType="1"/>
              </p:cNvSpPr>
              <p:nvPr/>
            </p:nvSpPr>
            <p:spPr bwMode="auto">
              <a:xfrm flipV="1">
                <a:off x="1866" y="207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49" name="Line 160"/>
              <p:cNvSpPr>
                <a:spLocks noChangeShapeType="1"/>
              </p:cNvSpPr>
              <p:nvPr/>
            </p:nvSpPr>
            <p:spPr bwMode="auto">
              <a:xfrm flipV="1">
                <a:off x="1962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50" name="Line 161"/>
              <p:cNvSpPr>
                <a:spLocks noChangeShapeType="1"/>
              </p:cNvSpPr>
              <p:nvPr/>
            </p:nvSpPr>
            <p:spPr bwMode="auto">
              <a:xfrm flipV="1">
                <a:off x="2058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51" name="Line 162"/>
              <p:cNvSpPr>
                <a:spLocks noChangeShapeType="1"/>
              </p:cNvSpPr>
              <p:nvPr/>
            </p:nvSpPr>
            <p:spPr bwMode="auto">
              <a:xfrm flipV="1">
                <a:off x="2154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52" name="Line 163"/>
              <p:cNvSpPr>
                <a:spLocks noChangeShapeType="1"/>
              </p:cNvSpPr>
              <p:nvPr/>
            </p:nvSpPr>
            <p:spPr bwMode="auto">
              <a:xfrm flipV="1">
                <a:off x="2250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53" name="Line 164"/>
              <p:cNvSpPr>
                <a:spLocks noChangeShapeType="1"/>
              </p:cNvSpPr>
              <p:nvPr/>
            </p:nvSpPr>
            <p:spPr bwMode="auto">
              <a:xfrm flipV="1">
                <a:off x="2346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54" name="Line 165"/>
              <p:cNvSpPr>
                <a:spLocks noChangeShapeType="1"/>
              </p:cNvSpPr>
              <p:nvPr/>
            </p:nvSpPr>
            <p:spPr bwMode="auto">
              <a:xfrm flipV="1">
                <a:off x="2442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55" name="Line 166"/>
              <p:cNvSpPr>
                <a:spLocks noChangeShapeType="1"/>
              </p:cNvSpPr>
              <p:nvPr/>
            </p:nvSpPr>
            <p:spPr bwMode="auto">
              <a:xfrm flipV="1">
                <a:off x="2538" y="209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</p:grpSp>
        <p:sp>
          <p:nvSpPr>
            <p:cNvPr id="329" name="Line 167"/>
            <p:cNvSpPr>
              <a:spLocks noChangeShapeType="1"/>
            </p:cNvSpPr>
            <p:nvPr/>
          </p:nvSpPr>
          <p:spPr bwMode="auto">
            <a:xfrm flipV="1">
              <a:off x="4663" y="2080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 sz="1200"/>
            </a:p>
          </p:txBody>
        </p:sp>
        <p:sp>
          <p:nvSpPr>
            <p:cNvPr id="330" name="Line 168"/>
            <p:cNvSpPr>
              <a:spLocks noChangeShapeType="1"/>
            </p:cNvSpPr>
            <p:nvPr/>
          </p:nvSpPr>
          <p:spPr bwMode="auto">
            <a:xfrm flipV="1">
              <a:off x="4759" y="2078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 sz="1200"/>
            </a:p>
          </p:txBody>
        </p:sp>
        <p:sp>
          <p:nvSpPr>
            <p:cNvPr id="331" name="Line 169"/>
            <p:cNvSpPr>
              <a:spLocks noChangeShapeType="1"/>
            </p:cNvSpPr>
            <p:nvPr/>
          </p:nvSpPr>
          <p:spPr bwMode="auto">
            <a:xfrm flipV="1">
              <a:off x="4855" y="2083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 sz="1200"/>
            </a:p>
          </p:txBody>
        </p:sp>
        <p:sp>
          <p:nvSpPr>
            <p:cNvPr id="332" name="Line 170"/>
            <p:cNvSpPr>
              <a:spLocks noChangeShapeType="1"/>
            </p:cNvSpPr>
            <p:nvPr/>
          </p:nvSpPr>
          <p:spPr bwMode="auto">
            <a:xfrm flipV="1">
              <a:off x="4951" y="2081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 sz="1200"/>
            </a:p>
          </p:txBody>
        </p:sp>
        <p:sp>
          <p:nvSpPr>
            <p:cNvPr id="333" name="Line 171"/>
            <p:cNvSpPr>
              <a:spLocks noChangeShapeType="1"/>
            </p:cNvSpPr>
            <p:nvPr/>
          </p:nvSpPr>
          <p:spPr bwMode="auto">
            <a:xfrm flipV="1">
              <a:off x="5047" y="2079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 sz="1200"/>
            </a:p>
          </p:txBody>
        </p:sp>
        <p:sp>
          <p:nvSpPr>
            <p:cNvPr id="334" name="Line 172"/>
            <p:cNvSpPr>
              <a:spLocks noChangeShapeType="1"/>
            </p:cNvSpPr>
            <p:nvPr/>
          </p:nvSpPr>
          <p:spPr bwMode="auto">
            <a:xfrm flipV="1">
              <a:off x="5143" y="2077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 sz="1200"/>
            </a:p>
          </p:txBody>
        </p:sp>
      </p:grpSp>
      <p:sp>
        <p:nvSpPr>
          <p:cNvPr id="295" name="Text Box 173"/>
          <p:cNvSpPr txBox="1">
            <a:spLocks noChangeArrowheads="1"/>
          </p:cNvSpPr>
          <p:nvPr/>
        </p:nvSpPr>
        <p:spPr bwMode="auto">
          <a:xfrm>
            <a:off x="989288" y="4235762"/>
            <a:ext cx="6682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FCI2</a:t>
            </a:r>
          </a:p>
        </p:txBody>
      </p:sp>
      <p:sp>
        <p:nvSpPr>
          <p:cNvPr id="296" name="Rectangle 174"/>
          <p:cNvSpPr>
            <a:spLocks noChangeArrowheads="1"/>
          </p:cNvSpPr>
          <p:nvPr/>
        </p:nvSpPr>
        <p:spPr bwMode="auto">
          <a:xfrm>
            <a:off x="4685640" y="4171220"/>
            <a:ext cx="94123" cy="112948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s-ES_tradnl" sz="1200"/>
          </a:p>
        </p:txBody>
      </p:sp>
      <p:grpSp>
        <p:nvGrpSpPr>
          <p:cNvPr id="13" name="Group 202"/>
          <p:cNvGrpSpPr>
            <a:grpSpLocks/>
          </p:cNvGrpSpPr>
          <p:nvPr/>
        </p:nvGrpSpPr>
        <p:grpSpPr bwMode="auto">
          <a:xfrm>
            <a:off x="1099546" y="3899608"/>
            <a:ext cx="328087" cy="250099"/>
            <a:chOff x="878" y="2983"/>
            <a:chExt cx="244" cy="186"/>
          </a:xfrm>
        </p:grpSpPr>
        <p:sp>
          <p:nvSpPr>
            <p:cNvPr id="318" name="AutoShape 176"/>
            <p:cNvSpPr>
              <a:spLocks noChangeArrowheads="1"/>
            </p:cNvSpPr>
            <p:nvPr/>
          </p:nvSpPr>
          <p:spPr bwMode="auto">
            <a:xfrm>
              <a:off x="878" y="2983"/>
              <a:ext cx="244" cy="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5 w 21600"/>
                <a:gd name="T13" fmla="*/ 4500 h 21600"/>
                <a:gd name="T14" fmla="*/ 17085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9900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 sz="1200"/>
            </a:p>
          </p:txBody>
        </p:sp>
        <p:grpSp>
          <p:nvGrpSpPr>
            <p:cNvPr id="14" name="Group 177"/>
            <p:cNvGrpSpPr>
              <a:grpSpLocks/>
            </p:cNvGrpSpPr>
            <p:nvPr/>
          </p:nvGrpSpPr>
          <p:grpSpPr bwMode="auto">
            <a:xfrm>
              <a:off x="880" y="2985"/>
              <a:ext cx="242" cy="184"/>
              <a:chOff x="1514" y="2036"/>
              <a:chExt cx="242" cy="184"/>
            </a:xfrm>
          </p:grpSpPr>
          <p:sp>
            <p:nvSpPr>
              <p:cNvPr id="320" name="Oval 178"/>
              <p:cNvSpPr>
                <a:spLocks noChangeArrowheads="1"/>
              </p:cNvSpPr>
              <p:nvPr/>
            </p:nvSpPr>
            <p:spPr bwMode="auto">
              <a:xfrm>
                <a:off x="1566" y="2154"/>
                <a:ext cx="56" cy="66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 sz="1200"/>
              </a:p>
            </p:txBody>
          </p:sp>
          <p:sp>
            <p:nvSpPr>
              <p:cNvPr id="321" name="Oval 179"/>
              <p:cNvSpPr>
                <a:spLocks noChangeArrowheads="1"/>
              </p:cNvSpPr>
              <p:nvPr/>
            </p:nvSpPr>
            <p:spPr bwMode="auto">
              <a:xfrm>
                <a:off x="1650" y="2154"/>
                <a:ext cx="56" cy="66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 sz="1200"/>
              </a:p>
            </p:txBody>
          </p:sp>
          <p:sp>
            <p:nvSpPr>
              <p:cNvPr id="322" name="Line 180"/>
              <p:cNvSpPr>
                <a:spLocks noChangeShapeType="1"/>
              </p:cNvSpPr>
              <p:nvPr/>
            </p:nvSpPr>
            <p:spPr bwMode="auto">
              <a:xfrm>
                <a:off x="1560" y="2142"/>
                <a:ext cx="15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23" name="Line 181"/>
              <p:cNvSpPr>
                <a:spLocks noChangeShapeType="1"/>
              </p:cNvSpPr>
              <p:nvPr/>
            </p:nvSpPr>
            <p:spPr bwMode="auto">
              <a:xfrm flipV="1">
                <a:off x="1702" y="2038"/>
                <a:ext cx="54" cy="11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  <p:sp>
            <p:nvSpPr>
              <p:cNvPr id="324" name="Line 182"/>
              <p:cNvSpPr>
                <a:spLocks noChangeShapeType="1"/>
              </p:cNvSpPr>
              <p:nvPr/>
            </p:nvSpPr>
            <p:spPr bwMode="auto">
              <a:xfrm flipH="1" flipV="1">
                <a:off x="1514" y="2036"/>
                <a:ext cx="54" cy="11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 sz="1200"/>
              </a:p>
            </p:txBody>
          </p:sp>
        </p:grpSp>
      </p:grpSp>
      <p:grpSp>
        <p:nvGrpSpPr>
          <p:cNvPr id="15" name="Group 183"/>
          <p:cNvGrpSpPr>
            <a:grpSpLocks/>
          </p:cNvGrpSpPr>
          <p:nvPr/>
        </p:nvGrpSpPr>
        <p:grpSpPr bwMode="auto">
          <a:xfrm>
            <a:off x="4428818" y="3904986"/>
            <a:ext cx="325397" cy="247410"/>
            <a:chOff x="1514" y="2036"/>
            <a:chExt cx="242" cy="184"/>
          </a:xfrm>
        </p:grpSpPr>
        <p:sp>
          <p:nvSpPr>
            <p:cNvPr id="313" name="Oval 184"/>
            <p:cNvSpPr>
              <a:spLocks noChangeArrowheads="1"/>
            </p:cNvSpPr>
            <p:nvPr/>
          </p:nvSpPr>
          <p:spPr bwMode="auto">
            <a:xfrm>
              <a:off x="1566" y="2154"/>
              <a:ext cx="56" cy="66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 sz="1200"/>
            </a:p>
          </p:txBody>
        </p:sp>
        <p:sp>
          <p:nvSpPr>
            <p:cNvPr id="314" name="Oval 185"/>
            <p:cNvSpPr>
              <a:spLocks noChangeArrowheads="1"/>
            </p:cNvSpPr>
            <p:nvPr/>
          </p:nvSpPr>
          <p:spPr bwMode="auto">
            <a:xfrm>
              <a:off x="1650" y="2154"/>
              <a:ext cx="56" cy="66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 sz="1200"/>
            </a:p>
          </p:txBody>
        </p:sp>
        <p:sp>
          <p:nvSpPr>
            <p:cNvPr id="315" name="Line 186"/>
            <p:cNvSpPr>
              <a:spLocks noChangeShapeType="1"/>
            </p:cNvSpPr>
            <p:nvPr/>
          </p:nvSpPr>
          <p:spPr bwMode="auto">
            <a:xfrm>
              <a:off x="1560" y="2142"/>
              <a:ext cx="15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 sz="1200"/>
            </a:p>
          </p:txBody>
        </p:sp>
        <p:sp>
          <p:nvSpPr>
            <p:cNvPr id="316" name="Line 187"/>
            <p:cNvSpPr>
              <a:spLocks noChangeShapeType="1"/>
            </p:cNvSpPr>
            <p:nvPr/>
          </p:nvSpPr>
          <p:spPr bwMode="auto">
            <a:xfrm flipV="1">
              <a:off x="1702" y="2038"/>
              <a:ext cx="54" cy="1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 sz="1200"/>
            </a:p>
          </p:txBody>
        </p:sp>
        <p:sp>
          <p:nvSpPr>
            <p:cNvPr id="317" name="Line 188"/>
            <p:cNvSpPr>
              <a:spLocks noChangeShapeType="1"/>
            </p:cNvSpPr>
            <p:nvPr/>
          </p:nvSpPr>
          <p:spPr bwMode="auto">
            <a:xfrm flipH="1" flipV="1">
              <a:off x="1514" y="2036"/>
              <a:ext cx="54" cy="1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 sz="1200"/>
            </a:p>
          </p:txBody>
        </p:sp>
      </p:grpSp>
      <p:sp>
        <p:nvSpPr>
          <p:cNvPr id="299" name="AutoShape 189"/>
          <p:cNvSpPr>
            <a:spLocks noChangeArrowheads="1"/>
          </p:cNvSpPr>
          <p:nvPr/>
        </p:nvSpPr>
        <p:spPr bwMode="auto">
          <a:xfrm rot="5400000">
            <a:off x="954328" y="3523115"/>
            <a:ext cx="293127" cy="432967"/>
          </a:xfrm>
          <a:custGeom>
            <a:avLst/>
            <a:gdLst>
              <a:gd name="T0" fmla="*/ 62211974 w 21600"/>
              <a:gd name="T1" fmla="*/ 0 h 21600"/>
              <a:gd name="T2" fmla="*/ 62211974 w 21600"/>
              <a:gd name="T3" fmla="*/ 161142133 h 21600"/>
              <a:gd name="T4" fmla="*/ 13313440 w 21600"/>
              <a:gd name="T5" fmla="*/ 286286579 h 21600"/>
              <a:gd name="T6" fmla="*/ 88838862 w 21600"/>
              <a:gd name="T7" fmla="*/ 80571351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FF99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 sz="1200"/>
          </a:p>
        </p:txBody>
      </p:sp>
      <p:sp>
        <p:nvSpPr>
          <p:cNvPr id="300" name="Rectangle 190"/>
          <p:cNvSpPr>
            <a:spLocks noChangeArrowheads="1"/>
          </p:cNvSpPr>
          <p:nvPr/>
        </p:nvSpPr>
        <p:spPr bwMode="auto">
          <a:xfrm>
            <a:off x="404380" y="3586311"/>
            <a:ext cx="233963" cy="99502"/>
          </a:xfrm>
          <a:prstGeom prst="rect">
            <a:avLst/>
          </a:prstGeom>
          <a:solidFill>
            <a:srgbClr val="FF99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 sz="1200"/>
          </a:p>
        </p:txBody>
      </p:sp>
      <p:sp>
        <p:nvSpPr>
          <p:cNvPr id="301" name="Text Box 191"/>
          <p:cNvSpPr txBox="1">
            <a:spLocks noChangeArrowheads="1"/>
          </p:cNvSpPr>
          <p:nvPr/>
        </p:nvSpPr>
        <p:spPr bwMode="auto">
          <a:xfrm>
            <a:off x="1782612" y="3294530"/>
            <a:ext cx="97888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MD2</a:t>
            </a:r>
          </a:p>
        </p:txBody>
      </p:sp>
      <p:sp>
        <p:nvSpPr>
          <p:cNvPr id="302" name="Text Box 192"/>
          <p:cNvSpPr txBox="1">
            <a:spLocks noChangeArrowheads="1"/>
          </p:cNvSpPr>
          <p:nvPr/>
        </p:nvSpPr>
        <p:spPr bwMode="auto">
          <a:xfrm>
            <a:off x="3220008" y="3322767"/>
            <a:ext cx="6911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MI2</a:t>
            </a:r>
          </a:p>
        </p:txBody>
      </p:sp>
      <p:sp>
        <p:nvSpPr>
          <p:cNvPr id="303" name="AutoShape 193"/>
          <p:cNvSpPr>
            <a:spLocks noChangeArrowheads="1"/>
          </p:cNvSpPr>
          <p:nvPr/>
        </p:nvSpPr>
        <p:spPr bwMode="auto">
          <a:xfrm>
            <a:off x="1898249" y="3783971"/>
            <a:ext cx="467927" cy="116981"/>
          </a:xfrm>
          <a:custGeom>
            <a:avLst/>
            <a:gdLst>
              <a:gd name="T0" fmla="*/ 271039136 w 21600"/>
              <a:gd name="T1" fmla="*/ 0 h 21600"/>
              <a:gd name="T2" fmla="*/ 0 w 21600"/>
              <a:gd name="T3" fmla="*/ 2823297 h 21600"/>
              <a:gd name="T4" fmla="*/ 271039136 w 21600"/>
              <a:gd name="T5" fmla="*/ 5646594 h 21600"/>
              <a:gd name="T6" fmla="*/ 361385958 w 21600"/>
              <a:gd name="T7" fmla="*/ 282329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sz="1200"/>
          </a:p>
        </p:txBody>
      </p:sp>
      <p:sp>
        <p:nvSpPr>
          <p:cNvPr id="304" name="AutoShape 194"/>
          <p:cNvSpPr>
            <a:spLocks noChangeArrowheads="1"/>
          </p:cNvSpPr>
          <p:nvPr/>
        </p:nvSpPr>
        <p:spPr bwMode="auto">
          <a:xfrm flipH="1">
            <a:off x="3269758" y="3781281"/>
            <a:ext cx="467927" cy="116981"/>
          </a:xfrm>
          <a:custGeom>
            <a:avLst/>
            <a:gdLst>
              <a:gd name="T0" fmla="*/ 271039136 w 21600"/>
              <a:gd name="T1" fmla="*/ 0 h 21600"/>
              <a:gd name="T2" fmla="*/ 0 w 21600"/>
              <a:gd name="T3" fmla="*/ 2823297 h 21600"/>
              <a:gd name="T4" fmla="*/ 271039136 w 21600"/>
              <a:gd name="T5" fmla="*/ 5646594 h 21600"/>
              <a:gd name="T6" fmla="*/ 361385958 w 21600"/>
              <a:gd name="T7" fmla="*/ 282329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sz="1200"/>
          </a:p>
        </p:txBody>
      </p:sp>
      <p:sp>
        <p:nvSpPr>
          <p:cNvPr id="307" name="Text Box 203"/>
          <p:cNvSpPr txBox="1">
            <a:spLocks noChangeArrowheads="1"/>
          </p:cNvSpPr>
          <p:nvPr/>
        </p:nvSpPr>
        <p:spPr bwMode="auto">
          <a:xfrm>
            <a:off x="4353519" y="4204835"/>
            <a:ext cx="6965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FCD2</a:t>
            </a:r>
          </a:p>
        </p:txBody>
      </p:sp>
      <p:grpSp>
        <p:nvGrpSpPr>
          <p:cNvPr id="16" name="Group 149"/>
          <p:cNvGrpSpPr>
            <a:grpSpLocks/>
          </p:cNvGrpSpPr>
          <p:nvPr/>
        </p:nvGrpSpPr>
        <p:grpSpPr bwMode="auto">
          <a:xfrm>
            <a:off x="4617385" y="4431049"/>
            <a:ext cx="1057276" cy="1088128"/>
            <a:chOff x="3038" y="2574"/>
            <a:chExt cx="891" cy="917"/>
          </a:xfrm>
        </p:grpSpPr>
        <p:sp>
          <p:nvSpPr>
            <p:cNvPr id="385" name="Rectangle 13"/>
            <p:cNvSpPr>
              <a:spLocks noChangeArrowheads="1"/>
            </p:cNvSpPr>
            <p:nvPr/>
          </p:nvSpPr>
          <p:spPr bwMode="auto">
            <a:xfrm>
              <a:off x="3038" y="2778"/>
              <a:ext cx="811" cy="71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86" name="Line 14"/>
            <p:cNvSpPr>
              <a:spLocks noChangeShapeType="1"/>
            </p:cNvSpPr>
            <p:nvPr/>
          </p:nvSpPr>
          <p:spPr bwMode="auto">
            <a:xfrm flipV="1">
              <a:off x="3038" y="2574"/>
              <a:ext cx="0" cy="91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87" name="Line 15"/>
            <p:cNvSpPr>
              <a:spLocks noChangeShapeType="1"/>
            </p:cNvSpPr>
            <p:nvPr/>
          </p:nvSpPr>
          <p:spPr bwMode="auto">
            <a:xfrm flipV="1">
              <a:off x="3849" y="2574"/>
              <a:ext cx="0" cy="8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88" name="Rectangle 27"/>
            <p:cNvSpPr>
              <a:spLocks noChangeArrowheads="1"/>
            </p:cNvSpPr>
            <p:nvPr/>
          </p:nvSpPr>
          <p:spPr bwMode="auto">
            <a:xfrm>
              <a:off x="3832" y="3434"/>
              <a:ext cx="95" cy="49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89" name="Line 28"/>
            <p:cNvSpPr>
              <a:spLocks noChangeShapeType="1"/>
            </p:cNvSpPr>
            <p:nvPr/>
          </p:nvSpPr>
          <p:spPr bwMode="auto">
            <a:xfrm>
              <a:off x="3038" y="3491"/>
              <a:ext cx="89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90" name="Line 29"/>
            <p:cNvSpPr>
              <a:spLocks noChangeShapeType="1"/>
            </p:cNvSpPr>
            <p:nvPr/>
          </p:nvSpPr>
          <p:spPr bwMode="auto">
            <a:xfrm>
              <a:off x="3838" y="3423"/>
              <a:ext cx="8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391" name="Text Box 165"/>
          <p:cNvSpPr txBox="1">
            <a:spLocks noChangeArrowheads="1"/>
          </p:cNvSpPr>
          <p:nvPr/>
        </p:nvSpPr>
        <p:spPr bwMode="auto">
          <a:xfrm>
            <a:off x="5243231" y="3184780"/>
            <a:ext cx="5111004" cy="128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ts val="15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0000FF"/>
                </a:solidFill>
                <a:latin typeface="Times New Roman" pitchFamily="18" charset="0"/>
              </a:rPr>
              <a:t>LTH</a:t>
            </a:r>
            <a:r>
              <a:rPr lang="en-US" sz="1800" dirty="0">
                <a:latin typeface="Times New Roman" pitchFamily="18" charset="0"/>
              </a:rPr>
              <a:t>: high level sensor in wagon</a:t>
            </a:r>
          </a:p>
          <a:p>
            <a:pPr eaLnBrk="0" hangingPunct="0">
              <a:lnSpc>
                <a:spcPts val="15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0000FF"/>
                </a:solidFill>
                <a:latin typeface="Times New Roman" pitchFamily="18" charset="0"/>
              </a:rPr>
              <a:t>LTL</a:t>
            </a:r>
            <a:r>
              <a:rPr lang="en-US" sz="1800" dirty="0">
                <a:latin typeface="Times New Roman" pitchFamily="18" charset="0"/>
              </a:rPr>
              <a:t>: low level sensor in wagon</a:t>
            </a:r>
          </a:p>
          <a:p>
            <a:pPr eaLnBrk="0" hangingPunct="0">
              <a:lnSpc>
                <a:spcPts val="15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0000FF"/>
                </a:solidFill>
                <a:latin typeface="Times New Roman" pitchFamily="18" charset="0"/>
              </a:rPr>
              <a:t>FCD</a:t>
            </a:r>
            <a:r>
              <a:rPr lang="en-US" sz="1800" dirty="0">
                <a:latin typeface="Times New Roman" pitchFamily="18" charset="0"/>
              </a:rPr>
              <a:t>: end of stroke right</a:t>
            </a:r>
          </a:p>
          <a:p>
            <a:pPr eaLnBrk="0" hangingPunct="0">
              <a:lnSpc>
                <a:spcPts val="15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0000FF"/>
                </a:solidFill>
                <a:latin typeface="Times New Roman" pitchFamily="18" charset="0"/>
              </a:rPr>
              <a:t>FCI</a:t>
            </a:r>
            <a:r>
              <a:rPr lang="en-US" sz="1800" dirty="0">
                <a:latin typeface="Times New Roman" pitchFamily="18" charset="0"/>
              </a:rPr>
              <a:t>: end of stroke left</a:t>
            </a:r>
          </a:p>
        </p:txBody>
      </p:sp>
      <p:sp>
        <p:nvSpPr>
          <p:cNvPr id="392" name="Text Box 164"/>
          <p:cNvSpPr txBox="1">
            <a:spLocks noChangeArrowheads="1"/>
          </p:cNvSpPr>
          <p:nvPr/>
        </p:nvSpPr>
        <p:spPr bwMode="auto">
          <a:xfrm>
            <a:off x="5313550" y="2192894"/>
            <a:ext cx="2929497" cy="128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ts val="15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0000FF"/>
                </a:solidFill>
                <a:latin typeface="Times New Roman" pitchFamily="18" charset="0"/>
              </a:rPr>
              <a:t>MI</a:t>
            </a:r>
            <a:r>
              <a:rPr lang="en-US" sz="1800" dirty="0">
                <a:latin typeface="Times New Roman" pitchFamily="18" charset="0"/>
              </a:rPr>
              <a:t> : left motor</a:t>
            </a:r>
          </a:p>
          <a:p>
            <a:pPr eaLnBrk="0" hangingPunct="0">
              <a:lnSpc>
                <a:spcPts val="15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0000FF"/>
                </a:solidFill>
                <a:latin typeface="Times New Roman" pitchFamily="18" charset="0"/>
              </a:rPr>
              <a:t>MD</a:t>
            </a:r>
            <a:r>
              <a:rPr lang="en-US" sz="1800" dirty="0">
                <a:latin typeface="Times New Roman" pitchFamily="18" charset="0"/>
              </a:rPr>
              <a:t>: right motor</a:t>
            </a:r>
          </a:p>
          <a:p>
            <a:pPr eaLnBrk="0" hangingPunct="0">
              <a:lnSpc>
                <a:spcPts val="15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0000FF"/>
                </a:solidFill>
                <a:latin typeface="Times New Roman" pitchFamily="18" charset="0"/>
              </a:rPr>
              <a:t>VV</a:t>
            </a:r>
            <a:r>
              <a:rPr lang="en-US" sz="1800" dirty="0">
                <a:latin typeface="Times New Roman" pitchFamily="18" charset="0"/>
              </a:rPr>
              <a:t>:  wagon unloading</a:t>
            </a:r>
          </a:p>
          <a:p>
            <a:pPr eaLnBrk="0" hangingPunct="0">
              <a:lnSpc>
                <a:spcPts val="1500"/>
              </a:lnSpc>
              <a:spcBef>
                <a:spcPct val="50000"/>
              </a:spcBef>
            </a:pPr>
            <a:endParaRPr lang="en-US" sz="1800" dirty="0">
              <a:latin typeface="Times New Roman" pitchFamily="18" charset="0"/>
            </a:endParaRPr>
          </a:p>
        </p:txBody>
      </p:sp>
      <p:grpSp>
        <p:nvGrpSpPr>
          <p:cNvPr id="17" name="392 Grupo"/>
          <p:cNvGrpSpPr/>
          <p:nvPr/>
        </p:nvGrpSpPr>
        <p:grpSpPr>
          <a:xfrm>
            <a:off x="1196625" y="4869160"/>
            <a:ext cx="1079500" cy="211795"/>
            <a:chOff x="657225" y="3710227"/>
            <a:chExt cx="1079500" cy="211795"/>
          </a:xfrm>
        </p:grpSpPr>
        <p:grpSp>
          <p:nvGrpSpPr>
            <p:cNvPr id="18" name="Group 37"/>
            <p:cNvGrpSpPr>
              <a:grpSpLocks/>
            </p:cNvGrpSpPr>
            <p:nvPr/>
          </p:nvGrpSpPr>
          <p:grpSpPr bwMode="auto">
            <a:xfrm>
              <a:off x="657225" y="3789353"/>
              <a:ext cx="1079500" cy="132669"/>
              <a:chOff x="864" y="2736"/>
              <a:chExt cx="1248" cy="180"/>
            </a:xfrm>
          </p:grpSpPr>
          <p:sp>
            <p:nvSpPr>
              <p:cNvPr id="399" name="Line 38"/>
              <p:cNvSpPr>
                <a:spLocks noChangeShapeType="1"/>
              </p:cNvSpPr>
              <p:nvPr/>
            </p:nvSpPr>
            <p:spPr bwMode="auto">
              <a:xfrm>
                <a:off x="864" y="2880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400" name="Line 39"/>
              <p:cNvSpPr>
                <a:spLocks noChangeShapeType="1"/>
              </p:cNvSpPr>
              <p:nvPr/>
            </p:nvSpPr>
            <p:spPr bwMode="auto">
              <a:xfrm>
                <a:off x="1287" y="2736"/>
                <a:ext cx="39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401" name="Oval 40"/>
              <p:cNvSpPr>
                <a:spLocks noChangeArrowheads="1"/>
              </p:cNvSpPr>
              <p:nvPr/>
            </p:nvSpPr>
            <p:spPr bwMode="auto">
              <a:xfrm>
                <a:off x="1632" y="286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402" name="Line 41"/>
              <p:cNvSpPr>
                <a:spLocks noChangeShapeType="1"/>
              </p:cNvSpPr>
              <p:nvPr/>
            </p:nvSpPr>
            <p:spPr bwMode="auto">
              <a:xfrm>
                <a:off x="1680" y="2898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403" name="Oval 42"/>
              <p:cNvSpPr>
                <a:spLocks noChangeArrowheads="1"/>
              </p:cNvSpPr>
              <p:nvPr/>
            </p:nvSpPr>
            <p:spPr bwMode="auto">
              <a:xfrm>
                <a:off x="1288" y="2856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sp>
          <p:nvSpPr>
            <p:cNvPr id="395" name="Oval 40"/>
            <p:cNvSpPr>
              <a:spLocks noChangeArrowheads="1"/>
            </p:cNvSpPr>
            <p:nvPr/>
          </p:nvSpPr>
          <p:spPr bwMode="auto">
            <a:xfrm>
              <a:off x="1319340" y="3792142"/>
              <a:ext cx="41519" cy="353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96" name="Oval 40"/>
            <p:cNvSpPr>
              <a:spLocks noChangeArrowheads="1"/>
            </p:cNvSpPr>
            <p:nvPr/>
          </p:nvSpPr>
          <p:spPr bwMode="auto">
            <a:xfrm>
              <a:off x="1016733" y="3788853"/>
              <a:ext cx="41519" cy="353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cxnSp>
          <p:nvCxnSpPr>
            <p:cNvPr id="397" name="396 Conector recto"/>
            <p:cNvCxnSpPr/>
            <p:nvPr/>
          </p:nvCxnSpPr>
          <p:spPr bwMode="auto">
            <a:xfrm flipV="1">
              <a:off x="1187404" y="3716806"/>
              <a:ext cx="0" cy="6907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8" name="397 Conector recto"/>
            <p:cNvCxnSpPr/>
            <p:nvPr/>
          </p:nvCxnSpPr>
          <p:spPr bwMode="auto">
            <a:xfrm>
              <a:off x="1147933" y="3710227"/>
              <a:ext cx="78941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156729974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7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Modular Petri net</a:t>
            </a:r>
            <a:endParaRPr lang="en-US" dirty="0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776803-6CD5-4D78-8881-B8DA400C0122}" type="slidenum">
              <a:rPr lang="es-ES" smtClean="0"/>
              <a:pPr>
                <a:defRPr/>
              </a:pPr>
              <a:t>42</a:t>
            </a:fld>
            <a:endParaRPr lang="en-US"/>
          </a:p>
        </p:txBody>
      </p:sp>
      <p:grpSp>
        <p:nvGrpSpPr>
          <p:cNvPr id="73" name="72 Grupo"/>
          <p:cNvGrpSpPr/>
          <p:nvPr/>
        </p:nvGrpSpPr>
        <p:grpSpPr>
          <a:xfrm>
            <a:off x="357158" y="1285860"/>
            <a:ext cx="3226753" cy="4579317"/>
            <a:chOff x="2086543" y="1279953"/>
            <a:chExt cx="3226753" cy="4579317"/>
          </a:xfrm>
        </p:grpSpPr>
        <p:sp>
          <p:nvSpPr>
            <p:cNvPr id="16" name="15 CuadroTexto"/>
            <p:cNvSpPr txBox="1"/>
            <p:nvPr/>
          </p:nvSpPr>
          <p:spPr>
            <a:xfrm>
              <a:off x="4748654" y="2322813"/>
              <a:ext cx="5646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LTH2</a:t>
              </a:r>
            </a:p>
          </p:txBody>
        </p:sp>
        <p:sp>
          <p:nvSpPr>
            <p:cNvPr id="23" name="22 Rectángulo"/>
            <p:cNvSpPr/>
            <p:nvPr/>
          </p:nvSpPr>
          <p:spPr bwMode="auto">
            <a:xfrm>
              <a:off x="3591470" y="1737945"/>
              <a:ext cx="405655" cy="42616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25" name="24 Elipse"/>
            <p:cNvSpPr/>
            <p:nvPr/>
          </p:nvSpPr>
          <p:spPr bwMode="auto">
            <a:xfrm>
              <a:off x="2910229" y="2037630"/>
              <a:ext cx="289268" cy="293662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26" name="25 Elipse"/>
            <p:cNvSpPr/>
            <p:nvPr/>
          </p:nvSpPr>
          <p:spPr bwMode="auto">
            <a:xfrm>
              <a:off x="2910229" y="2665023"/>
              <a:ext cx="289268" cy="293662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27" name="26 Elipse"/>
            <p:cNvSpPr/>
            <p:nvPr/>
          </p:nvSpPr>
          <p:spPr bwMode="auto">
            <a:xfrm>
              <a:off x="2910229" y="3378201"/>
              <a:ext cx="289268" cy="293662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28" name="27 Elipse"/>
            <p:cNvSpPr/>
            <p:nvPr/>
          </p:nvSpPr>
          <p:spPr bwMode="auto">
            <a:xfrm>
              <a:off x="2910229" y="4007476"/>
              <a:ext cx="289268" cy="293662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29" name="28 Rectángulo"/>
            <p:cNvSpPr/>
            <p:nvPr/>
          </p:nvSpPr>
          <p:spPr bwMode="auto">
            <a:xfrm>
              <a:off x="2852035" y="2497216"/>
              <a:ext cx="405655" cy="42616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30" name="29 Rectángulo"/>
            <p:cNvSpPr/>
            <p:nvPr/>
          </p:nvSpPr>
          <p:spPr bwMode="auto">
            <a:xfrm>
              <a:off x="2852035" y="3125827"/>
              <a:ext cx="405655" cy="42616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31" name="30 Rectángulo"/>
            <p:cNvSpPr/>
            <p:nvPr/>
          </p:nvSpPr>
          <p:spPr bwMode="auto">
            <a:xfrm>
              <a:off x="2845497" y="3839670"/>
              <a:ext cx="2001299" cy="42616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32" name="31 Rectángulo"/>
            <p:cNvSpPr/>
            <p:nvPr/>
          </p:nvSpPr>
          <p:spPr bwMode="auto">
            <a:xfrm>
              <a:off x="2852035" y="4510896"/>
              <a:ext cx="405655" cy="42616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cxnSp>
          <p:nvCxnSpPr>
            <p:cNvPr id="34" name="33 Conector recto de flecha"/>
            <p:cNvCxnSpPr>
              <a:stCxn id="23" idx="2"/>
            </p:cNvCxnSpPr>
            <p:nvPr/>
          </p:nvCxnSpPr>
          <p:spPr bwMode="auto">
            <a:xfrm flipH="1">
              <a:off x="3054862" y="1780561"/>
              <a:ext cx="739436" cy="25706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5" name="34 Conector recto de flecha"/>
            <p:cNvCxnSpPr/>
            <p:nvPr/>
          </p:nvCxnSpPr>
          <p:spPr bwMode="auto">
            <a:xfrm>
              <a:off x="3054862" y="2331291"/>
              <a:ext cx="0" cy="16592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6" name="35 Conector recto de flecha"/>
            <p:cNvCxnSpPr/>
            <p:nvPr/>
          </p:nvCxnSpPr>
          <p:spPr bwMode="auto">
            <a:xfrm>
              <a:off x="3054862" y="2539832"/>
              <a:ext cx="0" cy="12519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7" name="36 Conector recto de flecha"/>
            <p:cNvCxnSpPr/>
            <p:nvPr/>
          </p:nvCxnSpPr>
          <p:spPr bwMode="auto">
            <a:xfrm>
              <a:off x="3054862" y="2958685"/>
              <a:ext cx="0" cy="16714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8" name="37 Conector recto de flecha"/>
            <p:cNvCxnSpPr/>
            <p:nvPr/>
          </p:nvCxnSpPr>
          <p:spPr bwMode="auto">
            <a:xfrm>
              <a:off x="3054862" y="3168443"/>
              <a:ext cx="0" cy="20975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9" name="38 Conector recto de flecha"/>
            <p:cNvCxnSpPr/>
            <p:nvPr/>
          </p:nvCxnSpPr>
          <p:spPr bwMode="auto">
            <a:xfrm>
              <a:off x="3054862" y="4301138"/>
              <a:ext cx="0" cy="20975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1" name="40 Elipse"/>
            <p:cNvSpPr/>
            <p:nvPr/>
          </p:nvSpPr>
          <p:spPr bwMode="auto">
            <a:xfrm>
              <a:off x="2910229" y="4744923"/>
              <a:ext cx="289268" cy="293662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42" name="41 Rectángulo"/>
            <p:cNvSpPr/>
            <p:nvPr/>
          </p:nvSpPr>
          <p:spPr bwMode="auto">
            <a:xfrm>
              <a:off x="2852035" y="5206391"/>
              <a:ext cx="405655" cy="42616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cxnSp>
          <p:nvCxnSpPr>
            <p:cNvPr id="43" name="42 Conector recto de flecha"/>
            <p:cNvCxnSpPr/>
            <p:nvPr/>
          </p:nvCxnSpPr>
          <p:spPr bwMode="auto">
            <a:xfrm>
              <a:off x="3054862" y="4553513"/>
              <a:ext cx="0" cy="19141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4" name="43 Conector recto de flecha"/>
            <p:cNvCxnSpPr/>
            <p:nvPr/>
          </p:nvCxnSpPr>
          <p:spPr bwMode="auto">
            <a:xfrm>
              <a:off x="3054862" y="5038585"/>
              <a:ext cx="0" cy="1678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Elipse"/>
            <p:cNvSpPr/>
            <p:nvPr/>
          </p:nvSpPr>
          <p:spPr bwMode="auto">
            <a:xfrm>
              <a:off x="3642359" y="1279953"/>
              <a:ext cx="289268" cy="293662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47" name="46 Elipse"/>
            <p:cNvSpPr/>
            <p:nvPr/>
          </p:nvSpPr>
          <p:spPr bwMode="auto">
            <a:xfrm>
              <a:off x="4368659" y="1995013"/>
              <a:ext cx="289268" cy="293662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48" name="47 Elipse"/>
            <p:cNvSpPr/>
            <p:nvPr/>
          </p:nvSpPr>
          <p:spPr bwMode="auto">
            <a:xfrm>
              <a:off x="4368659" y="2622407"/>
              <a:ext cx="289268" cy="293662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49" name="48 Elipse"/>
            <p:cNvSpPr/>
            <p:nvPr/>
          </p:nvSpPr>
          <p:spPr bwMode="auto">
            <a:xfrm>
              <a:off x="4368659" y="3335585"/>
              <a:ext cx="289268" cy="293662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50" name="49 Elipse"/>
            <p:cNvSpPr/>
            <p:nvPr/>
          </p:nvSpPr>
          <p:spPr bwMode="auto">
            <a:xfrm>
              <a:off x="4368659" y="4031745"/>
              <a:ext cx="289268" cy="293662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51" name="50 Rectángulo"/>
            <p:cNvSpPr/>
            <p:nvPr/>
          </p:nvSpPr>
          <p:spPr bwMode="auto">
            <a:xfrm>
              <a:off x="4310465" y="2454600"/>
              <a:ext cx="405655" cy="42616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52" name="51 Rectángulo"/>
            <p:cNvSpPr/>
            <p:nvPr/>
          </p:nvSpPr>
          <p:spPr bwMode="auto">
            <a:xfrm>
              <a:off x="4310465" y="3083210"/>
              <a:ext cx="405655" cy="42616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53" name="52 Rectángulo"/>
            <p:cNvSpPr/>
            <p:nvPr/>
          </p:nvSpPr>
          <p:spPr bwMode="auto">
            <a:xfrm>
              <a:off x="4310465" y="4468280"/>
              <a:ext cx="405655" cy="42616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cxnSp>
          <p:nvCxnSpPr>
            <p:cNvPr id="55" name="54 Conector recto de flecha"/>
            <p:cNvCxnSpPr>
              <a:stCxn id="23" idx="2"/>
            </p:cNvCxnSpPr>
            <p:nvPr/>
          </p:nvCxnSpPr>
          <p:spPr bwMode="auto">
            <a:xfrm>
              <a:off x="3794298" y="1780561"/>
              <a:ext cx="718995" cy="214453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6" name="55 Conector recto de flecha"/>
            <p:cNvCxnSpPr/>
            <p:nvPr/>
          </p:nvCxnSpPr>
          <p:spPr bwMode="auto">
            <a:xfrm>
              <a:off x="4513293" y="2288675"/>
              <a:ext cx="0" cy="16592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7" name="56 Conector recto de flecha"/>
            <p:cNvCxnSpPr/>
            <p:nvPr/>
          </p:nvCxnSpPr>
          <p:spPr bwMode="auto">
            <a:xfrm>
              <a:off x="4513293" y="2497216"/>
              <a:ext cx="0" cy="12519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8" name="57 Conector recto de flecha"/>
            <p:cNvCxnSpPr/>
            <p:nvPr/>
          </p:nvCxnSpPr>
          <p:spPr bwMode="auto">
            <a:xfrm>
              <a:off x="4513293" y="2916068"/>
              <a:ext cx="0" cy="16714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9" name="58 Conector recto de flecha"/>
            <p:cNvCxnSpPr/>
            <p:nvPr/>
          </p:nvCxnSpPr>
          <p:spPr bwMode="auto">
            <a:xfrm>
              <a:off x="4513293" y="3125827"/>
              <a:ext cx="0" cy="20975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0" name="59 Conector recto de flecha"/>
            <p:cNvCxnSpPr/>
            <p:nvPr/>
          </p:nvCxnSpPr>
          <p:spPr bwMode="auto">
            <a:xfrm>
              <a:off x="4513293" y="4258522"/>
              <a:ext cx="0" cy="20975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1" name="60 Elipse"/>
            <p:cNvSpPr/>
            <p:nvPr/>
          </p:nvSpPr>
          <p:spPr bwMode="auto">
            <a:xfrm>
              <a:off x="3737411" y="1376449"/>
              <a:ext cx="99164" cy="100671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62" name="61 Elipse"/>
            <p:cNvSpPr/>
            <p:nvPr/>
          </p:nvSpPr>
          <p:spPr bwMode="auto">
            <a:xfrm>
              <a:off x="4368659" y="4702307"/>
              <a:ext cx="289268" cy="293662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63" name="62 Rectángulo"/>
            <p:cNvSpPr/>
            <p:nvPr/>
          </p:nvSpPr>
          <p:spPr bwMode="auto">
            <a:xfrm>
              <a:off x="4310465" y="5163775"/>
              <a:ext cx="405655" cy="42616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cxnSp>
          <p:nvCxnSpPr>
            <p:cNvPr id="64" name="63 Conector recto de flecha"/>
            <p:cNvCxnSpPr/>
            <p:nvPr/>
          </p:nvCxnSpPr>
          <p:spPr bwMode="auto">
            <a:xfrm>
              <a:off x="4513293" y="4510896"/>
              <a:ext cx="0" cy="19141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5" name="64 Conector recto de flecha"/>
            <p:cNvCxnSpPr/>
            <p:nvPr/>
          </p:nvCxnSpPr>
          <p:spPr bwMode="auto">
            <a:xfrm>
              <a:off x="4513293" y="4995968"/>
              <a:ext cx="0" cy="1678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6" name="65 Conector recto de flecha"/>
            <p:cNvCxnSpPr>
              <a:stCxn id="27" idx="4"/>
            </p:cNvCxnSpPr>
            <p:nvPr/>
          </p:nvCxnSpPr>
          <p:spPr bwMode="auto">
            <a:xfrm flipH="1">
              <a:off x="3046596" y="3671863"/>
              <a:ext cx="8266" cy="1678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7" name="66 Conector recto de flecha"/>
            <p:cNvCxnSpPr>
              <a:endCxn id="28" idx="0"/>
            </p:cNvCxnSpPr>
            <p:nvPr/>
          </p:nvCxnSpPr>
          <p:spPr bwMode="auto">
            <a:xfrm>
              <a:off x="3054862" y="3882286"/>
              <a:ext cx="0" cy="12519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8" name="67 Conector recto de flecha"/>
            <p:cNvCxnSpPr>
              <a:stCxn id="49" idx="4"/>
            </p:cNvCxnSpPr>
            <p:nvPr/>
          </p:nvCxnSpPr>
          <p:spPr bwMode="auto">
            <a:xfrm>
              <a:off x="4513293" y="3629247"/>
              <a:ext cx="0" cy="210423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9" name="68 Conector recto de flecha"/>
            <p:cNvCxnSpPr>
              <a:endCxn id="50" idx="0"/>
            </p:cNvCxnSpPr>
            <p:nvPr/>
          </p:nvCxnSpPr>
          <p:spPr bwMode="auto">
            <a:xfrm>
              <a:off x="4513293" y="3882286"/>
              <a:ext cx="0" cy="14945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1" name="75 Conector angular"/>
            <p:cNvCxnSpPr>
              <a:endCxn id="46" idx="0"/>
            </p:cNvCxnSpPr>
            <p:nvPr/>
          </p:nvCxnSpPr>
          <p:spPr bwMode="auto">
            <a:xfrm rot="5400000" flipH="1" flipV="1">
              <a:off x="850939" y="2515558"/>
              <a:ext cx="4171658" cy="1700449"/>
            </a:xfrm>
            <a:prstGeom prst="bentConnector3">
              <a:avLst>
                <a:gd name="adj1" fmla="val 105108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" name="4 CuadroTexto"/>
            <p:cNvSpPr txBox="1"/>
            <p:nvPr/>
          </p:nvSpPr>
          <p:spPr>
            <a:xfrm>
              <a:off x="4047883" y="1593939"/>
              <a:ext cx="254926" cy="258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P</a:t>
              </a:r>
            </a:p>
          </p:txBody>
        </p:sp>
        <p:sp>
          <p:nvSpPr>
            <p:cNvPr id="6" name="5 CuadroTexto"/>
            <p:cNvSpPr txBox="1"/>
            <p:nvPr/>
          </p:nvSpPr>
          <p:spPr>
            <a:xfrm>
              <a:off x="2537473" y="2060680"/>
              <a:ext cx="356484" cy="258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V1</a:t>
              </a:r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2385110" y="2396294"/>
              <a:ext cx="518447" cy="258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LTH1</a:t>
              </a:r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2476166" y="4745588"/>
              <a:ext cx="437435" cy="258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MI1</a:t>
              </a:r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2333172" y="3061030"/>
              <a:ext cx="547825" cy="258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FCD1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2488902" y="4067870"/>
              <a:ext cx="453627" cy="258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VV1</a:t>
              </a: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2390515" y="4409974"/>
              <a:ext cx="490482" cy="258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LTL1</a:t>
              </a:r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2467758" y="2725417"/>
              <a:ext cx="487479" cy="258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MD1</a:t>
              </a:r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2385110" y="5081201"/>
              <a:ext cx="497782" cy="258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FCI1</a:t>
              </a:r>
            </a:p>
          </p:txBody>
        </p:sp>
        <p:sp>
          <p:nvSpPr>
            <p:cNvPr id="15" name="14 CuadroTexto"/>
            <p:cNvSpPr txBox="1"/>
            <p:nvPr/>
          </p:nvSpPr>
          <p:spPr>
            <a:xfrm>
              <a:off x="4781898" y="1976777"/>
              <a:ext cx="356484" cy="258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V2</a:t>
              </a:r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4708816" y="4668175"/>
              <a:ext cx="437435" cy="258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MI2</a:t>
              </a:r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4699251" y="2983617"/>
              <a:ext cx="547825" cy="258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FCD2</a:t>
              </a:r>
            </a:p>
          </p:txBody>
        </p:sp>
        <p:sp>
          <p:nvSpPr>
            <p:cNvPr id="19" name="18 CuadroTexto"/>
            <p:cNvSpPr txBox="1"/>
            <p:nvPr/>
          </p:nvSpPr>
          <p:spPr>
            <a:xfrm>
              <a:off x="4708816" y="3990457"/>
              <a:ext cx="453627" cy="258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VV2</a:t>
              </a:r>
            </a:p>
          </p:txBody>
        </p:sp>
        <p:sp>
          <p:nvSpPr>
            <p:cNvPr id="20" name="19 CuadroTexto"/>
            <p:cNvSpPr txBox="1"/>
            <p:nvPr/>
          </p:nvSpPr>
          <p:spPr>
            <a:xfrm>
              <a:off x="4708816" y="4332561"/>
              <a:ext cx="490482" cy="258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LTL2</a:t>
              </a:r>
            </a:p>
          </p:txBody>
        </p:sp>
        <p:sp>
          <p:nvSpPr>
            <p:cNvPr id="21" name="20 CuadroTexto"/>
            <p:cNvSpPr txBox="1"/>
            <p:nvPr/>
          </p:nvSpPr>
          <p:spPr>
            <a:xfrm>
              <a:off x="4708816" y="5003788"/>
              <a:ext cx="497782" cy="258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FCI2</a:t>
              </a:r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4616603" y="2648004"/>
              <a:ext cx="5296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MD2</a:t>
              </a:r>
            </a:p>
          </p:txBody>
        </p:sp>
        <p:cxnSp>
          <p:nvCxnSpPr>
            <p:cNvPr id="88" name="Conector recto de flecha 87"/>
            <p:cNvCxnSpPr>
              <a:stCxn id="46" idx="4"/>
              <a:endCxn id="23" idx="0"/>
            </p:cNvCxnSpPr>
            <p:nvPr/>
          </p:nvCxnSpPr>
          <p:spPr bwMode="auto">
            <a:xfrm>
              <a:off x="3786993" y="1573615"/>
              <a:ext cx="7305" cy="16433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8" name="26 Elipse"/>
            <p:cNvSpPr/>
            <p:nvPr/>
          </p:nvSpPr>
          <p:spPr bwMode="auto">
            <a:xfrm>
              <a:off x="2905463" y="5355185"/>
              <a:ext cx="289268" cy="293662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79" name="30 Rectángulo"/>
            <p:cNvSpPr/>
            <p:nvPr/>
          </p:nvSpPr>
          <p:spPr bwMode="auto">
            <a:xfrm>
              <a:off x="2840731" y="5816654"/>
              <a:ext cx="2001299" cy="42616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81" name="48 Elipse"/>
            <p:cNvSpPr/>
            <p:nvPr/>
          </p:nvSpPr>
          <p:spPr bwMode="auto">
            <a:xfrm>
              <a:off x="4372742" y="5312569"/>
              <a:ext cx="289268" cy="293662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cxnSp>
          <p:nvCxnSpPr>
            <p:cNvPr id="82" name="65 Conector recto de flecha"/>
            <p:cNvCxnSpPr>
              <a:stCxn id="78" idx="4"/>
            </p:cNvCxnSpPr>
            <p:nvPr/>
          </p:nvCxnSpPr>
          <p:spPr bwMode="auto">
            <a:xfrm flipH="1">
              <a:off x="3041830" y="5648847"/>
              <a:ext cx="8266" cy="1678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3" name="67 Conector recto de flecha"/>
            <p:cNvCxnSpPr/>
            <p:nvPr/>
          </p:nvCxnSpPr>
          <p:spPr bwMode="auto">
            <a:xfrm>
              <a:off x="4508527" y="5606231"/>
              <a:ext cx="0" cy="210423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4" name="64 Conector recto de flecha"/>
            <p:cNvCxnSpPr/>
            <p:nvPr/>
          </p:nvCxnSpPr>
          <p:spPr bwMode="auto">
            <a:xfrm>
              <a:off x="4508527" y="5143795"/>
              <a:ext cx="0" cy="1678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5" name="64 Conector recto de flecha"/>
            <p:cNvCxnSpPr/>
            <p:nvPr/>
          </p:nvCxnSpPr>
          <p:spPr bwMode="auto">
            <a:xfrm>
              <a:off x="3031822" y="5206391"/>
              <a:ext cx="0" cy="1678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Conector angular 13"/>
            <p:cNvCxnSpPr>
              <a:stCxn id="79" idx="2"/>
            </p:cNvCxnSpPr>
            <p:nvPr/>
          </p:nvCxnSpPr>
          <p:spPr bwMode="auto">
            <a:xfrm rot="5400000" flipH="1">
              <a:off x="2776585" y="4794474"/>
              <a:ext cx="399870" cy="1729722"/>
            </a:xfrm>
            <a:prstGeom prst="bentConnector4">
              <a:avLst>
                <a:gd name="adj1" fmla="val -57169"/>
                <a:gd name="adj2" fmla="val 101042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87" name="186 Grupo"/>
          <p:cNvGrpSpPr/>
          <p:nvPr/>
        </p:nvGrpSpPr>
        <p:grpSpPr>
          <a:xfrm>
            <a:off x="4500562" y="1285860"/>
            <a:ext cx="4211769" cy="4619328"/>
            <a:chOff x="4646479" y="1095688"/>
            <a:chExt cx="4211769" cy="4619328"/>
          </a:xfrm>
        </p:grpSpPr>
        <p:sp>
          <p:nvSpPr>
            <p:cNvPr id="76" name="75 Rectángulo"/>
            <p:cNvSpPr/>
            <p:nvPr/>
          </p:nvSpPr>
          <p:spPr bwMode="auto">
            <a:xfrm>
              <a:off x="5789487" y="1553680"/>
              <a:ext cx="405655" cy="42616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03" name="102 Elipse"/>
            <p:cNvSpPr/>
            <p:nvPr/>
          </p:nvSpPr>
          <p:spPr bwMode="auto">
            <a:xfrm>
              <a:off x="5840376" y="1095688"/>
              <a:ext cx="289268" cy="293662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17" name="116 Elipse"/>
            <p:cNvSpPr/>
            <p:nvPr/>
          </p:nvSpPr>
          <p:spPr bwMode="auto">
            <a:xfrm>
              <a:off x="5935428" y="1192184"/>
              <a:ext cx="99164" cy="100671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27" name="126 CuadroTexto"/>
            <p:cNvSpPr txBox="1"/>
            <p:nvPr/>
          </p:nvSpPr>
          <p:spPr>
            <a:xfrm>
              <a:off x="6245900" y="1409674"/>
              <a:ext cx="254926" cy="258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P</a:t>
              </a:r>
            </a:p>
          </p:txBody>
        </p:sp>
        <p:cxnSp>
          <p:nvCxnSpPr>
            <p:cNvPr id="143" name="Conector recto de flecha 87"/>
            <p:cNvCxnSpPr>
              <a:stCxn id="103" idx="4"/>
              <a:endCxn id="76" idx="0"/>
            </p:cNvCxnSpPr>
            <p:nvPr/>
          </p:nvCxnSpPr>
          <p:spPr bwMode="auto">
            <a:xfrm>
              <a:off x="5985010" y="1389350"/>
              <a:ext cx="7305" cy="16433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56" name="155 Rectángulo"/>
            <p:cNvSpPr/>
            <p:nvPr/>
          </p:nvSpPr>
          <p:spPr bwMode="auto">
            <a:xfrm>
              <a:off x="7429520" y="1553680"/>
              <a:ext cx="405655" cy="42616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57" name="156 Elipse"/>
            <p:cNvSpPr/>
            <p:nvPr/>
          </p:nvSpPr>
          <p:spPr bwMode="auto">
            <a:xfrm>
              <a:off x="7480409" y="1095688"/>
              <a:ext cx="289268" cy="293662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58" name="157 Elipse"/>
            <p:cNvSpPr/>
            <p:nvPr/>
          </p:nvSpPr>
          <p:spPr bwMode="auto">
            <a:xfrm>
              <a:off x="7575461" y="1192184"/>
              <a:ext cx="99164" cy="100671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59" name="158 CuadroTexto"/>
            <p:cNvSpPr txBox="1"/>
            <p:nvPr/>
          </p:nvSpPr>
          <p:spPr>
            <a:xfrm>
              <a:off x="7885933" y="1409674"/>
              <a:ext cx="254926" cy="258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P</a:t>
              </a:r>
            </a:p>
          </p:txBody>
        </p:sp>
        <p:cxnSp>
          <p:nvCxnSpPr>
            <p:cNvPr id="160" name="Conector recto de flecha 87"/>
            <p:cNvCxnSpPr>
              <a:stCxn id="157" idx="4"/>
              <a:endCxn id="156" idx="0"/>
            </p:cNvCxnSpPr>
            <p:nvPr/>
          </p:nvCxnSpPr>
          <p:spPr bwMode="auto">
            <a:xfrm>
              <a:off x="7625043" y="1389350"/>
              <a:ext cx="7305" cy="16433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91" name="90 Rectángulo"/>
            <p:cNvSpPr/>
            <p:nvPr/>
          </p:nvSpPr>
          <p:spPr bwMode="auto">
            <a:xfrm>
              <a:off x="5749553" y="3553402"/>
              <a:ext cx="540000" cy="42616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29" name="128 CuadroTexto"/>
            <p:cNvSpPr txBox="1"/>
            <p:nvPr/>
          </p:nvSpPr>
          <p:spPr>
            <a:xfrm>
              <a:off x="5269921" y="2069153"/>
              <a:ext cx="518447" cy="258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LTH1</a:t>
              </a:r>
            </a:p>
          </p:txBody>
        </p:sp>
        <p:sp>
          <p:nvSpPr>
            <p:cNvPr id="130" name="129 CuadroTexto"/>
            <p:cNvSpPr txBox="1"/>
            <p:nvPr/>
          </p:nvSpPr>
          <p:spPr>
            <a:xfrm>
              <a:off x="5380477" y="4418447"/>
              <a:ext cx="437435" cy="258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MI1</a:t>
              </a:r>
            </a:p>
          </p:txBody>
        </p:sp>
        <p:sp>
          <p:nvSpPr>
            <p:cNvPr id="131" name="130 CuadroTexto"/>
            <p:cNvSpPr txBox="1"/>
            <p:nvPr/>
          </p:nvSpPr>
          <p:spPr>
            <a:xfrm>
              <a:off x="5217983" y="2733889"/>
              <a:ext cx="547825" cy="258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FCD1</a:t>
              </a:r>
            </a:p>
          </p:txBody>
        </p:sp>
        <p:sp>
          <p:nvSpPr>
            <p:cNvPr id="132" name="131 CuadroTexto"/>
            <p:cNvSpPr txBox="1"/>
            <p:nvPr/>
          </p:nvSpPr>
          <p:spPr>
            <a:xfrm>
              <a:off x="5393213" y="3740729"/>
              <a:ext cx="453627" cy="258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VV1</a:t>
              </a:r>
            </a:p>
          </p:txBody>
        </p:sp>
        <p:sp>
          <p:nvSpPr>
            <p:cNvPr id="133" name="132 CuadroTexto"/>
            <p:cNvSpPr txBox="1"/>
            <p:nvPr/>
          </p:nvSpPr>
          <p:spPr>
            <a:xfrm>
              <a:off x="5294826" y="4082833"/>
              <a:ext cx="490482" cy="258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LTL1</a:t>
              </a:r>
            </a:p>
          </p:txBody>
        </p:sp>
        <p:sp>
          <p:nvSpPr>
            <p:cNvPr id="134" name="133 CuadroTexto"/>
            <p:cNvSpPr txBox="1"/>
            <p:nvPr/>
          </p:nvSpPr>
          <p:spPr>
            <a:xfrm>
              <a:off x="5352569" y="2398276"/>
              <a:ext cx="487479" cy="258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MD1</a:t>
              </a:r>
            </a:p>
          </p:txBody>
        </p:sp>
        <p:sp>
          <p:nvSpPr>
            <p:cNvPr id="135" name="134 CuadroTexto"/>
            <p:cNvSpPr txBox="1"/>
            <p:nvPr/>
          </p:nvSpPr>
          <p:spPr>
            <a:xfrm>
              <a:off x="5289421" y="4754060"/>
              <a:ext cx="497782" cy="258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FCI1</a:t>
              </a:r>
            </a:p>
          </p:txBody>
        </p:sp>
        <p:grpSp>
          <p:nvGrpSpPr>
            <p:cNvPr id="152" name="151 Grupo"/>
            <p:cNvGrpSpPr/>
            <p:nvPr/>
          </p:nvGrpSpPr>
          <p:grpSpPr>
            <a:xfrm>
              <a:off x="5503735" y="1738630"/>
              <a:ext cx="720217" cy="3779024"/>
              <a:chOff x="5308682" y="2186413"/>
              <a:chExt cx="720217" cy="3779024"/>
            </a:xfrm>
          </p:grpSpPr>
          <p:sp>
            <p:nvSpPr>
              <p:cNvPr id="77" name="76 Elipse"/>
              <p:cNvSpPr/>
              <p:nvPr/>
            </p:nvSpPr>
            <p:spPr bwMode="auto">
              <a:xfrm>
                <a:off x="5681438" y="2186413"/>
                <a:ext cx="289268" cy="29366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80" name="79 Elipse"/>
              <p:cNvSpPr/>
              <p:nvPr/>
            </p:nvSpPr>
            <p:spPr bwMode="auto">
              <a:xfrm>
                <a:off x="5681438" y="2813806"/>
                <a:ext cx="289268" cy="29366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86" name="85 Elipse"/>
              <p:cNvSpPr/>
              <p:nvPr/>
            </p:nvSpPr>
            <p:spPr bwMode="auto">
              <a:xfrm>
                <a:off x="5681438" y="3526984"/>
                <a:ext cx="289268" cy="29366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87" name="86 Elipse"/>
              <p:cNvSpPr/>
              <p:nvPr/>
            </p:nvSpPr>
            <p:spPr bwMode="auto">
              <a:xfrm>
                <a:off x="5681438" y="4156259"/>
                <a:ext cx="289268" cy="29366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89" name="88 Rectángulo"/>
              <p:cNvSpPr/>
              <p:nvPr/>
            </p:nvSpPr>
            <p:spPr bwMode="auto">
              <a:xfrm>
                <a:off x="5623244" y="2645999"/>
                <a:ext cx="405655" cy="42616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90" name="89 Rectángulo"/>
              <p:cNvSpPr/>
              <p:nvPr/>
            </p:nvSpPr>
            <p:spPr bwMode="auto">
              <a:xfrm>
                <a:off x="5623244" y="3274610"/>
                <a:ext cx="405655" cy="42616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92" name="91 Rectángulo"/>
              <p:cNvSpPr/>
              <p:nvPr/>
            </p:nvSpPr>
            <p:spPr bwMode="auto">
              <a:xfrm>
                <a:off x="5623244" y="4659679"/>
                <a:ext cx="405655" cy="42616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cxnSp>
            <p:nvCxnSpPr>
              <p:cNvPr id="94" name="93 Conector recto de flecha"/>
              <p:cNvCxnSpPr/>
              <p:nvPr/>
            </p:nvCxnSpPr>
            <p:spPr bwMode="auto">
              <a:xfrm>
                <a:off x="5826071" y="2480074"/>
                <a:ext cx="0" cy="165925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95" name="94 Conector recto de flecha"/>
              <p:cNvCxnSpPr/>
              <p:nvPr/>
            </p:nvCxnSpPr>
            <p:spPr bwMode="auto">
              <a:xfrm>
                <a:off x="5826071" y="2688615"/>
                <a:ext cx="0" cy="12519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96" name="95 Conector recto de flecha"/>
              <p:cNvCxnSpPr/>
              <p:nvPr/>
            </p:nvCxnSpPr>
            <p:spPr bwMode="auto">
              <a:xfrm>
                <a:off x="5826071" y="3107468"/>
                <a:ext cx="0" cy="167142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97" name="96 Conector recto de flecha"/>
              <p:cNvCxnSpPr/>
              <p:nvPr/>
            </p:nvCxnSpPr>
            <p:spPr bwMode="auto">
              <a:xfrm>
                <a:off x="5826071" y="3317226"/>
                <a:ext cx="0" cy="20975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98" name="97 Conector recto de flecha"/>
              <p:cNvCxnSpPr/>
              <p:nvPr/>
            </p:nvCxnSpPr>
            <p:spPr bwMode="auto">
              <a:xfrm>
                <a:off x="5826071" y="4449921"/>
                <a:ext cx="0" cy="20975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99" name="98 Elipse"/>
              <p:cNvSpPr/>
              <p:nvPr/>
            </p:nvSpPr>
            <p:spPr bwMode="auto">
              <a:xfrm>
                <a:off x="5681438" y="4893706"/>
                <a:ext cx="289268" cy="29366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100" name="99 Rectángulo"/>
              <p:cNvSpPr/>
              <p:nvPr/>
            </p:nvSpPr>
            <p:spPr bwMode="auto">
              <a:xfrm>
                <a:off x="5623244" y="5355174"/>
                <a:ext cx="405655" cy="42616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cxnSp>
            <p:nvCxnSpPr>
              <p:cNvPr id="101" name="100 Conector recto de flecha"/>
              <p:cNvCxnSpPr/>
              <p:nvPr/>
            </p:nvCxnSpPr>
            <p:spPr bwMode="auto">
              <a:xfrm>
                <a:off x="5826071" y="4702296"/>
                <a:ext cx="0" cy="19141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02" name="101 Conector recto de flecha"/>
              <p:cNvCxnSpPr/>
              <p:nvPr/>
            </p:nvCxnSpPr>
            <p:spPr bwMode="auto">
              <a:xfrm>
                <a:off x="5826071" y="5187368"/>
                <a:ext cx="0" cy="167807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22" name="121 Conector recto de flecha"/>
              <p:cNvCxnSpPr>
                <a:stCxn id="86" idx="4"/>
              </p:cNvCxnSpPr>
              <p:nvPr/>
            </p:nvCxnSpPr>
            <p:spPr bwMode="auto">
              <a:xfrm flipH="1">
                <a:off x="5817805" y="3820646"/>
                <a:ext cx="8266" cy="167807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23" name="122 Conector recto de flecha"/>
              <p:cNvCxnSpPr>
                <a:endCxn id="87" idx="0"/>
              </p:cNvCxnSpPr>
              <p:nvPr/>
            </p:nvCxnSpPr>
            <p:spPr bwMode="auto">
              <a:xfrm>
                <a:off x="5826071" y="4031069"/>
                <a:ext cx="0" cy="12519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128" name="127 CuadroTexto"/>
              <p:cNvSpPr txBox="1"/>
              <p:nvPr/>
            </p:nvSpPr>
            <p:spPr>
              <a:xfrm>
                <a:off x="5308682" y="2209463"/>
                <a:ext cx="356484" cy="2582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V1</a:t>
                </a:r>
              </a:p>
            </p:txBody>
          </p:sp>
          <p:sp>
            <p:nvSpPr>
              <p:cNvPr id="144" name="26 Elipse"/>
              <p:cNvSpPr/>
              <p:nvPr/>
            </p:nvSpPr>
            <p:spPr bwMode="auto">
              <a:xfrm>
                <a:off x="5676672" y="5503968"/>
                <a:ext cx="289268" cy="29366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cxnSp>
            <p:nvCxnSpPr>
              <p:cNvPr id="147" name="65 Conector recto de flecha"/>
              <p:cNvCxnSpPr>
                <a:stCxn id="144" idx="4"/>
              </p:cNvCxnSpPr>
              <p:nvPr/>
            </p:nvCxnSpPr>
            <p:spPr bwMode="auto">
              <a:xfrm flipH="1">
                <a:off x="5813039" y="5797630"/>
                <a:ext cx="8266" cy="167807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50" name="64 Conector recto de flecha"/>
              <p:cNvCxnSpPr/>
              <p:nvPr/>
            </p:nvCxnSpPr>
            <p:spPr bwMode="auto">
              <a:xfrm>
                <a:off x="5803031" y="5355174"/>
                <a:ext cx="0" cy="167807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sp>
          <p:nvSpPr>
            <p:cNvPr id="163" name="162 CuadroTexto"/>
            <p:cNvSpPr txBox="1"/>
            <p:nvPr/>
          </p:nvSpPr>
          <p:spPr>
            <a:xfrm>
              <a:off x="5217983" y="3095952"/>
              <a:ext cx="5860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FTD1</a:t>
              </a:r>
            </a:p>
          </p:txBody>
        </p:sp>
        <p:sp>
          <p:nvSpPr>
            <p:cNvPr id="164" name="163 CuadroTexto"/>
            <p:cNvSpPr txBox="1"/>
            <p:nvPr/>
          </p:nvSpPr>
          <p:spPr>
            <a:xfrm>
              <a:off x="4646479" y="3453142"/>
              <a:ext cx="97013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FTD1·FTD2</a:t>
              </a:r>
            </a:p>
          </p:txBody>
        </p:sp>
        <p:sp>
          <p:nvSpPr>
            <p:cNvPr id="167" name="166 Rectángulo"/>
            <p:cNvSpPr/>
            <p:nvPr/>
          </p:nvSpPr>
          <p:spPr bwMode="auto">
            <a:xfrm>
              <a:off x="5789487" y="5524844"/>
              <a:ext cx="540000" cy="42616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68" name="167 CuadroTexto"/>
            <p:cNvSpPr txBox="1"/>
            <p:nvPr/>
          </p:nvSpPr>
          <p:spPr>
            <a:xfrm>
              <a:off x="5217983" y="5024778"/>
              <a:ext cx="53155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FTI1</a:t>
              </a:r>
            </a:p>
          </p:txBody>
        </p:sp>
        <p:sp>
          <p:nvSpPr>
            <p:cNvPr id="169" name="168 CuadroTexto"/>
            <p:cNvSpPr txBox="1"/>
            <p:nvPr/>
          </p:nvSpPr>
          <p:spPr>
            <a:xfrm>
              <a:off x="4789355" y="5381968"/>
              <a:ext cx="8707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FTI1·FTI2</a:t>
              </a:r>
            </a:p>
          </p:txBody>
        </p:sp>
        <p:sp>
          <p:nvSpPr>
            <p:cNvPr id="75" name="74 CuadroTexto"/>
            <p:cNvSpPr txBox="1"/>
            <p:nvPr/>
          </p:nvSpPr>
          <p:spPr>
            <a:xfrm>
              <a:off x="7929586" y="2095820"/>
              <a:ext cx="5646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LTH2</a:t>
              </a:r>
            </a:p>
          </p:txBody>
        </p:sp>
        <p:grpSp>
          <p:nvGrpSpPr>
            <p:cNvPr id="153" name="152 Grupo"/>
            <p:cNvGrpSpPr/>
            <p:nvPr/>
          </p:nvGrpSpPr>
          <p:grpSpPr>
            <a:xfrm>
              <a:off x="7429520" y="1738630"/>
              <a:ext cx="936611" cy="3839877"/>
              <a:chOff x="7081674" y="2125560"/>
              <a:chExt cx="936611" cy="3839877"/>
            </a:xfrm>
          </p:grpSpPr>
          <p:sp>
            <p:nvSpPr>
              <p:cNvPr id="104" name="103 Elipse"/>
              <p:cNvSpPr/>
              <p:nvPr/>
            </p:nvSpPr>
            <p:spPr bwMode="auto">
              <a:xfrm>
                <a:off x="7139868" y="2143796"/>
                <a:ext cx="289268" cy="29366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105" name="104 Elipse"/>
              <p:cNvSpPr/>
              <p:nvPr/>
            </p:nvSpPr>
            <p:spPr bwMode="auto">
              <a:xfrm>
                <a:off x="7139868" y="2771190"/>
                <a:ext cx="289268" cy="29366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106" name="105 Elipse"/>
              <p:cNvSpPr/>
              <p:nvPr/>
            </p:nvSpPr>
            <p:spPr bwMode="auto">
              <a:xfrm>
                <a:off x="7139868" y="3484368"/>
                <a:ext cx="289268" cy="29366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107" name="106 Elipse"/>
              <p:cNvSpPr/>
              <p:nvPr/>
            </p:nvSpPr>
            <p:spPr bwMode="auto">
              <a:xfrm>
                <a:off x="7139868" y="4180528"/>
                <a:ext cx="289268" cy="29366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108" name="107 Rectángulo"/>
              <p:cNvSpPr/>
              <p:nvPr/>
            </p:nvSpPr>
            <p:spPr bwMode="auto">
              <a:xfrm>
                <a:off x="7081674" y="2603383"/>
                <a:ext cx="405655" cy="42616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109" name="108 Rectángulo"/>
              <p:cNvSpPr/>
              <p:nvPr/>
            </p:nvSpPr>
            <p:spPr bwMode="auto">
              <a:xfrm>
                <a:off x="7081674" y="3231993"/>
                <a:ext cx="405655" cy="42616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110" name="109 Rectángulo"/>
              <p:cNvSpPr/>
              <p:nvPr/>
            </p:nvSpPr>
            <p:spPr bwMode="auto">
              <a:xfrm>
                <a:off x="7081674" y="4617063"/>
                <a:ext cx="405655" cy="42616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cxnSp>
            <p:nvCxnSpPr>
              <p:cNvPr id="112" name="111 Conector recto de flecha"/>
              <p:cNvCxnSpPr/>
              <p:nvPr/>
            </p:nvCxnSpPr>
            <p:spPr bwMode="auto">
              <a:xfrm>
                <a:off x="7284502" y="2437458"/>
                <a:ext cx="0" cy="165925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13" name="112 Conector recto de flecha"/>
              <p:cNvCxnSpPr/>
              <p:nvPr/>
            </p:nvCxnSpPr>
            <p:spPr bwMode="auto">
              <a:xfrm>
                <a:off x="7284502" y="2645999"/>
                <a:ext cx="0" cy="12519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14" name="113 Conector recto de flecha"/>
              <p:cNvCxnSpPr/>
              <p:nvPr/>
            </p:nvCxnSpPr>
            <p:spPr bwMode="auto">
              <a:xfrm>
                <a:off x="7284502" y="3064851"/>
                <a:ext cx="0" cy="167142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15" name="114 Conector recto de flecha"/>
              <p:cNvCxnSpPr/>
              <p:nvPr/>
            </p:nvCxnSpPr>
            <p:spPr bwMode="auto">
              <a:xfrm>
                <a:off x="7284502" y="3274610"/>
                <a:ext cx="0" cy="20975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16" name="115 Conector recto de flecha"/>
              <p:cNvCxnSpPr/>
              <p:nvPr/>
            </p:nvCxnSpPr>
            <p:spPr bwMode="auto">
              <a:xfrm>
                <a:off x="7284502" y="4407305"/>
                <a:ext cx="0" cy="20975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118" name="117 Elipse"/>
              <p:cNvSpPr/>
              <p:nvPr/>
            </p:nvSpPr>
            <p:spPr bwMode="auto">
              <a:xfrm>
                <a:off x="7139868" y="4851090"/>
                <a:ext cx="289268" cy="29366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119" name="118 Rectángulo"/>
              <p:cNvSpPr/>
              <p:nvPr/>
            </p:nvSpPr>
            <p:spPr bwMode="auto">
              <a:xfrm>
                <a:off x="7081674" y="5312558"/>
                <a:ext cx="405655" cy="42616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cxnSp>
            <p:nvCxnSpPr>
              <p:cNvPr id="120" name="119 Conector recto de flecha"/>
              <p:cNvCxnSpPr/>
              <p:nvPr/>
            </p:nvCxnSpPr>
            <p:spPr bwMode="auto">
              <a:xfrm>
                <a:off x="7284502" y="4659679"/>
                <a:ext cx="0" cy="19141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21" name="120 Conector recto de flecha"/>
              <p:cNvCxnSpPr/>
              <p:nvPr/>
            </p:nvCxnSpPr>
            <p:spPr bwMode="auto">
              <a:xfrm>
                <a:off x="7284502" y="5144751"/>
                <a:ext cx="0" cy="167807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24" name="123 Conector recto de flecha"/>
              <p:cNvCxnSpPr>
                <a:stCxn id="106" idx="4"/>
              </p:cNvCxnSpPr>
              <p:nvPr/>
            </p:nvCxnSpPr>
            <p:spPr bwMode="auto">
              <a:xfrm>
                <a:off x="7284502" y="3778030"/>
                <a:ext cx="0" cy="210423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25" name="124 Conector recto de flecha"/>
              <p:cNvCxnSpPr>
                <a:endCxn id="107" idx="0"/>
              </p:cNvCxnSpPr>
              <p:nvPr/>
            </p:nvCxnSpPr>
            <p:spPr bwMode="auto">
              <a:xfrm>
                <a:off x="7284502" y="4031069"/>
                <a:ext cx="0" cy="149459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136" name="135 CuadroTexto"/>
              <p:cNvSpPr txBox="1"/>
              <p:nvPr/>
            </p:nvSpPr>
            <p:spPr>
              <a:xfrm>
                <a:off x="7553107" y="2125560"/>
                <a:ext cx="356484" cy="2582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V2</a:t>
                </a:r>
              </a:p>
            </p:txBody>
          </p:sp>
          <p:sp>
            <p:nvSpPr>
              <p:cNvPr id="137" name="136 CuadroTexto"/>
              <p:cNvSpPr txBox="1"/>
              <p:nvPr/>
            </p:nvSpPr>
            <p:spPr>
              <a:xfrm>
                <a:off x="7480025" y="4816958"/>
                <a:ext cx="437435" cy="2582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MI2</a:t>
                </a:r>
              </a:p>
            </p:txBody>
          </p:sp>
          <p:sp>
            <p:nvSpPr>
              <p:cNvPr id="138" name="137 CuadroTexto"/>
              <p:cNvSpPr txBox="1"/>
              <p:nvPr/>
            </p:nvSpPr>
            <p:spPr>
              <a:xfrm>
                <a:off x="7470460" y="3132400"/>
                <a:ext cx="547825" cy="2582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FCD2</a:t>
                </a:r>
              </a:p>
            </p:txBody>
          </p:sp>
          <p:sp>
            <p:nvSpPr>
              <p:cNvPr id="139" name="138 CuadroTexto"/>
              <p:cNvSpPr txBox="1"/>
              <p:nvPr/>
            </p:nvSpPr>
            <p:spPr>
              <a:xfrm>
                <a:off x="7480025" y="4139240"/>
                <a:ext cx="453627" cy="2582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VV2</a:t>
                </a:r>
              </a:p>
            </p:txBody>
          </p:sp>
          <p:sp>
            <p:nvSpPr>
              <p:cNvPr id="140" name="139 CuadroTexto"/>
              <p:cNvSpPr txBox="1"/>
              <p:nvPr/>
            </p:nvSpPr>
            <p:spPr>
              <a:xfrm>
                <a:off x="7480025" y="4481344"/>
                <a:ext cx="490482" cy="2582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LTL2</a:t>
                </a:r>
              </a:p>
            </p:txBody>
          </p:sp>
          <p:sp>
            <p:nvSpPr>
              <p:cNvPr id="141" name="140 CuadroTexto"/>
              <p:cNvSpPr txBox="1"/>
              <p:nvPr/>
            </p:nvSpPr>
            <p:spPr>
              <a:xfrm>
                <a:off x="7480025" y="5152571"/>
                <a:ext cx="497782" cy="2582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FCI2</a:t>
                </a:r>
              </a:p>
            </p:txBody>
          </p:sp>
          <p:sp>
            <p:nvSpPr>
              <p:cNvPr id="142" name="141 CuadroTexto"/>
              <p:cNvSpPr txBox="1"/>
              <p:nvPr/>
            </p:nvSpPr>
            <p:spPr>
              <a:xfrm>
                <a:off x="7387812" y="2796787"/>
                <a:ext cx="5296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MD2</a:t>
                </a:r>
              </a:p>
            </p:txBody>
          </p:sp>
          <p:sp>
            <p:nvSpPr>
              <p:cNvPr id="146" name="48 Elipse"/>
              <p:cNvSpPr/>
              <p:nvPr/>
            </p:nvSpPr>
            <p:spPr bwMode="auto">
              <a:xfrm>
                <a:off x="7143951" y="5461352"/>
                <a:ext cx="289268" cy="29366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cxnSp>
            <p:nvCxnSpPr>
              <p:cNvPr id="148" name="67 Conector recto de flecha"/>
              <p:cNvCxnSpPr/>
              <p:nvPr/>
            </p:nvCxnSpPr>
            <p:spPr bwMode="auto">
              <a:xfrm>
                <a:off x="7279736" y="5755014"/>
                <a:ext cx="0" cy="210423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49" name="64 Conector recto de flecha"/>
              <p:cNvCxnSpPr/>
              <p:nvPr/>
            </p:nvCxnSpPr>
            <p:spPr bwMode="auto">
              <a:xfrm>
                <a:off x="7279736" y="5292578"/>
                <a:ext cx="0" cy="167807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sp>
          <p:nvSpPr>
            <p:cNvPr id="161" name="160 Rectángulo"/>
            <p:cNvSpPr/>
            <p:nvPr/>
          </p:nvSpPr>
          <p:spPr bwMode="auto">
            <a:xfrm>
              <a:off x="7389586" y="3646262"/>
              <a:ext cx="540000" cy="42616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62" name="161 CuadroTexto"/>
            <p:cNvSpPr txBox="1"/>
            <p:nvPr/>
          </p:nvSpPr>
          <p:spPr>
            <a:xfrm>
              <a:off x="7786710" y="3095952"/>
              <a:ext cx="5860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FTD2</a:t>
              </a:r>
            </a:p>
          </p:txBody>
        </p:sp>
        <p:sp>
          <p:nvSpPr>
            <p:cNvPr id="166" name="165 CuadroTexto"/>
            <p:cNvSpPr txBox="1"/>
            <p:nvPr/>
          </p:nvSpPr>
          <p:spPr>
            <a:xfrm>
              <a:off x="7888111" y="3453142"/>
              <a:ext cx="97013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FTD1·FTD2</a:t>
              </a:r>
            </a:p>
          </p:txBody>
        </p:sp>
        <p:sp>
          <p:nvSpPr>
            <p:cNvPr id="170" name="169 CuadroTexto"/>
            <p:cNvSpPr txBox="1"/>
            <p:nvPr/>
          </p:nvSpPr>
          <p:spPr>
            <a:xfrm>
              <a:off x="7929586" y="5096216"/>
              <a:ext cx="53155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FTI2</a:t>
              </a:r>
            </a:p>
          </p:txBody>
        </p:sp>
        <p:sp>
          <p:nvSpPr>
            <p:cNvPr id="171" name="170 CuadroTexto"/>
            <p:cNvSpPr txBox="1"/>
            <p:nvPr/>
          </p:nvSpPr>
          <p:spPr>
            <a:xfrm>
              <a:off x="7858148" y="5453406"/>
              <a:ext cx="8707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FTI1·FTI2</a:t>
              </a:r>
            </a:p>
          </p:txBody>
        </p:sp>
        <p:sp>
          <p:nvSpPr>
            <p:cNvPr id="172" name="171 Rectángulo"/>
            <p:cNvSpPr/>
            <p:nvPr/>
          </p:nvSpPr>
          <p:spPr bwMode="auto">
            <a:xfrm>
              <a:off x="7358082" y="5596282"/>
              <a:ext cx="540000" cy="42616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cxnSp>
          <p:nvCxnSpPr>
            <p:cNvPr id="176" name="175 Forma"/>
            <p:cNvCxnSpPr/>
            <p:nvPr/>
          </p:nvCxnSpPr>
          <p:spPr bwMode="auto">
            <a:xfrm rot="5400000" flipH="1">
              <a:off x="3787461" y="3271293"/>
              <a:ext cx="4324941" cy="219111"/>
            </a:xfrm>
            <a:prstGeom prst="bentConnector4">
              <a:avLst>
                <a:gd name="adj1" fmla="val -5286"/>
                <a:gd name="adj2" fmla="val 637924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2" name="181 Forma"/>
            <p:cNvCxnSpPr/>
            <p:nvPr/>
          </p:nvCxnSpPr>
          <p:spPr bwMode="auto">
            <a:xfrm rot="5400000" flipH="1" flipV="1">
              <a:off x="5500689" y="3345769"/>
              <a:ext cx="4396379" cy="141595"/>
            </a:xfrm>
            <a:prstGeom prst="bentConnector4">
              <a:avLst>
                <a:gd name="adj1" fmla="val -5200"/>
                <a:gd name="adj2" fmla="val 944101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85" name="184 Flecha derecha"/>
          <p:cNvSpPr/>
          <p:nvPr/>
        </p:nvSpPr>
        <p:spPr bwMode="auto">
          <a:xfrm>
            <a:off x="3643306" y="3143248"/>
            <a:ext cx="714380" cy="714380"/>
          </a:xfrm>
          <a:prstGeom prst="rightArrow">
            <a:avLst/>
          </a:prstGeom>
          <a:solidFill>
            <a:srgbClr val="C00000">
              <a:alpha val="52157"/>
            </a:srgbClr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18155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7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Modular Petri net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Internal signals</a:t>
            </a:r>
          </a:p>
          <a:p>
            <a:pPr lvl="1"/>
            <a:r>
              <a:rPr lang="en-US"/>
              <a:t>FTD1,FTD2</a:t>
            </a:r>
          </a:p>
          <a:p>
            <a:pPr lvl="1"/>
            <a:r>
              <a:rPr lang="en-US"/>
              <a:t>FTI1, FTI2</a:t>
            </a:r>
            <a:endParaRPr lang="en-US" dirty="0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776803-6CD5-4D78-8881-B8DA400C0122}" type="slidenum">
              <a:rPr lang="es-ES" smtClean="0"/>
              <a:pPr>
                <a:defRPr/>
              </a:pPr>
              <a:t>43</a:t>
            </a:fld>
            <a:endParaRPr lang="en-US"/>
          </a:p>
        </p:txBody>
      </p:sp>
      <p:grpSp>
        <p:nvGrpSpPr>
          <p:cNvPr id="187" name="186 Grupo"/>
          <p:cNvGrpSpPr/>
          <p:nvPr/>
        </p:nvGrpSpPr>
        <p:grpSpPr>
          <a:xfrm>
            <a:off x="4500562" y="1285860"/>
            <a:ext cx="4211769" cy="4619328"/>
            <a:chOff x="4646479" y="1095688"/>
            <a:chExt cx="4211769" cy="4619328"/>
          </a:xfrm>
        </p:grpSpPr>
        <p:sp>
          <p:nvSpPr>
            <p:cNvPr id="76" name="75 Rectángulo"/>
            <p:cNvSpPr/>
            <p:nvPr/>
          </p:nvSpPr>
          <p:spPr bwMode="auto">
            <a:xfrm>
              <a:off x="5789487" y="1553680"/>
              <a:ext cx="405655" cy="42616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03" name="102 Elipse"/>
            <p:cNvSpPr/>
            <p:nvPr/>
          </p:nvSpPr>
          <p:spPr bwMode="auto">
            <a:xfrm>
              <a:off x="5840376" y="1095688"/>
              <a:ext cx="289268" cy="293662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17" name="116 Elipse"/>
            <p:cNvSpPr/>
            <p:nvPr/>
          </p:nvSpPr>
          <p:spPr bwMode="auto">
            <a:xfrm>
              <a:off x="5935428" y="1192184"/>
              <a:ext cx="99164" cy="100671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27" name="126 CuadroTexto"/>
            <p:cNvSpPr txBox="1"/>
            <p:nvPr/>
          </p:nvSpPr>
          <p:spPr>
            <a:xfrm>
              <a:off x="6245900" y="1409674"/>
              <a:ext cx="254926" cy="258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P</a:t>
              </a:r>
            </a:p>
          </p:txBody>
        </p:sp>
        <p:cxnSp>
          <p:nvCxnSpPr>
            <p:cNvPr id="143" name="Conector recto de flecha 87"/>
            <p:cNvCxnSpPr>
              <a:stCxn id="103" idx="4"/>
              <a:endCxn id="76" idx="0"/>
            </p:cNvCxnSpPr>
            <p:nvPr/>
          </p:nvCxnSpPr>
          <p:spPr bwMode="auto">
            <a:xfrm>
              <a:off x="5985010" y="1389350"/>
              <a:ext cx="7305" cy="16433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56" name="155 Rectángulo"/>
            <p:cNvSpPr/>
            <p:nvPr/>
          </p:nvSpPr>
          <p:spPr bwMode="auto">
            <a:xfrm>
              <a:off x="7429520" y="1553680"/>
              <a:ext cx="405655" cy="42616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57" name="156 Elipse"/>
            <p:cNvSpPr/>
            <p:nvPr/>
          </p:nvSpPr>
          <p:spPr bwMode="auto">
            <a:xfrm>
              <a:off x="7480409" y="1095688"/>
              <a:ext cx="289268" cy="293662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58" name="157 Elipse"/>
            <p:cNvSpPr/>
            <p:nvPr/>
          </p:nvSpPr>
          <p:spPr bwMode="auto">
            <a:xfrm>
              <a:off x="7575461" y="1192184"/>
              <a:ext cx="99164" cy="100671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59" name="158 CuadroTexto"/>
            <p:cNvSpPr txBox="1"/>
            <p:nvPr/>
          </p:nvSpPr>
          <p:spPr>
            <a:xfrm>
              <a:off x="7885933" y="1409674"/>
              <a:ext cx="254926" cy="258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P</a:t>
              </a:r>
            </a:p>
          </p:txBody>
        </p:sp>
        <p:cxnSp>
          <p:nvCxnSpPr>
            <p:cNvPr id="160" name="Conector recto de flecha 87"/>
            <p:cNvCxnSpPr>
              <a:stCxn id="157" idx="4"/>
              <a:endCxn id="156" idx="0"/>
            </p:cNvCxnSpPr>
            <p:nvPr/>
          </p:nvCxnSpPr>
          <p:spPr bwMode="auto">
            <a:xfrm>
              <a:off x="7625043" y="1389350"/>
              <a:ext cx="7305" cy="16433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91" name="90 Rectángulo"/>
            <p:cNvSpPr/>
            <p:nvPr/>
          </p:nvSpPr>
          <p:spPr bwMode="auto">
            <a:xfrm>
              <a:off x="5749553" y="3553402"/>
              <a:ext cx="540000" cy="42616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29" name="128 CuadroTexto"/>
            <p:cNvSpPr txBox="1"/>
            <p:nvPr/>
          </p:nvSpPr>
          <p:spPr>
            <a:xfrm>
              <a:off x="5269921" y="2069153"/>
              <a:ext cx="518447" cy="258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LTH1</a:t>
              </a:r>
            </a:p>
          </p:txBody>
        </p:sp>
        <p:sp>
          <p:nvSpPr>
            <p:cNvPr id="130" name="129 CuadroTexto"/>
            <p:cNvSpPr txBox="1"/>
            <p:nvPr/>
          </p:nvSpPr>
          <p:spPr>
            <a:xfrm>
              <a:off x="5380477" y="4418447"/>
              <a:ext cx="437435" cy="258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MI1</a:t>
              </a:r>
            </a:p>
          </p:txBody>
        </p:sp>
        <p:sp>
          <p:nvSpPr>
            <p:cNvPr id="131" name="130 CuadroTexto"/>
            <p:cNvSpPr txBox="1"/>
            <p:nvPr/>
          </p:nvSpPr>
          <p:spPr>
            <a:xfrm>
              <a:off x="5217983" y="2733889"/>
              <a:ext cx="547825" cy="258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FCD1</a:t>
              </a:r>
            </a:p>
          </p:txBody>
        </p:sp>
        <p:sp>
          <p:nvSpPr>
            <p:cNvPr id="132" name="131 CuadroTexto"/>
            <p:cNvSpPr txBox="1"/>
            <p:nvPr/>
          </p:nvSpPr>
          <p:spPr>
            <a:xfrm>
              <a:off x="5393213" y="3740729"/>
              <a:ext cx="453627" cy="258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VV1</a:t>
              </a:r>
            </a:p>
          </p:txBody>
        </p:sp>
        <p:sp>
          <p:nvSpPr>
            <p:cNvPr id="133" name="132 CuadroTexto"/>
            <p:cNvSpPr txBox="1"/>
            <p:nvPr/>
          </p:nvSpPr>
          <p:spPr>
            <a:xfrm>
              <a:off x="5294826" y="4082833"/>
              <a:ext cx="490482" cy="258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LTL1</a:t>
              </a:r>
            </a:p>
          </p:txBody>
        </p:sp>
        <p:sp>
          <p:nvSpPr>
            <p:cNvPr id="134" name="133 CuadroTexto"/>
            <p:cNvSpPr txBox="1"/>
            <p:nvPr/>
          </p:nvSpPr>
          <p:spPr>
            <a:xfrm>
              <a:off x="5352569" y="2398276"/>
              <a:ext cx="487479" cy="258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MD1</a:t>
              </a:r>
            </a:p>
          </p:txBody>
        </p:sp>
        <p:sp>
          <p:nvSpPr>
            <p:cNvPr id="135" name="134 CuadroTexto"/>
            <p:cNvSpPr txBox="1"/>
            <p:nvPr/>
          </p:nvSpPr>
          <p:spPr>
            <a:xfrm>
              <a:off x="5289421" y="4754060"/>
              <a:ext cx="497782" cy="258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FCI1</a:t>
              </a:r>
            </a:p>
          </p:txBody>
        </p:sp>
        <p:grpSp>
          <p:nvGrpSpPr>
            <p:cNvPr id="152" name="151 Grupo"/>
            <p:cNvGrpSpPr/>
            <p:nvPr/>
          </p:nvGrpSpPr>
          <p:grpSpPr>
            <a:xfrm>
              <a:off x="5503735" y="1738630"/>
              <a:ext cx="720217" cy="3779024"/>
              <a:chOff x="5308682" y="2186413"/>
              <a:chExt cx="720217" cy="3779024"/>
            </a:xfrm>
          </p:grpSpPr>
          <p:sp>
            <p:nvSpPr>
              <p:cNvPr id="77" name="76 Elipse"/>
              <p:cNvSpPr/>
              <p:nvPr/>
            </p:nvSpPr>
            <p:spPr bwMode="auto">
              <a:xfrm>
                <a:off x="5681438" y="2186413"/>
                <a:ext cx="289268" cy="29366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80" name="79 Elipse"/>
              <p:cNvSpPr/>
              <p:nvPr/>
            </p:nvSpPr>
            <p:spPr bwMode="auto">
              <a:xfrm>
                <a:off x="5681438" y="2813806"/>
                <a:ext cx="289268" cy="29366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86" name="85 Elipse"/>
              <p:cNvSpPr/>
              <p:nvPr/>
            </p:nvSpPr>
            <p:spPr bwMode="auto">
              <a:xfrm>
                <a:off x="5681438" y="3526984"/>
                <a:ext cx="289268" cy="29366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87" name="86 Elipse"/>
              <p:cNvSpPr/>
              <p:nvPr/>
            </p:nvSpPr>
            <p:spPr bwMode="auto">
              <a:xfrm>
                <a:off x="5681438" y="4156259"/>
                <a:ext cx="289268" cy="29366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89" name="88 Rectángulo"/>
              <p:cNvSpPr/>
              <p:nvPr/>
            </p:nvSpPr>
            <p:spPr bwMode="auto">
              <a:xfrm>
                <a:off x="5623244" y="2645999"/>
                <a:ext cx="405655" cy="42616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90" name="89 Rectángulo"/>
              <p:cNvSpPr/>
              <p:nvPr/>
            </p:nvSpPr>
            <p:spPr bwMode="auto">
              <a:xfrm>
                <a:off x="5623244" y="3274610"/>
                <a:ext cx="405655" cy="42616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92" name="91 Rectángulo"/>
              <p:cNvSpPr/>
              <p:nvPr/>
            </p:nvSpPr>
            <p:spPr bwMode="auto">
              <a:xfrm>
                <a:off x="5623244" y="4659679"/>
                <a:ext cx="405655" cy="42616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cxnSp>
            <p:nvCxnSpPr>
              <p:cNvPr id="94" name="93 Conector recto de flecha"/>
              <p:cNvCxnSpPr/>
              <p:nvPr/>
            </p:nvCxnSpPr>
            <p:spPr bwMode="auto">
              <a:xfrm>
                <a:off x="5826071" y="2480074"/>
                <a:ext cx="0" cy="165925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95" name="94 Conector recto de flecha"/>
              <p:cNvCxnSpPr/>
              <p:nvPr/>
            </p:nvCxnSpPr>
            <p:spPr bwMode="auto">
              <a:xfrm>
                <a:off x="5826071" y="2688615"/>
                <a:ext cx="0" cy="12519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96" name="95 Conector recto de flecha"/>
              <p:cNvCxnSpPr/>
              <p:nvPr/>
            </p:nvCxnSpPr>
            <p:spPr bwMode="auto">
              <a:xfrm>
                <a:off x="5826071" y="3107468"/>
                <a:ext cx="0" cy="167142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97" name="96 Conector recto de flecha"/>
              <p:cNvCxnSpPr/>
              <p:nvPr/>
            </p:nvCxnSpPr>
            <p:spPr bwMode="auto">
              <a:xfrm>
                <a:off x="5826071" y="3317226"/>
                <a:ext cx="0" cy="20975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98" name="97 Conector recto de flecha"/>
              <p:cNvCxnSpPr/>
              <p:nvPr/>
            </p:nvCxnSpPr>
            <p:spPr bwMode="auto">
              <a:xfrm>
                <a:off x="5826071" y="4449921"/>
                <a:ext cx="0" cy="20975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99" name="98 Elipse"/>
              <p:cNvSpPr/>
              <p:nvPr/>
            </p:nvSpPr>
            <p:spPr bwMode="auto">
              <a:xfrm>
                <a:off x="5681438" y="4893706"/>
                <a:ext cx="289268" cy="29366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100" name="99 Rectángulo"/>
              <p:cNvSpPr/>
              <p:nvPr/>
            </p:nvSpPr>
            <p:spPr bwMode="auto">
              <a:xfrm>
                <a:off x="5623244" y="5355174"/>
                <a:ext cx="405655" cy="42616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cxnSp>
            <p:nvCxnSpPr>
              <p:cNvPr id="101" name="100 Conector recto de flecha"/>
              <p:cNvCxnSpPr/>
              <p:nvPr/>
            </p:nvCxnSpPr>
            <p:spPr bwMode="auto">
              <a:xfrm>
                <a:off x="5826071" y="4702296"/>
                <a:ext cx="0" cy="19141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02" name="101 Conector recto de flecha"/>
              <p:cNvCxnSpPr/>
              <p:nvPr/>
            </p:nvCxnSpPr>
            <p:spPr bwMode="auto">
              <a:xfrm>
                <a:off x="5826071" y="5187368"/>
                <a:ext cx="0" cy="167807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22" name="121 Conector recto de flecha"/>
              <p:cNvCxnSpPr>
                <a:stCxn id="86" idx="4"/>
              </p:cNvCxnSpPr>
              <p:nvPr/>
            </p:nvCxnSpPr>
            <p:spPr bwMode="auto">
              <a:xfrm flipH="1">
                <a:off x="5817805" y="3820646"/>
                <a:ext cx="8266" cy="167807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23" name="122 Conector recto de flecha"/>
              <p:cNvCxnSpPr>
                <a:endCxn id="87" idx="0"/>
              </p:cNvCxnSpPr>
              <p:nvPr/>
            </p:nvCxnSpPr>
            <p:spPr bwMode="auto">
              <a:xfrm>
                <a:off x="5826071" y="4031069"/>
                <a:ext cx="0" cy="12519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128" name="127 CuadroTexto"/>
              <p:cNvSpPr txBox="1"/>
              <p:nvPr/>
            </p:nvSpPr>
            <p:spPr>
              <a:xfrm>
                <a:off x="5308682" y="2209463"/>
                <a:ext cx="356484" cy="2582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V1</a:t>
                </a:r>
              </a:p>
            </p:txBody>
          </p:sp>
          <p:sp>
            <p:nvSpPr>
              <p:cNvPr id="144" name="26 Elipse"/>
              <p:cNvSpPr/>
              <p:nvPr/>
            </p:nvSpPr>
            <p:spPr bwMode="auto">
              <a:xfrm>
                <a:off x="5676672" y="5503968"/>
                <a:ext cx="289268" cy="29366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cxnSp>
            <p:nvCxnSpPr>
              <p:cNvPr id="147" name="65 Conector recto de flecha"/>
              <p:cNvCxnSpPr>
                <a:stCxn id="144" idx="4"/>
              </p:cNvCxnSpPr>
              <p:nvPr/>
            </p:nvCxnSpPr>
            <p:spPr bwMode="auto">
              <a:xfrm flipH="1">
                <a:off x="5813039" y="5797630"/>
                <a:ext cx="8266" cy="167807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50" name="64 Conector recto de flecha"/>
              <p:cNvCxnSpPr/>
              <p:nvPr/>
            </p:nvCxnSpPr>
            <p:spPr bwMode="auto">
              <a:xfrm>
                <a:off x="5803031" y="5355174"/>
                <a:ext cx="0" cy="167807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sp>
          <p:nvSpPr>
            <p:cNvPr id="163" name="162 CuadroTexto"/>
            <p:cNvSpPr txBox="1"/>
            <p:nvPr/>
          </p:nvSpPr>
          <p:spPr>
            <a:xfrm>
              <a:off x="5217983" y="3095952"/>
              <a:ext cx="5860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rgbClr val="FF0000"/>
                  </a:solidFill>
                </a:rPr>
                <a:t>FTD1</a:t>
              </a:r>
            </a:p>
          </p:txBody>
        </p:sp>
        <p:sp>
          <p:nvSpPr>
            <p:cNvPr id="164" name="163 CuadroTexto"/>
            <p:cNvSpPr txBox="1"/>
            <p:nvPr/>
          </p:nvSpPr>
          <p:spPr>
            <a:xfrm>
              <a:off x="4646479" y="3453142"/>
              <a:ext cx="97013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rgbClr val="FF0000"/>
                  </a:solidFill>
                </a:rPr>
                <a:t>FTD1·FTD2</a:t>
              </a:r>
            </a:p>
          </p:txBody>
        </p:sp>
        <p:sp>
          <p:nvSpPr>
            <p:cNvPr id="167" name="166 Rectángulo"/>
            <p:cNvSpPr/>
            <p:nvPr/>
          </p:nvSpPr>
          <p:spPr bwMode="auto">
            <a:xfrm>
              <a:off x="5789487" y="5524844"/>
              <a:ext cx="540000" cy="42616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68" name="167 CuadroTexto"/>
            <p:cNvSpPr txBox="1"/>
            <p:nvPr/>
          </p:nvSpPr>
          <p:spPr>
            <a:xfrm>
              <a:off x="5217983" y="5024778"/>
              <a:ext cx="53155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rgbClr val="FF0000"/>
                  </a:solidFill>
                </a:rPr>
                <a:t>FTI1</a:t>
              </a:r>
            </a:p>
          </p:txBody>
        </p:sp>
        <p:sp>
          <p:nvSpPr>
            <p:cNvPr id="169" name="168 CuadroTexto"/>
            <p:cNvSpPr txBox="1"/>
            <p:nvPr/>
          </p:nvSpPr>
          <p:spPr>
            <a:xfrm>
              <a:off x="4789355" y="5381968"/>
              <a:ext cx="8707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rgbClr val="FF0000"/>
                  </a:solidFill>
                </a:rPr>
                <a:t>FTI1·FTI2</a:t>
              </a:r>
            </a:p>
          </p:txBody>
        </p:sp>
        <p:sp>
          <p:nvSpPr>
            <p:cNvPr id="75" name="74 CuadroTexto"/>
            <p:cNvSpPr txBox="1"/>
            <p:nvPr/>
          </p:nvSpPr>
          <p:spPr>
            <a:xfrm>
              <a:off x="7929586" y="2095820"/>
              <a:ext cx="5646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LTH2</a:t>
              </a:r>
            </a:p>
          </p:txBody>
        </p:sp>
        <p:grpSp>
          <p:nvGrpSpPr>
            <p:cNvPr id="153" name="152 Grupo"/>
            <p:cNvGrpSpPr/>
            <p:nvPr/>
          </p:nvGrpSpPr>
          <p:grpSpPr>
            <a:xfrm>
              <a:off x="7429520" y="1738630"/>
              <a:ext cx="936611" cy="3839877"/>
              <a:chOff x="7081674" y="2125560"/>
              <a:chExt cx="936611" cy="3839877"/>
            </a:xfrm>
          </p:grpSpPr>
          <p:sp>
            <p:nvSpPr>
              <p:cNvPr id="104" name="103 Elipse"/>
              <p:cNvSpPr/>
              <p:nvPr/>
            </p:nvSpPr>
            <p:spPr bwMode="auto">
              <a:xfrm>
                <a:off x="7139868" y="2143796"/>
                <a:ext cx="289268" cy="29366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105" name="104 Elipse"/>
              <p:cNvSpPr/>
              <p:nvPr/>
            </p:nvSpPr>
            <p:spPr bwMode="auto">
              <a:xfrm>
                <a:off x="7139868" y="2771190"/>
                <a:ext cx="289268" cy="29366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106" name="105 Elipse"/>
              <p:cNvSpPr/>
              <p:nvPr/>
            </p:nvSpPr>
            <p:spPr bwMode="auto">
              <a:xfrm>
                <a:off x="7139868" y="3484368"/>
                <a:ext cx="289268" cy="29366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107" name="106 Elipse"/>
              <p:cNvSpPr/>
              <p:nvPr/>
            </p:nvSpPr>
            <p:spPr bwMode="auto">
              <a:xfrm>
                <a:off x="7139868" y="4180528"/>
                <a:ext cx="289268" cy="29366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108" name="107 Rectángulo"/>
              <p:cNvSpPr/>
              <p:nvPr/>
            </p:nvSpPr>
            <p:spPr bwMode="auto">
              <a:xfrm>
                <a:off x="7081674" y="2603383"/>
                <a:ext cx="405655" cy="42616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109" name="108 Rectángulo"/>
              <p:cNvSpPr/>
              <p:nvPr/>
            </p:nvSpPr>
            <p:spPr bwMode="auto">
              <a:xfrm>
                <a:off x="7081674" y="3231993"/>
                <a:ext cx="405655" cy="42616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110" name="109 Rectángulo"/>
              <p:cNvSpPr/>
              <p:nvPr/>
            </p:nvSpPr>
            <p:spPr bwMode="auto">
              <a:xfrm>
                <a:off x="7081674" y="4617063"/>
                <a:ext cx="405655" cy="42616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cxnSp>
            <p:nvCxnSpPr>
              <p:cNvPr id="112" name="111 Conector recto de flecha"/>
              <p:cNvCxnSpPr/>
              <p:nvPr/>
            </p:nvCxnSpPr>
            <p:spPr bwMode="auto">
              <a:xfrm>
                <a:off x="7284502" y="2437458"/>
                <a:ext cx="0" cy="165925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13" name="112 Conector recto de flecha"/>
              <p:cNvCxnSpPr/>
              <p:nvPr/>
            </p:nvCxnSpPr>
            <p:spPr bwMode="auto">
              <a:xfrm>
                <a:off x="7284502" y="2645999"/>
                <a:ext cx="0" cy="12519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14" name="113 Conector recto de flecha"/>
              <p:cNvCxnSpPr/>
              <p:nvPr/>
            </p:nvCxnSpPr>
            <p:spPr bwMode="auto">
              <a:xfrm>
                <a:off x="7284502" y="3064851"/>
                <a:ext cx="0" cy="167142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15" name="114 Conector recto de flecha"/>
              <p:cNvCxnSpPr/>
              <p:nvPr/>
            </p:nvCxnSpPr>
            <p:spPr bwMode="auto">
              <a:xfrm>
                <a:off x="7284502" y="3274610"/>
                <a:ext cx="0" cy="20975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16" name="115 Conector recto de flecha"/>
              <p:cNvCxnSpPr/>
              <p:nvPr/>
            </p:nvCxnSpPr>
            <p:spPr bwMode="auto">
              <a:xfrm>
                <a:off x="7284502" y="4407305"/>
                <a:ext cx="0" cy="20975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118" name="117 Elipse"/>
              <p:cNvSpPr/>
              <p:nvPr/>
            </p:nvSpPr>
            <p:spPr bwMode="auto">
              <a:xfrm>
                <a:off x="7139868" y="4851090"/>
                <a:ext cx="289268" cy="29366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119" name="118 Rectángulo"/>
              <p:cNvSpPr/>
              <p:nvPr/>
            </p:nvSpPr>
            <p:spPr bwMode="auto">
              <a:xfrm>
                <a:off x="7081674" y="5312558"/>
                <a:ext cx="405655" cy="42616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cxnSp>
            <p:nvCxnSpPr>
              <p:cNvPr id="120" name="119 Conector recto de flecha"/>
              <p:cNvCxnSpPr/>
              <p:nvPr/>
            </p:nvCxnSpPr>
            <p:spPr bwMode="auto">
              <a:xfrm>
                <a:off x="7284502" y="4659679"/>
                <a:ext cx="0" cy="19141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21" name="120 Conector recto de flecha"/>
              <p:cNvCxnSpPr/>
              <p:nvPr/>
            </p:nvCxnSpPr>
            <p:spPr bwMode="auto">
              <a:xfrm>
                <a:off x="7284502" y="5144751"/>
                <a:ext cx="0" cy="167807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24" name="123 Conector recto de flecha"/>
              <p:cNvCxnSpPr>
                <a:stCxn id="106" idx="4"/>
              </p:cNvCxnSpPr>
              <p:nvPr/>
            </p:nvCxnSpPr>
            <p:spPr bwMode="auto">
              <a:xfrm>
                <a:off x="7284502" y="3778030"/>
                <a:ext cx="0" cy="210423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25" name="124 Conector recto de flecha"/>
              <p:cNvCxnSpPr>
                <a:endCxn id="107" idx="0"/>
              </p:cNvCxnSpPr>
              <p:nvPr/>
            </p:nvCxnSpPr>
            <p:spPr bwMode="auto">
              <a:xfrm>
                <a:off x="7284502" y="4031069"/>
                <a:ext cx="0" cy="149459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136" name="135 CuadroTexto"/>
              <p:cNvSpPr txBox="1"/>
              <p:nvPr/>
            </p:nvSpPr>
            <p:spPr>
              <a:xfrm>
                <a:off x="7553107" y="2125560"/>
                <a:ext cx="356484" cy="2582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V2</a:t>
                </a:r>
              </a:p>
            </p:txBody>
          </p:sp>
          <p:sp>
            <p:nvSpPr>
              <p:cNvPr id="137" name="136 CuadroTexto"/>
              <p:cNvSpPr txBox="1"/>
              <p:nvPr/>
            </p:nvSpPr>
            <p:spPr>
              <a:xfrm>
                <a:off x="7480025" y="4816958"/>
                <a:ext cx="437435" cy="2582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MI2</a:t>
                </a:r>
              </a:p>
            </p:txBody>
          </p:sp>
          <p:sp>
            <p:nvSpPr>
              <p:cNvPr id="138" name="137 CuadroTexto"/>
              <p:cNvSpPr txBox="1"/>
              <p:nvPr/>
            </p:nvSpPr>
            <p:spPr>
              <a:xfrm>
                <a:off x="7470460" y="3132400"/>
                <a:ext cx="547825" cy="2582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FCD2</a:t>
                </a:r>
              </a:p>
            </p:txBody>
          </p:sp>
          <p:sp>
            <p:nvSpPr>
              <p:cNvPr id="139" name="138 CuadroTexto"/>
              <p:cNvSpPr txBox="1"/>
              <p:nvPr/>
            </p:nvSpPr>
            <p:spPr>
              <a:xfrm>
                <a:off x="7480025" y="4139240"/>
                <a:ext cx="453627" cy="2582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VV2</a:t>
                </a:r>
              </a:p>
            </p:txBody>
          </p:sp>
          <p:sp>
            <p:nvSpPr>
              <p:cNvPr id="140" name="139 CuadroTexto"/>
              <p:cNvSpPr txBox="1"/>
              <p:nvPr/>
            </p:nvSpPr>
            <p:spPr>
              <a:xfrm>
                <a:off x="7480025" y="4481344"/>
                <a:ext cx="490482" cy="2582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LTL2</a:t>
                </a:r>
              </a:p>
            </p:txBody>
          </p:sp>
          <p:sp>
            <p:nvSpPr>
              <p:cNvPr id="141" name="140 CuadroTexto"/>
              <p:cNvSpPr txBox="1"/>
              <p:nvPr/>
            </p:nvSpPr>
            <p:spPr>
              <a:xfrm>
                <a:off x="7480025" y="5152571"/>
                <a:ext cx="497782" cy="2582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FCI2</a:t>
                </a:r>
              </a:p>
            </p:txBody>
          </p:sp>
          <p:sp>
            <p:nvSpPr>
              <p:cNvPr id="142" name="141 CuadroTexto"/>
              <p:cNvSpPr txBox="1"/>
              <p:nvPr/>
            </p:nvSpPr>
            <p:spPr>
              <a:xfrm>
                <a:off x="7387812" y="2796787"/>
                <a:ext cx="5296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MD2</a:t>
                </a:r>
              </a:p>
            </p:txBody>
          </p:sp>
          <p:sp>
            <p:nvSpPr>
              <p:cNvPr id="146" name="48 Elipse"/>
              <p:cNvSpPr/>
              <p:nvPr/>
            </p:nvSpPr>
            <p:spPr bwMode="auto">
              <a:xfrm>
                <a:off x="7143951" y="5461352"/>
                <a:ext cx="289268" cy="29366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cxnSp>
            <p:nvCxnSpPr>
              <p:cNvPr id="148" name="67 Conector recto de flecha"/>
              <p:cNvCxnSpPr/>
              <p:nvPr/>
            </p:nvCxnSpPr>
            <p:spPr bwMode="auto">
              <a:xfrm>
                <a:off x="7279736" y="5755014"/>
                <a:ext cx="0" cy="210423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49" name="64 Conector recto de flecha"/>
              <p:cNvCxnSpPr/>
              <p:nvPr/>
            </p:nvCxnSpPr>
            <p:spPr bwMode="auto">
              <a:xfrm>
                <a:off x="7279736" y="5292578"/>
                <a:ext cx="0" cy="167807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sp>
          <p:nvSpPr>
            <p:cNvPr id="161" name="160 Rectángulo"/>
            <p:cNvSpPr/>
            <p:nvPr/>
          </p:nvSpPr>
          <p:spPr bwMode="auto">
            <a:xfrm>
              <a:off x="7389586" y="3596018"/>
              <a:ext cx="540000" cy="42616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62" name="161 CuadroTexto"/>
            <p:cNvSpPr txBox="1"/>
            <p:nvPr/>
          </p:nvSpPr>
          <p:spPr>
            <a:xfrm>
              <a:off x="7786710" y="3095952"/>
              <a:ext cx="5860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rgbClr val="FF0000"/>
                  </a:solidFill>
                </a:rPr>
                <a:t>FTD2</a:t>
              </a:r>
            </a:p>
          </p:txBody>
        </p:sp>
        <p:sp>
          <p:nvSpPr>
            <p:cNvPr id="166" name="165 CuadroTexto"/>
            <p:cNvSpPr txBox="1"/>
            <p:nvPr/>
          </p:nvSpPr>
          <p:spPr>
            <a:xfrm>
              <a:off x="7888111" y="3453142"/>
              <a:ext cx="97013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rgbClr val="FF0000"/>
                  </a:solidFill>
                </a:rPr>
                <a:t>FTD1·FTD2</a:t>
              </a:r>
            </a:p>
          </p:txBody>
        </p:sp>
        <p:sp>
          <p:nvSpPr>
            <p:cNvPr id="170" name="169 CuadroTexto"/>
            <p:cNvSpPr txBox="1"/>
            <p:nvPr/>
          </p:nvSpPr>
          <p:spPr>
            <a:xfrm>
              <a:off x="7929586" y="5096216"/>
              <a:ext cx="53155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rgbClr val="FF0000"/>
                  </a:solidFill>
                </a:rPr>
                <a:t>FTI2</a:t>
              </a:r>
            </a:p>
          </p:txBody>
        </p:sp>
        <p:sp>
          <p:nvSpPr>
            <p:cNvPr id="171" name="170 CuadroTexto"/>
            <p:cNvSpPr txBox="1"/>
            <p:nvPr/>
          </p:nvSpPr>
          <p:spPr>
            <a:xfrm>
              <a:off x="7858148" y="5453406"/>
              <a:ext cx="8707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rgbClr val="FF0000"/>
                  </a:solidFill>
                </a:rPr>
                <a:t>FTI1·FTI2</a:t>
              </a:r>
            </a:p>
          </p:txBody>
        </p:sp>
        <p:sp>
          <p:nvSpPr>
            <p:cNvPr id="172" name="171 Rectángulo"/>
            <p:cNvSpPr/>
            <p:nvPr/>
          </p:nvSpPr>
          <p:spPr bwMode="auto">
            <a:xfrm>
              <a:off x="7358082" y="5596282"/>
              <a:ext cx="540000" cy="42616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cxnSp>
          <p:nvCxnSpPr>
            <p:cNvPr id="176" name="175 Forma"/>
            <p:cNvCxnSpPr/>
            <p:nvPr/>
          </p:nvCxnSpPr>
          <p:spPr bwMode="auto">
            <a:xfrm rot="5400000" flipH="1">
              <a:off x="3787461" y="3271293"/>
              <a:ext cx="4324941" cy="219111"/>
            </a:xfrm>
            <a:prstGeom prst="bentConnector4">
              <a:avLst>
                <a:gd name="adj1" fmla="val -5286"/>
                <a:gd name="adj2" fmla="val 637924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2" name="181 Forma"/>
            <p:cNvCxnSpPr/>
            <p:nvPr/>
          </p:nvCxnSpPr>
          <p:spPr bwMode="auto">
            <a:xfrm rot="5400000" flipH="1" flipV="1">
              <a:off x="5500689" y="3345769"/>
              <a:ext cx="4396379" cy="141595"/>
            </a:xfrm>
            <a:prstGeom prst="bentConnector4">
              <a:avLst>
                <a:gd name="adj1" fmla="val -5200"/>
                <a:gd name="adj2" fmla="val 944101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4" name="3 CuadroTexto"/>
          <p:cNvSpPr txBox="1"/>
          <p:nvPr/>
        </p:nvSpPr>
        <p:spPr>
          <a:xfrm>
            <a:off x="925177" y="2656653"/>
            <a:ext cx="1912703" cy="1569660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accent3">
                <a:lumMod val="8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</a:rPr>
              <a:t>VAR_GLOBAL</a:t>
            </a:r>
          </a:p>
          <a:p>
            <a:r>
              <a:rPr lang="en-US" dirty="0">
                <a:latin typeface="Courier New" pitchFamily="49" charset="0"/>
              </a:rPr>
              <a:t>    FTD1:BOOL;</a:t>
            </a:r>
          </a:p>
          <a:p>
            <a:r>
              <a:rPr lang="en-US"/>
              <a:t>   </a:t>
            </a:r>
            <a:r>
              <a:rPr lang="en-US" dirty="0">
                <a:latin typeface="Courier New" pitchFamily="49" charset="0"/>
              </a:rPr>
              <a:t> FTD2:BOOL;</a:t>
            </a:r>
          </a:p>
          <a:p>
            <a:r>
              <a:rPr lang="en-US"/>
              <a:t> </a:t>
            </a:r>
            <a:r>
              <a:rPr lang="en-US" dirty="0">
                <a:latin typeface="Courier New" pitchFamily="49" charset="0"/>
              </a:rPr>
              <a:t>   FTI1:BOOL;</a:t>
            </a:r>
          </a:p>
          <a:p>
            <a:r>
              <a:rPr lang="en-US"/>
              <a:t>  </a:t>
            </a:r>
            <a:r>
              <a:rPr lang="en-US" dirty="0">
                <a:latin typeface="Courier New" pitchFamily="49" charset="0"/>
              </a:rPr>
              <a:t>  FTI2:BOOL;</a:t>
            </a:r>
          </a:p>
          <a:p>
            <a:r>
              <a:rPr lang="en-US"/>
              <a:t> </a:t>
            </a:r>
            <a:r>
              <a:rPr lang="en-US" dirty="0">
                <a:latin typeface="Courier New" pitchFamily="49" charset="0"/>
              </a:rPr>
              <a:t> END_VAR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24228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7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Red de </a:t>
            </a:r>
            <a:r>
              <a:rPr lang="es-ES" dirty="0" err="1"/>
              <a:t>Petri</a:t>
            </a:r>
            <a:r>
              <a:rPr lang="es-ES" dirty="0"/>
              <a:t> modular</a:t>
            </a: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776803-6CD5-4D78-8881-B8DA400C0122}" type="slidenum">
              <a:rPr lang="es-ES" smtClean="0"/>
              <a:pPr>
                <a:defRPr/>
              </a:pPr>
              <a:t>44</a:t>
            </a:fld>
            <a:endParaRPr lang="es-ES"/>
          </a:p>
        </p:txBody>
      </p:sp>
      <p:grpSp>
        <p:nvGrpSpPr>
          <p:cNvPr id="187" name="186 Grupo"/>
          <p:cNvGrpSpPr/>
          <p:nvPr/>
        </p:nvGrpSpPr>
        <p:grpSpPr>
          <a:xfrm>
            <a:off x="4500562" y="1285860"/>
            <a:ext cx="4211769" cy="4619328"/>
            <a:chOff x="4646479" y="1095688"/>
            <a:chExt cx="4211769" cy="4619328"/>
          </a:xfrm>
        </p:grpSpPr>
        <p:sp>
          <p:nvSpPr>
            <p:cNvPr id="76" name="75 Rectángulo"/>
            <p:cNvSpPr/>
            <p:nvPr/>
          </p:nvSpPr>
          <p:spPr bwMode="auto">
            <a:xfrm>
              <a:off x="5789487" y="1553680"/>
              <a:ext cx="405655" cy="42616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03" name="102 Elipse"/>
            <p:cNvSpPr/>
            <p:nvPr/>
          </p:nvSpPr>
          <p:spPr bwMode="auto">
            <a:xfrm>
              <a:off x="5840376" y="1095688"/>
              <a:ext cx="289268" cy="293662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17" name="116 Elipse"/>
            <p:cNvSpPr/>
            <p:nvPr/>
          </p:nvSpPr>
          <p:spPr bwMode="auto">
            <a:xfrm>
              <a:off x="5935428" y="1192184"/>
              <a:ext cx="99164" cy="100671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27" name="126 CuadroTexto"/>
            <p:cNvSpPr txBox="1"/>
            <p:nvPr/>
          </p:nvSpPr>
          <p:spPr>
            <a:xfrm>
              <a:off x="6245900" y="1409674"/>
              <a:ext cx="254926" cy="258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200" dirty="0"/>
                <a:t>P</a:t>
              </a:r>
            </a:p>
          </p:txBody>
        </p:sp>
        <p:cxnSp>
          <p:nvCxnSpPr>
            <p:cNvPr id="143" name="Conector recto de flecha 87"/>
            <p:cNvCxnSpPr>
              <a:stCxn id="103" idx="4"/>
              <a:endCxn id="76" idx="0"/>
            </p:cNvCxnSpPr>
            <p:nvPr/>
          </p:nvCxnSpPr>
          <p:spPr bwMode="auto">
            <a:xfrm>
              <a:off x="5985010" y="1389350"/>
              <a:ext cx="7305" cy="16433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56" name="155 Rectángulo"/>
            <p:cNvSpPr/>
            <p:nvPr/>
          </p:nvSpPr>
          <p:spPr bwMode="auto">
            <a:xfrm>
              <a:off x="7429520" y="1553680"/>
              <a:ext cx="405655" cy="42616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57" name="156 Elipse"/>
            <p:cNvSpPr/>
            <p:nvPr/>
          </p:nvSpPr>
          <p:spPr bwMode="auto">
            <a:xfrm>
              <a:off x="7480409" y="1095688"/>
              <a:ext cx="289268" cy="293662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58" name="157 Elipse"/>
            <p:cNvSpPr/>
            <p:nvPr/>
          </p:nvSpPr>
          <p:spPr bwMode="auto">
            <a:xfrm>
              <a:off x="7575461" y="1192184"/>
              <a:ext cx="99164" cy="100671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59" name="158 CuadroTexto"/>
            <p:cNvSpPr txBox="1"/>
            <p:nvPr/>
          </p:nvSpPr>
          <p:spPr>
            <a:xfrm>
              <a:off x="7885933" y="1409674"/>
              <a:ext cx="254926" cy="258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200" dirty="0"/>
                <a:t>P</a:t>
              </a:r>
            </a:p>
          </p:txBody>
        </p:sp>
        <p:cxnSp>
          <p:nvCxnSpPr>
            <p:cNvPr id="160" name="Conector recto de flecha 87"/>
            <p:cNvCxnSpPr>
              <a:stCxn id="157" idx="4"/>
              <a:endCxn id="156" idx="0"/>
            </p:cNvCxnSpPr>
            <p:nvPr/>
          </p:nvCxnSpPr>
          <p:spPr bwMode="auto">
            <a:xfrm>
              <a:off x="7625043" y="1389350"/>
              <a:ext cx="7305" cy="16433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91" name="90 Rectángulo"/>
            <p:cNvSpPr/>
            <p:nvPr/>
          </p:nvSpPr>
          <p:spPr bwMode="auto">
            <a:xfrm>
              <a:off x="5749553" y="3553402"/>
              <a:ext cx="540000" cy="42616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29" name="128 CuadroTexto"/>
            <p:cNvSpPr txBox="1"/>
            <p:nvPr/>
          </p:nvSpPr>
          <p:spPr>
            <a:xfrm>
              <a:off x="5269921" y="2069153"/>
              <a:ext cx="518447" cy="258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200" dirty="0"/>
                <a:t>LTH1</a:t>
              </a:r>
            </a:p>
          </p:txBody>
        </p:sp>
        <p:sp>
          <p:nvSpPr>
            <p:cNvPr id="130" name="129 CuadroTexto"/>
            <p:cNvSpPr txBox="1"/>
            <p:nvPr/>
          </p:nvSpPr>
          <p:spPr>
            <a:xfrm>
              <a:off x="5380477" y="4418447"/>
              <a:ext cx="437435" cy="258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200" dirty="0"/>
                <a:t>MI1</a:t>
              </a:r>
            </a:p>
          </p:txBody>
        </p:sp>
        <p:sp>
          <p:nvSpPr>
            <p:cNvPr id="131" name="130 CuadroTexto"/>
            <p:cNvSpPr txBox="1"/>
            <p:nvPr/>
          </p:nvSpPr>
          <p:spPr>
            <a:xfrm>
              <a:off x="5217983" y="2733889"/>
              <a:ext cx="547825" cy="258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200" dirty="0"/>
                <a:t>FCD1</a:t>
              </a:r>
            </a:p>
          </p:txBody>
        </p:sp>
        <p:sp>
          <p:nvSpPr>
            <p:cNvPr id="132" name="131 CuadroTexto"/>
            <p:cNvSpPr txBox="1"/>
            <p:nvPr/>
          </p:nvSpPr>
          <p:spPr>
            <a:xfrm>
              <a:off x="5393213" y="3740729"/>
              <a:ext cx="453627" cy="258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200" dirty="0"/>
                <a:t>VV1</a:t>
              </a:r>
            </a:p>
          </p:txBody>
        </p:sp>
        <p:sp>
          <p:nvSpPr>
            <p:cNvPr id="133" name="132 CuadroTexto"/>
            <p:cNvSpPr txBox="1"/>
            <p:nvPr/>
          </p:nvSpPr>
          <p:spPr>
            <a:xfrm>
              <a:off x="5294826" y="4082833"/>
              <a:ext cx="490482" cy="258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200" dirty="0"/>
                <a:t>LTL1</a:t>
              </a:r>
            </a:p>
          </p:txBody>
        </p:sp>
        <p:sp>
          <p:nvSpPr>
            <p:cNvPr id="134" name="133 CuadroTexto"/>
            <p:cNvSpPr txBox="1"/>
            <p:nvPr/>
          </p:nvSpPr>
          <p:spPr>
            <a:xfrm>
              <a:off x="5352569" y="2398276"/>
              <a:ext cx="487479" cy="258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200" dirty="0"/>
                <a:t>MD1</a:t>
              </a:r>
            </a:p>
          </p:txBody>
        </p:sp>
        <p:sp>
          <p:nvSpPr>
            <p:cNvPr id="135" name="134 CuadroTexto"/>
            <p:cNvSpPr txBox="1"/>
            <p:nvPr/>
          </p:nvSpPr>
          <p:spPr>
            <a:xfrm>
              <a:off x="5289421" y="4754060"/>
              <a:ext cx="497782" cy="258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200" dirty="0"/>
                <a:t>FCI1</a:t>
              </a:r>
            </a:p>
          </p:txBody>
        </p:sp>
        <p:grpSp>
          <p:nvGrpSpPr>
            <p:cNvPr id="152" name="151 Grupo"/>
            <p:cNvGrpSpPr/>
            <p:nvPr/>
          </p:nvGrpSpPr>
          <p:grpSpPr>
            <a:xfrm>
              <a:off x="5503735" y="1738630"/>
              <a:ext cx="720217" cy="3779024"/>
              <a:chOff x="5308682" y="2186413"/>
              <a:chExt cx="720217" cy="3779024"/>
            </a:xfrm>
          </p:grpSpPr>
          <p:sp>
            <p:nvSpPr>
              <p:cNvPr id="77" name="76 Elipse"/>
              <p:cNvSpPr/>
              <p:nvPr/>
            </p:nvSpPr>
            <p:spPr bwMode="auto">
              <a:xfrm>
                <a:off x="5681438" y="2186413"/>
                <a:ext cx="289268" cy="29366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80" name="79 Elipse"/>
              <p:cNvSpPr/>
              <p:nvPr/>
            </p:nvSpPr>
            <p:spPr bwMode="auto">
              <a:xfrm>
                <a:off x="5681438" y="2813806"/>
                <a:ext cx="289268" cy="29366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86" name="85 Elipse"/>
              <p:cNvSpPr/>
              <p:nvPr/>
            </p:nvSpPr>
            <p:spPr bwMode="auto">
              <a:xfrm>
                <a:off x="5681438" y="3526984"/>
                <a:ext cx="289268" cy="29366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87" name="86 Elipse"/>
              <p:cNvSpPr/>
              <p:nvPr/>
            </p:nvSpPr>
            <p:spPr bwMode="auto">
              <a:xfrm>
                <a:off x="5681438" y="4156259"/>
                <a:ext cx="289268" cy="29366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89" name="88 Rectángulo"/>
              <p:cNvSpPr/>
              <p:nvPr/>
            </p:nvSpPr>
            <p:spPr bwMode="auto">
              <a:xfrm>
                <a:off x="5623244" y="2645999"/>
                <a:ext cx="405655" cy="42616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90" name="89 Rectángulo"/>
              <p:cNvSpPr/>
              <p:nvPr/>
            </p:nvSpPr>
            <p:spPr bwMode="auto">
              <a:xfrm>
                <a:off x="5623244" y="3274610"/>
                <a:ext cx="405655" cy="42616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92" name="91 Rectángulo"/>
              <p:cNvSpPr/>
              <p:nvPr/>
            </p:nvSpPr>
            <p:spPr bwMode="auto">
              <a:xfrm>
                <a:off x="5623244" y="4659679"/>
                <a:ext cx="405655" cy="42616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cxnSp>
            <p:nvCxnSpPr>
              <p:cNvPr id="94" name="93 Conector recto de flecha"/>
              <p:cNvCxnSpPr/>
              <p:nvPr/>
            </p:nvCxnSpPr>
            <p:spPr bwMode="auto">
              <a:xfrm>
                <a:off x="5826071" y="2480074"/>
                <a:ext cx="0" cy="165925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95" name="94 Conector recto de flecha"/>
              <p:cNvCxnSpPr/>
              <p:nvPr/>
            </p:nvCxnSpPr>
            <p:spPr bwMode="auto">
              <a:xfrm>
                <a:off x="5826071" y="2688615"/>
                <a:ext cx="0" cy="12519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96" name="95 Conector recto de flecha"/>
              <p:cNvCxnSpPr/>
              <p:nvPr/>
            </p:nvCxnSpPr>
            <p:spPr bwMode="auto">
              <a:xfrm>
                <a:off x="5826071" y="3107468"/>
                <a:ext cx="0" cy="167142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97" name="96 Conector recto de flecha"/>
              <p:cNvCxnSpPr/>
              <p:nvPr/>
            </p:nvCxnSpPr>
            <p:spPr bwMode="auto">
              <a:xfrm>
                <a:off x="5826071" y="3317226"/>
                <a:ext cx="0" cy="20975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98" name="97 Conector recto de flecha"/>
              <p:cNvCxnSpPr/>
              <p:nvPr/>
            </p:nvCxnSpPr>
            <p:spPr bwMode="auto">
              <a:xfrm>
                <a:off x="5826071" y="4449921"/>
                <a:ext cx="0" cy="20975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99" name="98 Elipse"/>
              <p:cNvSpPr/>
              <p:nvPr/>
            </p:nvSpPr>
            <p:spPr bwMode="auto">
              <a:xfrm>
                <a:off x="5681438" y="4893706"/>
                <a:ext cx="289268" cy="29366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100" name="99 Rectángulo"/>
              <p:cNvSpPr/>
              <p:nvPr/>
            </p:nvSpPr>
            <p:spPr bwMode="auto">
              <a:xfrm>
                <a:off x="5623244" y="5355174"/>
                <a:ext cx="405655" cy="42616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cxnSp>
            <p:nvCxnSpPr>
              <p:cNvPr id="101" name="100 Conector recto de flecha"/>
              <p:cNvCxnSpPr/>
              <p:nvPr/>
            </p:nvCxnSpPr>
            <p:spPr bwMode="auto">
              <a:xfrm>
                <a:off x="5826071" y="4702296"/>
                <a:ext cx="0" cy="19141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02" name="101 Conector recto de flecha"/>
              <p:cNvCxnSpPr/>
              <p:nvPr/>
            </p:nvCxnSpPr>
            <p:spPr bwMode="auto">
              <a:xfrm>
                <a:off x="5826071" y="5187368"/>
                <a:ext cx="0" cy="167807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22" name="121 Conector recto de flecha"/>
              <p:cNvCxnSpPr>
                <a:stCxn id="86" idx="4"/>
              </p:cNvCxnSpPr>
              <p:nvPr/>
            </p:nvCxnSpPr>
            <p:spPr bwMode="auto">
              <a:xfrm flipH="1">
                <a:off x="5817805" y="3820646"/>
                <a:ext cx="8266" cy="167807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23" name="122 Conector recto de flecha"/>
              <p:cNvCxnSpPr>
                <a:endCxn id="87" idx="0"/>
              </p:cNvCxnSpPr>
              <p:nvPr/>
            </p:nvCxnSpPr>
            <p:spPr bwMode="auto">
              <a:xfrm>
                <a:off x="5826071" y="4031069"/>
                <a:ext cx="0" cy="12519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128" name="127 CuadroTexto"/>
              <p:cNvSpPr txBox="1"/>
              <p:nvPr/>
            </p:nvSpPr>
            <p:spPr>
              <a:xfrm>
                <a:off x="5308682" y="2209463"/>
                <a:ext cx="356484" cy="2582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1200" dirty="0"/>
                  <a:t>V1</a:t>
                </a:r>
              </a:p>
            </p:txBody>
          </p:sp>
          <p:sp>
            <p:nvSpPr>
              <p:cNvPr id="144" name="26 Elipse"/>
              <p:cNvSpPr/>
              <p:nvPr/>
            </p:nvSpPr>
            <p:spPr bwMode="auto">
              <a:xfrm>
                <a:off x="5676672" y="5503968"/>
                <a:ext cx="289268" cy="29366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cxnSp>
            <p:nvCxnSpPr>
              <p:cNvPr id="147" name="65 Conector recto de flecha"/>
              <p:cNvCxnSpPr>
                <a:stCxn id="144" idx="4"/>
              </p:cNvCxnSpPr>
              <p:nvPr/>
            </p:nvCxnSpPr>
            <p:spPr bwMode="auto">
              <a:xfrm flipH="1">
                <a:off x="5813039" y="5797630"/>
                <a:ext cx="8266" cy="167807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50" name="64 Conector recto de flecha"/>
              <p:cNvCxnSpPr/>
              <p:nvPr/>
            </p:nvCxnSpPr>
            <p:spPr bwMode="auto">
              <a:xfrm>
                <a:off x="5803031" y="5355174"/>
                <a:ext cx="0" cy="167807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sp>
          <p:nvSpPr>
            <p:cNvPr id="163" name="162 CuadroTexto"/>
            <p:cNvSpPr txBox="1"/>
            <p:nvPr/>
          </p:nvSpPr>
          <p:spPr>
            <a:xfrm>
              <a:off x="5217983" y="3095952"/>
              <a:ext cx="5860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200" dirty="0">
                  <a:solidFill>
                    <a:srgbClr val="FF0000"/>
                  </a:solidFill>
                </a:rPr>
                <a:t>FTD1</a:t>
              </a:r>
            </a:p>
          </p:txBody>
        </p:sp>
        <p:sp>
          <p:nvSpPr>
            <p:cNvPr id="164" name="163 CuadroTexto"/>
            <p:cNvSpPr txBox="1"/>
            <p:nvPr/>
          </p:nvSpPr>
          <p:spPr>
            <a:xfrm>
              <a:off x="4646479" y="3453142"/>
              <a:ext cx="97013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100" dirty="0">
                  <a:solidFill>
                    <a:srgbClr val="FF0000"/>
                  </a:solidFill>
                </a:rPr>
                <a:t>FTD1·FTD2</a:t>
              </a:r>
            </a:p>
          </p:txBody>
        </p:sp>
        <p:sp>
          <p:nvSpPr>
            <p:cNvPr id="167" name="166 Rectángulo"/>
            <p:cNvSpPr/>
            <p:nvPr/>
          </p:nvSpPr>
          <p:spPr bwMode="auto">
            <a:xfrm>
              <a:off x="5789487" y="5524844"/>
              <a:ext cx="540000" cy="42616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68" name="167 CuadroTexto"/>
            <p:cNvSpPr txBox="1"/>
            <p:nvPr/>
          </p:nvSpPr>
          <p:spPr>
            <a:xfrm>
              <a:off x="5217983" y="5024778"/>
              <a:ext cx="53155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200" dirty="0">
                  <a:solidFill>
                    <a:srgbClr val="FF0000"/>
                  </a:solidFill>
                </a:rPr>
                <a:t>FTI1</a:t>
              </a:r>
            </a:p>
          </p:txBody>
        </p:sp>
        <p:sp>
          <p:nvSpPr>
            <p:cNvPr id="169" name="168 CuadroTexto"/>
            <p:cNvSpPr txBox="1"/>
            <p:nvPr/>
          </p:nvSpPr>
          <p:spPr>
            <a:xfrm>
              <a:off x="4789355" y="5381968"/>
              <a:ext cx="8707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100" dirty="0">
                  <a:solidFill>
                    <a:srgbClr val="FF0000"/>
                  </a:solidFill>
                </a:rPr>
                <a:t>FTI1·FTI2</a:t>
              </a:r>
            </a:p>
          </p:txBody>
        </p:sp>
        <p:sp>
          <p:nvSpPr>
            <p:cNvPr id="75" name="74 CuadroTexto"/>
            <p:cNvSpPr txBox="1"/>
            <p:nvPr/>
          </p:nvSpPr>
          <p:spPr>
            <a:xfrm>
              <a:off x="7929586" y="2095820"/>
              <a:ext cx="5646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200" dirty="0"/>
                <a:t>LTH2</a:t>
              </a:r>
            </a:p>
          </p:txBody>
        </p:sp>
        <p:grpSp>
          <p:nvGrpSpPr>
            <p:cNvPr id="153" name="152 Grupo"/>
            <p:cNvGrpSpPr/>
            <p:nvPr/>
          </p:nvGrpSpPr>
          <p:grpSpPr>
            <a:xfrm>
              <a:off x="7429520" y="1738630"/>
              <a:ext cx="936611" cy="3839877"/>
              <a:chOff x="7081674" y="2125560"/>
              <a:chExt cx="936611" cy="3839877"/>
            </a:xfrm>
          </p:grpSpPr>
          <p:sp>
            <p:nvSpPr>
              <p:cNvPr id="104" name="103 Elipse"/>
              <p:cNvSpPr/>
              <p:nvPr/>
            </p:nvSpPr>
            <p:spPr bwMode="auto">
              <a:xfrm>
                <a:off x="7139868" y="2143796"/>
                <a:ext cx="289268" cy="29366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105" name="104 Elipse"/>
              <p:cNvSpPr/>
              <p:nvPr/>
            </p:nvSpPr>
            <p:spPr bwMode="auto">
              <a:xfrm>
                <a:off x="7139868" y="2771190"/>
                <a:ext cx="289268" cy="29366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106" name="105 Elipse"/>
              <p:cNvSpPr/>
              <p:nvPr/>
            </p:nvSpPr>
            <p:spPr bwMode="auto">
              <a:xfrm>
                <a:off x="7139868" y="3484368"/>
                <a:ext cx="289268" cy="29366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107" name="106 Elipse"/>
              <p:cNvSpPr/>
              <p:nvPr/>
            </p:nvSpPr>
            <p:spPr bwMode="auto">
              <a:xfrm>
                <a:off x="7139868" y="4180528"/>
                <a:ext cx="289268" cy="29366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108" name="107 Rectángulo"/>
              <p:cNvSpPr/>
              <p:nvPr/>
            </p:nvSpPr>
            <p:spPr bwMode="auto">
              <a:xfrm>
                <a:off x="7081674" y="2603383"/>
                <a:ext cx="405655" cy="42616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109" name="108 Rectángulo"/>
              <p:cNvSpPr/>
              <p:nvPr/>
            </p:nvSpPr>
            <p:spPr bwMode="auto">
              <a:xfrm>
                <a:off x="7081674" y="3231993"/>
                <a:ext cx="405655" cy="42616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110" name="109 Rectángulo"/>
              <p:cNvSpPr/>
              <p:nvPr/>
            </p:nvSpPr>
            <p:spPr bwMode="auto">
              <a:xfrm>
                <a:off x="7081674" y="4617063"/>
                <a:ext cx="405655" cy="42616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cxnSp>
            <p:nvCxnSpPr>
              <p:cNvPr id="112" name="111 Conector recto de flecha"/>
              <p:cNvCxnSpPr/>
              <p:nvPr/>
            </p:nvCxnSpPr>
            <p:spPr bwMode="auto">
              <a:xfrm>
                <a:off x="7284502" y="2437458"/>
                <a:ext cx="0" cy="165925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13" name="112 Conector recto de flecha"/>
              <p:cNvCxnSpPr/>
              <p:nvPr/>
            </p:nvCxnSpPr>
            <p:spPr bwMode="auto">
              <a:xfrm>
                <a:off x="7284502" y="2645999"/>
                <a:ext cx="0" cy="12519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14" name="113 Conector recto de flecha"/>
              <p:cNvCxnSpPr/>
              <p:nvPr/>
            </p:nvCxnSpPr>
            <p:spPr bwMode="auto">
              <a:xfrm>
                <a:off x="7284502" y="3064851"/>
                <a:ext cx="0" cy="167142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15" name="114 Conector recto de flecha"/>
              <p:cNvCxnSpPr/>
              <p:nvPr/>
            </p:nvCxnSpPr>
            <p:spPr bwMode="auto">
              <a:xfrm>
                <a:off x="7284502" y="3274610"/>
                <a:ext cx="0" cy="20975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16" name="115 Conector recto de flecha"/>
              <p:cNvCxnSpPr/>
              <p:nvPr/>
            </p:nvCxnSpPr>
            <p:spPr bwMode="auto">
              <a:xfrm>
                <a:off x="7284502" y="4407305"/>
                <a:ext cx="0" cy="20975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118" name="117 Elipse"/>
              <p:cNvSpPr/>
              <p:nvPr/>
            </p:nvSpPr>
            <p:spPr bwMode="auto">
              <a:xfrm>
                <a:off x="7139868" y="4851090"/>
                <a:ext cx="289268" cy="29366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119" name="118 Rectángulo"/>
              <p:cNvSpPr/>
              <p:nvPr/>
            </p:nvSpPr>
            <p:spPr bwMode="auto">
              <a:xfrm>
                <a:off x="7081674" y="5312558"/>
                <a:ext cx="405655" cy="42616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cxnSp>
            <p:nvCxnSpPr>
              <p:cNvPr id="120" name="119 Conector recto de flecha"/>
              <p:cNvCxnSpPr/>
              <p:nvPr/>
            </p:nvCxnSpPr>
            <p:spPr bwMode="auto">
              <a:xfrm>
                <a:off x="7284502" y="4659679"/>
                <a:ext cx="0" cy="19141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21" name="120 Conector recto de flecha"/>
              <p:cNvCxnSpPr/>
              <p:nvPr/>
            </p:nvCxnSpPr>
            <p:spPr bwMode="auto">
              <a:xfrm>
                <a:off x="7284502" y="5144751"/>
                <a:ext cx="0" cy="167807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24" name="123 Conector recto de flecha"/>
              <p:cNvCxnSpPr>
                <a:stCxn id="106" idx="4"/>
              </p:cNvCxnSpPr>
              <p:nvPr/>
            </p:nvCxnSpPr>
            <p:spPr bwMode="auto">
              <a:xfrm>
                <a:off x="7284502" y="3778030"/>
                <a:ext cx="0" cy="210423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25" name="124 Conector recto de flecha"/>
              <p:cNvCxnSpPr>
                <a:endCxn id="107" idx="0"/>
              </p:cNvCxnSpPr>
              <p:nvPr/>
            </p:nvCxnSpPr>
            <p:spPr bwMode="auto">
              <a:xfrm>
                <a:off x="7284502" y="4031069"/>
                <a:ext cx="0" cy="149459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136" name="135 CuadroTexto"/>
              <p:cNvSpPr txBox="1"/>
              <p:nvPr/>
            </p:nvSpPr>
            <p:spPr>
              <a:xfrm>
                <a:off x="7553107" y="2125560"/>
                <a:ext cx="356484" cy="2582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1200" dirty="0"/>
                  <a:t>V2</a:t>
                </a:r>
              </a:p>
            </p:txBody>
          </p:sp>
          <p:sp>
            <p:nvSpPr>
              <p:cNvPr id="137" name="136 CuadroTexto"/>
              <p:cNvSpPr txBox="1"/>
              <p:nvPr/>
            </p:nvSpPr>
            <p:spPr>
              <a:xfrm>
                <a:off x="7480025" y="4816958"/>
                <a:ext cx="437435" cy="2582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1200" dirty="0"/>
                  <a:t>MI2</a:t>
                </a:r>
              </a:p>
            </p:txBody>
          </p:sp>
          <p:sp>
            <p:nvSpPr>
              <p:cNvPr id="138" name="137 CuadroTexto"/>
              <p:cNvSpPr txBox="1"/>
              <p:nvPr/>
            </p:nvSpPr>
            <p:spPr>
              <a:xfrm>
                <a:off x="7470460" y="3132400"/>
                <a:ext cx="547825" cy="2582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1200" dirty="0"/>
                  <a:t>FCD2</a:t>
                </a:r>
              </a:p>
            </p:txBody>
          </p:sp>
          <p:sp>
            <p:nvSpPr>
              <p:cNvPr id="139" name="138 CuadroTexto"/>
              <p:cNvSpPr txBox="1"/>
              <p:nvPr/>
            </p:nvSpPr>
            <p:spPr>
              <a:xfrm>
                <a:off x="7480025" y="4139240"/>
                <a:ext cx="453627" cy="2582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1200" dirty="0"/>
                  <a:t>VV2</a:t>
                </a:r>
              </a:p>
            </p:txBody>
          </p:sp>
          <p:sp>
            <p:nvSpPr>
              <p:cNvPr id="140" name="139 CuadroTexto"/>
              <p:cNvSpPr txBox="1"/>
              <p:nvPr/>
            </p:nvSpPr>
            <p:spPr>
              <a:xfrm>
                <a:off x="7480025" y="4481344"/>
                <a:ext cx="490482" cy="2582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1200" dirty="0"/>
                  <a:t>LTL2</a:t>
                </a:r>
              </a:p>
            </p:txBody>
          </p:sp>
          <p:sp>
            <p:nvSpPr>
              <p:cNvPr id="141" name="140 CuadroTexto"/>
              <p:cNvSpPr txBox="1"/>
              <p:nvPr/>
            </p:nvSpPr>
            <p:spPr>
              <a:xfrm>
                <a:off x="7480025" y="5152571"/>
                <a:ext cx="497782" cy="2582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1200" dirty="0"/>
                  <a:t>FCI2</a:t>
                </a:r>
              </a:p>
            </p:txBody>
          </p:sp>
          <p:sp>
            <p:nvSpPr>
              <p:cNvPr id="142" name="141 CuadroTexto"/>
              <p:cNvSpPr txBox="1"/>
              <p:nvPr/>
            </p:nvSpPr>
            <p:spPr>
              <a:xfrm>
                <a:off x="7387812" y="2796787"/>
                <a:ext cx="5296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1200" dirty="0"/>
                  <a:t>MD2</a:t>
                </a:r>
              </a:p>
            </p:txBody>
          </p:sp>
          <p:sp>
            <p:nvSpPr>
              <p:cNvPr id="146" name="48 Elipse"/>
              <p:cNvSpPr/>
              <p:nvPr/>
            </p:nvSpPr>
            <p:spPr bwMode="auto">
              <a:xfrm>
                <a:off x="7143951" y="5461352"/>
                <a:ext cx="289268" cy="29366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cxnSp>
            <p:nvCxnSpPr>
              <p:cNvPr id="148" name="67 Conector recto de flecha"/>
              <p:cNvCxnSpPr/>
              <p:nvPr/>
            </p:nvCxnSpPr>
            <p:spPr bwMode="auto">
              <a:xfrm>
                <a:off x="7279736" y="5755014"/>
                <a:ext cx="0" cy="210423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49" name="64 Conector recto de flecha"/>
              <p:cNvCxnSpPr/>
              <p:nvPr/>
            </p:nvCxnSpPr>
            <p:spPr bwMode="auto">
              <a:xfrm>
                <a:off x="7279736" y="5292578"/>
                <a:ext cx="0" cy="167807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sp>
          <p:nvSpPr>
            <p:cNvPr id="161" name="160 Rectángulo"/>
            <p:cNvSpPr/>
            <p:nvPr/>
          </p:nvSpPr>
          <p:spPr bwMode="auto">
            <a:xfrm>
              <a:off x="7389586" y="3596018"/>
              <a:ext cx="540000" cy="42616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62" name="161 CuadroTexto"/>
            <p:cNvSpPr txBox="1"/>
            <p:nvPr/>
          </p:nvSpPr>
          <p:spPr>
            <a:xfrm>
              <a:off x="7786710" y="3095952"/>
              <a:ext cx="5860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200" dirty="0">
                  <a:solidFill>
                    <a:srgbClr val="FF0000"/>
                  </a:solidFill>
                </a:rPr>
                <a:t>FTD2</a:t>
              </a:r>
            </a:p>
          </p:txBody>
        </p:sp>
        <p:sp>
          <p:nvSpPr>
            <p:cNvPr id="166" name="165 CuadroTexto"/>
            <p:cNvSpPr txBox="1"/>
            <p:nvPr/>
          </p:nvSpPr>
          <p:spPr>
            <a:xfrm>
              <a:off x="7888111" y="3453142"/>
              <a:ext cx="97013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100" dirty="0">
                  <a:solidFill>
                    <a:srgbClr val="FF0000"/>
                  </a:solidFill>
                </a:rPr>
                <a:t>FTD1·FTD2</a:t>
              </a:r>
            </a:p>
          </p:txBody>
        </p:sp>
        <p:sp>
          <p:nvSpPr>
            <p:cNvPr id="170" name="169 CuadroTexto"/>
            <p:cNvSpPr txBox="1"/>
            <p:nvPr/>
          </p:nvSpPr>
          <p:spPr>
            <a:xfrm>
              <a:off x="7929586" y="5096216"/>
              <a:ext cx="53155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200" dirty="0">
                  <a:solidFill>
                    <a:srgbClr val="FF0000"/>
                  </a:solidFill>
                </a:rPr>
                <a:t>FTI2</a:t>
              </a:r>
            </a:p>
          </p:txBody>
        </p:sp>
        <p:sp>
          <p:nvSpPr>
            <p:cNvPr id="171" name="170 CuadroTexto"/>
            <p:cNvSpPr txBox="1"/>
            <p:nvPr/>
          </p:nvSpPr>
          <p:spPr>
            <a:xfrm>
              <a:off x="7858148" y="5453406"/>
              <a:ext cx="8707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100" dirty="0">
                  <a:solidFill>
                    <a:srgbClr val="FF0000"/>
                  </a:solidFill>
                </a:rPr>
                <a:t>FTI1·FTI2</a:t>
              </a:r>
            </a:p>
          </p:txBody>
        </p:sp>
        <p:sp>
          <p:nvSpPr>
            <p:cNvPr id="172" name="171 Rectángulo"/>
            <p:cNvSpPr/>
            <p:nvPr/>
          </p:nvSpPr>
          <p:spPr bwMode="auto">
            <a:xfrm>
              <a:off x="7358082" y="5596282"/>
              <a:ext cx="540000" cy="42616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cxnSp>
          <p:nvCxnSpPr>
            <p:cNvPr id="176" name="175 Forma"/>
            <p:cNvCxnSpPr/>
            <p:nvPr/>
          </p:nvCxnSpPr>
          <p:spPr bwMode="auto">
            <a:xfrm rot="5400000" flipH="1">
              <a:off x="3787461" y="3271293"/>
              <a:ext cx="4324941" cy="219111"/>
            </a:xfrm>
            <a:prstGeom prst="bentConnector4">
              <a:avLst>
                <a:gd name="adj1" fmla="val -5286"/>
                <a:gd name="adj2" fmla="val 637924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2" name="181 Forma"/>
            <p:cNvCxnSpPr/>
            <p:nvPr/>
          </p:nvCxnSpPr>
          <p:spPr bwMode="auto">
            <a:xfrm rot="5400000" flipH="1" flipV="1">
              <a:off x="5500689" y="3345769"/>
              <a:ext cx="4396379" cy="141595"/>
            </a:xfrm>
            <a:prstGeom prst="bentConnector4">
              <a:avLst>
                <a:gd name="adj1" fmla="val -5200"/>
                <a:gd name="adj2" fmla="val 944101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6" name="5 Rectángulo"/>
          <p:cNvSpPr/>
          <p:nvPr/>
        </p:nvSpPr>
        <p:spPr bwMode="auto">
          <a:xfrm>
            <a:off x="1403648" y="1661687"/>
            <a:ext cx="1584176" cy="162592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131840" y="1684546"/>
            <a:ext cx="652166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/>
              <a:t>V1</a:t>
            </a:r>
          </a:p>
          <a:p>
            <a:r>
              <a:rPr lang="es-ES" sz="1400" dirty="0"/>
              <a:t>VV1</a:t>
            </a:r>
          </a:p>
          <a:p>
            <a:r>
              <a:rPr lang="es-ES" sz="1400" dirty="0"/>
              <a:t>MD1</a:t>
            </a:r>
          </a:p>
          <a:p>
            <a:r>
              <a:rPr lang="es-ES" sz="1400" dirty="0"/>
              <a:t>MI1</a:t>
            </a:r>
          </a:p>
          <a:p>
            <a:r>
              <a:rPr lang="es-ES" sz="1400" dirty="0"/>
              <a:t>MD1</a:t>
            </a:r>
          </a:p>
          <a:p>
            <a:r>
              <a:rPr lang="es-ES" sz="1400" dirty="0">
                <a:solidFill>
                  <a:srgbClr val="FF0000"/>
                </a:solidFill>
              </a:rPr>
              <a:t>FTD1</a:t>
            </a:r>
          </a:p>
          <a:p>
            <a:r>
              <a:rPr lang="es-ES" sz="1400" dirty="0">
                <a:solidFill>
                  <a:srgbClr val="FF0000"/>
                </a:solidFill>
              </a:rPr>
              <a:t>FTI1</a:t>
            </a:r>
          </a:p>
        </p:txBody>
      </p:sp>
      <p:sp>
        <p:nvSpPr>
          <p:cNvPr id="111" name="110 CuadroTexto"/>
          <p:cNvSpPr txBox="1"/>
          <p:nvPr/>
        </p:nvSpPr>
        <p:spPr>
          <a:xfrm>
            <a:off x="667676" y="1700808"/>
            <a:ext cx="663964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1400" dirty="0"/>
              <a:t>LTH1</a:t>
            </a:r>
          </a:p>
          <a:p>
            <a:pPr algn="r"/>
            <a:r>
              <a:rPr lang="es-ES" sz="1400" dirty="0"/>
              <a:t>LTL1</a:t>
            </a:r>
          </a:p>
          <a:p>
            <a:pPr algn="r"/>
            <a:r>
              <a:rPr lang="es-ES" sz="1400" dirty="0"/>
              <a:t>FCD1</a:t>
            </a:r>
          </a:p>
          <a:p>
            <a:pPr algn="r"/>
            <a:r>
              <a:rPr lang="es-ES" sz="1400" dirty="0"/>
              <a:t>FCI1</a:t>
            </a:r>
          </a:p>
          <a:p>
            <a:pPr algn="r"/>
            <a:r>
              <a:rPr lang="es-ES" sz="1400" dirty="0">
                <a:solidFill>
                  <a:srgbClr val="FF0000"/>
                </a:solidFill>
              </a:rPr>
              <a:t>FTD2</a:t>
            </a:r>
          </a:p>
          <a:p>
            <a:pPr algn="r"/>
            <a:r>
              <a:rPr lang="es-ES" sz="1400" dirty="0">
                <a:solidFill>
                  <a:srgbClr val="FF0000"/>
                </a:solidFill>
              </a:rPr>
              <a:t>FTI2</a:t>
            </a:r>
          </a:p>
          <a:p>
            <a:pPr algn="r"/>
            <a:r>
              <a:rPr lang="es-ES" sz="1400" dirty="0"/>
              <a:t>P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627119" y="1313370"/>
            <a:ext cx="11372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VAGON 1</a:t>
            </a:r>
          </a:p>
        </p:txBody>
      </p:sp>
      <p:sp>
        <p:nvSpPr>
          <p:cNvPr id="126" name="125 Rectángulo"/>
          <p:cNvSpPr/>
          <p:nvPr/>
        </p:nvSpPr>
        <p:spPr bwMode="auto">
          <a:xfrm>
            <a:off x="1403648" y="4071582"/>
            <a:ext cx="1584176" cy="162592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45" name="144 CuadroTexto"/>
          <p:cNvSpPr txBox="1"/>
          <p:nvPr/>
        </p:nvSpPr>
        <p:spPr>
          <a:xfrm>
            <a:off x="3131840" y="4094441"/>
            <a:ext cx="652166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/>
              <a:t>V2</a:t>
            </a:r>
          </a:p>
          <a:p>
            <a:r>
              <a:rPr lang="es-ES" sz="1400" dirty="0"/>
              <a:t>VV2</a:t>
            </a:r>
          </a:p>
          <a:p>
            <a:r>
              <a:rPr lang="es-ES" sz="1400" dirty="0"/>
              <a:t>MD2</a:t>
            </a:r>
          </a:p>
          <a:p>
            <a:r>
              <a:rPr lang="es-ES" sz="1400" dirty="0"/>
              <a:t>MI2</a:t>
            </a:r>
          </a:p>
          <a:p>
            <a:r>
              <a:rPr lang="es-ES" sz="1400" dirty="0"/>
              <a:t>MD2</a:t>
            </a:r>
          </a:p>
          <a:p>
            <a:r>
              <a:rPr lang="es-ES" sz="1400" dirty="0">
                <a:solidFill>
                  <a:srgbClr val="FF0000"/>
                </a:solidFill>
              </a:rPr>
              <a:t>FTD2</a:t>
            </a:r>
          </a:p>
          <a:p>
            <a:r>
              <a:rPr lang="es-ES" sz="1400" dirty="0">
                <a:solidFill>
                  <a:srgbClr val="FF0000"/>
                </a:solidFill>
              </a:rPr>
              <a:t>FTI2</a:t>
            </a:r>
          </a:p>
        </p:txBody>
      </p:sp>
      <p:sp>
        <p:nvSpPr>
          <p:cNvPr id="151" name="150 CuadroTexto"/>
          <p:cNvSpPr txBox="1"/>
          <p:nvPr/>
        </p:nvSpPr>
        <p:spPr>
          <a:xfrm>
            <a:off x="667676" y="4077072"/>
            <a:ext cx="663964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1400" dirty="0"/>
              <a:t>LTH2</a:t>
            </a:r>
          </a:p>
          <a:p>
            <a:pPr algn="r"/>
            <a:r>
              <a:rPr lang="es-ES" sz="1400" dirty="0"/>
              <a:t>LTL2</a:t>
            </a:r>
          </a:p>
          <a:p>
            <a:pPr algn="r"/>
            <a:r>
              <a:rPr lang="es-ES" sz="1400" dirty="0"/>
              <a:t>FCD2</a:t>
            </a:r>
          </a:p>
          <a:p>
            <a:pPr algn="r"/>
            <a:r>
              <a:rPr lang="es-ES" sz="1400" dirty="0"/>
              <a:t>FCI2</a:t>
            </a:r>
          </a:p>
          <a:p>
            <a:pPr algn="r"/>
            <a:r>
              <a:rPr lang="es-ES" sz="1400" dirty="0">
                <a:solidFill>
                  <a:srgbClr val="FF0000"/>
                </a:solidFill>
              </a:rPr>
              <a:t>FTD1</a:t>
            </a:r>
          </a:p>
          <a:p>
            <a:pPr algn="r"/>
            <a:r>
              <a:rPr lang="es-ES" sz="1400" dirty="0">
                <a:solidFill>
                  <a:srgbClr val="FF0000"/>
                </a:solidFill>
              </a:rPr>
              <a:t>FTI1</a:t>
            </a:r>
          </a:p>
          <a:p>
            <a:pPr algn="r"/>
            <a:r>
              <a:rPr lang="es-ES" sz="1400" dirty="0"/>
              <a:t>P</a:t>
            </a:r>
          </a:p>
        </p:txBody>
      </p:sp>
      <p:sp>
        <p:nvSpPr>
          <p:cNvPr id="154" name="153 CuadroTexto"/>
          <p:cNvSpPr txBox="1"/>
          <p:nvPr/>
        </p:nvSpPr>
        <p:spPr>
          <a:xfrm>
            <a:off x="1627119" y="3723265"/>
            <a:ext cx="11372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VAGON 2</a:t>
            </a:r>
          </a:p>
        </p:txBody>
      </p:sp>
    </p:spTree>
    <p:extLst>
      <p:ext uri="{BB962C8B-B14F-4D97-AF65-F5344CB8AC3E}">
        <p14:creationId xmlns:p14="http://schemas.microsoft.com/office/powerpoint/2010/main" val="115256501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90" name="Rectangle 14"/>
          <p:cNvSpPr>
            <a:spLocks noChangeArrowheads="1"/>
          </p:cNvSpPr>
          <p:nvPr/>
        </p:nvSpPr>
        <p:spPr bwMode="auto">
          <a:xfrm>
            <a:off x="1420813" y="3103563"/>
            <a:ext cx="111125" cy="1333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s-ES_tradnl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1163" y="228600"/>
            <a:ext cx="8015287" cy="914400"/>
          </a:xfrm>
          <a:noFill/>
        </p:spPr>
        <p:txBody>
          <a:bodyPr lIns="92075" tIns="46038" rIns="92075" bIns="46038"/>
          <a:lstStyle/>
          <a:p>
            <a:r>
              <a:rPr lang="en-US" sz="4000" dirty="0"/>
              <a:t>Example: shared resource</a:t>
            </a:r>
          </a:p>
        </p:txBody>
      </p:sp>
      <p:sp>
        <p:nvSpPr>
          <p:cNvPr id="27653" name="Text Box 3"/>
          <p:cNvSpPr txBox="1">
            <a:spLocks noChangeArrowheads="1"/>
          </p:cNvSpPr>
          <p:nvPr/>
        </p:nvSpPr>
        <p:spPr bwMode="auto">
          <a:xfrm>
            <a:off x="6634163" y="2109788"/>
            <a:ext cx="1687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</a:rPr>
              <a:t>P</a:t>
            </a:r>
            <a:r>
              <a:rPr lang="en-US" sz="2400" dirty="0">
                <a:latin typeface="Times New Roman" pitchFamily="18" charset="0"/>
              </a:rPr>
              <a:t>: Switch</a:t>
            </a:r>
          </a:p>
        </p:txBody>
      </p:sp>
      <p:sp>
        <p:nvSpPr>
          <p:cNvPr id="613380" name="Text Box 4"/>
          <p:cNvSpPr txBox="1">
            <a:spLocks noChangeArrowheads="1"/>
          </p:cNvSpPr>
          <p:nvPr/>
        </p:nvSpPr>
        <p:spPr bwMode="auto">
          <a:xfrm>
            <a:off x="658813" y="2617788"/>
            <a:ext cx="6461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V1</a:t>
            </a:r>
          </a:p>
        </p:txBody>
      </p:sp>
      <p:sp>
        <p:nvSpPr>
          <p:cNvPr id="27655" name="Rectangle 13"/>
          <p:cNvSpPr>
            <a:spLocks noChangeArrowheads="1"/>
          </p:cNvSpPr>
          <p:nvPr/>
        </p:nvSpPr>
        <p:spPr bwMode="auto">
          <a:xfrm>
            <a:off x="463550" y="1473200"/>
            <a:ext cx="7772400" cy="955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400"/>
              <a:t>Transport wagon with </a:t>
            </a:r>
            <a:r>
              <a:rPr lang="en-US" sz="2400" b="1">
                <a:solidFill>
                  <a:srgbClr val="FF3300"/>
                </a:solidFill>
              </a:rPr>
              <a:t>a common track section</a:t>
            </a:r>
            <a:r>
              <a:rPr lang="en-US" sz="2400"/>
              <a:t>:</a:t>
            </a:r>
            <a:endParaRPr lang="en-US" sz="2400">
              <a:sym typeface="Symbol" pitchFamily="18" charset="2"/>
            </a:endParaRP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 rot="10800000">
            <a:off x="1376363" y="3027363"/>
            <a:ext cx="2247900" cy="60325"/>
            <a:chOff x="593" y="2074"/>
            <a:chExt cx="4687" cy="118"/>
          </a:xfrm>
        </p:grpSpPr>
        <p:sp>
          <p:nvSpPr>
            <p:cNvPr id="27959" name="Line 16"/>
            <p:cNvSpPr>
              <a:spLocks noChangeShapeType="1"/>
            </p:cNvSpPr>
            <p:nvPr/>
          </p:nvSpPr>
          <p:spPr bwMode="auto">
            <a:xfrm flipV="1">
              <a:off x="593" y="2184"/>
              <a:ext cx="45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7960" name="Line 17"/>
            <p:cNvSpPr>
              <a:spLocks noChangeShapeType="1"/>
            </p:cNvSpPr>
            <p:nvPr/>
          </p:nvSpPr>
          <p:spPr bwMode="auto">
            <a:xfrm flipV="1">
              <a:off x="689" y="2077"/>
              <a:ext cx="45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grpSp>
          <p:nvGrpSpPr>
            <p:cNvPr id="3" name="Group 18"/>
            <p:cNvGrpSpPr>
              <a:grpSpLocks/>
            </p:cNvGrpSpPr>
            <p:nvPr/>
          </p:nvGrpSpPr>
          <p:grpSpPr bwMode="auto">
            <a:xfrm>
              <a:off x="618" y="2074"/>
              <a:ext cx="2011" cy="113"/>
              <a:chOff x="618" y="2074"/>
              <a:chExt cx="2011" cy="113"/>
            </a:xfrm>
          </p:grpSpPr>
          <p:sp>
            <p:nvSpPr>
              <p:cNvPr id="27990" name="Line 19"/>
              <p:cNvSpPr>
                <a:spLocks noChangeShapeType="1"/>
              </p:cNvSpPr>
              <p:nvPr/>
            </p:nvSpPr>
            <p:spPr bwMode="auto">
              <a:xfrm flipV="1">
                <a:off x="618" y="208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91" name="Line 20"/>
              <p:cNvSpPr>
                <a:spLocks noChangeShapeType="1"/>
              </p:cNvSpPr>
              <p:nvPr/>
            </p:nvSpPr>
            <p:spPr bwMode="auto">
              <a:xfrm flipV="1">
                <a:off x="714" y="208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92" name="Line 21"/>
              <p:cNvSpPr>
                <a:spLocks noChangeShapeType="1"/>
              </p:cNvSpPr>
              <p:nvPr/>
            </p:nvSpPr>
            <p:spPr bwMode="auto">
              <a:xfrm flipV="1">
                <a:off x="810" y="208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93" name="Line 22"/>
              <p:cNvSpPr>
                <a:spLocks noChangeShapeType="1"/>
              </p:cNvSpPr>
              <p:nvPr/>
            </p:nvSpPr>
            <p:spPr bwMode="auto">
              <a:xfrm flipV="1">
                <a:off x="906" y="208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94" name="Line 23"/>
              <p:cNvSpPr>
                <a:spLocks noChangeShapeType="1"/>
              </p:cNvSpPr>
              <p:nvPr/>
            </p:nvSpPr>
            <p:spPr bwMode="auto">
              <a:xfrm flipV="1">
                <a:off x="1002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95" name="Line 24"/>
              <p:cNvSpPr>
                <a:spLocks noChangeShapeType="1"/>
              </p:cNvSpPr>
              <p:nvPr/>
            </p:nvSpPr>
            <p:spPr bwMode="auto">
              <a:xfrm flipV="1">
                <a:off x="1098" y="2083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96" name="Line 25"/>
              <p:cNvSpPr>
                <a:spLocks noChangeShapeType="1"/>
              </p:cNvSpPr>
              <p:nvPr/>
            </p:nvSpPr>
            <p:spPr bwMode="auto">
              <a:xfrm flipV="1">
                <a:off x="1194" y="208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97" name="Line 26"/>
              <p:cNvSpPr>
                <a:spLocks noChangeShapeType="1"/>
              </p:cNvSpPr>
              <p:nvPr/>
            </p:nvSpPr>
            <p:spPr bwMode="auto">
              <a:xfrm flipV="1">
                <a:off x="1290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98" name="Line 27"/>
              <p:cNvSpPr>
                <a:spLocks noChangeShapeType="1"/>
              </p:cNvSpPr>
              <p:nvPr/>
            </p:nvSpPr>
            <p:spPr bwMode="auto">
              <a:xfrm flipV="1">
                <a:off x="1386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99" name="Line 28"/>
              <p:cNvSpPr>
                <a:spLocks noChangeShapeType="1"/>
              </p:cNvSpPr>
              <p:nvPr/>
            </p:nvSpPr>
            <p:spPr bwMode="auto">
              <a:xfrm flipV="1">
                <a:off x="1482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8000" name="Line 29"/>
              <p:cNvSpPr>
                <a:spLocks noChangeShapeType="1"/>
              </p:cNvSpPr>
              <p:nvPr/>
            </p:nvSpPr>
            <p:spPr bwMode="auto">
              <a:xfrm flipV="1">
                <a:off x="1578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8001" name="Line 30"/>
              <p:cNvSpPr>
                <a:spLocks noChangeShapeType="1"/>
              </p:cNvSpPr>
              <p:nvPr/>
            </p:nvSpPr>
            <p:spPr bwMode="auto">
              <a:xfrm flipV="1">
                <a:off x="1674" y="207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8002" name="Line 31"/>
              <p:cNvSpPr>
                <a:spLocks noChangeShapeType="1"/>
              </p:cNvSpPr>
              <p:nvPr/>
            </p:nvSpPr>
            <p:spPr bwMode="auto">
              <a:xfrm flipV="1">
                <a:off x="1770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8003" name="Line 32"/>
              <p:cNvSpPr>
                <a:spLocks noChangeShapeType="1"/>
              </p:cNvSpPr>
              <p:nvPr/>
            </p:nvSpPr>
            <p:spPr bwMode="auto">
              <a:xfrm flipV="1">
                <a:off x="1866" y="207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8004" name="Line 33"/>
              <p:cNvSpPr>
                <a:spLocks noChangeShapeType="1"/>
              </p:cNvSpPr>
              <p:nvPr/>
            </p:nvSpPr>
            <p:spPr bwMode="auto">
              <a:xfrm flipV="1">
                <a:off x="1962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8005" name="Line 34"/>
              <p:cNvSpPr>
                <a:spLocks noChangeShapeType="1"/>
              </p:cNvSpPr>
              <p:nvPr/>
            </p:nvSpPr>
            <p:spPr bwMode="auto">
              <a:xfrm flipV="1">
                <a:off x="2058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8006" name="Line 35"/>
              <p:cNvSpPr>
                <a:spLocks noChangeShapeType="1"/>
              </p:cNvSpPr>
              <p:nvPr/>
            </p:nvSpPr>
            <p:spPr bwMode="auto">
              <a:xfrm flipV="1">
                <a:off x="2154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8007" name="Line 36"/>
              <p:cNvSpPr>
                <a:spLocks noChangeShapeType="1"/>
              </p:cNvSpPr>
              <p:nvPr/>
            </p:nvSpPr>
            <p:spPr bwMode="auto">
              <a:xfrm flipV="1">
                <a:off x="2250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8008" name="Line 37"/>
              <p:cNvSpPr>
                <a:spLocks noChangeShapeType="1"/>
              </p:cNvSpPr>
              <p:nvPr/>
            </p:nvSpPr>
            <p:spPr bwMode="auto">
              <a:xfrm flipV="1">
                <a:off x="2346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8009" name="Line 38"/>
              <p:cNvSpPr>
                <a:spLocks noChangeShapeType="1"/>
              </p:cNvSpPr>
              <p:nvPr/>
            </p:nvSpPr>
            <p:spPr bwMode="auto">
              <a:xfrm flipV="1">
                <a:off x="2442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8010" name="Line 39"/>
              <p:cNvSpPr>
                <a:spLocks noChangeShapeType="1"/>
              </p:cNvSpPr>
              <p:nvPr/>
            </p:nvSpPr>
            <p:spPr bwMode="auto">
              <a:xfrm flipV="1">
                <a:off x="2538" y="209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4" name="Group 40"/>
            <p:cNvGrpSpPr>
              <a:grpSpLocks/>
            </p:cNvGrpSpPr>
            <p:nvPr/>
          </p:nvGrpSpPr>
          <p:grpSpPr bwMode="auto">
            <a:xfrm>
              <a:off x="2625" y="2079"/>
              <a:ext cx="2011" cy="113"/>
              <a:chOff x="618" y="2074"/>
              <a:chExt cx="2011" cy="113"/>
            </a:xfrm>
          </p:grpSpPr>
          <p:sp>
            <p:nvSpPr>
              <p:cNvPr id="27969" name="Line 41"/>
              <p:cNvSpPr>
                <a:spLocks noChangeShapeType="1"/>
              </p:cNvSpPr>
              <p:nvPr/>
            </p:nvSpPr>
            <p:spPr bwMode="auto">
              <a:xfrm flipV="1">
                <a:off x="618" y="208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70" name="Line 42"/>
              <p:cNvSpPr>
                <a:spLocks noChangeShapeType="1"/>
              </p:cNvSpPr>
              <p:nvPr/>
            </p:nvSpPr>
            <p:spPr bwMode="auto">
              <a:xfrm flipV="1">
                <a:off x="714" y="208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71" name="Line 43"/>
              <p:cNvSpPr>
                <a:spLocks noChangeShapeType="1"/>
              </p:cNvSpPr>
              <p:nvPr/>
            </p:nvSpPr>
            <p:spPr bwMode="auto">
              <a:xfrm flipV="1">
                <a:off x="810" y="208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72" name="Line 44"/>
              <p:cNvSpPr>
                <a:spLocks noChangeShapeType="1"/>
              </p:cNvSpPr>
              <p:nvPr/>
            </p:nvSpPr>
            <p:spPr bwMode="auto">
              <a:xfrm flipV="1">
                <a:off x="906" y="208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73" name="Line 45"/>
              <p:cNvSpPr>
                <a:spLocks noChangeShapeType="1"/>
              </p:cNvSpPr>
              <p:nvPr/>
            </p:nvSpPr>
            <p:spPr bwMode="auto">
              <a:xfrm flipV="1">
                <a:off x="1002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74" name="Line 46"/>
              <p:cNvSpPr>
                <a:spLocks noChangeShapeType="1"/>
              </p:cNvSpPr>
              <p:nvPr/>
            </p:nvSpPr>
            <p:spPr bwMode="auto">
              <a:xfrm flipV="1">
                <a:off x="1098" y="2083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75" name="Line 47"/>
              <p:cNvSpPr>
                <a:spLocks noChangeShapeType="1"/>
              </p:cNvSpPr>
              <p:nvPr/>
            </p:nvSpPr>
            <p:spPr bwMode="auto">
              <a:xfrm flipV="1">
                <a:off x="1194" y="208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76" name="Line 48"/>
              <p:cNvSpPr>
                <a:spLocks noChangeShapeType="1"/>
              </p:cNvSpPr>
              <p:nvPr/>
            </p:nvSpPr>
            <p:spPr bwMode="auto">
              <a:xfrm flipV="1">
                <a:off x="1290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77" name="Line 49"/>
              <p:cNvSpPr>
                <a:spLocks noChangeShapeType="1"/>
              </p:cNvSpPr>
              <p:nvPr/>
            </p:nvSpPr>
            <p:spPr bwMode="auto">
              <a:xfrm flipV="1">
                <a:off x="1386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78" name="Line 50"/>
              <p:cNvSpPr>
                <a:spLocks noChangeShapeType="1"/>
              </p:cNvSpPr>
              <p:nvPr/>
            </p:nvSpPr>
            <p:spPr bwMode="auto">
              <a:xfrm flipV="1">
                <a:off x="1482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79" name="Line 51"/>
              <p:cNvSpPr>
                <a:spLocks noChangeShapeType="1"/>
              </p:cNvSpPr>
              <p:nvPr/>
            </p:nvSpPr>
            <p:spPr bwMode="auto">
              <a:xfrm flipV="1">
                <a:off x="1578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80" name="Line 52"/>
              <p:cNvSpPr>
                <a:spLocks noChangeShapeType="1"/>
              </p:cNvSpPr>
              <p:nvPr/>
            </p:nvSpPr>
            <p:spPr bwMode="auto">
              <a:xfrm flipV="1">
                <a:off x="1674" y="207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81" name="Line 53"/>
              <p:cNvSpPr>
                <a:spLocks noChangeShapeType="1"/>
              </p:cNvSpPr>
              <p:nvPr/>
            </p:nvSpPr>
            <p:spPr bwMode="auto">
              <a:xfrm flipV="1">
                <a:off x="1770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82" name="Line 54"/>
              <p:cNvSpPr>
                <a:spLocks noChangeShapeType="1"/>
              </p:cNvSpPr>
              <p:nvPr/>
            </p:nvSpPr>
            <p:spPr bwMode="auto">
              <a:xfrm flipV="1">
                <a:off x="1866" y="207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83" name="Line 55"/>
              <p:cNvSpPr>
                <a:spLocks noChangeShapeType="1"/>
              </p:cNvSpPr>
              <p:nvPr/>
            </p:nvSpPr>
            <p:spPr bwMode="auto">
              <a:xfrm flipV="1">
                <a:off x="1962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84" name="Line 56"/>
              <p:cNvSpPr>
                <a:spLocks noChangeShapeType="1"/>
              </p:cNvSpPr>
              <p:nvPr/>
            </p:nvSpPr>
            <p:spPr bwMode="auto">
              <a:xfrm flipV="1">
                <a:off x="2058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85" name="Line 57"/>
              <p:cNvSpPr>
                <a:spLocks noChangeShapeType="1"/>
              </p:cNvSpPr>
              <p:nvPr/>
            </p:nvSpPr>
            <p:spPr bwMode="auto">
              <a:xfrm flipV="1">
                <a:off x="2154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86" name="Line 58"/>
              <p:cNvSpPr>
                <a:spLocks noChangeShapeType="1"/>
              </p:cNvSpPr>
              <p:nvPr/>
            </p:nvSpPr>
            <p:spPr bwMode="auto">
              <a:xfrm flipV="1">
                <a:off x="2250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87" name="Line 59"/>
              <p:cNvSpPr>
                <a:spLocks noChangeShapeType="1"/>
              </p:cNvSpPr>
              <p:nvPr/>
            </p:nvSpPr>
            <p:spPr bwMode="auto">
              <a:xfrm flipV="1">
                <a:off x="2346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88" name="Line 60"/>
              <p:cNvSpPr>
                <a:spLocks noChangeShapeType="1"/>
              </p:cNvSpPr>
              <p:nvPr/>
            </p:nvSpPr>
            <p:spPr bwMode="auto">
              <a:xfrm flipV="1">
                <a:off x="2442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89" name="Line 61"/>
              <p:cNvSpPr>
                <a:spLocks noChangeShapeType="1"/>
              </p:cNvSpPr>
              <p:nvPr/>
            </p:nvSpPr>
            <p:spPr bwMode="auto">
              <a:xfrm flipV="1">
                <a:off x="2538" y="209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27963" name="Line 62"/>
            <p:cNvSpPr>
              <a:spLocks noChangeShapeType="1"/>
            </p:cNvSpPr>
            <p:nvPr/>
          </p:nvSpPr>
          <p:spPr bwMode="auto">
            <a:xfrm flipV="1">
              <a:off x="4663" y="2080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964" name="Line 63"/>
            <p:cNvSpPr>
              <a:spLocks noChangeShapeType="1"/>
            </p:cNvSpPr>
            <p:nvPr/>
          </p:nvSpPr>
          <p:spPr bwMode="auto">
            <a:xfrm flipV="1">
              <a:off x="4759" y="2078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965" name="Line 64"/>
            <p:cNvSpPr>
              <a:spLocks noChangeShapeType="1"/>
            </p:cNvSpPr>
            <p:nvPr/>
          </p:nvSpPr>
          <p:spPr bwMode="auto">
            <a:xfrm flipV="1">
              <a:off x="4855" y="2083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966" name="Line 65"/>
            <p:cNvSpPr>
              <a:spLocks noChangeShapeType="1"/>
            </p:cNvSpPr>
            <p:nvPr/>
          </p:nvSpPr>
          <p:spPr bwMode="auto">
            <a:xfrm flipV="1">
              <a:off x="4951" y="2081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967" name="Line 66"/>
            <p:cNvSpPr>
              <a:spLocks noChangeShapeType="1"/>
            </p:cNvSpPr>
            <p:nvPr/>
          </p:nvSpPr>
          <p:spPr bwMode="auto">
            <a:xfrm flipV="1">
              <a:off x="5047" y="2079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968" name="Line 67"/>
            <p:cNvSpPr>
              <a:spLocks noChangeShapeType="1"/>
            </p:cNvSpPr>
            <p:nvPr/>
          </p:nvSpPr>
          <p:spPr bwMode="auto">
            <a:xfrm flipV="1">
              <a:off x="5143" y="2077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27657" name="Text Box 68"/>
          <p:cNvSpPr txBox="1">
            <a:spLocks noChangeArrowheads="1"/>
          </p:cNvSpPr>
          <p:nvPr/>
        </p:nvSpPr>
        <p:spPr bwMode="auto">
          <a:xfrm>
            <a:off x="1244600" y="3201988"/>
            <a:ext cx="788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FCI1</a:t>
            </a:r>
          </a:p>
        </p:txBody>
      </p:sp>
      <p:sp>
        <p:nvSpPr>
          <p:cNvPr id="613445" name="Rectangle 69"/>
          <p:cNvSpPr>
            <a:spLocks noChangeArrowheads="1"/>
          </p:cNvSpPr>
          <p:nvPr/>
        </p:nvSpPr>
        <p:spPr bwMode="auto">
          <a:xfrm>
            <a:off x="3471863" y="3103563"/>
            <a:ext cx="111125" cy="1333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s-ES_tradnl"/>
          </a:p>
        </p:txBody>
      </p:sp>
      <p:grpSp>
        <p:nvGrpSpPr>
          <p:cNvPr id="5" name="Group 70"/>
          <p:cNvGrpSpPr>
            <a:grpSpLocks/>
          </p:cNvGrpSpPr>
          <p:nvPr/>
        </p:nvGrpSpPr>
        <p:grpSpPr bwMode="auto">
          <a:xfrm>
            <a:off x="1374775" y="2805113"/>
            <a:ext cx="387350" cy="295275"/>
            <a:chOff x="1512" y="2034"/>
            <a:chExt cx="244" cy="186"/>
          </a:xfrm>
        </p:grpSpPr>
        <p:sp>
          <p:nvSpPr>
            <p:cNvPr id="27952" name="AutoShape 71"/>
            <p:cNvSpPr>
              <a:spLocks noChangeArrowheads="1"/>
            </p:cNvSpPr>
            <p:nvPr/>
          </p:nvSpPr>
          <p:spPr bwMode="auto">
            <a:xfrm>
              <a:off x="1512" y="2034"/>
              <a:ext cx="244" cy="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5 w 21600"/>
                <a:gd name="T13" fmla="*/ 4500 h 21600"/>
                <a:gd name="T14" fmla="*/ 17085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grpSp>
          <p:nvGrpSpPr>
            <p:cNvPr id="6" name="Group 72"/>
            <p:cNvGrpSpPr>
              <a:grpSpLocks/>
            </p:cNvGrpSpPr>
            <p:nvPr/>
          </p:nvGrpSpPr>
          <p:grpSpPr bwMode="auto">
            <a:xfrm>
              <a:off x="1514" y="2036"/>
              <a:ext cx="242" cy="184"/>
              <a:chOff x="1514" y="2036"/>
              <a:chExt cx="242" cy="184"/>
            </a:xfrm>
          </p:grpSpPr>
          <p:sp>
            <p:nvSpPr>
              <p:cNvPr id="27954" name="Oval 73"/>
              <p:cNvSpPr>
                <a:spLocks noChangeArrowheads="1"/>
              </p:cNvSpPr>
              <p:nvPr/>
            </p:nvSpPr>
            <p:spPr bwMode="auto">
              <a:xfrm>
                <a:off x="1566" y="2154"/>
                <a:ext cx="56" cy="66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7955" name="Oval 74"/>
              <p:cNvSpPr>
                <a:spLocks noChangeArrowheads="1"/>
              </p:cNvSpPr>
              <p:nvPr/>
            </p:nvSpPr>
            <p:spPr bwMode="auto">
              <a:xfrm>
                <a:off x="1650" y="2154"/>
                <a:ext cx="56" cy="66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7956" name="Line 75"/>
              <p:cNvSpPr>
                <a:spLocks noChangeShapeType="1"/>
              </p:cNvSpPr>
              <p:nvPr/>
            </p:nvSpPr>
            <p:spPr bwMode="auto">
              <a:xfrm>
                <a:off x="1560" y="2142"/>
                <a:ext cx="15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57" name="Line 76"/>
              <p:cNvSpPr>
                <a:spLocks noChangeShapeType="1"/>
              </p:cNvSpPr>
              <p:nvPr/>
            </p:nvSpPr>
            <p:spPr bwMode="auto">
              <a:xfrm flipV="1">
                <a:off x="1702" y="2038"/>
                <a:ext cx="54" cy="11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58" name="Line 77"/>
              <p:cNvSpPr>
                <a:spLocks noChangeShapeType="1"/>
              </p:cNvSpPr>
              <p:nvPr/>
            </p:nvSpPr>
            <p:spPr bwMode="auto">
              <a:xfrm flipH="1" flipV="1">
                <a:off x="1514" y="2036"/>
                <a:ext cx="54" cy="11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</p:grpSp>
      <p:sp>
        <p:nvSpPr>
          <p:cNvPr id="27660" name="Text Box 85"/>
          <p:cNvSpPr txBox="1">
            <a:spLocks noChangeArrowheads="1"/>
          </p:cNvSpPr>
          <p:nvPr/>
        </p:nvSpPr>
        <p:spPr bwMode="auto">
          <a:xfrm>
            <a:off x="3165475" y="3162300"/>
            <a:ext cx="822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FCD1</a:t>
            </a:r>
          </a:p>
        </p:txBody>
      </p:sp>
      <p:sp>
        <p:nvSpPr>
          <p:cNvPr id="613463" name="Text Box 87"/>
          <p:cNvSpPr txBox="1">
            <a:spLocks noChangeArrowheads="1"/>
          </p:cNvSpPr>
          <p:nvPr/>
        </p:nvSpPr>
        <p:spPr bwMode="auto">
          <a:xfrm>
            <a:off x="1882775" y="2112963"/>
            <a:ext cx="1155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MD1</a:t>
            </a:r>
          </a:p>
        </p:txBody>
      </p:sp>
      <p:sp>
        <p:nvSpPr>
          <p:cNvPr id="613464" name="Text Box 88"/>
          <p:cNvSpPr txBox="1">
            <a:spLocks noChangeArrowheads="1"/>
          </p:cNvSpPr>
          <p:nvPr/>
        </p:nvSpPr>
        <p:spPr bwMode="auto">
          <a:xfrm>
            <a:off x="2889250" y="2100263"/>
            <a:ext cx="815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MI1</a:t>
            </a:r>
          </a:p>
        </p:txBody>
      </p:sp>
      <p:sp>
        <p:nvSpPr>
          <p:cNvPr id="27663" name="AutoShape 89"/>
          <p:cNvSpPr>
            <a:spLocks noChangeArrowheads="1"/>
          </p:cNvSpPr>
          <p:nvPr/>
        </p:nvSpPr>
        <p:spPr bwMode="auto">
          <a:xfrm>
            <a:off x="2051050" y="2668588"/>
            <a:ext cx="552450" cy="138112"/>
          </a:xfrm>
          <a:custGeom>
            <a:avLst/>
            <a:gdLst>
              <a:gd name="T0" fmla="*/ 271039136 w 21600"/>
              <a:gd name="T1" fmla="*/ 0 h 21600"/>
              <a:gd name="T2" fmla="*/ 0 w 21600"/>
              <a:gd name="T3" fmla="*/ 2823297 h 21600"/>
              <a:gd name="T4" fmla="*/ 271039136 w 21600"/>
              <a:gd name="T5" fmla="*/ 5646594 h 21600"/>
              <a:gd name="T6" fmla="*/ 361385958 w 21600"/>
              <a:gd name="T7" fmla="*/ 282329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7664" name="AutoShape 90"/>
          <p:cNvSpPr>
            <a:spLocks noChangeArrowheads="1"/>
          </p:cNvSpPr>
          <p:nvPr/>
        </p:nvSpPr>
        <p:spPr bwMode="auto">
          <a:xfrm flipH="1">
            <a:off x="2916238" y="2674938"/>
            <a:ext cx="552450" cy="138112"/>
          </a:xfrm>
          <a:custGeom>
            <a:avLst/>
            <a:gdLst>
              <a:gd name="T0" fmla="*/ 271039136 w 21600"/>
              <a:gd name="T1" fmla="*/ 0 h 21600"/>
              <a:gd name="T2" fmla="*/ 0 w 21600"/>
              <a:gd name="T3" fmla="*/ 2823297 h 21600"/>
              <a:gd name="T4" fmla="*/ 271039136 w 21600"/>
              <a:gd name="T5" fmla="*/ 5646594 h 21600"/>
              <a:gd name="T6" fmla="*/ 361385958 w 21600"/>
              <a:gd name="T7" fmla="*/ 282329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7667" name="Text Box 98"/>
          <p:cNvSpPr txBox="1">
            <a:spLocks noChangeArrowheads="1"/>
          </p:cNvSpPr>
          <p:nvPr/>
        </p:nvSpPr>
        <p:spPr bwMode="auto">
          <a:xfrm>
            <a:off x="6642100" y="2487613"/>
            <a:ext cx="1687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V</a:t>
            </a:r>
            <a:r>
              <a:rPr lang="en-US" sz="2400">
                <a:latin typeface="Times New Roman" pitchFamily="18" charset="0"/>
              </a:rPr>
              <a:t>: Valve</a:t>
            </a:r>
          </a:p>
        </p:txBody>
      </p:sp>
      <p:sp>
        <p:nvSpPr>
          <p:cNvPr id="613479" name="Text Box 103"/>
          <p:cNvSpPr txBox="1">
            <a:spLocks noChangeArrowheads="1"/>
          </p:cNvSpPr>
          <p:nvPr/>
        </p:nvSpPr>
        <p:spPr bwMode="auto">
          <a:xfrm>
            <a:off x="611188" y="4270375"/>
            <a:ext cx="6461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V2</a:t>
            </a:r>
          </a:p>
        </p:txBody>
      </p:sp>
      <p:sp>
        <p:nvSpPr>
          <p:cNvPr id="613488" name="Rectangle 112"/>
          <p:cNvSpPr>
            <a:spLocks noChangeArrowheads="1"/>
          </p:cNvSpPr>
          <p:nvPr/>
        </p:nvSpPr>
        <p:spPr bwMode="auto">
          <a:xfrm>
            <a:off x="1373188" y="4778375"/>
            <a:ext cx="111125" cy="1333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s-ES_tradnl"/>
          </a:p>
        </p:txBody>
      </p:sp>
      <p:sp>
        <p:nvSpPr>
          <p:cNvPr id="27670" name="Text Box 166"/>
          <p:cNvSpPr txBox="1">
            <a:spLocks noChangeArrowheads="1"/>
          </p:cNvSpPr>
          <p:nvPr/>
        </p:nvSpPr>
        <p:spPr bwMode="auto">
          <a:xfrm>
            <a:off x="1230313" y="4821238"/>
            <a:ext cx="788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FCI2</a:t>
            </a:r>
          </a:p>
        </p:txBody>
      </p:sp>
      <p:sp>
        <p:nvSpPr>
          <p:cNvPr id="613543" name="Rectangle 167"/>
          <p:cNvSpPr>
            <a:spLocks noChangeArrowheads="1"/>
          </p:cNvSpPr>
          <p:nvPr/>
        </p:nvSpPr>
        <p:spPr bwMode="auto">
          <a:xfrm>
            <a:off x="3551238" y="4799013"/>
            <a:ext cx="111125" cy="1333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s-ES_tradnl"/>
          </a:p>
        </p:txBody>
      </p:sp>
      <p:sp>
        <p:nvSpPr>
          <p:cNvPr id="613560" name="Text Box 184"/>
          <p:cNvSpPr txBox="1">
            <a:spLocks noChangeArrowheads="1"/>
          </p:cNvSpPr>
          <p:nvPr/>
        </p:nvSpPr>
        <p:spPr bwMode="auto">
          <a:xfrm>
            <a:off x="1708150" y="3754438"/>
            <a:ext cx="1155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MD2</a:t>
            </a:r>
          </a:p>
        </p:txBody>
      </p:sp>
      <p:sp>
        <p:nvSpPr>
          <p:cNvPr id="613561" name="Text Box 185"/>
          <p:cNvSpPr txBox="1">
            <a:spLocks noChangeArrowheads="1"/>
          </p:cNvSpPr>
          <p:nvPr/>
        </p:nvSpPr>
        <p:spPr bwMode="auto">
          <a:xfrm>
            <a:off x="2725738" y="3776663"/>
            <a:ext cx="815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MI2</a:t>
            </a:r>
          </a:p>
        </p:txBody>
      </p:sp>
      <p:sp>
        <p:nvSpPr>
          <p:cNvPr id="27674" name="AutoShape 186"/>
          <p:cNvSpPr>
            <a:spLocks noChangeArrowheads="1"/>
          </p:cNvSpPr>
          <p:nvPr/>
        </p:nvSpPr>
        <p:spPr bwMode="auto">
          <a:xfrm>
            <a:off x="1898650" y="4310063"/>
            <a:ext cx="552450" cy="138112"/>
          </a:xfrm>
          <a:custGeom>
            <a:avLst/>
            <a:gdLst>
              <a:gd name="T0" fmla="*/ 271039136 w 21600"/>
              <a:gd name="T1" fmla="*/ 0 h 21600"/>
              <a:gd name="T2" fmla="*/ 0 w 21600"/>
              <a:gd name="T3" fmla="*/ 2823297 h 21600"/>
              <a:gd name="T4" fmla="*/ 271039136 w 21600"/>
              <a:gd name="T5" fmla="*/ 5646594 h 21600"/>
              <a:gd name="T6" fmla="*/ 361385958 w 21600"/>
              <a:gd name="T7" fmla="*/ 282329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7675" name="AutoShape 187"/>
          <p:cNvSpPr>
            <a:spLocks noChangeArrowheads="1"/>
          </p:cNvSpPr>
          <p:nvPr/>
        </p:nvSpPr>
        <p:spPr bwMode="auto">
          <a:xfrm flipH="1">
            <a:off x="2740025" y="4329113"/>
            <a:ext cx="552450" cy="138112"/>
          </a:xfrm>
          <a:custGeom>
            <a:avLst/>
            <a:gdLst>
              <a:gd name="T0" fmla="*/ 271039136 w 21600"/>
              <a:gd name="T1" fmla="*/ 0 h 21600"/>
              <a:gd name="T2" fmla="*/ 0 w 21600"/>
              <a:gd name="T3" fmla="*/ 2823297 h 21600"/>
              <a:gd name="T4" fmla="*/ 271039136 w 21600"/>
              <a:gd name="T5" fmla="*/ 5646594 h 21600"/>
              <a:gd name="T6" fmla="*/ 361385958 w 21600"/>
              <a:gd name="T7" fmla="*/ 282329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7678" name="Text Box 195"/>
          <p:cNvSpPr txBox="1">
            <a:spLocks noChangeArrowheads="1"/>
          </p:cNvSpPr>
          <p:nvPr/>
        </p:nvSpPr>
        <p:spPr bwMode="auto">
          <a:xfrm>
            <a:off x="3225800" y="4846638"/>
            <a:ext cx="822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FCD2</a:t>
            </a:r>
          </a:p>
        </p:txBody>
      </p:sp>
      <p:grpSp>
        <p:nvGrpSpPr>
          <p:cNvPr id="7" name="Group 196"/>
          <p:cNvGrpSpPr>
            <a:grpSpLocks/>
          </p:cNvGrpSpPr>
          <p:nvPr/>
        </p:nvGrpSpPr>
        <p:grpSpPr bwMode="auto">
          <a:xfrm>
            <a:off x="7491413" y="4003675"/>
            <a:ext cx="1414462" cy="541338"/>
            <a:chOff x="3038" y="2574"/>
            <a:chExt cx="891" cy="917"/>
          </a:xfrm>
        </p:grpSpPr>
        <p:sp>
          <p:nvSpPr>
            <p:cNvPr id="27936" name="Rectangle 197"/>
            <p:cNvSpPr>
              <a:spLocks noChangeArrowheads="1"/>
            </p:cNvSpPr>
            <p:nvPr/>
          </p:nvSpPr>
          <p:spPr bwMode="auto">
            <a:xfrm>
              <a:off x="3038" y="2778"/>
              <a:ext cx="811" cy="71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937" name="Line 198"/>
            <p:cNvSpPr>
              <a:spLocks noChangeShapeType="1"/>
            </p:cNvSpPr>
            <p:nvPr/>
          </p:nvSpPr>
          <p:spPr bwMode="auto">
            <a:xfrm flipV="1">
              <a:off x="3038" y="2574"/>
              <a:ext cx="0" cy="91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7938" name="Line 199"/>
            <p:cNvSpPr>
              <a:spLocks noChangeShapeType="1"/>
            </p:cNvSpPr>
            <p:nvPr/>
          </p:nvSpPr>
          <p:spPr bwMode="auto">
            <a:xfrm flipV="1">
              <a:off x="3849" y="2574"/>
              <a:ext cx="0" cy="8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7939" name="Rectangle 200"/>
            <p:cNvSpPr>
              <a:spLocks noChangeArrowheads="1"/>
            </p:cNvSpPr>
            <p:nvPr/>
          </p:nvSpPr>
          <p:spPr bwMode="auto">
            <a:xfrm>
              <a:off x="3832" y="3434"/>
              <a:ext cx="95" cy="49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940" name="Line 201"/>
            <p:cNvSpPr>
              <a:spLocks noChangeShapeType="1"/>
            </p:cNvSpPr>
            <p:nvPr/>
          </p:nvSpPr>
          <p:spPr bwMode="auto">
            <a:xfrm>
              <a:off x="3038" y="3491"/>
              <a:ext cx="89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7941" name="Line 202"/>
            <p:cNvSpPr>
              <a:spLocks noChangeShapeType="1"/>
            </p:cNvSpPr>
            <p:nvPr/>
          </p:nvSpPr>
          <p:spPr bwMode="auto">
            <a:xfrm>
              <a:off x="3838" y="3423"/>
              <a:ext cx="8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8" name="Group 203"/>
          <p:cNvGrpSpPr>
            <a:grpSpLocks/>
          </p:cNvGrpSpPr>
          <p:nvPr/>
        </p:nvGrpSpPr>
        <p:grpSpPr bwMode="auto">
          <a:xfrm>
            <a:off x="1327150" y="4446588"/>
            <a:ext cx="387350" cy="295275"/>
            <a:chOff x="1512" y="2034"/>
            <a:chExt cx="244" cy="186"/>
          </a:xfrm>
        </p:grpSpPr>
        <p:sp>
          <p:nvSpPr>
            <p:cNvPr id="27929" name="AutoShape 204"/>
            <p:cNvSpPr>
              <a:spLocks noChangeArrowheads="1"/>
            </p:cNvSpPr>
            <p:nvPr/>
          </p:nvSpPr>
          <p:spPr bwMode="auto">
            <a:xfrm>
              <a:off x="1512" y="2034"/>
              <a:ext cx="244" cy="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5 w 21600"/>
                <a:gd name="T13" fmla="*/ 4500 h 21600"/>
                <a:gd name="T14" fmla="*/ 17085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grpSp>
          <p:nvGrpSpPr>
            <p:cNvPr id="9" name="Group 205"/>
            <p:cNvGrpSpPr>
              <a:grpSpLocks/>
            </p:cNvGrpSpPr>
            <p:nvPr/>
          </p:nvGrpSpPr>
          <p:grpSpPr bwMode="auto">
            <a:xfrm>
              <a:off x="1514" y="2036"/>
              <a:ext cx="242" cy="184"/>
              <a:chOff x="1514" y="2036"/>
              <a:chExt cx="242" cy="184"/>
            </a:xfrm>
          </p:grpSpPr>
          <p:sp>
            <p:nvSpPr>
              <p:cNvPr id="27931" name="Oval 206"/>
              <p:cNvSpPr>
                <a:spLocks noChangeArrowheads="1"/>
              </p:cNvSpPr>
              <p:nvPr/>
            </p:nvSpPr>
            <p:spPr bwMode="auto">
              <a:xfrm>
                <a:off x="1566" y="2154"/>
                <a:ext cx="56" cy="66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7932" name="Oval 207"/>
              <p:cNvSpPr>
                <a:spLocks noChangeArrowheads="1"/>
              </p:cNvSpPr>
              <p:nvPr/>
            </p:nvSpPr>
            <p:spPr bwMode="auto">
              <a:xfrm>
                <a:off x="1650" y="2154"/>
                <a:ext cx="56" cy="66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7933" name="Line 208"/>
              <p:cNvSpPr>
                <a:spLocks noChangeShapeType="1"/>
              </p:cNvSpPr>
              <p:nvPr/>
            </p:nvSpPr>
            <p:spPr bwMode="auto">
              <a:xfrm>
                <a:off x="1560" y="2142"/>
                <a:ext cx="15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34" name="Line 209"/>
              <p:cNvSpPr>
                <a:spLocks noChangeShapeType="1"/>
              </p:cNvSpPr>
              <p:nvPr/>
            </p:nvSpPr>
            <p:spPr bwMode="auto">
              <a:xfrm flipV="1">
                <a:off x="1702" y="2038"/>
                <a:ext cx="54" cy="11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35" name="Line 210"/>
              <p:cNvSpPr>
                <a:spLocks noChangeShapeType="1"/>
              </p:cNvSpPr>
              <p:nvPr/>
            </p:nvSpPr>
            <p:spPr bwMode="auto">
              <a:xfrm flipH="1" flipV="1">
                <a:off x="1514" y="2036"/>
                <a:ext cx="54" cy="11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</p:grpSp>
      <p:grpSp>
        <p:nvGrpSpPr>
          <p:cNvPr id="10" name="Group 479"/>
          <p:cNvGrpSpPr>
            <a:grpSpLocks/>
          </p:cNvGrpSpPr>
          <p:nvPr/>
        </p:nvGrpSpPr>
        <p:grpSpPr bwMode="auto">
          <a:xfrm>
            <a:off x="741363" y="3971925"/>
            <a:ext cx="842962" cy="458788"/>
            <a:chOff x="361" y="2564"/>
            <a:chExt cx="679" cy="402"/>
          </a:xfrm>
        </p:grpSpPr>
        <p:grpSp>
          <p:nvGrpSpPr>
            <p:cNvPr id="11" name="Group 104"/>
            <p:cNvGrpSpPr>
              <a:grpSpLocks/>
            </p:cNvGrpSpPr>
            <p:nvPr/>
          </p:nvGrpSpPr>
          <p:grpSpPr bwMode="auto">
            <a:xfrm>
              <a:off x="538" y="2564"/>
              <a:ext cx="180" cy="272"/>
              <a:chOff x="3360" y="2208"/>
              <a:chExt cx="384" cy="768"/>
            </a:xfrm>
          </p:grpSpPr>
          <p:sp>
            <p:nvSpPr>
              <p:cNvPr id="27922" name="Line 105"/>
              <p:cNvSpPr>
                <a:spLocks noChangeShapeType="1"/>
              </p:cNvSpPr>
              <p:nvPr/>
            </p:nvSpPr>
            <p:spPr bwMode="auto">
              <a:xfrm>
                <a:off x="3360" y="268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7923" name="Line 106"/>
              <p:cNvSpPr>
                <a:spLocks noChangeShapeType="1"/>
              </p:cNvSpPr>
              <p:nvPr/>
            </p:nvSpPr>
            <p:spPr bwMode="auto">
              <a:xfrm>
                <a:off x="3744" y="268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7924" name="Line 107"/>
              <p:cNvSpPr>
                <a:spLocks noChangeShapeType="1"/>
              </p:cNvSpPr>
              <p:nvPr/>
            </p:nvSpPr>
            <p:spPr bwMode="auto">
              <a:xfrm flipH="1">
                <a:off x="3360" y="2688"/>
                <a:ext cx="384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7925" name="Line 108"/>
              <p:cNvSpPr>
                <a:spLocks noChangeShapeType="1"/>
              </p:cNvSpPr>
              <p:nvPr/>
            </p:nvSpPr>
            <p:spPr bwMode="auto">
              <a:xfrm>
                <a:off x="3360" y="2688"/>
                <a:ext cx="384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7926" name="Line 109"/>
              <p:cNvSpPr>
                <a:spLocks noChangeShapeType="1"/>
              </p:cNvSpPr>
              <p:nvPr/>
            </p:nvSpPr>
            <p:spPr bwMode="auto">
              <a:xfrm flipV="1">
                <a:off x="3552" y="254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7927" name="Rectangle 110"/>
              <p:cNvSpPr>
                <a:spLocks noChangeArrowheads="1"/>
              </p:cNvSpPr>
              <p:nvPr/>
            </p:nvSpPr>
            <p:spPr bwMode="auto">
              <a:xfrm>
                <a:off x="3408" y="2208"/>
                <a:ext cx="288" cy="3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7928" name="AutoShape 111"/>
              <p:cNvSpPr>
                <a:spLocks noChangeArrowheads="1"/>
              </p:cNvSpPr>
              <p:nvPr/>
            </p:nvSpPr>
            <p:spPr bwMode="auto">
              <a:xfrm>
                <a:off x="3408" y="2208"/>
                <a:ext cx="288" cy="336"/>
              </a:xfrm>
              <a:prstGeom prst="rtTriangl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sp>
          <p:nvSpPr>
            <p:cNvPr id="27920" name="AutoShape 211"/>
            <p:cNvSpPr>
              <a:spLocks noChangeArrowheads="1"/>
            </p:cNvSpPr>
            <p:nvPr/>
          </p:nvSpPr>
          <p:spPr bwMode="auto">
            <a:xfrm rot="5400000">
              <a:off x="770" y="2696"/>
              <a:ext cx="218" cy="32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385 w 21600"/>
                <a:gd name="T13" fmla="*/ 2884 h 21600"/>
                <a:gd name="T14" fmla="*/ 18231 w 21600"/>
                <a:gd name="T15" fmla="*/ 925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921" name="Rectangle 212"/>
            <p:cNvSpPr>
              <a:spLocks noChangeArrowheads="1"/>
            </p:cNvSpPr>
            <p:nvPr/>
          </p:nvSpPr>
          <p:spPr bwMode="auto">
            <a:xfrm>
              <a:off x="361" y="2743"/>
              <a:ext cx="174" cy="74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</p:grpSp>
      <p:grpSp>
        <p:nvGrpSpPr>
          <p:cNvPr id="12" name="Group 213"/>
          <p:cNvGrpSpPr>
            <a:grpSpLocks/>
          </p:cNvGrpSpPr>
          <p:nvPr/>
        </p:nvGrpSpPr>
        <p:grpSpPr bwMode="auto">
          <a:xfrm rot="10800000">
            <a:off x="1358900" y="4741863"/>
            <a:ext cx="2247900" cy="60325"/>
            <a:chOff x="593" y="2074"/>
            <a:chExt cx="4687" cy="118"/>
          </a:xfrm>
        </p:grpSpPr>
        <p:sp>
          <p:nvSpPr>
            <p:cNvPr id="27867" name="Line 214"/>
            <p:cNvSpPr>
              <a:spLocks noChangeShapeType="1"/>
            </p:cNvSpPr>
            <p:nvPr/>
          </p:nvSpPr>
          <p:spPr bwMode="auto">
            <a:xfrm flipV="1">
              <a:off x="593" y="2184"/>
              <a:ext cx="45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7868" name="Line 215"/>
            <p:cNvSpPr>
              <a:spLocks noChangeShapeType="1"/>
            </p:cNvSpPr>
            <p:nvPr/>
          </p:nvSpPr>
          <p:spPr bwMode="auto">
            <a:xfrm flipV="1">
              <a:off x="689" y="2077"/>
              <a:ext cx="45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grpSp>
          <p:nvGrpSpPr>
            <p:cNvPr id="13" name="Group 216"/>
            <p:cNvGrpSpPr>
              <a:grpSpLocks/>
            </p:cNvGrpSpPr>
            <p:nvPr/>
          </p:nvGrpSpPr>
          <p:grpSpPr bwMode="auto">
            <a:xfrm>
              <a:off x="618" y="2074"/>
              <a:ext cx="2011" cy="113"/>
              <a:chOff x="618" y="2074"/>
              <a:chExt cx="2011" cy="113"/>
            </a:xfrm>
          </p:grpSpPr>
          <p:sp>
            <p:nvSpPr>
              <p:cNvPr id="27898" name="Line 217"/>
              <p:cNvSpPr>
                <a:spLocks noChangeShapeType="1"/>
              </p:cNvSpPr>
              <p:nvPr/>
            </p:nvSpPr>
            <p:spPr bwMode="auto">
              <a:xfrm flipV="1">
                <a:off x="618" y="208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99" name="Line 218"/>
              <p:cNvSpPr>
                <a:spLocks noChangeShapeType="1"/>
              </p:cNvSpPr>
              <p:nvPr/>
            </p:nvSpPr>
            <p:spPr bwMode="auto">
              <a:xfrm flipV="1">
                <a:off x="714" y="208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00" name="Line 219"/>
              <p:cNvSpPr>
                <a:spLocks noChangeShapeType="1"/>
              </p:cNvSpPr>
              <p:nvPr/>
            </p:nvSpPr>
            <p:spPr bwMode="auto">
              <a:xfrm flipV="1">
                <a:off x="810" y="208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01" name="Line 220"/>
              <p:cNvSpPr>
                <a:spLocks noChangeShapeType="1"/>
              </p:cNvSpPr>
              <p:nvPr/>
            </p:nvSpPr>
            <p:spPr bwMode="auto">
              <a:xfrm flipV="1">
                <a:off x="906" y="208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02" name="Line 221"/>
              <p:cNvSpPr>
                <a:spLocks noChangeShapeType="1"/>
              </p:cNvSpPr>
              <p:nvPr/>
            </p:nvSpPr>
            <p:spPr bwMode="auto">
              <a:xfrm flipV="1">
                <a:off x="1002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03" name="Line 222"/>
              <p:cNvSpPr>
                <a:spLocks noChangeShapeType="1"/>
              </p:cNvSpPr>
              <p:nvPr/>
            </p:nvSpPr>
            <p:spPr bwMode="auto">
              <a:xfrm flipV="1">
                <a:off x="1098" y="2083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04" name="Line 223"/>
              <p:cNvSpPr>
                <a:spLocks noChangeShapeType="1"/>
              </p:cNvSpPr>
              <p:nvPr/>
            </p:nvSpPr>
            <p:spPr bwMode="auto">
              <a:xfrm flipV="1">
                <a:off x="1194" y="208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05" name="Line 224"/>
              <p:cNvSpPr>
                <a:spLocks noChangeShapeType="1"/>
              </p:cNvSpPr>
              <p:nvPr/>
            </p:nvSpPr>
            <p:spPr bwMode="auto">
              <a:xfrm flipV="1">
                <a:off x="1290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06" name="Line 225"/>
              <p:cNvSpPr>
                <a:spLocks noChangeShapeType="1"/>
              </p:cNvSpPr>
              <p:nvPr/>
            </p:nvSpPr>
            <p:spPr bwMode="auto">
              <a:xfrm flipV="1">
                <a:off x="1386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07" name="Line 226"/>
              <p:cNvSpPr>
                <a:spLocks noChangeShapeType="1"/>
              </p:cNvSpPr>
              <p:nvPr/>
            </p:nvSpPr>
            <p:spPr bwMode="auto">
              <a:xfrm flipV="1">
                <a:off x="1482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08" name="Line 227"/>
              <p:cNvSpPr>
                <a:spLocks noChangeShapeType="1"/>
              </p:cNvSpPr>
              <p:nvPr/>
            </p:nvSpPr>
            <p:spPr bwMode="auto">
              <a:xfrm flipV="1">
                <a:off x="1578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09" name="Line 228"/>
              <p:cNvSpPr>
                <a:spLocks noChangeShapeType="1"/>
              </p:cNvSpPr>
              <p:nvPr/>
            </p:nvSpPr>
            <p:spPr bwMode="auto">
              <a:xfrm flipV="1">
                <a:off x="1674" y="207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10" name="Line 229"/>
              <p:cNvSpPr>
                <a:spLocks noChangeShapeType="1"/>
              </p:cNvSpPr>
              <p:nvPr/>
            </p:nvSpPr>
            <p:spPr bwMode="auto">
              <a:xfrm flipV="1">
                <a:off x="1770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11" name="Line 230"/>
              <p:cNvSpPr>
                <a:spLocks noChangeShapeType="1"/>
              </p:cNvSpPr>
              <p:nvPr/>
            </p:nvSpPr>
            <p:spPr bwMode="auto">
              <a:xfrm flipV="1">
                <a:off x="1866" y="207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12" name="Line 231"/>
              <p:cNvSpPr>
                <a:spLocks noChangeShapeType="1"/>
              </p:cNvSpPr>
              <p:nvPr/>
            </p:nvSpPr>
            <p:spPr bwMode="auto">
              <a:xfrm flipV="1">
                <a:off x="1962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13" name="Line 232"/>
              <p:cNvSpPr>
                <a:spLocks noChangeShapeType="1"/>
              </p:cNvSpPr>
              <p:nvPr/>
            </p:nvSpPr>
            <p:spPr bwMode="auto">
              <a:xfrm flipV="1">
                <a:off x="2058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14" name="Line 233"/>
              <p:cNvSpPr>
                <a:spLocks noChangeShapeType="1"/>
              </p:cNvSpPr>
              <p:nvPr/>
            </p:nvSpPr>
            <p:spPr bwMode="auto">
              <a:xfrm flipV="1">
                <a:off x="2154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15" name="Line 234"/>
              <p:cNvSpPr>
                <a:spLocks noChangeShapeType="1"/>
              </p:cNvSpPr>
              <p:nvPr/>
            </p:nvSpPr>
            <p:spPr bwMode="auto">
              <a:xfrm flipV="1">
                <a:off x="2250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16" name="Line 235"/>
              <p:cNvSpPr>
                <a:spLocks noChangeShapeType="1"/>
              </p:cNvSpPr>
              <p:nvPr/>
            </p:nvSpPr>
            <p:spPr bwMode="auto">
              <a:xfrm flipV="1">
                <a:off x="2346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17" name="Line 236"/>
              <p:cNvSpPr>
                <a:spLocks noChangeShapeType="1"/>
              </p:cNvSpPr>
              <p:nvPr/>
            </p:nvSpPr>
            <p:spPr bwMode="auto">
              <a:xfrm flipV="1">
                <a:off x="2442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918" name="Line 237"/>
              <p:cNvSpPr>
                <a:spLocks noChangeShapeType="1"/>
              </p:cNvSpPr>
              <p:nvPr/>
            </p:nvSpPr>
            <p:spPr bwMode="auto">
              <a:xfrm flipV="1">
                <a:off x="2538" y="209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14" name="Group 238"/>
            <p:cNvGrpSpPr>
              <a:grpSpLocks/>
            </p:cNvGrpSpPr>
            <p:nvPr/>
          </p:nvGrpSpPr>
          <p:grpSpPr bwMode="auto">
            <a:xfrm>
              <a:off x="2625" y="2079"/>
              <a:ext cx="2011" cy="113"/>
              <a:chOff x="618" y="2074"/>
              <a:chExt cx="2011" cy="113"/>
            </a:xfrm>
          </p:grpSpPr>
          <p:sp>
            <p:nvSpPr>
              <p:cNvPr id="27877" name="Line 239"/>
              <p:cNvSpPr>
                <a:spLocks noChangeShapeType="1"/>
              </p:cNvSpPr>
              <p:nvPr/>
            </p:nvSpPr>
            <p:spPr bwMode="auto">
              <a:xfrm flipV="1">
                <a:off x="618" y="208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78" name="Line 240"/>
              <p:cNvSpPr>
                <a:spLocks noChangeShapeType="1"/>
              </p:cNvSpPr>
              <p:nvPr/>
            </p:nvSpPr>
            <p:spPr bwMode="auto">
              <a:xfrm flipV="1">
                <a:off x="714" y="208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79" name="Line 241"/>
              <p:cNvSpPr>
                <a:spLocks noChangeShapeType="1"/>
              </p:cNvSpPr>
              <p:nvPr/>
            </p:nvSpPr>
            <p:spPr bwMode="auto">
              <a:xfrm flipV="1">
                <a:off x="810" y="208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80" name="Line 242"/>
              <p:cNvSpPr>
                <a:spLocks noChangeShapeType="1"/>
              </p:cNvSpPr>
              <p:nvPr/>
            </p:nvSpPr>
            <p:spPr bwMode="auto">
              <a:xfrm flipV="1">
                <a:off x="906" y="208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81" name="Line 243"/>
              <p:cNvSpPr>
                <a:spLocks noChangeShapeType="1"/>
              </p:cNvSpPr>
              <p:nvPr/>
            </p:nvSpPr>
            <p:spPr bwMode="auto">
              <a:xfrm flipV="1">
                <a:off x="1002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82" name="Line 244"/>
              <p:cNvSpPr>
                <a:spLocks noChangeShapeType="1"/>
              </p:cNvSpPr>
              <p:nvPr/>
            </p:nvSpPr>
            <p:spPr bwMode="auto">
              <a:xfrm flipV="1">
                <a:off x="1098" y="2083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83" name="Line 245"/>
              <p:cNvSpPr>
                <a:spLocks noChangeShapeType="1"/>
              </p:cNvSpPr>
              <p:nvPr/>
            </p:nvSpPr>
            <p:spPr bwMode="auto">
              <a:xfrm flipV="1">
                <a:off x="1194" y="208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84" name="Line 246"/>
              <p:cNvSpPr>
                <a:spLocks noChangeShapeType="1"/>
              </p:cNvSpPr>
              <p:nvPr/>
            </p:nvSpPr>
            <p:spPr bwMode="auto">
              <a:xfrm flipV="1">
                <a:off x="1290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85" name="Line 247"/>
              <p:cNvSpPr>
                <a:spLocks noChangeShapeType="1"/>
              </p:cNvSpPr>
              <p:nvPr/>
            </p:nvSpPr>
            <p:spPr bwMode="auto">
              <a:xfrm flipV="1">
                <a:off x="1386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86" name="Line 248"/>
              <p:cNvSpPr>
                <a:spLocks noChangeShapeType="1"/>
              </p:cNvSpPr>
              <p:nvPr/>
            </p:nvSpPr>
            <p:spPr bwMode="auto">
              <a:xfrm flipV="1">
                <a:off x="1482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87" name="Line 249"/>
              <p:cNvSpPr>
                <a:spLocks noChangeShapeType="1"/>
              </p:cNvSpPr>
              <p:nvPr/>
            </p:nvSpPr>
            <p:spPr bwMode="auto">
              <a:xfrm flipV="1">
                <a:off x="1578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88" name="Line 250"/>
              <p:cNvSpPr>
                <a:spLocks noChangeShapeType="1"/>
              </p:cNvSpPr>
              <p:nvPr/>
            </p:nvSpPr>
            <p:spPr bwMode="auto">
              <a:xfrm flipV="1">
                <a:off x="1674" y="207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89" name="Line 251"/>
              <p:cNvSpPr>
                <a:spLocks noChangeShapeType="1"/>
              </p:cNvSpPr>
              <p:nvPr/>
            </p:nvSpPr>
            <p:spPr bwMode="auto">
              <a:xfrm flipV="1">
                <a:off x="1770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90" name="Line 252"/>
              <p:cNvSpPr>
                <a:spLocks noChangeShapeType="1"/>
              </p:cNvSpPr>
              <p:nvPr/>
            </p:nvSpPr>
            <p:spPr bwMode="auto">
              <a:xfrm flipV="1">
                <a:off x="1866" y="207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91" name="Line 253"/>
              <p:cNvSpPr>
                <a:spLocks noChangeShapeType="1"/>
              </p:cNvSpPr>
              <p:nvPr/>
            </p:nvSpPr>
            <p:spPr bwMode="auto">
              <a:xfrm flipV="1">
                <a:off x="1962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92" name="Line 254"/>
              <p:cNvSpPr>
                <a:spLocks noChangeShapeType="1"/>
              </p:cNvSpPr>
              <p:nvPr/>
            </p:nvSpPr>
            <p:spPr bwMode="auto">
              <a:xfrm flipV="1">
                <a:off x="2058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93" name="Line 255"/>
              <p:cNvSpPr>
                <a:spLocks noChangeShapeType="1"/>
              </p:cNvSpPr>
              <p:nvPr/>
            </p:nvSpPr>
            <p:spPr bwMode="auto">
              <a:xfrm flipV="1">
                <a:off x="2154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94" name="Line 256"/>
              <p:cNvSpPr>
                <a:spLocks noChangeShapeType="1"/>
              </p:cNvSpPr>
              <p:nvPr/>
            </p:nvSpPr>
            <p:spPr bwMode="auto">
              <a:xfrm flipV="1">
                <a:off x="2250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95" name="Line 257"/>
              <p:cNvSpPr>
                <a:spLocks noChangeShapeType="1"/>
              </p:cNvSpPr>
              <p:nvPr/>
            </p:nvSpPr>
            <p:spPr bwMode="auto">
              <a:xfrm flipV="1">
                <a:off x="2346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96" name="Line 258"/>
              <p:cNvSpPr>
                <a:spLocks noChangeShapeType="1"/>
              </p:cNvSpPr>
              <p:nvPr/>
            </p:nvSpPr>
            <p:spPr bwMode="auto">
              <a:xfrm flipV="1">
                <a:off x="2442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97" name="Line 259"/>
              <p:cNvSpPr>
                <a:spLocks noChangeShapeType="1"/>
              </p:cNvSpPr>
              <p:nvPr/>
            </p:nvSpPr>
            <p:spPr bwMode="auto">
              <a:xfrm flipV="1">
                <a:off x="2538" y="209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27871" name="Line 260"/>
            <p:cNvSpPr>
              <a:spLocks noChangeShapeType="1"/>
            </p:cNvSpPr>
            <p:nvPr/>
          </p:nvSpPr>
          <p:spPr bwMode="auto">
            <a:xfrm flipV="1">
              <a:off x="4663" y="2080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872" name="Line 261"/>
            <p:cNvSpPr>
              <a:spLocks noChangeShapeType="1"/>
            </p:cNvSpPr>
            <p:nvPr/>
          </p:nvSpPr>
          <p:spPr bwMode="auto">
            <a:xfrm flipV="1">
              <a:off x="4759" y="2078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873" name="Line 262"/>
            <p:cNvSpPr>
              <a:spLocks noChangeShapeType="1"/>
            </p:cNvSpPr>
            <p:nvPr/>
          </p:nvSpPr>
          <p:spPr bwMode="auto">
            <a:xfrm flipV="1">
              <a:off x="4855" y="2083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874" name="Line 263"/>
            <p:cNvSpPr>
              <a:spLocks noChangeShapeType="1"/>
            </p:cNvSpPr>
            <p:nvPr/>
          </p:nvSpPr>
          <p:spPr bwMode="auto">
            <a:xfrm flipV="1">
              <a:off x="4951" y="2081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875" name="Line 264"/>
            <p:cNvSpPr>
              <a:spLocks noChangeShapeType="1"/>
            </p:cNvSpPr>
            <p:nvPr/>
          </p:nvSpPr>
          <p:spPr bwMode="auto">
            <a:xfrm flipV="1">
              <a:off x="5047" y="2079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876" name="Line 265"/>
            <p:cNvSpPr>
              <a:spLocks noChangeShapeType="1"/>
            </p:cNvSpPr>
            <p:nvPr/>
          </p:nvSpPr>
          <p:spPr bwMode="auto">
            <a:xfrm flipV="1">
              <a:off x="5143" y="2077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15" name="Group 266"/>
          <p:cNvGrpSpPr>
            <a:grpSpLocks/>
          </p:cNvGrpSpPr>
          <p:nvPr/>
        </p:nvGrpSpPr>
        <p:grpSpPr bwMode="auto">
          <a:xfrm rot="10800000">
            <a:off x="5507038" y="3879850"/>
            <a:ext cx="2247900" cy="60325"/>
            <a:chOff x="593" y="2074"/>
            <a:chExt cx="4687" cy="118"/>
          </a:xfrm>
        </p:grpSpPr>
        <p:sp>
          <p:nvSpPr>
            <p:cNvPr id="27815" name="Line 267"/>
            <p:cNvSpPr>
              <a:spLocks noChangeShapeType="1"/>
            </p:cNvSpPr>
            <p:nvPr/>
          </p:nvSpPr>
          <p:spPr bwMode="auto">
            <a:xfrm flipV="1">
              <a:off x="593" y="2184"/>
              <a:ext cx="45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7816" name="Line 268"/>
            <p:cNvSpPr>
              <a:spLocks noChangeShapeType="1"/>
            </p:cNvSpPr>
            <p:nvPr/>
          </p:nvSpPr>
          <p:spPr bwMode="auto">
            <a:xfrm flipV="1">
              <a:off x="689" y="2077"/>
              <a:ext cx="45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grpSp>
          <p:nvGrpSpPr>
            <p:cNvPr id="16" name="Group 269"/>
            <p:cNvGrpSpPr>
              <a:grpSpLocks/>
            </p:cNvGrpSpPr>
            <p:nvPr/>
          </p:nvGrpSpPr>
          <p:grpSpPr bwMode="auto">
            <a:xfrm>
              <a:off x="618" y="2074"/>
              <a:ext cx="2011" cy="113"/>
              <a:chOff x="618" y="2074"/>
              <a:chExt cx="2011" cy="113"/>
            </a:xfrm>
          </p:grpSpPr>
          <p:sp>
            <p:nvSpPr>
              <p:cNvPr id="27846" name="Line 270"/>
              <p:cNvSpPr>
                <a:spLocks noChangeShapeType="1"/>
              </p:cNvSpPr>
              <p:nvPr/>
            </p:nvSpPr>
            <p:spPr bwMode="auto">
              <a:xfrm flipV="1">
                <a:off x="618" y="208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47" name="Line 271"/>
              <p:cNvSpPr>
                <a:spLocks noChangeShapeType="1"/>
              </p:cNvSpPr>
              <p:nvPr/>
            </p:nvSpPr>
            <p:spPr bwMode="auto">
              <a:xfrm flipV="1">
                <a:off x="714" y="208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48" name="Line 272"/>
              <p:cNvSpPr>
                <a:spLocks noChangeShapeType="1"/>
              </p:cNvSpPr>
              <p:nvPr/>
            </p:nvSpPr>
            <p:spPr bwMode="auto">
              <a:xfrm flipV="1">
                <a:off x="810" y="208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49" name="Line 273"/>
              <p:cNvSpPr>
                <a:spLocks noChangeShapeType="1"/>
              </p:cNvSpPr>
              <p:nvPr/>
            </p:nvSpPr>
            <p:spPr bwMode="auto">
              <a:xfrm flipV="1">
                <a:off x="906" y="208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50" name="Line 274"/>
              <p:cNvSpPr>
                <a:spLocks noChangeShapeType="1"/>
              </p:cNvSpPr>
              <p:nvPr/>
            </p:nvSpPr>
            <p:spPr bwMode="auto">
              <a:xfrm flipV="1">
                <a:off x="1002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51" name="Line 275"/>
              <p:cNvSpPr>
                <a:spLocks noChangeShapeType="1"/>
              </p:cNvSpPr>
              <p:nvPr/>
            </p:nvSpPr>
            <p:spPr bwMode="auto">
              <a:xfrm flipV="1">
                <a:off x="1098" y="2083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52" name="Line 276"/>
              <p:cNvSpPr>
                <a:spLocks noChangeShapeType="1"/>
              </p:cNvSpPr>
              <p:nvPr/>
            </p:nvSpPr>
            <p:spPr bwMode="auto">
              <a:xfrm flipV="1">
                <a:off x="1194" y="208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53" name="Line 277"/>
              <p:cNvSpPr>
                <a:spLocks noChangeShapeType="1"/>
              </p:cNvSpPr>
              <p:nvPr/>
            </p:nvSpPr>
            <p:spPr bwMode="auto">
              <a:xfrm flipV="1">
                <a:off x="1290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54" name="Line 278"/>
              <p:cNvSpPr>
                <a:spLocks noChangeShapeType="1"/>
              </p:cNvSpPr>
              <p:nvPr/>
            </p:nvSpPr>
            <p:spPr bwMode="auto">
              <a:xfrm flipV="1">
                <a:off x="1386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55" name="Line 279"/>
              <p:cNvSpPr>
                <a:spLocks noChangeShapeType="1"/>
              </p:cNvSpPr>
              <p:nvPr/>
            </p:nvSpPr>
            <p:spPr bwMode="auto">
              <a:xfrm flipV="1">
                <a:off x="1482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56" name="Line 280"/>
              <p:cNvSpPr>
                <a:spLocks noChangeShapeType="1"/>
              </p:cNvSpPr>
              <p:nvPr/>
            </p:nvSpPr>
            <p:spPr bwMode="auto">
              <a:xfrm flipV="1">
                <a:off x="1578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57" name="Line 281"/>
              <p:cNvSpPr>
                <a:spLocks noChangeShapeType="1"/>
              </p:cNvSpPr>
              <p:nvPr/>
            </p:nvSpPr>
            <p:spPr bwMode="auto">
              <a:xfrm flipV="1">
                <a:off x="1674" y="207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58" name="Line 282"/>
              <p:cNvSpPr>
                <a:spLocks noChangeShapeType="1"/>
              </p:cNvSpPr>
              <p:nvPr/>
            </p:nvSpPr>
            <p:spPr bwMode="auto">
              <a:xfrm flipV="1">
                <a:off x="1770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59" name="Line 283"/>
              <p:cNvSpPr>
                <a:spLocks noChangeShapeType="1"/>
              </p:cNvSpPr>
              <p:nvPr/>
            </p:nvSpPr>
            <p:spPr bwMode="auto">
              <a:xfrm flipV="1">
                <a:off x="1866" y="207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60" name="Line 284"/>
              <p:cNvSpPr>
                <a:spLocks noChangeShapeType="1"/>
              </p:cNvSpPr>
              <p:nvPr/>
            </p:nvSpPr>
            <p:spPr bwMode="auto">
              <a:xfrm flipV="1">
                <a:off x="1962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61" name="Line 285"/>
              <p:cNvSpPr>
                <a:spLocks noChangeShapeType="1"/>
              </p:cNvSpPr>
              <p:nvPr/>
            </p:nvSpPr>
            <p:spPr bwMode="auto">
              <a:xfrm flipV="1">
                <a:off x="2058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62" name="Line 286"/>
              <p:cNvSpPr>
                <a:spLocks noChangeShapeType="1"/>
              </p:cNvSpPr>
              <p:nvPr/>
            </p:nvSpPr>
            <p:spPr bwMode="auto">
              <a:xfrm flipV="1">
                <a:off x="2154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63" name="Line 287"/>
              <p:cNvSpPr>
                <a:spLocks noChangeShapeType="1"/>
              </p:cNvSpPr>
              <p:nvPr/>
            </p:nvSpPr>
            <p:spPr bwMode="auto">
              <a:xfrm flipV="1">
                <a:off x="2250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64" name="Line 288"/>
              <p:cNvSpPr>
                <a:spLocks noChangeShapeType="1"/>
              </p:cNvSpPr>
              <p:nvPr/>
            </p:nvSpPr>
            <p:spPr bwMode="auto">
              <a:xfrm flipV="1">
                <a:off x="2346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65" name="Line 289"/>
              <p:cNvSpPr>
                <a:spLocks noChangeShapeType="1"/>
              </p:cNvSpPr>
              <p:nvPr/>
            </p:nvSpPr>
            <p:spPr bwMode="auto">
              <a:xfrm flipV="1">
                <a:off x="2442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66" name="Line 290"/>
              <p:cNvSpPr>
                <a:spLocks noChangeShapeType="1"/>
              </p:cNvSpPr>
              <p:nvPr/>
            </p:nvSpPr>
            <p:spPr bwMode="auto">
              <a:xfrm flipV="1">
                <a:off x="2538" y="209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17" name="Group 291"/>
            <p:cNvGrpSpPr>
              <a:grpSpLocks/>
            </p:cNvGrpSpPr>
            <p:nvPr/>
          </p:nvGrpSpPr>
          <p:grpSpPr bwMode="auto">
            <a:xfrm>
              <a:off x="2625" y="2079"/>
              <a:ext cx="2011" cy="113"/>
              <a:chOff x="618" y="2074"/>
              <a:chExt cx="2011" cy="113"/>
            </a:xfrm>
          </p:grpSpPr>
          <p:sp>
            <p:nvSpPr>
              <p:cNvPr id="27825" name="Line 292"/>
              <p:cNvSpPr>
                <a:spLocks noChangeShapeType="1"/>
              </p:cNvSpPr>
              <p:nvPr/>
            </p:nvSpPr>
            <p:spPr bwMode="auto">
              <a:xfrm flipV="1">
                <a:off x="618" y="208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26" name="Line 293"/>
              <p:cNvSpPr>
                <a:spLocks noChangeShapeType="1"/>
              </p:cNvSpPr>
              <p:nvPr/>
            </p:nvSpPr>
            <p:spPr bwMode="auto">
              <a:xfrm flipV="1">
                <a:off x="714" y="208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27" name="Line 294"/>
              <p:cNvSpPr>
                <a:spLocks noChangeShapeType="1"/>
              </p:cNvSpPr>
              <p:nvPr/>
            </p:nvSpPr>
            <p:spPr bwMode="auto">
              <a:xfrm flipV="1">
                <a:off x="810" y="208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28" name="Line 295"/>
              <p:cNvSpPr>
                <a:spLocks noChangeShapeType="1"/>
              </p:cNvSpPr>
              <p:nvPr/>
            </p:nvSpPr>
            <p:spPr bwMode="auto">
              <a:xfrm flipV="1">
                <a:off x="906" y="208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29" name="Line 296"/>
              <p:cNvSpPr>
                <a:spLocks noChangeShapeType="1"/>
              </p:cNvSpPr>
              <p:nvPr/>
            </p:nvSpPr>
            <p:spPr bwMode="auto">
              <a:xfrm flipV="1">
                <a:off x="1002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30" name="Line 297"/>
              <p:cNvSpPr>
                <a:spLocks noChangeShapeType="1"/>
              </p:cNvSpPr>
              <p:nvPr/>
            </p:nvSpPr>
            <p:spPr bwMode="auto">
              <a:xfrm flipV="1">
                <a:off x="1098" y="2083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31" name="Line 298"/>
              <p:cNvSpPr>
                <a:spLocks noChangeShapeType="1"/>
              </p:cNvSpPr>
              <p:nvPr/>
            </p:nvSpPr>
            <p:spPr bwMode="auto">
              <a:xfrm flipV="1">
                <a:off x="1194" y="208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32" name="Line 299"/>
              <p:cNvSpPr>
                <a:spLocks noChangeShapeType="1"/>
              </p:cNvSpPr>
              <p:nvPr/>
            </p:nvSpPr>
            <p:spPr bwMode="auto">
              <a:xfrm flipV="1">
                <a:off x="1290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33" name="Line 300"/>
              <p:cNvSpPr>
                <a:spLocks noChangeShapeType="1"/>
              </p:cNvSpPr>
              <p:nvPr/>
            </p:nvSpPr>
            <p:spPr bwMode="auto">
              <a:xfrm flipV="1">
                <a:off x="1386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34" name="Line 301"/>
              <p:cNvSpPr>
                <a:spLocks noChangeShapeType="1"/>
              </p:cNvSpPr>
              <p:nvPr/>
            </p:nvSpPr>
            <p:spPr bwMode="auto">
              <a:xfrm flipV="1">
                <a:off x="1482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35" name="Line 302"/>
              <p:cNvSpPr>
                <a:spLocks noChangeShapeType="1"/>
              </p:cNvSpPr>
              <p:nvPr/>
            </p:nvSpPr>
            <p:spPr bwMode="auto">
              <a:xfrm flipV="1">
                <a:off x="1578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36" name="Line 303"/>
              <p:cNvSpPr>
                <a:spLocks noChangeShapeType="1"/>
              </p:cNvSpPr>
              <p:nvPr/>
            </p:nvSpPr>
            <p:spPr bwMode="auto">
              <a:xfrm flipV="1">
                <a:off x="1674" y="207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37" name="Line 304"/>
              <p:cNvSpPr>
                <a:spLocks noChangeShapeType="1"/>
              </p:cNvSpPr>
              <p:nvPr/>
            </p:nvSpPr>
            <p:spPr bwMode="auto">
              <a:xfrm flipV="1">
                <a:off x="1770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38" name="Line 305"/>
              <p:cNvSpPr>
                <a:spLocks noChangeShapeType="1"/>
              </p:cNvSpPr>
              <p:nvPr/>
            </p:nvSpPr>
            <p:spPr bwMode="auto">
              <a:xfrm flipV="1">
                <a:off x="1866" y="207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39" name="Line 306"/>
              <p:cNvSpPr>
                <a:spLocks noChangeShapeType="1"/>
              </p:cNvSpPr>
              <p:nvPr/>
            </p:nvSpPr>
            <p:spPr bwMode="auto">
              <a:xfrm flipV="1">
                <a:off x="1962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40" name="Line 307"/>
              <p:cNvSpPr>
                <a:spLocks noChangeShapeType="1"/>
              </p:cNvSpPr>
              <p:nvPr/>
            </p:nvSpPr>
            <p:spPr bwMode="auto">
              <a:xfrm flipV="1">
                <a:off x="2058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41" name="Line 308"/>
              <p:cNvSpPr>
                <a:spLocks noChangeShapeType="1"/>
              </p:cNvSpPr>
              <p:nvPr/>
            </p:nvSpPr>
            <p:spPr bwMode="auto">
              <a:xfrm flipV="1">
                <a:off x="2154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42" name="Line 309"/>
              <p:cNvSpPr>
                <a:spLocks noChangeShapeType="1"/>
              </p:cNvSpPr>
              <p:nvPr/>
            </p:nvSpPr>
            <p:spPr bwMode="auto">
              <a:xfrm flipV="1">
                <a:off x="2250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43" name="Line 310"/>
              <p:cNvSpPr>
                <a:spLocks noChangeShapeType="1"/>
              </p:cNvSpPr>
              <p:nvPr/>
            </p:nvSpPr>
            <p:spPr bwMode="auto">
              <a:xfrm flipV="1">
                <a:off x="2346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44" name="Line 311"/>
              <p:cNvSpPr>
                <a:spLocks noChangeShapeType="1"/>
              </p:cNvSpPr>
              <p:nvPr/>
            </p:nvSpPr>
            <p:spPr bwMode="auto">
              <a:xfrm flipV="1">
                <a:off x="2442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45" name="Line 312"/>
              <p:cNvSpPr>
                <a:spLocks noChangeShapeType="1"/>
              </p:cNvSpPr>
              <p:nvPr/>
            </p:nvSpPr>
            <p:spPr bwMode="auto">
              <a:xfrm flipV="1">
                <a:off x="2538" y="209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27819" name="Line 313"/>
            <p:cNvSpPr>
              <a:spLocks noChangeShapeType="1"/>
            </p:cNvSpPr>
            <p:nvPr/>
          </p:nvSpPr>
          <p:spPr bwMode="auto">
            <a:xfrm flipV="1">
              <a:off x="4663" y="2080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820" name="Line 314"/>
            <p:cNvSpPr>
              <a:spLocks noChangeShapeType="1"/>
            </p:cNvSpPr>
            <p:nvPr/>
          </p:nvSpPr>
          <p:spPr bwMode="auto">
            <a:xfrm flipV="1">
              <a:off x="4759" y="2078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821" name="Line 315"/>
            <p:cNvSpPr>
              <a:spLocks noChangeShapeType="1"/>
            </p:cNvSpPr>
            <p:nvPr/>
          </p:nvSpPr>
          <p:spPr bwMode="auto">
            <a:xfrm flipV="1">
              <a:off x="4855" y="2083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822" name="Line 316"/>
            <p:cNvSpPr>
              <a:spLocks noChangeShapeType="1"/>
            </p:cNvSpPr>
            <p:nvPr/>
          </p:nvSpPr>
          <p:spPr bwMode="auto">
            <a:xfrm flipV="1">
              <a:off x="4951" y="2081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823" name="Line 317"/>
            <p:cNvSpPr>
              <a:spLocks noChangeShapeType="1"/>
            </p:cNvSpPr>
            <p:nvPr/>
          </p:nvSpPr>
          <p:spPr bwMode="auto">
            <a:xfrm flipV="1">
              <a:off x="5047" y="2079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824" name="Line 318"/>
            <p:cNvSpPr>
              <a:spLocks noChangeShapeType="1"/>
            </p:cNvSpPr>
            <p:nvPr/>
          </p:nvSpPr>
          <p:spPr bwMode="auto">
            <a:xfrm flipV="1">
              <a:off x="5143" y="2077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18" name="Group 373"/>
          <p:cNvGrpSpPr>
            <a:grpSpLocks/>
          </p:cNvGrpSpPr>
          <p:nvPr/>
        </p:nvGrpSpPr>
        <p:grpSpPr bwMode="auto">
          <a:xfrm rot="9430821">
            <a:off x="3467100" y="4305300"/>
            <a:ext cx="2247900" cy="60325"/>
            <a:chOff x="593" y="2074"/>
            <a:chExt cx="4687" cy="118"/>
          </a:xfrm>
        </p:grpSpPr>
        <p:sp>
          <p:nvSpPr>
            <p:cNvPr id="27763" name="Line 374"/>
            <p:cNvSpPr>
              <a:spLocks noChangeShapeType="1"/>
            </p:cNvSpPr>
            <p:nvPr/>
          </p:nvSpPr>
          <p:spPr bwMode="auto">
            <a:xfrm flipV="1">
              <a:off x="593" y="2184"/>
              <a:ext cx="45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7764" name="Line 375"/>
            <p:cNvSpPr>
              <a:spLocks noChangeShapeType="1"/>
            </p:cNvSpPr>
            <p:nvPr/>
          </p:nvSpPr>
          <p:spPr bwMode="auto">
            <a:xfrm flipV="1">
              <a:off x="689" y="2077"/>
              <a:ext cx="45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grpSp>
          <p:nvGrpSpPr>
            <p:cNvPr id="19" name="Group 376"/>
            <p:cNvGrpSpPr>
              <a:grpSpLocks/>
            </p:cNvGrpSpPr>
            <p:nvPr/>
          </p:nvGrpSpPr>
          <p:grpSpPr bwMode="auto">
            <a:xfrm>
              <a:off x="618" y="2074"/>
              <a:ext cx="2011" cy="113"/>
              <a:chOff x="618" y="2074"/>
              <a:chExt cx="2011" cy="113"/>
            </a:xfrm>
          </p:grpSpPr>
          <p:sp>
            <p:nvSpPr>
              <p:cNvPr id="27794" name="Line 377"/>
              <p:cNvSpPr>
                <a:spLocks noChangeShapeType="1"/>
              </p:cNvSpPr>
              <p:nvPr/>
            </p:nvSpPr>
            <p:spPr bwMode="auto">
              <a:xfrm flipV="1">
                <a:off x="618" y="208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95" name="Line 378"/>
              <p:cNvSpPr>
                <a:spLocks noChangeShapeType="1"/>
              </p:cNvSpPr>
              <p:nvPr/>
            </p:nvSpPr>
            <p:spPr bwMode="auto">
              <a:xfrm flipV="1">
                <a:off x="714" y="208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96" name="Line 379"/>
              <p:cNvSpPr>
                <a:spLocks noChangeShapeType="1"/>
              </p:cNvSpPr>
              <p:nvPr/>
            </p:nvSpPr>
            <p:spPr bwMode="auto">
              <a:xfrm flipV="1">
                <a:off x="810" y="208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97" name="Line 380"/>
              <p:cNvSpPr>
                <a:spLocks noChangeShapeType="1"/>
              </p:cNvSpPr>
              <p:nvPr/>
            </p:nvSpPr>
            <p:spPr bwMode="auto">
              <a:xfrm flipV="1">
                <a:off x="906" y="208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98" name="Line 381"/>
              <p:cNvSpPr>
                <a:spLocks noChangeShapeType="1"/>
              </p:cNvSpPr>
              <p:nvPr/>
            </p:nvSpPr>
            <p:spPr bwMode="auto">
              <a:xfrm flipV="1">
                <a:off x="1002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99" name="Line 382"/>
              <p:cNvSpPr>
                <a:spLocks noChangeShapeType="1"/>
              </p:cNvSpPr>
              <p:nvPr/>
            </p:nvSpPr>
            <p:spPr bwMode="auto">
              <a:xfrm flipV="1">
                <a:off x="1098" y="2083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00" name="Line 383"/>
              <p:cNvSpPr>
                <a:spLocks noChangeShapeType="1"/>
              </p:cNvSpPr>
              <p:nvPr/>
            </p:nvSpPr>
            <p:spPr bwMode="auto">
              <a:xfrm flipV="1">
                <a:off x="1194" y="208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01" name="Line 384"/>
              <p:cNvSpPr>
                <a:spLocks noChangeShapeType="1"/>
              </p:cNvSpPr>
              <p:nvPr/>
            </p:nvSpPr>
            <p:spPr bwMode="auto">
              <a:xfrm flipV="1">
                <a:off x="1290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02" name="Line 385"/>
              <p:cNvSpPr>
                <a:spLocks noChangeShapeType="1"/>
              </p:cNvSpPr>
              <p:nvPr/>
            </p:nvSpPr>
            <p:spPr bwMode="auto">
              <a:xfrm flipV="1">
                <a:off x="1386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03" name="Line 386"/>
              <p:cNvSpPr>
                <a:spLocks noChangeShapeType="1"/>
              </p:cNvSpPr>
              <p:nvPr/>
            </p:nvSpPr>
            <p:spPr bwMode="auto">
              <a:xfrm flipV="1">
                <a:off x="1482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04" name="Line 387"/>
              <p:cNvSpPr>
                <a:spLocks noChangeShapeType="1"/>
              </p:cNvSpPr>
              <p:nvPr/>
            </p:nvSpPr>
            <p:spPr bwMode="auto">
              <a:xfrm flipV="1">
                <a:off x="1578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05" name="Line 388"/>
              <p:cNvSpPr>
                <a:spLocks noChangeShapeType="1"/>
              </p:cNvSpPr>
              <p:nvPr/>
            </p:nvSpPr>
            <p:spPr bwMode="auto">
              <a:xfrm flipV="1">
                <a:off x="1674" y="207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06" name="Line 389"/>
              <p:cNvSpPr>
                <a:spLocks noChangeShapeType="1"/>
              </p:cNvSpPr>
              <p:nvPr/>
            </p:nvSpPr>
            <p:spPr bwMode="auto">
              <a:xfrm flipV="1">
                <a:off x="1770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07" name="Line 390"/>
              <p:cNvSpPr>
                <a:spLocks noChangeShapeType="1"/>
              </p:cNvSpPr>
              <p:nvPr/>
            </p:nvSpPr>
            <p:spPr bwMode="auto">
              <a:xfrm flipV="1">
                <a:off x="1866" y="207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08" name="Line 391"/>
              <p:cNvSpPr>
                <a:spLocks noChangeShapeType="1"/>
              </p:cNvSpPr>
              <p:nvPr/>
            </p:nvSpPr>
            <p:spPr bwMode="auto">
              <a:xfrm flipV="1">
                <a:off x="1962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09" name="Line 392"/>
              <p:cNvSpPr>
                <a:spLocks noChangeShapeType="1"/>
              </p:cNvSpPr>
              <p:nvPr/>
            </p:nvSpPr>
            <p:spPr bwMode="auto">
              <a:xfrm flipV="1">
                <a:off x="2058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10" name="Line 393"/>
              <p:cNvSpPr>
                <a:spLocks noChangeShapeType="1"/>
              </p:cNvSpPr>
              <p:nvPr/>
            </p:nvSpPr>
            <p:spPr bwMode="auto">
              <a:xfrm flipV="1">
                <a:off x="2154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11" name="Line 394"/>
              <p:cNvSpPr>
                <a:spLocks noChangeShapeType="1"/>
              </p:cNvSpPr>
              <p:nvPr/>
            </p:nvSpPr>
            <p:spPr bwMode="auto">
              <a:xfrm flipV="1">
                <a:off x="2250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12" name="Line 395"/>
              <p:cNvSpPr>
                <a:spLocks noChangeShapeType="1"/>
              </p:cNvSpPr>
              <p:nvPr/>
            </p:nvSpPr>
            <p:spPr bwMode="auto">
              <a:xfrm flipV="1">
                <a:off x="2346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13" name="Line 396"/>
              <p:cNvSpPr>
                <a:spLocks noChangeShapeType="1"/>
              </p:cNvSpPr>
              <p:nvPr/>
            </p:nvSpPr>
            <p:spPr bwMode="auto">
              <a:xfrm flipV="1">
                <a:off x="2442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814" name="Line 397"/>
              <p:cNvSpPr>
                <a:spLocks noChangeShapeType="1"/>
              </p:cNvSpPr>
              <p:nvPr/>
            </p:nvSpPr>
            <p:spPr bwMode="auto">
              <a:xfrm flipV="1">
                <a:off x="2538" y="209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20" name="Group 398"/>
            <p:cNvGrpSpPr>
              <a:grpSpLocks/>
            </p:cNvGrpSpPr>
            <p:nvPr/>
          </p:nvGrpSpPr>
          <p:grpSpPr bwMode="auto">
            <a:xfrm>
              <a:off x="2625" y="2079"/>
              <a:ext cx="2011" cy="113"/>
              <a:chOff x="618" y="2074"/>
              <a:chExt cx="2011" cy="113"/>
            </a:xfrm>
          </p:grpSpPr>
          <p:sp>
            <p:nvSpPr>
              <p:cNvPr id="27773" name="Line 399"/>
              <p:cNvSpPr>
                <a:spLocks noChangeShapeType="1"/>
              </p:cNvSpPr>
              <p:nvPr/>
            </p:nvSpPr>
            <p:spPr bwMode="auto">
              <a:xfrm flipV="1">
                <a:off x="618" y="208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74" name="Line 400"/>
              <p:cNvSpPr>
                <a:spLocks noChangeShapeType="1"/>
              </p:cNvSpPr>
              <p:nvPr/>
            </p:nvSpPr>
            <p:spPr bwMode="auto">
              <a:xfrm flipV="1">
                <a:off x="714" y="208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75" name="Line 401"/>
              <p:cNvSpPr>
                <a:spLocks noChangeShapeType="1"/>
              </p:cNvSpPr>
              <p:nvPr/>
            </p:nvSpPr>
            <p:spPr bwMode="auto">
              <a:xfrm flipV="1">
                <a:off x="810" y="208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76" name="Line 402"/>
              <p:cNvSpPr>
                <a:spLocks noChangeShapeType="1"/>
              </p:cNvSpPr>
              <p:nvPr/>
            </p:nvSpPr>
            <p:spPr bwMode="auto">
              <a:xfrm flipV="1">
                <a:off x="906" y="208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77" name="Line 403"/>
              <p:cNvSpPr>
                <a:spLocks noChangeShapeType="1"/>
              </p:cNvSpPr>
              <p:nvPr/>
            </p:nvSpPr>
            <p:spPr bwMode="auto">
              <a:xfrm flipV="1">
                <a:off x="1002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78" name="Line 404"/>
              <p:cNvSpPr>
                <a:spLocks noChangeShapeType="1"/>
              </p:cNvSpPr>
              <p:nvPr/>
            </p:nvSpPr>
            <p:spPr bwMode="auto">
              <a:xfrm flipV="1">
                <a:off x="1098" y="2083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79" name="Line 405"/>
              <p:cNvSpPr>
                <a:spLocks noChangeShapeType="1"/>
              </p:cNvSpPr>
              <p:nvPr/>
            </p:nvSpPr>
            <p:spPr bwMode="auto">
              <a:xfrm flipV="1">
                <a:off x="1194" y="208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80" name="Line 406"/>
              <p:cNvSpPr>
                <a:spLocks noChangeShapeType="1"/>
              </p:cNvSpPr>
              <p:nvPr/>
            </p:nvSpPr>
            <p:spPr bwMode="auto">
              <a:xfrm flipV="1">
                <a:off x="1290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81" name="Line 407"/>
              <p:cNvSpPr>
                <a:spLocks noChangeShapeType="1"/>
              </p:cNvSpPr>
              <p:nvPr/>
            </p:nvSpPr>
            <p:spPr bwMode="auto">
              <a:xfrm flipV="1">
                <a:off x="1386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82" name="Line 408"/>
              <p:cNvSpPr>
                <a:spLocks noChangeShapeType="1"/>
              </p:cNvSpPr>
              <p:nvPr/>
            </p:nvSpPr>
            <p:spPr bwMode="auto">
              <a:xfrm flipV="1">
                <a:off x="1482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83" name="Line 409"/>
              <p:cNvSpPr>
                <a:spLocks noChangeShapeType="1"/>
              </p:cNvSpPr>
              <p:nvPr/>
            </p:nvSpPr>
            <p:spPr bwMode="auto">
              <a:xfrm flipV="1">
                <a:off x="1578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84" name="Line 410"/>
              <p:cNvSpPr>
                <a:spLocks noChangeShapeType="1"/>
              </p:cNvSpPr>
              <p:nvPr/>
            </p:nvSpPr>
            <p:spPr bwMode="auto">
              <a:xfrm flipV="1">
                <a:off x="1674" y="207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85" name="Line 411"/>
              <p:cNvSpPr>
                <a:spLocks noChangeShapeType="1"/>
              </p:cNvSpPr>
              <p:nvPr/>
            </p:nvSpPr>
            <p:spPr bwMode="auto">
              <a:xfrm flipV="1">
                <a:off x="1770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86" name="Line 412"/>
              <p:cNvSpPr>
                <a:spLocks noChangeShapeType="1"/>
              </p:cNvSpPr>
              <p:nvPr/>
            </p:nvSpPr>
            <p:spPr bwMode="auto">
              <a:xfrm flipV="1">
                <a:off x="1866" y="207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87" name="Line 413"/>
              <p:cNvSpPr>
                <a:spLocks noChangeShapeType="1"/>
              </p:cNvSpPr>
              <p:nvPr/>
            </p:nvSpPr>
            <p:spPr bwMode="auto">
              <a:xfrm flipV="1">
                <a:off x="1962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88" name="Line 414"/>
              <p:cNvSpPr>
                <a:spLocks noChangeShapeType="1"/>
              </p:cNvSpPr>
              <p:nvPr/>
            </p:nvSpPr>
            <p:spPr bwMode="auto">
              <a:xfrm flipV="1">
                <a:off x="2058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89" name="Line 415"/>
              <p:cNvSpPr>
                <a:spLocks noChangeShapeType="1"/>
              </p:cNvSpPr>
              <p:nvPr/>
            </p:nvSpPr>
            <p:spPr bwMode="auto">
              <a:xfrm flipV="1">
                <a:off x="2154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90" name="Line 416"/>
              <p:cNvSpPr>
                <a:spLocks noChangeShapeType="1"/>
              </p:cNvSpPr>
              <p:nvPr/>
            </p:nvSpPr>
            <p:spPr bwMode="auto">
              <a:xfrm flipV="1">
                <a:off x="2250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91" name="Line 417"/>
              <p:cNvSpPr>
                <a:spLocks noChangeShapeType="1"/>
              </p:cNvSpPr>
              <p:nvPr/>
            </p:nvSpPr>
            <p:spPr bwMode="auto">
              <a:xfrm flipV="1">
                <a:off x="2346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92" name="Line 418"/>
              <p:cNvSpPr>
                <a:spLocks noChangeShapeType="1"/>
              </p:cNvSpPr>
              <p:nvPr/>
            </p:nvSpPr>
            <p:spPr bwMode="auto">
              <a:xfrm flipV="1">
                <a:off x="2442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93" name="Line 419"/>
              <p:cNvSpPr>
                <a:spLocks noChangeShapeType="1"/>
              </p:cNvSpPr>
              <p:nvPr/>
            </p:nvSpPr>
            <p:spPr bwMode="auto">
              <a:xfrm flipV="1">
                <a:off x="2538" y="209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27767" name="Line 420"/>
            <p:cNvSpPr>
              <a:spLocks noChangeShapeType="1"/>
            </p:cNvSpPr>
            <p:nvPr/>
          </p:nvSpPr>
          <p:spPr bwMode="auto">
            <a:xfrm flipV="1">
              <a:off x="4663" y="2080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768" name="Line 421"/>
            <p:cNvSpPr>
              <a:spLocks noChangeShapeType="1"/>
            </p:cNvSpPr>
            <p:nvPr/>
          </p:nvSpPr>
          <p:spPr bwMode="auto">
            <a:xfrm flipV="1">
              <a:off x="4759" y="2078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769" name="Line 422"/>
            <p:cNvSpPr>
              <a:spLocks noChangeShapeType="1"/>
            </p:cNvSpPr>
            <p:nvPr/>
          </p:nvSpPr>
          <p:spPr bwMode="auto">
            <a:xfrm flipV="1">
              <a:off x="4855" y="2083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770" name="Line 423"/>
            <p:cNvSpPr>
              <a:spLocks noChangeShapeType="1"/>
            </p:cNvSpPr>
            <p:nvPr/>
          </p:nvSpPr>
          <p:spPr bwMode="auto">
            <a:xfrm flipV="1">
              <a:off x="4951" y="2081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771" name="Line 424"/>
            <p:cNvSpPr>
              <a:spLocks noChangeShapeType="1"/>
            </p:cNvSpPr>
            <p:nvPr/>
          </p:nvSpPr>
          <p:spPr bwMode="auto">
            <a:xfrm flipV="1">
              <a:off x="5047" y="2079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772" name="Line 425"/>
            <p:cNvSpPr>
              <a:spLocks noChangeShapeType="1"/>
            </p:cNvSpPr>
            <p:nvPr/>
          </p:nvSpPr>
          <p:spPr bwMode="auto">
            <a:xfrm flipV="1">
              <a:off x="5143" y="2077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21" name="Group 426"/>
          <p:cNvGrpSpPr>
            <a:grpSpLocks/>
          </p:cNvGrpSpPr>
          <p:nvPr/>
        </p:nvGrpSpPr>
        <p:grpSpPr bwMode="auto">
          <a:xfrm rot="12169179" flipV="1">
            <a:off x="3441700" y="3449638"/>
            <a:ext cx="2247900" cy="60325"/>
            <a:chOff x="593" y="2074"/>
            <a:chExt cx="4687" cy="118"/>
          </a:xfrm>
        </p:grpSpPr>
        <p:sp>
          <p:nvSpPr>
            <p:cNvPr id="27711" name="Line 427"/>
            <p:cNvSpPr>
              <a:spLocks noChangeShapeType="1"/>
            </p:cNvSpPr>
            <p:nvPr/>
          </p:nvSpPr>
          <p:spPr bwMode="auto">
            <a:xfrm flipV="1">
              <a:off x="593" y="2184"/>
              <a:ext cx="45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7712" name="Line 428"/>
            <p:cNvSpPr>
              <a:spLocks noChangeShapeType="1"/>
            </p:cNvSpPr>
            <p:nvPr/>
          </p:nvSpPr>
          <p:spPr bwMode="auto">
            <a:xfrm flipV="1">
              <a:off x="689" y="2077"/>
              <a:ext cx="45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grpSp>
          <p:nvGrpSpPr>
            <p:cNvPr id="22" name="Group 429"/>
            <p:cNvGrpSpPr>
              <a:grpSpLocks/>
            </p:cNvGrpSpPr>
            <p:nvPr/>
          </p:nvGrpSpPr>
          <p:grpSpPr bwMode="auto">
            <a:xfrm>
              <a:off x="618" y="2074"/>
              <a:ext cx="2011" cy="113"/>
              <a:chOff x="618" y="2074"/>
              <a:chExt cx="2011" cy="113"/>
            </a:xfrm>
          </p:grpSpPr>
          <p:sp>
            <p:nvSpPr>
              <p:cNvPr id="27742" name="Line 430"/>
              <p:cNvSpPr>
                <a:spLocks noChangeShapeType="1"/>
              </p:cNvSpPr>
              <p:nvPr/>
            </p:nvSpPr>
            <p:spPr bwMode="auto">
              <a:xfrm flipV="1">
                <a:off x="618" y="208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43" name="Line 431"/>
              <p:cNvSpPr>
                <a:spLocks noChangeShapeType="1"/>
              </p:cNvSpPr>
              <p:nvPr/>
            </p:nvSpPr>
            <p:spPr bwMode="auto">
              <a:xfrm flipV="1">
                <a:off x="714" y="208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44" name="Line 432"/>
              <p:cNvSpPr>
                <a:spLocks noChangeShapeType="1"/>
              </p:cNvSpPr>
              <p:nvPr/>
            </p:nvSpPr>
            <p:spPr bwMode="auto">
              <a:xfrm flipV="1">
                <a:off x="810" y="208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45" name="Line 433"/>
              <p:cNvSpPr>
                <a:spLocks noChangeShapeType="1"/>
              </p:cNvSpPr>
              <p:nvPr/>
            </p:nvSpPr>
            <p:spPr bwMode="auto">
              <a:xfrm flipV="1">
                <a:off x="906" y="208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46" name="Line 434"/>
              <p:cNvSpPr>
                <a:spLocks noChangeShapeType="1"/>
              </p:cNvSpPr>
              <p:nvPr/>
            </p:nvSpPr>
            <p:spPr bwMode="auto">
              <a:xfrm flipV="1">
                <a:off x="1002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47" name="Line 435"/>
              <p:cNvSpPr>
                <a:spLocks noChangeShapeType="1"/>
              </p:cNvSpPr>
              <p:nvPr/>
            </p:nvSpPr>
            <p:spPr bwMode="auto">
              <a:xfrm flipV="1">
                <a:off x="1098" y="2083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48" name="Line 436"/>
              <p:cNvSpPr>
                <a:spLocks noChangeShapeType="1"/>
              </p:cNvSpPr>
              <p:nvPr/>
            </p:nvSpPr>
            <p:spPr bwMode="auto">
              <a:xfrm flipV="1">
                <a:off x="1194" y="208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49" name="Line 437"/>
              <p:cNvSpPr>
                <a:spLocks noChangeShapeType="1"/>
              </p:cNvSpPr>
              <p:nvPr/>
            </p:nvSpPr>
            <p:spPr bwMode="auto">
              <a:xfrm flipV="1">
                <a:off x="1290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50" name="Line 438"/>
              <p:cNvSpPr>
                <a:spLocks noChangeShapeType="1"/>
              </p:cNvSpPr>
              <p:nvPr/>
            </p:nvSpPr>
            <p:spPr bwMode="auto">
              <a:xfrm flipV="1">
                <a:off x="1386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51" name="Line 439"/>
              <p:cNvSpPr>
                <a:spLocks noChangeShapeType="1"/>
              </p:cNvSpPr>
              <p:nvPr/>
            </p:nvSpPr>
            <p:spPr bwMode="auto">
              <a:xfrm flipV="1">
                <a:off x="1482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52" name="Line 440"/>
              <p:cNvSpPr>
                <a:spLocks noChangeShapeType="1"/>
              </p:cNvSpPr>
              <p:nvPr/>
            </p:nvSpPr>
            <p:spPr bwMode="auto">
              <a:xfrm flipV="1">
                <a:off x="1578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53" name="Line 441"/>
              <p:cNvSpPr>
                <a:spLocks noChangeShapeType="1"/>
              </p:cNvSpPr>
              <p:nvPr/>
            </p:nvSpPr>
            <p:spPr bwMode="auto">
              <a:xfrm flipV="1">
                <a:off x="1674" y="207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54" name="Line 442"/>
              <p:cNvSpPr>
                <a:spLocks noChangeShapeType="1"/>
              </p:cNvSpPr>
              <p:nvPr/>
            </p:nvSpPr>
            <p:spPr bwMode="auto">
              <a:xfrm flipV="1">
                <a:off x="1770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55" name="Line 443"/>
              <p:cNvSpPr>
                <a:spLocks noChangeShapeType="1"/>
              </p:cNvSpPr>
              <p:nvPr/>
            </p:nvSpPr>
            <p:spPr bwMode="auto">
              <a:xfrm flipV="1">
                <a:off x="1866" y="207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56" name="Line 444"/>
              <p:cNvSpPr>
                <a:spLocks noChangeShapeType="1"/>
              </p:cNvSpPr>
              <p:nvPr/>
            </p:nvSpPr>
            <p:spPr bwMode="auto">
              <a:xfrm flipV="1">
                <a:off x="1962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57" name="Line 445"/>
              <p:cNvSpPr>
                <a:spLocks noChangeShapeType="1"/>
              </p:cNvSpPr>
              <p:nvPr/>
            </p:nvSpPr>
            <p:spPr bwMode="auto">
              <a:xfrm flipV="1">
                <a:off x="2058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58" name="Line 446"/>
              <p:cNvSpPr>
                <a:spLocks noChangeShapeType="1"/>
              </p:cNvSpPr>
              <p:nvPr/>
            </p:nvSpPr>
            <p:spPr bwMode="auto">
              <a:xfrm flipV="1">
                <a:off x="2154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59" name="Line 447"/>
              <p:cNvSpPr>
                <a:spLocks noChangeShapeType="1"/>
              </p:cNvSpPr>
              <p:nvPr/>
            </p:nvSpPr>
            <p:spPr bwMode="auto">
              <a:xfrm flipV="1">
                <a:off x="2250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60" name="Line 448"/>
              <p:cNvSpPr>
                <a:spLocks noChangeShapeType="1"/>
              </p:cNvSpPr>
              <p:nvPr/>
            </p:nvSpPr>
            <p:spPr bwMode="auto">
              <a:xfrm flipV="1">
                <a:off x="2346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61" name="Line 449"/>
              <p:cNvSpPr>
                <a:spLocks noChangeShapeType="1"/>
              </p:cNvSpPr>
              <p:nvPr/>
            </p:nvSpPr>
            <p:spPr bwMode="auto">
              <a:xfrm flipV="1">
                <a:off x="2442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62" name="Line 450"/>
              <p:cNvSpPr>
                <a:spLocks noChangeShapeType="1"/>
              </p:cNvSpPr>
              <p:nvPr/>
            </p:nvSpPr>
            <p:spPr bwMode="auto">
              <a:xfrm flipV="1">
                <a:off x="2538" y="209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23" name="Group 451"/>
            <p:cNvGrpSpPr>
              <a:grpSpLocks/>
            </p:cNvGrpSpPr>
            <p:nvPr/>
          </p:nvGrpSpPr>
          <p:grpSpPr bwMode="auto">
            <a:xfrm>
              <a:off x="2625" y="2079"/>
              <a:ext cx="2011" cy="113"/>
              <a:chOff x="618" y="2074"/>
              <a:chExt cx="2011" cy="113"/>
            </a:xfrm>
          </p:grpSpPr>
          <p:sp>
            <p:nvSpPr>
              <p:cNvPr id="27721" name="Line 452"/>
              <p:cNvSpPr>
                <a:spLocks noChangeShapeType="1"/>
              </p:cNvSpPr>
              <p:nvPr/>
            </p:nvSpPr>
            <p:spPr bwMode="auto">
              <a:xfrm flipV="1">
                <a:off x="618" y="208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22" name="Line 453"/>
              <p:cNvSpPr>
                <a:spLocks noChangeShapeType="1"/>
              </p:cNvSpPr>
              <p:nvPr/>
            </p:nvSpPr>
            <p:spPr bwMode="auto">
              <a:xfrm flipV="1">
                <a:off x="714" y="208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23" name="Line 454"/>
              <p:cNvSpPr>
                <a:spLocks noChangeShapeType="1"/>
              </p:cNvSpPr>
              <p:nvPr/>
            </p:nvSpPr>
            <p:spPr bwMode="auto">
              <a:xfrm flipV="1">
                <a:off x="810" y="208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24" name="Line 455"/>
              <p:cNvSpPr>
                <a:spLocks noChangeShapeType="1"/>
              </p:cNvSpPr>
              <p:nvPr/>
            </p:nvSpPr>
            <p:spPr bwMode="auto">
              <a:xfrm flipV="1">
                <a:off x="906" y="208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25" name="Line 456"/>
              <p:cNvSpPr>
                <a:spLocks noChangeShapeType="1"/>
              </p:cNvSpPr>
              <p:nvPr/>
            </p:nvSpPr>
            <p:spPr bwMode="auto">
              <a:xfrm flipV="1">
                <a:off x="1002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26" name="Line 457"/>
              <p:cNvSpPr>
                <a:spLocks noChangeShapeType="1"/>
              </p:cNvSpPr>
              <p:nvPr/>
            </p:nvSpPr>
            <p:spPr bwMode="auto">
              <a:xfrm flipV="1">
                <a:off x="1098" y="2083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27" name="Line 458"/>
              <p:cNvSpPr>
                <a:spLocks noChangeShapeType="1"/>
              </p:cNvSpPr>
              <p:nvPr/>
            </p:nvSpPr>
            <p:spPr bwMode="auto">
              <a:xfrm flipV="1">
                <a:off x="1194" y="208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28" name="Line 459"/>
              <p:cNvSpPr>
                <a:spLocks noChangeShapeType="1"/>
              </p:cNvSpPr>
              <p:nvPr/>
            </p:nvSpPr>
            <p:spPr bwMode="auto">
              <a:xfrm flipV="1">
                <a:off x="1290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29" name="Line 460"/>
              <p:cNvSpPr>
                <a:spLocks noChangeShapeType="1"/>
              </p:cNvSpPr>
              <p:nvPr/>
            </p:nvSpPr>
            <p:spPr bwMode="auto">
              <a:xfrm flipV="1">
                <a:off x="1386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30" name="Line 461"/>
              <p:cNvSpPr>
                <a:spLocks noChangeShapeType="1"/>
              </p:cNvSpPr>
              <p:nvPr/>
            </p:nvSpPr>
            <p:spPr bwMode="auto">
              <a:xfrm flipV="1">
                <a:off x="1482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31" name="Line 462"/>
              <p:cNvSpPr>
                <a:spLocks noChangeShapeType="1"/>
              </p:cNvSpPr>
              <p:nvPr/>
            </p:nvSpPr>
            <p:spPr bwMode="auto">
              <a:xfrm flipV="1">
                <a:off x="1578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32" name="Line 463"/>
              <p:cNvSpPr>
                <a:spLocks noChangeShapeType="1"/>
              </p:cNvSpPr>
              <p:nvPr/>
            </p:nvSpPr>
            <p:spPr bwMode="auto">
              <a:xfrm flipV="1">
                <a:off x="1674" y="2078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33" name="Line 464"/>
              <p:cNvSpPr>
                <a:spLocks noChangeShapeType="1"/>
              </p:cNvSpPr>
              <p:nvPr/>
            </p:nvSpPr>
            <p:spPr bwMode="auto">
              <a:xfrm flipV="1">
                <a:off x="1770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34" name="Line 465"/>
              <p:cNvSpPr>
                <a:spLocks noChangeShapeType="1"/>
              </p:cNvSpPr>
              <p:nvPr/>
            </p:nvSpPr>
            <p:spPr bwMode="auto">
              <a:xfrm flipV="1">
                <a:off x="1866" y="2074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35" name="Line 466"/>
              <p:cNvSpPr>
                <a:spLocks noChangeShapeType="1"/>
              </p:cNvSpPr>
              <p:nvPr/>
            </p:nvSpPr>
            <p:spPr bwMode="auto">
              <a:xfrm flipV="1">
                <a:off x="1962" y="2079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36" name="Line 467"/>
              <p:cNvSpPr>
                <a:spLocks noChangeShapeType="1"/>
              </p:cNvSpPr>
              <p:nvPr/>
            </p:nvSpPr>
            <p:spPr bwMode="auto">
              <a:xfrm flipV="1">
                <a:off x="2058" y="2077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37" name="Line 468"/>
              <p:cNvSpPr>
                <a:spLocks noChangeShapeType="1"/>
              </p:cNvSpPr>
              <p:nvPr/>
            </p:nvSpPr>
            <p:spPr bwMode="auto">
              <a:xfrm flipV="1">
                <a:off x="2154" y="2082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38" name="Line 469"/>
              <p:cNvSpPr>
                <a:spLocks noChangeShapeType="1"/>
              </p:cNvSpPr>
              <p:nvPr/>
            </p:nvSpPr>
            <p:spPr bwMode="auto">
              <a:xfrm flipV="1">
                <a:off x="2250" y="2080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39" name="Line 470"/>
              <p:cNvSpPr>
                <a:spLocks noChangeShapeType="1"/>
              </p:cNvSpPr>
              <p:nvPr/>
            </p:nvSpPr>
            <p:spPr bwMode="auto">
              <a:xfrm flipV="1">
                <a:off x="2346" y="208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40" name="Line 471"/>
              <p:cNvSpPr>
                <a:spLocks noChangeShapeType="1"/>
              </p:cNvSpPr>
              <p:nvPr/>
            </p:nvSpPr>
            <p:spPr bwMode="auto">
              <a:xfrm flipV="1">
                <a:off x="2442" y="2076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741" name="Line 472"/>
              <p:cNvSpPr>
                <a:spLocks noChangeShapeType="1"/>
              </p:cNvSpPr>
              <p:nvPr/>
            </p:nvSpPr>
            <p:spPr bwMode="auto">
              <a:xfrm flipV="1">
                <a:off x="2538" y="2095"/>
                <a:ext cx="91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27715" name="Line 473"/>
            <p:cNvSpPr>
              <a:spLocks noChangeShapeType="1"/>
            </p:cNvSpPr>
            <p:nvPr/>
          </p:nvSpPr>
          <p:spPr bwMode="auto">
            <a:xfrm flipV="1">
              <a:off x="4663" y="2080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716" name="Line 474"/>
            <p:cNvSpPr>
              <a:spLocks noChangeShapeType="1"/>
            </p:cNvSpPr>
            <p:nvPr/>
          </p:nvSpPr>
          <p:spPr bwMode="auto">
            <a:xfrm flipV="1">
              <a:off x="4759" y="2078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717" name="Line 475"/>
            <p:cNvSpPr>
              <a:spLocks noChangeShapeType="1"/>
            </p:cNvSpPr>
            <p:nvPr/>
          </p:nvSpPr>
          <p:spPr bwMode="auto">
            <a:xfrm flipV="1">
              <a:off x="4855" y="2083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718" name="Line 476"/>
            <p:cNvSpPr>
              <a:spLocks noChangeShapeType="1"/>
            </p:cNvSpPr>
            <p:nvPr/>
          </p:nvSpPr>
          <p:spPr bwMode="auto">
            <a:xfrm flipV="1">
              <a:off x="4951" y="2081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719" name="Line 477"/>
            <p:cNvSpPr>
              <a:spLocks noChangeShapeType="1"/>
            </p:cNvSpPr>
            <p:nvPr/>
          </p:nvSpPr>
          <p:spPr bwMode="auto">
            <a:xfrm flipV="1">
              <a:off x="5047" y="2079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720" name="Line 478"/>
            <p:cNvSpPr>
              <a:spLocks noChangeShapeType="1"/>
            </p:cNvSpPr>
            <p:nvPr/>
          </p:nvSpPr>
          <p:spPr bwMode="auto">
            <a:xfrm flipV="1">
              <a:off x="5143" y="2077"/>
              <a:ext cx="91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24" name="Group 480"/>
          <p:cNvGrpSpPr>
            <a:grpSpLocks/>
          </p:cNvGrpSpPr>
          <p:nvPr/>
        </p:nvGrpSpPr>
        <p:grpSpPr bwMode="auto">
          <a:xfrm>
            <a:off x="704850" y="2244725"/>
            <a:ext cx="842963" cy="458788"/>
            <a:chOff x="361" y="2564"/>
            <a:chExt cx="679" cy="402"/>
          </a:xfrm>
        </p:grpSpPr>
        <p:grpSp>
          <p:nvGrpSpPr>
            <p:cNvPr id="25" name="Group 481"/>
            <p:cNvGrpSpPr>
              <a:grpSpLocks/>
            </p:cNvGrpSpPr>
            <p:nvPr/>
          </p:nvGrpSpPr>
          <p:grpSpPr bwMode="auto">
            <a:xfrm>
              <a:off x="538" y="2564"/>
              <a:ext cx="180" cy="272"/>
              <a:chOff x="3360" y="2208"/>
              <a:chExt cx="384" cy="768"/>
            </a:xfrm>
          </p:grpSpPr>
          <p:sp>
            <p:nvSpPr>
              <p:cNvPr id="27704" name="Line 482"/>
              <p:cNvSpPr>
                <a:spLocks noChangeShapeType="1"/>
              </p:cNvSpPr>
              <p:nvPr/>
            </p:nvSpPr>
            <p:spPr bwMode="auto">
              <a:xfrm>
                <a:off x="3360" y="268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7705" name="Line 483"/>
              <p:cNvSpPr>
                <a:spLocks noChangeShapeType="1"/>
              </p:cNvSpPr>
              <p:nvPr/>
            </p:nvSpPr>
            <p:spPr bwMode="auto">
              <a:xfrm>
                <a:off x="3744" y="268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7706" name="Line 484"/>
              <p:cNvSpPr>
                <a:spLocks noChangeShapeType="1"/>
              </p:cNvSpPr>
              <p:nvPr/>
            </p:nvSpPr>
            <p:spPr bwMode="auto">
              <a:xfrm flipH="1">
                <a:off x="3360" y="2688"/>
                <a:ext cx="384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7707" name="Line 485"/>
              <p:cNvSpPr>
                <a:spLocks noChangeShapeType="1"/>
              </p:cNvSpPr>
              <p:nvPr/>
            </p:nvSpPr>
            <p:spPr bwMode="auto">
              <a:xfrm>
                <a:off x="3360" y="2688"/>
                <a:ext cx="384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7708" name="Line 486"/>
              <p:cNvSpPr>
                <a:spLocks noChangeShapeType="1"/>
              </p:cNvSpPr>
              <p:nvPr/>
            </p:nvSpPr>
            <p:spPr bwMode="auto">
              <a:xfrm flipV="1">
                <a:off x="3552" y="254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7709" name="Rectangle 487"/>
              <p:cNvSpPr>
                <a:spLocks noChangeArrowheads="1"/>
              </p:cNvSpPr>
              <p:nvPr/>
            </p:nvSpPr>
            <p:spPr bwMode="auto">
              <a:xfrm>
                <a:off x="3408" y="2208"/>
                <a:ext cx="288" cy="3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7710" name="AutoShape 488"/>
              <p:cNvSpPr>
                <a:spLocks noChangeArrowheads="1"/>
              </p:cNvSpPr>
              <p:nvPr/>
            </p:nvSpPr>
            <p:spPr bwMode="auto">
              <a:xfrm>
                <a:off x="3408" y="2208"/>
                <a:ext cx="288" cy="336"/>
              </a:xfrm>
              <a:prstGeom prst="rtTriangl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sp>
          <p:nvSpPr>
            <p:cNvPr id="27702" name="AutoShape 489"/>
            <p:cNvSpPr>
              <a:spLocks noChangeArrowheads="1"/>
            </p:cNvSpPr>
            <p:nvPr/>
          </p:nvSpPr>
          <p:spPr bwMode="auto">
            <a:xfrm rot="5400000">
              <a:off x="770" y="2696"/>
              <a:ext cx="218" cy="32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385 w 21600"/>
                <a:gd name="T13" fmla="*/ 2884 h 21600"/>
                <a:gd name="T14" fmla="*/ 18231 w 21600"/>
                <a:gd name="T15" fmla="*/ 925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703" name="Rectangle 490"/>
            <p:cNvSpPr>
              <a:spLocks noChangeArrowheads="1"/>
            </p:cNvSpPr>
            <p:nvPr/>
          </p:nvSpPr>
          <p:spPr bwMode="auto">
            <a:xfrm>
              <a:off x="361" y="2743"/>
              <a:ext cx="174" cy="74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613867" name="Rectangle 491"/>
          <p:cNvSpPr>
            <a:spLocks noChangeArrowheads="1"/>
          </p:cNvSpPr>
          <p:nvPr/>
        </p:nvSpPr>
        <p:spPr bwMode="auto">
          <a:xfrm>
            <a:off x="7593013" y="3967163"/>
            <a:ext cx="111125" cy="1333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s-ES_tradnl"/>
          </a:p>
        </p:txBody>
      </p:sp>
      <p:sp>
        <p:nvSpPr>
          <p:cNvPr id="27688" name="Text Box 492"/>
          <p:cNvSpPr txBox="1">
            <a:spLocks noChangeArrowheads="1"/>
          </p:cNvSpPr>
          <p:nvPr/>
        </p:nvSpPr>
        <p:spPr bwMode="auto">
          <a:xfrm>
            <a:off x="7316788" y="3549650"/>
            <a:ext cx="822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FCT</a:t>
            </a:r>
          </a:p>
        </p:txBody>
      </p:sp>
      <p:grpSp>
        <p:nvGrpSpPr>
          <p:cNvPr id="26" name="362 Grupo"/>
          <p:cNvGrpSpPr/>
          <p:nvPr/>
        </p:nvGrpSpPr>
        <p:grpSpPr>
          <a:xfrm>
            <a:off x="2161335" y="5212789"/>
            <a:ext cx="4135437" cy="1008063"/>
            <a:chOff x="2147888" y="5508625"/>
            <a:chExt cx="4135437" cy="1008063"/>
          </a:xfrm>
        </p:grpSpPr>
        <p:sp>
          <p:nvSpPr>
            <p:cNvPr id="27650" name="Rectangle 495"/>
            <p:cNvSpPr>
              <a:spLocks noChangeArrowheads="1"/>
            </p:cNvSpPr>
            <p:nvPr/>
          </p:nvSpPr>
          <p:spPr bwMode="auto">
            <a:xfrm>
              <a:off x="2147888" y="5518150"/>
              <a:ext cx="4135437" cy="949885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grpSp>
          <p:nvGrpSpPr>
            <p:cNvPr id="27" name="Group 494"/>
            <p:cNvGrpSpPr>
              <a:grpSpLocks/>
            </p:cNvGrpSpPr>
            <p:nvPr/>
          </p:nvGrpSpPr>
          <p:grpSpPr bwMode="auto">
            <a:xfrm>
              <a:off x="2151063" y="5508625"/>
              <a:ext cx="4064000" cy="1008063"/>
              <a:chOff x="1355" y="3470"/>
              <a:chExt cx="2560" cy="635"/>
            </a:xfrm>
          </p:grpSpPr>
          <p:sp>
            <p:nvSpPr>
              <p:cNvPr id="27698" name="Text Box 101"/>
              <p:cNvSpPr txBox="1">
                <a:spLocks noChangeArrowheads="1"/>
              </p:cNvSpPr>
              <p:nvPr/>
            </p:nvSpPr>
            <p:spPr bwMode="auto">
              <a:xfrm>
                <a:off x="1355" y="3470"/>
                <a:ext cx="246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 b="1" dirty="0">
                    <a:solidFill>
                      <a:srgbClr val="0000FF"/>
                    </a:solidFill>
                    <a:latin typeface="Times New Roman" pitchFamily="18" charset="0"/>
                  </a:rPr>
                  <a:t>FCD</a:t>
                </a:r>
                <a:r>
                  <a:rPr lang="en-US" sz="2000" dirty="0">
                    <a:latin typeface="Times New Roman" pitchFamily="18" charset="0"/>
                  </a:rPr>
                  <a:t>: end of stroke right</a:t>
                </a:r>
              </a:p>
            </p:txBody>
          </p:sp>
          <p:sp>
            <p:nvSpPr>
              <p:cNvPr id="27699" name="Text Box 102"/>
              <p:cNvSpPr txBox="1">
                <a:spLocks noChangeArrowheads="1"/>
              </p:cNvSpPr>
              <p:nvPr/>
            </p:nvSpPr>
            <p:spPr bwMode="auto">
              <a:xfrm>
                <a:off x="1374" y="3657"/>
                <a:ext cx="253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 b="1">
                    <a:solidFill>
                      <a:srgbClr val="0000FF"/>
                    </a:solidFill>
                    <a:latin typeface="Times New Roman" pitchFamily="18" charset="0"/>
                  </a:rPr>
                  <a:t>FCI</a:t>
                </a:r>
                <a:r>
                  <a:rPr lang="en-US" sz="2000">
                    <a:latin typeface="Times New Roman" pitchFamily="18" charset="0"/>
                  </a:rPr>
                  <a:t>: end of stroke left</a:t>
                </a:r>
              </a:p>
            </p:txBody>
          </p:sp>
          <p:sp>
            <p:nvSpPr>
              <p:cNvPr id="27700" name="Text Box 493"/>
              <p:cNvSpPr txBox="1">
                <a:spLocks noChangeArrowheads="1"/>
              </p:cNvSpPr>
              <p:nvPr/>
            </p:nvSpPr>
            <p:spPr bwMode="auto">
              <a:xfrm>
                <a:off x="1378" y="3853"/>
                <a:ext cx="253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 b="1">
                    <a:solidFill>
                      <a:srgbClr val="0000FF"/>
                    </a:solidFill>
                    <a:latin typeface="Times New Roman" pitchFamily="18" charset="0"/>
                  </a:rPr>
                  <a:t>FCT</a:t>
                </a:r>
                <a:r>
                  <a:rPr lang="en-US" sz="2000">
                    <a:latin typeface="Times New Roman" pitchFamily="18" charset="0"/>
                  </a:rPr>
                  <a:t> : end of stroke of the tank</a:t>
                </a:r>
              </a:p>
            </p:txBody>
          </p:sp>
        </p:grpSp>
      </p:grpSp>
      <p:sp>
        <p:nvSpPr>
          <p:cNvPr id="27690" name="Arc 499"/>
          <p:cNvSpPr>
            <a:spLocks/>
          </p:cNvSpPr>
          <p:nvPr/>
        </p:nvSpPr>
        <p:spPr bwMode="auto">
          <a:xfrm flipH="1">
            <a:off x="5484813" y="4029075"/>
            <a:ext cx="287337" cy="247650"/>
          </a:xfrm>
          <a:custGeom>
            <a:avLst/>
            <a:gdLst>
              <a:gd name="T0" fmla="*/ 0 w 21600"/>
              <a:gd name="T1" fmla="*/ 0 h 21600"/>
              <a:gd name="T2" fmla="*/ 50847204 w 21600"/>
              <a:gd name="T3" fmla="*/ 32554234 h 21600"/>
              <a:gd name="T4" fmla="*/ 0 w 21600"/>
              <a:gd name="T5" fmla="*/ 32554234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7691" name="Arc 500"/>
          <p:cNvSpPr>
            <a:spLocks/>
          </p:cNvSpPr>
          <p:nvPr/>
        </p:nvSpPr>
        <p:spPr bwMode="auto">
          <a:xfrm flipH="1" flipV="1">
            <a:off x="5437188" y="3492500"/>
            <a:ext cx="287337" cy="247650"/>
          </a:xfrm>
          <a:custGeom>
            <a:avLst/>
            <a:gdLst>
              <a:gd name="T0" fmla="*/ 0 w 21600"/>
              <a:gd name="T1" fmla="*/ 0 h 21600"/>
              <a:gd name="T2" fmla="*/ 50847204 w 21600"/>
              <a:gd name="T3" fmla="*/ 32554234 h 21600"/>
              <a:gd name="T4" fmla="*/ 0 w 21600"/>
              <a:gd name="T5" fmla="*/ 32554234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613877" name="Text Box 501"/>
          <p:cNvSpPr txBox="1">
            <a:spLocks noChangeArrowheads="1"/>
          </p:cNvSpPr>
          <p:nvPr/>
        </p:nvSpPr>
        <p:spPr bwMode="auto">
          <a:xfrm>
            <a:off x="5592763" y="3209925"/>
            <a:ext cx="11576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AG=1</a:t>
            </a:r>
          </a:p>
        </p:txBody>
      </p:sp>
      <p:sp>
        <p:nvSpPr>
          <p:cNvPr id="613878" name="Text Box 502"/>
          <p:cNvSpPr txBox="1">
            <a:spLocks noChangeArrowheads="1"/>
          </p:cNvSpPr>
          <p:nvPr/>
        </p:nvSpPr>
        <p:spPr bwMode="auto">
          <a:xfrm>
            <a:off x="5638800" y="4000500"/>
            <a:ext cx="11250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AG=0</a:t>
            </a:r>
          </a:p>
        </p:txBody>
      </p:sp>
      <p:sp>
        <p:nvSpPr>
          <p:cNvPr id="27694" name="Text Box 504"/>
          <p:cNvSpPr txBox="1">
            <a:spLocks noChangeArrowheads="1"/>
          </p:cNvSpPr>
          <p:nvPr/>
        </p:nvSpPr>
        <p:spPr bwMode="auto">
          <a:xfrm>
            <a:off x="4578350" y="4645025"/>
            <a:ext cx="26035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</a:rPr>
              <a:t>AG</a:t>
            </a:r>
            <a:r>
              <a:rPr lang="en-US" sz="2000" dirty="0">
                <a:latin typeface="Times New Roman" pitchFamily="18" charset="0"/>
              </a:rPr>
              <a:t>: Track points </a:t>
            </a:r>
          </a:p>
        </p:txBody>
      </p:sp>
      <p:sp>
        <p:nvSpPr>
          <p:cNvPr id="361" name="Text Box 104"/>
          <p:cNvSpPr txBox="1">
            <a:spLocks noChangeArrowheads="1"/>
          </p:cNvSpPr>
          <p:nvPr/>
        </p:nvSpPr>
        <p:spPr bwMode="auto">
          <a:xfrm>
            <a:off x="349250" y="3293985"/>
            <a:ext cx="677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P1</a:t>
            </a:r>
          </a:p>
        </p:txBody>
      </p:sp>
      <p:sp>
        <p:nvSpPr>
          <p:cNvPr id="362" name="Text Box 201"/>
          <p:cNvSpPr txBox="1">
            <a:spLocks noChangeArrowheads="1"/>
          </p:cNvSpPr>
          <p:nvPr/>
        </p:nvSpPr>
        <p:spPr bwMode="auto">
          <a:xfrm>
            <a:off x="349250" y="5009232"/>
            <a:ext cx="677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P2</a:t>
            </a:r>
          </a:p>
        </p:txBody>
      </p:sp>
      <p:grpSp>
        <p:nvGrpSpPr>
          <p:cNvPr id="28" name="363 Grupo"/>
          <p:cNvGrpSpPr/>
          <p:nvPr/>
        </p:nvGrpSpPr>
        <p:grpSpPr>
          <a:xfrm>
            <a:off x="566555" y="3583486"/>
            <a:ext cx="1079500" cy="211795"/>
            <a:chOff x="657225" y="3710227"/>
            <a:chExt cx="1079500" cy="211795"/>
          </a:xfrm>
        </p:grpSpPr>
        <p:grpSp>
          <p:nvGrpSpPr>
            <p:cNvPr id="29" name="Group 37"/>
            <p:cNvGrpSpPr>
              <a:grpSpLocks/>
            </p:cNvGrpSpPr>
            <p:nvPr/>
          </p:nvGrpSpPr>
          <p:grpSpPr bwMode="auto">
            <a:xfrm>
              <a:off x="657225" y="3789353"/>
              <a:ext cx="1079500" cy="132669"/>
              <a:chOff x="864" y="2736"/>
              <a:chExt cx="1248" cy="180"/>
            </a:xfrm>
          </p:grpSpPr>
          <p:sp>
            <p:nvSpPr>
              <p:cNvPr id="370" name="Line 38"/>
              <p:cNvSpPr>
                <a:spLocks noChangeShapeType="1"/>
              </p:cNvSpPr>
              <p:nvPr/>
            </p:nvSpPr>
            <p:spPr bwMode="auto">
              <a:xfrm>
                <a:off x="864" y="2880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71" name="Line 39"/>
              <p:cNvSpPr>
                <a:spLocks noChangeShapeType="1"/>
              </p:cNvSpPr>
              <p:nvPr/>
            </p:nvSpPr>
            <p:spPr bwMode="auto">
              <a:xfrm>
                <a:off x="1287" y="2736"/>
                <a:ext cx="39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72" name="Oval 40"/>
              <p:cNvSpPr>
                <a:spLocks noChangeArrowheads="1"/>
              </p:cNvSpPr>
              <p:nvPr/>
            </p:nvSpPr>
            <p:spPr bwMode="auto">
              <a:xfrm>
                <a:off x="1632" y="286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73" name="Line 41"/>
              <p:cNvSpPr>
                <a:spLocks noChangeShapeType="1"/>
              </p:cNvSpPr>
              <p:nvPr/>
            </p:nvSpPr>
            <p:spPr bwMode="auto">
              <a:xfrm>
                <a:off x="1680" y="2898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74" name="Oval 42"/>
              <p:cNvSpPr>
                <a:spLocks noChangeArrowheads="1"/>
              </p:cNvSpPr>
              <p:nvPr/>
            </p:nvSpPr>
            <p:spPr bwMode="auto">
              <a:xfrm>
                <a:off x="1288" y="2856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sp>
          <p:nvSpPr>
            <p:cNvPr id="366" name="Oval 40"/>
            <p:cNvSpPr>
              <a:spLocks noChangeArrowheads="1"/>
            </p:cNvSpPr>
            <p:nvPr/>
          </p:nvSpPr>
          <p:spPr bwMode="auto">
            <a:xfrm>
              <a:off x="1319340" y="3792142"/>
              <a:ext cx="41519" cy="353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67" name="Oval 40"/>
            <p:cNvSpPr>
              <a:spLocks noChangeArrowheads="1"/>
            </p:cNvSpPr>
            <p:nvPr/>
          </p:nvSpPr>
          <p:spPr bwMode="auto">
            <a:xfrm>
              <a:off x="1016733" y="3788853"/>
              <a:ext cx="41519" cy="353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cxnSp>
          <p:nvCxnSpPr>
            <p:cNvPr id="368" name="367 Conector recto"/>
            <p:cNvCxnSpPr/>
            <p:nvPr/>
          </p:nvCxnSpPr>
          <p:spPr bwMode="auto">
            <a:xfrm flipV="1">
              <a:off x="1187404" y="3716806"/>
              <a:ext cx="0" cy="6907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9" name="368 Conector recto"/>
            <p:cNvCxnSpPr/>
            <p:nvPr/>
          </p:nvCxnSpPr>
          <p:spPr bwMode="auto">
            <a:xfrm>
              <a:off x="1147933" y="3710227"/>
              <a:ext cx="78941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0" name="374 Grupo"/>
          <p:cNvGrpSpPr/>
          <p:nvPr/>
        </p:nvGrpSpPr>
        <p:grpSpPr>
          <a:xfrm>
            <a:off x="431800" y="5338681"/>
            <a:ext cx="1079500" cy="211795"/>
            <a:chOff x="657225" y="3710227"/>
            <a:chExt cx="1079500" cy="211795"/>
          </a:xfrm>
        </p:grpSpPr>
        <p:grpSp>
          <p:nvGrpSpPr>
            <p:cNvPr id="31" name="Group 37"/>
            <p:cNvGrpSpPr>
              <a:grpSpLocks/>
            </p:cNvGrpSpPr>
            <p:nvPr/>
          </p:nvGrpSpPr>
          <p:grpSpPr bwMode="auto">
            <a:xfrm>
              <a:off x="657225" y="3789353"/>
              <a:ext cx="1079500" cy="132669"/>
              <a:chOff x="864" y="2736"/>
              <a:chExt cx="1248" cy="180"/>
            </a:xfrm>
          </p:grpSpPr>
          <p:sp>
            <p:nvSpPr>
              <p:cNvPr id="381" name="Line 38"/>
              <p:cNvSpPr>
                <a:spLocks noChangeShapeType="1"/>
              </p:cNvSpPr>
              <p:nvPr/>
            </p:nvSpPr>
            <p:spPr bwMode="auto">
              <a:xfrm>
                <a:off x="864" y="2880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82" name="Line 39"/>
              <p:cNvSpPr>
                <a:spLocks noChangeShapeType="1"/>
              </p:cNvSpPr>
              <p:nvPr/>
            </p:nvSpPr>
            <p:spPr bwMode="auto">
              <a:xfrm>
                <a:off x="1287" y="2736"/>
                <a:ext cx="39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83" name="Oval 40"/>
              <p:cNvSpPr>
                <a:spLocks noChangeArrowheads="1"/>
              </p:cNvSpPr>
              <p:nvPr/>
            </p:nvSpPr>
            <p:spPr bwMode="auto">
              <a:xfrm>
                <a:off x="1632" y="286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84" name="Line 41"/>
              <p:cNvSpPr>
                <a:spLocks noChangeShapeType="1"/>
              </p:cNvSpPr>
              <p:nvPr/>
            </p:nvSpPr>
            <p:spPr bwMode="auto">
              <a:xfrm>
                <a:off x="1680" y="2898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85" name="Oval 42"/>
              <p:cNvSpPr>
                <a:spLocks noChangeArrowheads="1"/>
              </p:cNvSpPr>
              <p:nvPr/>
            </p:nvSpPr>
            <p:spPr bwMode="auto">
              <a:xfrm>
                <a:off x="1288" y="2856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sp>
          <p:nvSpPr>
            <p:cNvPr id="377" name="Oval 40"/>
            <p:cNvSpPr>
              <a:spLocks noChangeArrowheads="1"/>
            </p:cNvSpPr>
            <p:nvPr/>
          </p:nvSpPr>
          <p:spPr bwMode="auto">
            <a:xfrm>
              <a:off x="1319340" y="3792142"/>
              <a:ext cx="41519" cy="353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78" name="Oval 40"/>
            <p:cNvSpPr>
              <a:spLocks noChangeArrowheads="1"/>
            </p:cNvSpPr>
            <p:nvPr/>
          </p:nvSpPr>
          <p:spPr bwMode="auto">
            <a:xfrm>
              <a:off x="1016733" y="3788853"/>
              <a:ext cx="41519" cy="353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cxnSp>
          <p:nvCxnSpPr>
            <p:cNvPr id="379" name="378 Conector recto"/>
            <p:cNvCxnSpPr/>
            <p:nvPr/>
          </p:nvCxnSpPr>
          <p:spPr bwMode="auto">
            <a:xfrm flipV="1">
              <a:off x="1187404" y="3716806"/>
              <a:ext cx="0" cy="6907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0" name="379 Conector recto"/>
            <p:cNvCxnSpPr/>
            <p:nvPr/>
          </p:nvCxnSpPr>
          <p:spPr bwMode="auto">
            <a:xfrm>
              <a:off x="1147933" y="3710227"/>
              <a:ext cx="78941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149866228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10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Modular Petri net</a:t>
            </a:r>
            <a:endParaRPr lang="en-US" dirty="0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776803-6CD5-4D78-8881-B8DA400C0122}" type="slidenum">
              <a:rPr lang="es-ES" smtClean="0"/>
              <a:pPr>
                <a:defRPr/>
              </a:pPr>
              <a:t>46</a:t>
            </a:fld>
            <a:endParaRPr lang="en-US"/>
          </a:p>
        </p:txBody>
      </p:sp>
      <p:grpSp>
        <p:nvGrpSpPr>
          <p:cNvPr id="3" name="2 Grupo"/>
          <p:cNvGrpSpPr/>
          <p:nvPr/>
        </p:nvGrpSpPr>
        <p:grpSpPr>
          <a:xfrm>
            <a:off x="2456765" y="1448780"/>
            <a:ext cx="4242043" cy="4306142"/>
            <a:chOff x="1826695" y="1155052"/>
            <a:chExt cx="4242043" cy="4306142"/>
          </a:xfrm>
        </p:grpSpPr>
        <p:sp>
          <p:nvSpPr>
            <p:cNvPr id="4" name="3 Rectángulo"/>
            <p:cNvSpPr/>
            <p:nvPr/>
          </p:nvSpPr>
          <p:spPr bwMode="auto">
            <a:xfrm>
              <a:off x="2525742" y="1591573"/>
              <a:ext cx="326016" cy="33737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5" name="4 Elipse"/>
            <p:cNvSpPr/>
            <p:nvPr/>
          </p:nvSpPr>
          <p:spPr bwMode="auto">
            <a:xfrm>
              <a:off x="2572511" y="1759119"/>
              <a:ext cx="232478" cy="232478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6" name="5 Elipse"/>
            <p:cNvSpPr/>
            <p:nvPr/>
          </p:nvSpPr>
          <p:spPr bwMode="auto">
            <a:xfrm>
              <a:off x="2572511" y="2255795"/>
              <a:ext cx="232478" cy="232478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7" name="6 Elipse"/>
            <p:cNvSpPr/>
            <p:nvPr/>
          </p:nvSpPr>
          <p:spPr bwMode="auto">
            <a:xfrm>
              <a:off x="2572511" y="2820384"/>
              <a:ext cx="232478" cy="232478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8" name="7 Elipse"/>
            <p:cNvSpPr/>
            <p:nvPr/>
          </p:nvSpPr>
          <p:spPr bwMode="auto">
            <a:xfrm>
              <a:off x="2572511" y="3318551"/>
              <a:ext cx="232478" cy="232478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9" name="8 Rectángulo"/>
            <p:cNvSpPr/>
            <p:nvPr/>
          </p:nvSpPr>
          <p:spPr bwMode="auto">
            <a:xfrm>
              <a:off x="2525742" y="2122951"/>
              <a:ext cx="326016" cy="33737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0" name="9 Rectángulo"/>
            <p:cNvSpPr/>
            <p:nvPr/>
          </p:nvSpPr>
          <p:spPr bwMode="auto">
            <a:xfrm>
              <a:off x="2521279" y="2620591"/>
              <a:ext cx="326016" cy="33737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1" name="10 Rectángulo"/>
            <p:cNvSpPr/>
            <p:nvPr/>
          </p:nvSpPr>
          <p:spPr bwMode="auto">
            <a:xfrm>
              <a:off x="2525742" y="3185706"/>
              <a:ext cx="786090" cy="32400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2" name="11 Rectángulo"/>
            <p:cNvSpPr/>
            <p:nvPr/>
          </p:nvSpPr>
          <p:spPr bwMode="auto">
            <a:xfrm>
              <a:off x="2525742" y="3675388"/>
              <a:ext cx="326016" cy="33737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cxnSp>
          <p:nvCxnSpPr>
            <p:cNvPr id="13" name="12 Conector recto de flecha"/>
            <p:cNvCxnSpPr>
              <a:stCxn id="102" idx="4"/>
              <a:endCxn id="4" idx="0"/>
            </p:cNvCxnSpPr>
            <p:nvPr/>
          </p:nvCxnSpPr>
          <p:spPr bwMode="auto">
            <a:xfrm>
              <a:off x="2688750" y="1425518"/>
              <a:ext cx="0" cy="16605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13 Conector recto de flecha"/>
            <p:cNvCxnSpPr>
              <a:stCxn id="4" idx="0"/>
              <a:endCxn id="5" idx="0"/>
            </p:cNvCxnSpPr>
            <p:nvPr/>
          </p:nvCxnSpPr>
          <p:spPr bwMode="auto">
            <a:xfrm>
              <a:off x="2688750" y="1591573"/>
              <a:ext cx="0" cy="16754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14 Conector recto de flecha"/>
            <p:cNvCxnSpPr>
              <a:stCxn id="5" idx="4"/>
              <a:endCxn id="9" idx="0"/>
            </p:cNvCxnSpPr>
            <p:nvPr/>
          </p:nvCxnSpPr>
          <p:spPr bwMode="auto">
            <a:xfrm>
              <a:off x="2688750" y="1991596"/>
              <a:ext cx="0" cy="13135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15 Conector recto de flecha"/>
            <p:cNvCxnSpPr>
              <a:stCxn id="9" idx="2"/>
              <a:endCxn id="6" idx="0"/>
            </p:cNvCxnSpPr>
            <p:nvPr/>
          </p:nvCxnSpPr>
          <p:spPr bwMode="auto">
            <a:xfrm>
              <a:off x="2688750" y="2156688"/>
              <a:ext cx="0" cy="991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16 Conector recto de flecha"/>
            <p:cNvCxnSpPr>
              <a:stCxn id="6" idx="4"/>
              <a:endCxn id="10" idx="0"/>
            </p:cNvCxnSpPr>
            <p:nvPr/>
          </p:nvCxnSpPr>
          <p:spPr bwMode="auto">
            <a:xfrm flipH="1">
              <a:off x="2684287" y="2488273"/>
              <a:ext cx="4463" cy="13231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17 Conector recto de flecha"/>
            <p:cNvCxnSpPr>
              <a:stCxn id="10" idx="2"/>
              <a:endCxn id="7" idx="0"/>
            </p:cNvCxnSpPr>
            <p:nvPr/>
          </p:nvCxnSpPr>
          <p:spPr bwMode="auto">
            <a:xfrm>
              <a:off x="2684287" y="2654328"/>
              <a:ext cx="4463" cy="16605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18 Conector recto de flecha"/>
            <p:cNvCxnSpPr>
              <a:stCxn id="8" idx="4"/>
              <a:endCxn id="12" idx="0"/>
            </p:cNvCxnSpPr>
            <p:nvPr/>
          </p:nvCxnSpPr>
          <p:spPr bwMode="auto">
            <a:xfrm>
              <a:off x="2688750" y="3551029"/>
              <a:ext cx="0" cy="12435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20" name="57 Grupo"/>
            <p:cNvGrpSpPr/>
            <p:nvPr/>
          </p:nvGrpSpPr>
          <p:grpSpPr>
            <a:xfrm>
              <a:off x="2572511" y="1193040"/>
              <a:ext cx="232478" cy="232478"/>
              <a:chOff x="2572511" y="1306700"/>
              <a:chExt cx="232478" cy="232478"/>
            </a:xfrm>
          </p:grpSpPr>
          <p:sp>
            <p:nvSpPr>
              <p:cNvPr id="102" name="101 Elipse"/>
              <p:cNvSpPr/>
              <p:nvPr/>
            </p:nvSpPr>
            <p:spPr bwMode="auto">
              <a:xfrm>
                <a:off x="2572511" y="1306700"/>
                <a:ext cx="232478" cy="232478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103" name="102 Elipse"/>
              <p:cNvSpPr/>
              <p:nvPr/>
            </p:nvSpPr>
            <p:spPr bwMode="auto">
              <a:xfrm>
                <a:off x="2654124" y="1383091"/>
                <a:ext cx="79696" cy="79696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1" name="20 Rectángulo"/>
            <p:cNvSpPr/>
            <p:nvPr/>
          </p:nvSpPr>
          <p:spPr bwMode="auto">
            <a:xfrm>
              <a:off x="2533705" y="4231454"/>
              <a:ext cx="326016" cy="33737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22" name="21 Elipse"/>
            <p:cNvSpPr/>
            <p:nvPr/>
          </p:nvSpPr>
          <p:spPr bwMode="auto">
            <a:xfrm>
              <a:off x="2580474" y="3832921"/>
              <a:ext cx="232478" cy="232478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23" name="22 Elipse"/>
            <p:cNvSpPr/>
            <p:nvPr/>
          </p:nvSpPr>
          <p:spPr bwMode="auto">
            <a:xfrm>
              <a:off x="2580474" y="4399000"/>
              <a:ext cx="232478" cy="232478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24" name="23 Elipse"/>
            <p:cNvSpPr/>
            <p:nvPr/>
          </p:nvSpPr>
          <p:spPr bwMode="auto">
            <a:xfrm>
              <a:off x="2580474" y="4965156"/>
              <a:ext cx="232478" cy="232478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25" name="24 Rectángulo"/>
            <p:cNvSpPr/>
            <p:nvPr/>
          </p:nvSpPr>
          <p:spPr bwMode="auto">
            <a:xfrm>
              <a:off x="2533705" y="5330478"/>
              <a:ext cx="326016" cy="33737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cxnSp>
          <p:nvCxnSpPr>
            <p:cNvPr id="26" name="25 Conector recto de flecha"/>
            <p:cNvCxnSpPr>
              <a:stCxn id="22" idx="4"/>
              <a:endCxn id="21" idx="0"/>
            </p:cNvCxnSpPr>
            <p:nvPr/>
          </p:nvCxnSpPr>
          <p:spPr bwMode="auto">
            <a:xfrm>
              <a:off x="2696713" y="4065399"/>
              <a:ext cx="0" cy="16605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7" name="26 Conector recto de flecha"/>
            <p:cNvCxnSpPr>
              <a:stCxn id="21" idx="0"/>
              <a:endCxn id="23" idx="0"/>
            </p:cNvCxnSpPr>
            <p:nvPr/>
          </p:nvCxnSpPr>
          <p:spPr bwMode="auto">
            <a:xfrm>
              <a:off x="2696713" y="4231454"/>
              <a:ext cx="0" cy="16754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8" name="27 Conector recto de flecha"/>
            <p:cNvCxnSpPr>
              <a:stCxn id="23" idx="4"/>
            </p:cNvCxnSpPr>
            <p:nvPr/>
          </p:nvCxnSpPr>
          <p:spPr bwMode="auto">
            <a:xfrm>
              <a:off x="2696713" y="4631477"/>
              <a:ext cx="0" cy="13135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28 Conector recto de flecha"/>
            <p:cNvCxnSpPr>
              <a:endCxn id="24" idx="0"/>
            </p:cNvCxnSpPr>
            <p:nvPr/>
          </p:nvCxnSpPr>
          <p:spPr bwMode="auto">
            <a:xfrm>
              <a:off x="2692250" y="4799100"/>
              <a:ext cx="4463" cy="16605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0" name="29 Conector recto de flecha"/>
            <p:cNvCxnSpPr>
              <a:stCxn id="24" idx="4"/>
              <a:endCxn id="25" idx="0"/>
            </p:cNvCxnSpPr>
            <p:nvPr/>
          </p:nvCxnSpPr>
          <p:spPr bwMode="auto">
            <a:xfrm>
              <a:off x="2696713" y="5197634"/>
              <a:ext cx="0" cy="13284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1" name="30 Rectángulo"/>
            <p:cNvSpPr/>
            <p:nvPr/>
          </p:nvSpPr>
          <p:spPr bwMode="auto">
            <a:xfrm>
              <a:off x="2591736" y="4768095"/>
              <a:ext cx="786090" cy="32400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cxnSp>
          <p:nvCxnSpPr>
            <p:cNvPr id="32" name="31 Conector recto de flecha"/>
            <p:cNvCxnSpPr>
              <a:stCxn id="12" idx="0"/>
              <a:endCxn id="22" idx="0"/>
            </p:cNvCxnSpPr>
            <p:nvPr/>
          </p:nvCxnSpPr>
          <p:spPr bwMode="auto">
            <a:xfrm>
              <a:off x="2688750" y="3675388"/>
              <a:ext cx="7963" cy="157533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3" name="32 Conector recto de flecha"/>
            <p:cNvCxnSpPr>
              <a:stCxn id="7" idx="4"/>
            </p:cNvCxnSpPr>
            <p:nvPr/>
          </p:nvCxnSpPr>
          <p:spPr bwMode="auto">
            <a:xfrm>
              <a:off x="2688750" y="3052862"/>
              <a:ext cx="7963" cy="13284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4" name="33 Conector recto de flecha"/>
            <p:cNvCxnSpPr>
              <a:endCxn id="8" idx="0"/>
            </p:cNvCxnSpPr>
            <p:nvPr/>
          </p:nvCxnSpPr>
          <p:spPr bwMode="auto">
            <a:xfrm flipH="1">
              <a:off x="2688750" y="3201906"/>
              <a:ext cx="7963" cy="11664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5" name="34 Elipse"/>
            <p:cNvSpPr/>
            <p:nvPr/>
          </p:nvSpPr>
          <p:spPr bwMode="auto">
            <a:xfrm>
              <a:off x="3895477" y="2206241"/>
              <a:ext cx="232478" cy="232478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36" name="35 Elipse"/>
            <p:cNvSpPr/>
            <p:nvPr/>
          </p:nvSpPr>
          <p:spPr bwMode="auto">
            <a:xfrm>
              <a:off x="3977090" y="2282632"/>
              <a:ext cx="79696" cy="79696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37" name="36 Rectángulo"/>
            <p:cNvSpPr/>
            <p:nvPr/>
          </p:nvSpPr>
          <p:spPr bwMode="auto">
            <a:xfrm flipH="1">
              <a:off x="5141641" y="1553585"/>
              <a:ext cx="326016" cy="33737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38" name="37 Elipse"/>
            <p:cNvSpPr/>
            <p:nvPr/>
          </p:nvSpPr>
          <p:spPr bwMode="auto">
            <a:xfrm flipH="1">
              <a:off x="5188410" y="1721131"/>
              <a:ext cx="232478" cy="232478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39" name="38 Elipse"/>
            <p:cNvSpPr/>
            <p:nvPr/>
          </p:nvSpPr>
          <p:spPr bwMode="auto">
            <a:xfrm flipH="1">
              <a:off x="5188410" y="2217807"/>
              <a:ext cx="232478" cy="232478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40" name="39 Elipse"/>
            <p:cNvSpPr/>
            <p:nvPr/>
          </p:nvSpPr>
          <p:spPr bwMode="auto">
            <a:xfrm flipH="1">
              <a:off x="5188410" y="2782396"/>
              <a:ext cx="232478" cy="232478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41" name="40 Elipse"/>
            <p:cNvSpPr/>
            <p:nvPr/>
          </p:nvSpPr>
          <p:spPr bwMode="auto">
            <a:xfrm flipH="1">
              <a:off x="5188410" y="3280563"/>
              <a:ext cx="232478" cy="232478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42" name="41 Rectángulo"/>
            <p:cNvSpPr/>
            <p:nvPr/>
          </p:nvSpPr>
          <p:spPr bwMode="auto">
            <a:xfrm flipH="1">
              <a:off x="5141641" y="2084963"/>
              <a:ext cx="326016" cy="33737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43" name="42 Rectángulo"/>
            <p:cNvSpPr/>
            <p:nvPr/>
          </p:nvSpPr>
          <p:spPr bwMode="auto">
            <a:xfrm flipH="1">
              <a:off x="5146104" y="2582603"/>
              <a:ext cx="326016" cy="33737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44" name="43 Rectángulo"/>
            <p:cNvSpPr/>
            <p:nvPr/>
          </p:nvSpPr>
          <p:spPr bwMode="auto">
            <a:xfrm flipH="1">
              <a:off x="4681567" y="3147718"/>
              <a:ext cx="786090" cy="32400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45" name="44 Rectángulo"/>
            <p:cNvSpPr/>
            <p:nvPr/>
          </p:nvSpPr>
          <p:spPr bwMode="auto">
            <a:xfrm flipH="1">
              <a:off x="5141641" y="3637400"/>
              <a:ext cx="326016" cy="33737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cxnSp>
          <p:nvCxnSpPr>
            <p:cNvPr id="46" name="45 Conector recto de flecha"/>
            <p:cNvCxnSpPr>
              <a:stCxn id="100" idx="4"/>
              <a:endCxn id="37" idx="0"/>
            </p:cNvCxnSpPr>
            <p:nvPr/>
          </p:nvCxnSpPr>
          <p:spPr bwMode="auto">
            <a:xfrm flipH="1">
              <a:off x="5304649" y="1387530"/>
              <a:ext cx="0" cy="16605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7" name="46 Conector recto de flecha"/>
            <p:cNvCxnSpPr>
              <a:stCxn id="37" idx="0"/>
              <a:endCxn id="38" idx="0"/>
            </p:cNvCxnSpPr>
            <p:nvPr/>
          </p:nvCxnSpPr>
          <p:spPr bwMode="auto">
            <a:xfrm flipH="1">
              <a:off x="5304649" y="1553585"/>
              <a:ext cx="0" cy="16754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8" name="47 Conector recto de flecha"/>
            <p:cNvCxnSpPr>
              <a:stCxn id="38" idx="4"/>
              <a:endCxn id="42" idx="0"/>
            </p:cNvCxnSpPr>
            <p:nvPr/>
          </p:nvCxnSpPr>
          <p:spPr bwMode="auto">
            <a:xfrm flipH="1">
              <a:off x="5304649" y="1953608"/>
              <a:ext cx="0" cy="13135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9" name="48 Conector recto de flecha"/>
            <p:cNvCxnSpPr>
              <a:stCxn id="42" idx="2"/>
              <a:endCxn id="39" idx="0"/>
            </p:cNvCxnSpPr>
            <p:nvPr/>
          </p:nvCxnSpPr>
          <p:spPr bwMode="auto">
            <a:xfrm flipH="1">
              <a:off x="5304649" y="2118700"/>
              <a:ext cx="0" cy="991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0" name="49 Conector recto de flecha"/>
            <p:cNvCxnSpPr>
              <a:stCxn id="39" idx="4"/>
              <a:endCxn id="43" idx="0"/>
            </p:cNvCxnSpPr>
            <p:nvPr/>
          </p:nvCxnSpPr>
          <p:spPr bwMode="auto">
            <a:xfrm>
              <a:off x="5304649" y="2450285"/>
              <a:ext cx="4463" cy="13231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1" name="50 Conector recto de flecha"/>
            <p:cNvCxnSpPr>
              <a:stCxn id="43" idx="2"/>
              <a:endCxn id="40" idx="0"/>
            </p:cNvCxnSpPr>
            <p:nvPr/>
          </p:nvCxnSpPr>
          <p:spPr bwMode="auto">
            <a:xfrm flipH="1">
              <a:off x="5304649" y="2616340"/>
              <a:ext cx="4463" cy="16605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2" name="51 Conector recto de flecha"/>
            <p:cNvCxnSpPr>
              <a:stCxn id="41" idx="4"/>
              <a:endCxn id="45" idx="0"/>
            </p:cNvCxnSpPr>
            <p:nvPr/>
          </p:nvCxnSpPr>
          <p:spPr bwMode="auto">
            <a:xfrm flipH="1">
              <a:off x="5304649" y="3513041"/>
              <a:ext cx="0" cy="12435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53" name="79 Grupo"/>
            <p:cNvGrpSpPr/>
            <p:nvPr/>
          </p:nvGrpSpPr>
          <p:grpSpPr>
            <a:xfrm flipH="1">
              <a:off x="5188410" y="1155052"/>
              <a:ext cx="232478" cy="232478"/>
              <a:chOff x="2572511" y="1306700"/>
              <a:chExt cx="232478" cy="232478"/>
            </a:xfrm>
          </p:grpSpPr>
          <p:sp>
            <p:nvSpPr>
              <p:cNvPr id="100" name="99 Elipse"/>
              <p:cNvSpPr/>
              <p:nvPr/>
            </p:nvSpPr>
            <p:spPr bwMode="auto">
              <a:xfrm>
                <a:off x="2572511" y="1306700"/>
                <a:ext cx="232478" cy="232478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101" name="100 Elipse"/>
              <p:cNvSpPr/>
              <p:nvPr/>
            </p:nvSpPr>
            <p:spPr bwMode="auto">
              <a:xfrm>
                <a:off x="2654124" y="1383091"/>
                <a:ext cx="79696" cy="79696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4" name="53 Rectángulo"/>
            <p:cNvSpPr/>
            <p:nvPr/>
          </p:nvSpPr>
          <p:spPr bwMode="auto">
            <a:xfrm flipH="1">
              <a:off x="5133678" y="4193466"/>
              <a:ext cx="326016" cy="33737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55" name="54 Elipse"/>
            <p:cNvSpPr/>
            <p:nvPr/>
          </p:nvSpPr>
          <p:spPr bwMode="auto">
            <a:xfrm flipH="1">
              <a:off x="5180447" y="3794933"/>
              <a:ext cx="232478" cy="232478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56" name="55 Elipse"/>
            <p:cNvSpPr/>
            <p:nvPr/>
          </p:nvSpPr>
          <p:spPr bwMode="auto">
            <a:xfrm flipH="1">
              <a:off x="5180447" y="4361012"/>
              <a:ext cx="232478" cy="232478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57" name="56 Elipse"/>
            <p:cNvSpPr/>
            <p:nvPr/>
          </p:nvSpPr>
          <p:spPr bwMode="auto">
            <a:xfrm flipH="1">
              <a:off x="5180447" y="4931206"/>
              <a:ext cx="232478" cy="232478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58" name="57 Rectángulo"/>
            <p:cNvSpPr/>
            <p:nvPr/>
          </p:nvSpPr>
          <p:spPr bwMode="auto">
            <a:xfrm flipH="1">
              <a:off x="5133678" y="5296528"/>
              <a:ext cx="326016" cy="33737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cxnSp>
          <p:nvCxnSpPr>
            <p:cNvPr id="59" name="58 Conector recto de flecha"/>
            <p:cNvCxnSpPr>
              <a:stCxn id="55" idx="4"/>
              <a:endCxn id="54" idx="0"/>
            </p:cNvCxnSpPr>
            <p:nvPr/>
          </p:nvCxnSpPr>
          <p:spPr bwMode="auto">
            <a:xfrm flipH="1">
              <a:off x="5296686" y="4027411"/>
              <a:ext cx="0" cy="16605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0" name="59 Conector recto de flecha"/>
            <p:cNvCxnSpPr>
              <a:stCxn id="54" idx="0"/>
              <a:endCxn id="56" idx="0"/>
            </p:cNvCxnSpPr>
            <p:nvPr/>
          </p:nvCxnSpPr>
          <p:spPr bwMode="auto">
            <a:xfrm flipH="1">
              <a:off x="5296686" y="4193466"/>
              <a:ext cx="0" cy="16754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1" name="60 Conector recto de flecha"/>
            <p:cNvCxnSpPr>
              <a:stCxn id="56" idx="4"/>
            </p:cNvCxnSpPr>
            <p:nvPr/>
          </p:nvCxnSpPr>
          <p:spPr bwMode="auto">
            <a:xfrm flipH="1">
              <a:off x="5296686" y="4593489"/>
              <a:ext cx="0" cy="13135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2" name="61 Conector recto de flecha"/>
            <p:cNvCxnSpPr>
              <a:endCxn id="57" idx="0"/>
            </p:cNvCxnSpPr>
            <p:nvPr/>
          </p:nvCxnSpPr>
          <p:spPr bwMode="auto">
            <a:xfrm flipH="1">
              <a:off x="5296686" y="4765150"/>
              <a:ext cx="4463" cy="16605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3" name="62 Conector recto de flecha"/>
            <p:cNvCxnSpPr>
              <a:stCxn id="57" idx="4"/>
              <a:endCxn id="58" idx="0"/>
            </p:cNvCxnSpPr>
            <p:nvPr/>
          </p:nvCxnSpPr>
          <p:spPr bwMode="auto">
            <a:xfrm flipH="1">
              <a:off x="5296686" y="5163684"/>
              <a:ext cx="0" cy="13284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4" name="63 Rectángulo"/>
            <p:cNvSpPr/>
            <p:nvPr/>
          </p:nvSpPr>
          <p:spPr bwMode="auto">
            <a:xfrm flipH="1">
              <a:off x="4615573" y="4734145"/>
              <a:ext cx="786090" cy="32400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cxnSp>
          <p:nvCxnSpPr>
            <p:cNvPr id="65" name="64 Conector recto de flecha"/>
            <p:cNvCxnSpPr>
              <a:stCxn id="45" idx="0"/>
              <a:endCxn id="55" idx="0"/>
            </p:cNvCxnSpPr>
            <p:nvPr/>
          </p:nvCxnSpPr>
          <p:spPr bwMode="auto">
            <a:xfrm flipH="1">
              <a:off x="5296686" y="3637400"/>
              <a:ext cx="7963" cy="157533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6" name="65 Conector recto de flecha"/>
            <p:cNvCxnSpPr>
              <a:stCxn id="40" idx="4"/>
            </p:cNvCxnSpPr>
            <p:nvPr/>
          </p:nvCxnSpPr>
          <p:spPr bwMode="auto">
            <a:xfrm flipH="1">
              <a:off x="5296686" y="3014874"/>
              <a:ext cx="7963" cy="13284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7" name="66 Conector recto de flecha"/>
            <p:cNvCxnSpPr>
              <a:endCxn id="41" idx="0"/>
            </p:cNvCxnSpPr>
            <p:nvPr/>
          </p:nvCxnSpPr>
          <p:spPr bwMode="auto">
            <a:xfrm>
              <a:off x="5296686" y="3163918"/>
              <a:ext cx="7963" cy="11664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8" name="110 Conector angular"/>
            <p:cNvCxnSpPr>
              <a:stCxn id="35" idx="6"/>
            </p:cNvCxnSpPr>
            <p:nvPr/>
          </p:nvCxnSpPr>
          <p:spPr bwMode="auto">
            <a:xfrm>
              <a:off x="4127955" y="2322480"/>
              <a:ext cx="757654" cy="825238"/>
            </a:xfrm>
            <a:prstGeom prst="bent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9" name="116 Conector angular"/>
            <p:cNvCxnSpPr/>
            <p:nvPr/>
          </p:nvCxnSpPr>
          <p:spPr bwMode="auto">
            <a:xfrm flipH="1">
              <a:off x="3131808" y="2342912"/>
              <a:ext cx="757654" cy="825238"/>
            </a:xfrm>
            <a:prstGeom prst="bent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0" name="69 Forma libre"/>
            <p:cNvSpPr/>
            <p:nvPr/>
          </p:nvSpPr>
          <p:spPr bwMode="auto">
            <a:xfrm>
              <a:off x="3175214" y="2433597"/>
              <a:ext cx="715652" cy="2660588"/>
            </a:xfrm>
            <a:custGeom>
              <a:avLst/>
              <a:gdLst>
                <a:gd name="connsiteX0" fmla="*/ 0 w 718457"/>
                <a:gd name="connsiteY0" fmla="*/ 2864498 h 3079102"/>
                <a:gd name="connsiteX1" fmla="*/ 9331 w 718457"/>
                <a:gd name="connsiteY1" fmla="*/ 3069772 h 3079102"/>
                <a:gd name="connsiteX2" fmla="*/ 429208 w 718457"/>
                <a:gd name="connsiteY2" fmla="*/ 3079102 h 3079102"/>
                <a:gd name="connsiteX3" fmla="*/ 438539 w 718457"/>
                <a:gd name="connsiteY3" fmla="*/ 298580 h 3079102"/>
                <a:gd name="connsiteX4" fmla="*/ 718457 w 718457"/>
                <a:gd name="connsiteY4" fmla="*/ 0 h 3079102"/>
                <a:gd name="connsiteX0" fmla="*/ 0 w 714020"/>
                <a:gd name="connsiteY0" fmla="*/ 2390558 h 3079102"/>
                <a:gd name="connsiteX1" fmla="*/ 4894 w 714020"/>
                <a:gd name="connsiteY1" fmla="*/ 3069772 h 3079102"/>
                <a:gd name="connsiteX2" fmla="*/ 424771 w 714020"/>
                <a:gd name="connsiteY2" fmla="*/ 3079102 h 3079102"/>
                <a:gd name="connsiteX3" fmla="*/ 434102 w 714020"/>
                <a:gd name="connsiteY3" fmla="*/ 298580 h 3079102"/>
                <a:gd name="connsiteX4" fmla="*/ 714020 w 714020"/>
                <a:gd name="connsiteY4" fmla="*/ 0 h 3079102"/>
                <a:gd name="connsiteX0" fmla="*/ 1632 w 715652"/>
                <a:gd name="connsiteY0" fmla="*/ 2390558 h 3079102"/>
                <a:gd name="connsiteX1" fmla="*/ 1631 w 715652"/>
                <a:gd name="connsiteY1" fmla="*/ 2660588 h 3079102"/>
                <a:gd name="connsiteX2" fmla="*/ 426403 w 715652"/>
                <a:gd name="connsiteY2" fmla="*/ 3079102 h 3079102"/>
                <a:gd name="connsiteX3" fmla="*/ 435734 w 715652"/>
                <a:gd name="connsiteY3" fmla="*/ 298580 h 3079102"/>
                <a:gd name="connsiteX4" fmla="*/ 715652 w 715652"/>
                <a:gd name="connsiteY4" fmla="*/ 0 h 3079102"/>
                <a:gd name="connsiteX0" fmla="*/ 1632 w 715652"/>
                <a:gd name="connsiteY0" fmla="*/ 2390558 h 2660588"/>
                <a:gd name="connsiteX1" fmla="*/ 1631 w 715652"/>
                <a:gd name="connsiteY1" fmla="*/ 2660588 h 2660588"/>
                <a:gd name="connsiteX2" fmla="*/ 451681 w 715652"/>
                <a:gd name="connsiteY2" fmla="*/ 2660588 h 2660588"/>
                <a:gd name="connsiteX3" fmla="*/ 435734 w 715652"/>
                <a:gd name="connsiteY3" fmla="*/ 298580 h 2660588"/>
                <a:gd name="connsiteX4" fmla="*/ 715652 w 715652"/>
                <a:gd name="connsiteY4" fmla="*/ 0 h 26605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5652" h="2660588">
                  <a:moveTo>
                    <a:pt x="1632" y="2390558"/>
                  </a:moveTo>
                  <a:cubicBezTo>
                    <a:pt x="3263" y="2616963"/>
                    <a:pt x="0" y="2434183"/>
                    <a:pt x="1631" y="2660588"/>
                  </a:cubicBezTo>
                  <a:lnTo>
                    <a:pt x="451681" y="2660588"/>
                  </a:lnTo>
                  <a:cubicBezTo>
                    <a:pt x="454791" y="1733747"/>
                    <a:pt x="432624" y="1225421"/>
                    <a:pt x="435734" y="298580"/>
                  </a:cubicBezTo>
                  <a:lnTo>
                    <a:pt x="715652" y="0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cxnSp>
          <p:nvCxnSpPr>
            <p:cNvPr id="71" name="121 Conector angular"/>
            <p:cNvCxnSpPr>
              <a:stCxn id="25" idx="2"/>
              <a:endCxn id="102" idx="0"/>
            </p:cNvCxnSpPr>
            <p:nvPr/>
          </p:nvCxnSpPr>
          <p:spPr bwMode="auto">
            <a:xfrm rot="5400000" flipH="1">
              <a:off x="607144" y="3274647"/>
              <a:ext cx="4171175" cy="7963"/>
            </a:xfrm>
            <a:prstGeom prst="bentConnector5">
              <a:avLst>
                <a:gd name="adj1" fmla="val -5480"/>
                <a:gd name="adj2" fmla="val 12179233"/>
                <a:gd name="adj3" fmla="val 10548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2" name="123 Conector angular"/>
            <p:cNvCxnSpPr>
              <a:stCxn id="58" idx="2"/>
              <a:endCxn id="100" idx="0"/>
            </p:cNvCxnSpPr>
            <p:nvPr/>
          </p:nvCxnSpPr>
          <p:spPr bwMode="auto">
            <a:xfrm rot="5400000" flipH="1" flipV="1">
              <a:off x="3213060" y="3238677"/>
              <a:ext cx="4175213" cy="7963"/>
            </a:xfrm>
            <a:prstGeom prst="bentConnector5">
              <a:avLst>
                <a:gd name="adj1" fmla="val -5475"/>
                <a:gd name="adj2" fmla="val 14205656"/>
                <a:gd name="adj3" fmla="val 105475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3" name="72 CuadroTexto"/>
            <p:cNvSpPr txBox="1"/>
            <p:nvPr/>
          </p:nvSpPr>
          <p:spPr>
            <a:xfrm>
              <a:off x="1826695" y="4374105"/>
              <a:ext cx="7569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MI1,AG</a:t>
              </a:r>
            </a:p>
          </p:txBody>
        </p:sp>
        <p:grpSp>
          <p:nvGrpSpPr>
            <p:cNvPr id="74" name="124 Grupo"/>
            <p:cNvGrpSpPr/>
            <p:nvPr/>
          </p:nvGrpSpPr>
          <p:grpSpPr>
            <a:xfrm>
              <a:off x="1871640" y="1448736"/>
              <a:ext cx="765145" cy="4012458"/>
              <a:chOff x="1871640" y="1448736"/>
              <a:chExt cx="765145" cy="4012458"/>
            </a:xfrm>
          </p:grpSpPr>
          <p:sp>
            <p:nvSpPr>
              <p:cNvPr id="88" name="87 CuadroTexto"/>
              <p:cNvSpPr txBox="1"/>
              <p:nvPr/>
            </p:nvSpPr>
            <p:spPr>
              <a:xfrm>
                <a:off x="2141676" y="1448736"/>
                <a:ext cx="37542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P1</a:t>
                </a:r>
              </a:p>
            </p:txBody>
          </p:sp>
          <p:sp>
            <p:nvSpPr>
              <p:cNvPr id="89" name="88 CuadroTexto"/>
              <p:cNvSpPr txBox="1"/>
              <p:nvPr/>
            </p:nvSpPr>
            <p:spPr>
              <a:xfrm>
                <a:off x="2231688" y="1718772"/>
                <a:ext cx="3882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V1</a:t>
                </a:r>
              </a:p>
            </p:txBody>
          </p:sp>
          <p:sp>
            <p:nvSpPr>
              <p:cNvPr id="90" name="89 CuadroTexto"/>
              <p:cNvSpPr txBox="1"/>
              <p:nvPr/>
            </p:nvSpPr>
            <p:spPr>
              <a:xfrm>
                <a:off x="2051664" y="1988808"/>
                <a:ext cx="56464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LTH1</a:t>
                </a:r>
              </a:p>
            </p:txBody>
          </p:sp>
          <p:sp>
            <p:nvSpPr>
              <p:cNvPr id="91" name="90 CuadroTexto"/>
              <p:cNvSpPr txBox="1"/>
              <p:nvPr/>
            </p:nvSpPr>
            <p:spPr>
              <a:xfrm>
                <a:off x="2051664" y="2258844"/>
                <a:ext cx="53091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MD1</a:t>
                </a:r>
              </a:p>
            </p:txBody>
          </p:sp>
          <p:sp>
            <p:nvSpPr>
              <p:cNvPr id="92" name="91 CuadroTexto"/>
              <p:cNvSpPr txBox="1"/>
              <p:nvPr/>
            </p:nvSpPr>
            <p:spPr>
              <a:xfrm>
                <a:off x="1871640" y="2521917"/>
                <a:ext cx="59663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FCD1</a:t>
                </a:r>
              </a:p>
            </p:txBody>
          </p:sp>
          <p:sp>
            <p:nvSpPr>
              <p:cNvPr id="93" name="92 CuadroTexto"/>
              <p:cNvSpPr txBox="1"/>
              <p:nvPr/>
            </p:nvSpPr>
            <p:spPr>
              <a:xfrm>
                <a:off x="2051664" y="3293985"/>
                <a:ext cx="53091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MD1</a:t>
                </a:r>
              </a:p>
            </p:txBody>
          </p:sp>
          <p:sp>
            <p:nvSpPr>
              <p:cNvPr id="94" name="93 CuadroTexto"/>
              <p:cNvSpPr txBox="1"/>
              <p:nvPr/>
            </p:nvSpPr>
            <p:spPr>
              <a:xfrm>
                <a:off x="2096725" y="3557046"/>
                <a:ext cx="47481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FCT</a:t>
                </a:r>
              </a:p>
            </p:txBody>
          </p:sp>
          <p:sp>
            <p:nvSpPr>
              <p:cNvPr id="95" name="94 CuadroTexto"/>
              <p:cNvSpPr txBox="1"/>
              <p:nvPr/>
            </p:nvSpPr>
            <p:spPr>
              <a:xfrm>
                <a:off x="2051720" y="3789040"/>
                <a:ext cx="49404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VV1</a:t>
                </a:r>
              </a:p>
            </p:txBody>
          </p:sp>
          <p:sp>
            <p:nvSpPr>
              <p:cNvPr id="96" name="95 CuadroTexto"/>
              <p:cNvSpPr txBox="1"/>
              <p:nvPr/>
            </p:nvSpPr>
            <p:spPr>
              <a:xfrm>
                <a:off x="2006715" y="4104075"/>
                <a:ext cx="53418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LTL1</a:t>
                </a:r>
              </a:p>
            </p:txBody>
          </p:sp>
          <p:sp>
            <p:nvSpPr>
              <p:cNvPr id="97" name="96 CuadroTexto"/>
              <p:cNvSpPr txBox="1"/>
              <p:nvPr/>
            </p:nvSpPr>
            <p:spPr>
              <a:xfrm>
                <a:off x="1961710" y="4644135"/>
                <a:ext cx="59663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FCD1</a:t>
                </a:r>
              </a:p>
            </p:txBody>
          </p:sp>
          <p:sp>
            <p:nvSpPr>
              <p:cNvPr id="98" name="97 CuadroTexto"/>
              <p:cNvSpPr txBox="1"/>
              <p:nvPr/>
            </p:nvSpPr>
            <p:spPr>
              <a:xfrm>
                <a:off x="2160373" y="4952201"/>
                <a:ext cx="47641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MI1</a:t>
                </a:r>
              </a:p>
            </p:txBody>
          </p:sp>
          <p:sp>
            <p:nvSpPr>
              <p:cNvPr id="99" name="98 CuadroTexto"/>
              <p:cNvSpPr txBox="1"/>
              <p:nvPr/>
            </p:nvSpPr>
            <p:spPr>
              <a:xfrm>
                <a:off x="2049644" y="5184195"/>
                <a:ext cx="54213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FCI1</a:t>
                </a:r>
              </a:p>
            </p:txBody>
          </p:sp>
        </p:grpSp>
        <p:sp>
          <p:nvSpPr>
            <p:cNvPr id="75" name="74 Forma libre"/>
            <p:cNvSpPr/>
            <p:nvPr/>
          </p:nvSpPr>
          <p:spPr bwMode="auto">
            <a:xfrm flipH="1">
              <a:off x="4126378" y="2433597"/>
              <a:ext cx="715652" cy="2660588"/>
            </a:xfrm>
            <a:custGeom>
              <a:avLst/>
              <a:gdLst>
                <a:gd name="connsiteX0" fmla="*/ 0 w 718457"/>
                <a:gd name="connsiteY0" fmla="*/ 2864498 h 3079102"/>
                <a:gd name="connsiteX1" fmla="*/ 9331 w 718457"/>
                <a:gd name="connsiteY1" fmla="*/ 3069772 h 3079102"/>
                <a:gd name="connsiteX2" fmla="*/ 429208 w 718457"/>
                <a:gd name="connsiteY2" fmla="*/ 3079102 h 3079102"/>
                <a:gd name="connsiteX3" fmla="*/ 438539 w 718457"/>
                <a:gd name="connsiteY3" fmla="*/ 298580 h 3079102"/>
                <a:gd name="connsiteX4" fmla="*/ 718457 w 718457"/>
                <a:gd name="connsiteY4" fmla="*/ 0 h 3079102"/>
                <a:gd name="connsiteX0" fmla="*/ 0 w 714020"/>
                <a:gd name="connsiteY0" fmla="*/ 2390558 h 3079102"/>
                <a:gd name="connsiteX1" fmla="*/ 4894 w 714020"/>
                <a:gd name="connsiteY1" fmla="*/ 3069772 h 3079102"/>
                <a:gd name="connsiteX2" fmla="*/ 424771 w 714020"/>
                <a:gd name="connsiteY2" fmla="*/ 3079102 h 3079102"/>
                <a:gd name="connsiteX3" fmla="*/ 434102 w 714020"/>
                <a:gd name="connsiteY3" fmla="*/ 298580 h 3079102"/>
                <a:gd name="connsiteX4" fmla="*/ 714020 w 714020"/>
                <a:gd name="connsiteY4" fmla="*/ 0 h 3079102"/>
                <a:gd name="connsiteX0" fmla="*/ 1632 w 715652"/>
                <a:gd name="connsiteY0" fmla="*/ 2390558 h 3079102"/>
                <a:gd name="connsiteX1" fmla="*/ 1631 w 715652"/>
                <a:gd name="connsiteY1" fmla="*/ 2660588 h 3079102"/>
                <a:gd name="connsiteX2" fmla="*/ 426403 w 715652"/>
                <a:gd name="connsiteY2" fmla="*/ 3079102 h 3079102"/>
                <a:gd name="connsiteX3" fmla="*/ 435734 w 715652"/>
                <a:gd name="connsiteY3" fmla="*/ 298580 h 3079102"/>
                <a:gd name="connsiteX4" fmla="*/ 715652 w 715652"/>
                <a:gd name="connsiteY4" fmla="*/ 0 h 3079102"/>
                <a:gd name="connsiteX0" fmla="*/ 1632 w 715652"/>
                <a:gd name="connsiteY0" fmla="*/ 2390558 h 2660588"/>
                <a:gd name="connsiteX1" fmla="*/ 1631 w 715652"/>
                <a:gd name="connsiteY1" fmla="*/ 2660588 h 2660588"/>
                <a:gd name="connsiteX2" fmla="*/ 451681 w 715652"/>
                <a:gd name="connsiteY2" fmla="*/ 2660588 h 2660588"/>
                <a:gd name="connsiteX3" fmla="*/ 435734 w 715652"/>
                <a:gd name="connsiteY3" fmla="*/ 298580 h 2660588"/>
                <a:gd name="connsiteX4" fmla="*/ 715652 w 715652"/>
                <a:gd name="connsiteY4" fmla="*/ 0 h 2660588"/>
                <a:gd name="connsiteX0" fmla="*/ 45005 w 715652"/>
                <a:gd name="connsiteY0" fmla="*/ 2345553 h 2660588"/>
                <a:gd name="connsiteX1" fmla="*/ 1631 w 715652"/>
                <a:gd name="connsiteY1" fmla="*/ 2660588 h 2660588"/>
                <a:gd name="connsiteX2" fmla="*/ 451681 w 715652"/>
                <a:gd name="connsiteY2" fmla="*/ 2660588 h 2660588"/>
                <a:gd name="connsiteX3" fmla="*/ 435734 w 715652"/>
                <a:gd name="connsiteY3" fmla="*/ 298580 h 2660588"/>
                <a:gd name="connsiteX4" fmla="*/ 715652 w 715652"/>
                <a:gd name="connsiteY4" fmla="*/ 0 h 2660588"/>
                <a:gd name="connsiteX0" fmla="*/ 0 w 715652"/>
                <a:gd name="connsiteY0" fmla="*/ 2345553 h 2660588"/>
                <a:gd name="connsiteX1" fmla="*/ 1631 w 715652"/>
                <a:gd name="connsiteY1" fmla="*/ 2660588 h 2660588"/>
                <a:gd name="connsiteX2" fmla="*/ 451681 w 715652"/>
                <a:gd name="connsiteY2" fmla="*/ 2660588 h 2660588"/>
                <a:gd name="connsiteX3" fmla="*/ 435734 w 715652"/>
                <a:gd name="connsiteY3" fmla="*/ 298580 h 2660588"/>
                <a:gd name="connsiteX4" fmla="*/ 715652 w 715652"/>
                <a:gd name="connsiteY4" fmla="*/ 0 h 26605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5652" h="2660588">
                  <a:moveTo>
                    <a:pt x="0" y="2345553"/>
                  </a:moveTo>
                  <a:cubicBezTo>
                    <a:pt x="1631" y="2571958"/>
                    <a:pt x="0" y="2434183"/>
                    <a:pt x="1631" y="2660588"/>
                  </a:cubicBezTo>
                  <a:lnTo>
                    <a:pt x="451681" y="2660588"/>
                  </a:lnTo>
                  <a:cubicBezTo>
                    <a:pt x="454791" y="1733747"/>
                    <a:pt x="432624" y="1225421"/>
                    <a:pt x="435734" y="298580"/>
                  </a:cubicBezTo>
                  <a:lnTo>
                    <a:pt x="715652" y="0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76" name="75 CuadroTexto"/>
            <p:cNvSpPr txBox="1"/>
            <p:nvPr/>
          </p:nvSpPr>
          <p:spPr>
            <a:xfrm>
              <a:off x="5472100" y="1403775"/>
              <a:ext cx="3754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P2</a:t>
              </a:r>
            </a:p>
          </p:txBody>
        </p:sp>
        <p:sp>
          <p:nvSpPr>
            <p:cNvPr id="77" name="76 CuadroTexto"/>
            <p:cNvSpPr txBox="1"/>
            <p:nvPr/>
          </p:nvSpPr>
          <p:spPr>
            <a:xfrm>
              <a:off x="5472100" y="1673811"/>
              <a:ext cx="3882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V2</a:t>
              </a:r>
            </a:p>
          </p:txBody>
        </p:sp>
        <p:sp>
          <p:nvSpPr>
            <p:cNvPr id="78" name="77 CuadroTexto"/>
            <p:cNvSpPr txBox="1"/>
            <p:nvPr/>
          </p:nvSpPr>
          <p:spPr>
            <a:xfrm>
              <a:off x="5472100" y="1943847"/>
              <a:ext cx="5646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LTH2</a:t>
              </a:r>
            </a:p>
          </p:txBody>
        </p:sp>
        <p:sp>
          <p:nvSpPr>
            <p:cNvPr id="79" name="78 CuadroTexto"/>
            <p:cNvSpPr txBox="1"/>
            <p:nvPr/>
          </p:nvSpPr>
          <p:spPr>
            <a:xfrm>
              <a:off x="5472100" y="2213883"/>
              <a:ext cx="53091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MD2</a:t>
              </a:r>
            </a:p>
          </p:txBody>
        </p:sp>
        <p:sp>
          <p:nvSpPr>
            <p:cNvPr id="80" name="79 CuadroTexto"/>
            <p:cNvSpPr txBox="1"/>
            <p:nvPr/>
          </p:nvSpPr>
          <p:spPr>
            <a:xfrm>
              <a:off x="5472100" y="2476956"/>
              <a:ext cx="59663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FCD2</a:t>
              </a:r>
            </a:p>
          </p:txBody>
        </p:sp>
        <p:sp>
          <p:nvSpPr>
            <p:cNvPr id="81" name="80 CuadroTexto"/>
            <p:cNvSpPr txBox="1"/>
            <p:nvPr/>
          </p:nvSpPr>
          <p:spPr>
            <a:xfrm>
              <a:off x="5472100" y="3249024"/>
              <a:ext cx="53091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MD2</a:t>
              </a:r>
            </a:p>
          </p:txBody>
        </p:sp>
        <p:sp>
          <p:nvSpPr>
            <p:cNvPr id="82" name="81 CuadroTexto"/>
            <p:cNvSpPr txBox="1"/>
            <p:nvPr/>
          </p:nvSpPr>
          <p:spPr>
            <a:xfrm>
              <a:off x="5472100" y="3512085"/>
              <a:ext cx="4748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FCT</a:t>
              </a:r>
            </a:p>
          </p:txBody>
        </p:sp>
        <p:sp>
          <p:nvSpPr>
            <p:cNvPr id="83" name="82 CuadroTexto"/>
            <p:cNvSpPr txBox="1"/>
            <p:nvPr/>
          </p:nvSpPr>
          <p:spPr>
            <a:xfrm>
              <a:off x="5472100" y="3744079"/>
              <a:ext cx="4940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VV2</a:t>
              </a:r>
            </a:p>
          </p:txBody>
        </p:sp>
        <p:sp>
          <p:nvSpPr>
            <p:cNvPr id="84" name="83 CuadroTexto"/>
            <p:cNvSpPr txBox="1"/>
            <p:nvPr/>
          </p:nvSpPr>
          <p:spPr>
            <a:xfrm>
              <a:off x="5472100" y="4059114"/>
              <a:ext cx="53418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LTL2</a:t>
              </a:r>
            </a:p>
          </p:txBody>
        </p:sp>
        <p:sp>
          <p:nvSpPr>
            <p:cNvPr id="85" name="84 CuadroTexto"/>
            <p:cNvSpPr txBox="1"/>
            <p:nvPr/>
          </p:nvSpPr>
          <p:spPr>
            <a:xfrm>
              <a:off x="5472100" y="4599174"/>
              <a:ext cx="5966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FCD2</a:t>
              </a:r>
            </a:p>
          </p:txBody>
        </p:sp>
        <p:sp>
          <p:nvSpPr>
            <p:cNvPr id="86" name="85 CuadroTexto"/>
            <p:cNvSpPr txBox="1"/>
            <p:nvPr/>
          </p:nvSpPr>
          <p:spPr>
            <a:xfrm>
              <a:off x="5472100" y="4907240"/>
              <a:ext cx="47641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MI2</a:t>
              </a:r>
            </a:p>
          </p:txBody>
        </p:sp>
        <p:sp>
          <p:nvSpPr>
            <p:cNvPr id="87" name="86 CuadroTexto"/>
            <p:cNvSpPr txBox="1"/>
            <p:nvPr/>
          </p:nvSpPr>
          <p:spPr>
            <a:xfrm>
              <a:off x="5472100" y="5139234"/>
              <a:ext cx="54213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FCI2</a:t>
              </a:r>
            </a:p>
          </p:txBody>
        </p:sp>
      </p:grpSp>
      <p:sp>
        <p:nvSpPr>
          <p:cNvPr id="105" name="104 CuadroTexto"/>
          <p:cNvSpPr txBox="1"/>
          <p:nvPr/>
        </p:nvSpPr>
        <p:spPr>
          <a:xfrm>
            <a:off x="6072482" y="4630451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MI2</a:t>
            </a:r>
          </a:p>
        </p:txBody>
      </p:sp>
    </p:spTree>
    <p:extLst>
      <p:ext uri="{BB962C8B-B14F-4D97-AF65-F5344CB8AC3E}">
        <p14:creationId xmlns:p14="http://schemas.microsoft.com/office/powerpoint/2010/main" val="80223732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10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Modular Petri net</a:t>
            </a:r>
            <a:endParaRPr lang="en-US" dirty="0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776803-6CD5-4D78-8881-B8DA400C0122}" type="slidenum">
              <a:rPr lang="es-ES" smtClean="0"/>
              <a:pPr>
                <a:defRPr/>
              </a:pPr>
              <a:t>47</a:t>
            </a:fld>
            <a:endParaRPr lang="en-US"/>
          </a:p>
        </p:txBody>
      </p:sp>
      <p:sp>
        <p:nvSpPr>
          <p:cNvPr id="4" name="3 Rectángulo"/>
          <p:cNvSpPr/>
          <p:nvPr/>
        </p:nvSpPr>
        <p:spPr bwMode="auto">
          <a:xfrm>
            <a:off x="1238599" y="1885301"/>
            <a:ext cx="326016" cy="33737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5" name="4 Elipse"/>
          <p:cNvSpPr/>
          <p:nvPr/>
        </p:nvSpPr>
        <p:spPr bwMode="auto">
          <a:xfrm>
            <a:off x="1285368" y="2052847"/>
            <a:ext cx="232478" cy="232478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6" name="5 Elipse"/>
          <p:cNvSpPr/>
          <p:nvPr/>
        </p:nvSpPr>
        <p:spPr bwMode="auto">
          <a:xfrm>
            <a:off x="1285368" y="2549523"/>
            <a:ext cx="232478" cy="232478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7" name="6 Elipse"/>
          <p:cNvSpPr/>
          <p:nvPr/>
        </p:nvSpPr>
        <p:spPr bwMode="auto">
          <a:xfrm>
            <a:off x="1285368" y="3114112"/>
            <a:ext cx="232478" cy="232478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8" name="7 Elipse"/>
          <p:cNvSpPr/>
          <p:nvPr/>
        </p:nvSpPr>
        <p:spPr bwMode="auto">
          <a:xfrm>
            <a:off x="1285368" y="3612279"/>
            <a:ext cx="232478" cy="232478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 bwMode="auto">
          <a:xfrm>
            <a:off x="1238599" y="2416679"/>
            <a:ext cx="326016" cy="33737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0" name="9 Rectángulo"/>
          <p:cNvSpPr/>
          <p:nvPr/>
        </p:nvSpPr>
        <p:spPr bwMode="auto">
          <a:xfrm>
            <a:off x="1234136" y="2914319"/>
            <a:ext cx="326016" cy="33737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1" name="10 Rectángulo"/>
          <p:cNvSpPr/>
          <p:nvPr/>
        </p:nvSpPr>
        <p:spPr bwMode="auto">
          <a:xfrm>
            <a:off x="1238599" y="3479434"/>
            <a:ext cx="784800" cy="32400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2" name="11 Rectángulo"/>
          <p:cNvSpPr/>
          <p:nvPr/>
        </p:nvSpPr>
        <p:spPr bwMode="auto">
          <a:xfrm>
            <a:off x="1238599" y="3969116"/>
            <a:ext cx="326016" cy="33737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cxnSp>
        <p:nvCxnSpPr>
          <p:cNvPr id="13" name="12 Conector recto de flecha"/>
          <p:cNvCxnSpPr>
            <a:stCxn id="102" idx="4"/>
            <a:endCxn id="4" idx="0"/>
          </p:cNvCxnSpPr>
          <p:nvPr/>
        </p:nvCxnSpPr>
        <p:spPr bwMode="auto">
          <a:xfrm>
            <a:off x="1401607" y="1719246"/>
            <a:ext cx="0" cy="166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13 Conector recto de flecha"/>
          <p:cNvCxnSpPr>
            <a:stCxn id="4" idx="0"/>
            <a:endCxn id="5" idx="0"/>
          </p:cNvCxnSpPr>
          <p:nvPr/>
        </p:nvCxnSpPr>
        <p:spPr bwMode="auto">
          <a:xfrm>
            <a:off x="1401607" y="1885301"/>
            <a:ext cx="0" cy="16754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14 Conector recto de flecha"/>
          <p:cNvCxnSpPr>
            <a:stCxn id="5" idx="4"/>
            <a:endCxn id="9" idx="0"/>
          </p:cNvCxnSpPr>
          <p:nvPr/>
        </p:nvCxnSpPr>
        <p:spPr bwMode="auto">
          <a:xfrm>
            <a:off x="1401607" y="2285324"/>
            <a:ext cx="0" cy="13135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15 Conector recto de flecha"/>
          <p:cNvCxnSpPr>
            <a:stCxn id="9" idx="2"/>
            <a:endCxn id="6" idx="0"/>
          </p:cNvCxnSpPr>
          <p:nvPr/>
        </p:nvCxnSpPr>
        <p:spPr bwMode="auto">
          <a:xfrm>
            <a:off x="1401607" y="2450416"/>
            <a:ext cx="0" cy="991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16 Conector recto de flecha"/>
          <p:cNvCxnSpPr>
            <a:stCxn id="6" idx="4"/>
            <a:endCxn id="10" idx="0"/>
          </p:cNvCxnSpPr>
          <p:nvPr/>
        </p:nvCxnSpPr>
        <p:spPr bwMode="auto">
          <a:xfrm flipH="1">
            <a:off x="1397144" y="2782001"/>
            <a:ext cx="4463" cy="1323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17 Conector recto de flecha"/>
          <p:cNvCxnSpPr>
            <a:stCxn id="10" idx="2"/>
            <a:endCxn id="7" idx="0"/>
          </p:cNvCxnSpPr>
          <p:nvPr/>
        </p:nvCxnSpPr>
        <p:spPr bwMode="auto">
          <a:xfrm>
            <a:off x="1397144" y="2948056"/>
            <a:ext cx="4463" cy="166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18 Conector recto de flecha"/>
          <p:cNvCxnSpPr>
            <a:stCxn id="8" idx="4"/>
            <a:endCxn id="12" idx="0"/>
          </p:cNvCxnSpPr>
          <p:nvPr/>
        </p:nvCxnSpPr>
        <p:spPr bwMode="auto">
          <a:xfrm>
            <a:off x="1401607" y="3844757"/>
            <a:ext cx="0" cy="12435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0" name="57 Grupo"/>
          <p:cNvGrpSpPr/>
          <p:nvPr/>
        </p:nvGrpSpPr>
        <p:grpSpPr>
          <a:xfrm>
            <a:off x="1285368" y="1486768"/>
            <a:ext cx="232478" cy="232478"/>
            <a:chOff x="2572511" y="1306700"/>
            <a:chExt cx="232478" cy="232478"/>
          </a:xfrm>
        </p:grpSpPr>
        <p:sp>
          <p:nvSpPr>
            <p:cNvPr id="102" name="101 Elipse"/>
            <p:cNvSpPr/>
            <p:nvPr/>
          </p:nvSpPr>
          <p:spPr bwMode="auto">
            <a:xfrm>
              <a:off x="2572511" y="1306700"/>
              <a:ext cx="232478" cy="232478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03" name="102 Elipse"/>
            <p:cNvSpPr/>
            <p:nvPr/>
          </p:nvSpPr>
          <p:spPr bwMode="auto">
            <a:xfrm>
              <a:off x="2654124" y="1383091"/>
              <a:ext cx="79696" cy="79696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</p:grpSp>
      <p:sp>
        <p:nvSpPr>
          <p:cNvPr id="21" name="20 Rectángulo"/>
          <p:cNvSpPr/>
          <p:nvPr/>
        </p:nvSpPr>
        <p:spPr bwMode="auto">
          <a:xfrm>
            <a:off x="1246562" y="4525182"/>
            <a:ext cx="326016" cy="33737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22" name="21 Elipse"/>
          <p:cNvSpPr/>
          <p:nvPr/>
        </p:nvSpPr>
        <p:spPr bwMode="auto">
          <a:xfrm>
            <a:off x="1293331" y="4126649"/>
            <a:ext cx="232478" cy="232478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23" name="22 Elipse"/>
          <p:cNvSpPr/>
          <p:nvPr/>
        </p:nvSpPr>
        <p:spPr bwMode="auto">
          <a:xfrm>
            <a:off x="1293331" y="4692728"/>
            <a:ext cx="232478" cy="232478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24" name="23 Elipse"/>
          <p:cNvSpPr/>
          <p:nvPr/>
        </p:nvSpPr>
        <p:spPr bwMode="auto">
          <a:xfrm>
            <a:off x="1293331" y="5258884"/>
            <a:ext cx="232478" cy="232478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25" name="24 Rectángulo"/>
          <p:cNvSpPr/>
          <p:nvPr/>
        </p:nvSpPr>
        <p:spPr bwMode="auto">
          <a:xfrm>
            <a:off x="1246562" y="5624206"/>
            <a:ext cx="326016" cy="33737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cxnSp>
        <p:nvCxnSpPr>
          <p:cNvPr id="26" name="25 Conector recto de flecha"/>
          <p:cNvCxnSpPr>
            <a:stCxn id="22" idx="4"/>
            <a:endCxn id="21" idx="0"/>
          </p:cNvCxnSpPr>
          <p:nvPr/>
        </p:nvCxnSpPr>
        <p:spPr bwMode="auto">
          <a:xfrm>
            <a:off x="1409570" y="4359127"/>
            <a:ext cx="0" cy="166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26 Conector recto de flecha"/>
          <p:cNvCxnSpPr>
            <a:stCxn id="21" idx="0"/>
            <a:endCxn id="23" idx="0"/>
          </p:cNvCxnSpPr>
          <p:nvPr/>
        </p:nvCxnSpPr>
        <p:spPr bwMode="auto">
          <a:xfrm>
            <a:off x="1409570" y="4525182"/>
            <a:ext cx="0" cy="16754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27 Conector recto de flecha"/>
          <p:cNvCxnSpPr>
            <a:stCxn id="23" idx="4"/>
          </p:cNvCxnSpPr>
          <p:nvPr/>
        </p:nvCxnSpPr>
        <p:spPr bwMode="auto">
          <a:xfrm>
            <a:off x="1409570" y="4925205"/>
            <a:ext cx="0" cy="13135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28 Conector recto de flecha"/>
          <p:cNvCxnSpPr>
            <a:endCxn id="24" idx="0"/>
          </p:cNvCxnSpPr>
          <p:nvPr/>
        </p:nvCxnSpPr>
        <p:spPr bwMode="auto">
          <a:xfrm>
            <a:off x="1405107" y="5092828"/>
            <a:ext cx="4463" cy="166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29 Conector recto de flecha"/>
          <p:cNvCxnSpPr>
            <a:stCxn id="24" idx="4"/>
            <a:endCxn id="25" idx="0"/>
          </p:cNvCxnSpPr>
          <p:nvPr/>
        </p:nvCxnSpPr>
        <p:spPr bwMode="auto">
          <a:xfrm>
            <a:off x="1409570" y="5491362"/>
            <a:ext cx="0" cy="13284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30 Rectángulo"/>
          <p:cNvSpPr/>
          <p:nvPr/>
        </p:nvSpPr>
        <p:spPr bwMode="auto">
          <a:xfrm>
            <a:off x="1304593" y="5061823"/>
            <a:ext cx="786090" cy="32400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cxnSp>
        <p:nvCxnSpPr>
          <p:cNvPr id="32" name="31 Conector recto de flecha"/>
          <p:cNvCxnSpPr>
            <a:stCxn id="12" idx="0"/>
            <a:endCxn id="22" idx="0"/>
          </p:cNvCxnSpPr>
          <p:nvPr/>
        </p:nvCxnSpPr>
        <p:spPr bwMode="auto">
          <a:xfrm>
            <a:off x="1401607" y="3969116"/>
            <a:ext cx="7963" cy="15753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32 Conector recto de flecha"/>
          <p:cNvCxnSpPr>
            <a:stCxn id="7" idx="4"/>
          </p:cNvCxnSpPr>
          <p:nvPr/>
        </p:nvCxnSpPr>
        <p:spPr bwMode="auto">
          <a:xfrm>
            <a:off x="1401607" y="3346590"/>
            <a:ext cx="7963" cy="13284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33 Conector recto de flecha"/>
          <p:cNvCxnSpPr>
            <a:endCxn id="8" idx="0"/>
          </p:cNvCxnSpPr>
          <p:nvPr/>
        </p:nvCxnSpPr>
        <p:spPr bwMode="auto">
          <a:xfrm flipH="1">
            <a:off x="1401607" y="3495634"/>
            <a:ext cx="7963" cy="11664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36 Rectángulo"/>
          <p:cNvSpPr/>
          <p:nvPr/>
        </p:nvSpPr>
        <p:spPr bwMode="auto">
          <a:xfrm flipH="1">
            <a:off x="7528477" y="1847313"/>
            <a:ext cx="326016" cy="33737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38" name="37 Elipse"/>
          <p:cNvSpPr/>
          <p:nvPr/>
        </p:nvSpPr>
        <p:spPr bwMode="auto">
          <a:xfrm flipH="1">
            <a:off x="7575246" y="2014859"/>
            <a:ext cx="232478" cy="232478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39" name="38 Elipse"/>
          <p:cNvSpPr/>
          <p:nvPr/>
        </p:nvSpPr>
        <p:spPr bwMode="auto">
          <a:xfrm flipH="1">
            <a:off x="7575246" y="2511535"/>
            <a:ext cx="232478" cy="232478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40" name="39 Elipse"/>
          <p:cNvSpPr/>
          <p:nvPr/>
        </p:nvSpPr>
        <p:spPr bwMode="auto">
          <a:xfrm flipH="1">
            <a:off x="7575246" y="3076124"/>
            <a:ext cx="232478" cy="232478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41" name="40 Elipse"/>
          <p:cNvSpPr/>
          <p:nvPr/>
        </p:nvSpPr>
        <p:spPr bwMode="auto">
          <a:xfrm flipH="1">
            <a:off x="7575246" y="3574291"/>
            <a:ext cx="232478" cy="232478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42" name="41 Rectángulo"/>
          <p:cNvSpPr/>
          <p:nvPr/>
        </p:nvSpPr>
        <p:spPr bwMode="auto">
          <a:xfrm flipH="1">
            <a:off x="7528477" y="2378691"/>
            <a:ext cx="326016" cy="33737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43" name="42 Rectángulo"/>
          <p:cNvSpPr/>
          <p:nvPr/>
        </p:nvSpPr>
        <p:spPr bwMode="auto">
          <a:xfrm flipH="1">
            <a:off x="7532940" y="2876331"/>
            <a:ext cx="326016" cy="33737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44" name="43 Rectángulo"/>
          <p:cNvSpPr/>
          <p:nvPr/>
        </p:nvSpPr>
        <p:spPr bwMode="auto">
          <a:xfrm flipH="1">
            <a:off x="7068403" y="3441446"/>
            <a:ext cx="786090" cy="32400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45" name="44 Rectángulo"/>
          <p:cNvSpPr/>
          <p:nvPr/>
        </p:nvSpPr>
        <p:spPr bwMode="auto">
          <a:xfrm flipH="1">
            <a:off x="7528477" y="3931128"/>
            <a:ext cx="326016" cy="33737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cxnSp>
        <p:nvCxnSpPr>
          <p:cNvPr id="46" name="45 Conector recto de flecha"/>
          <p:cNvCxnSpPr>
            <a:stCxn id="100" idx="4"/>
            <a:endCxn id="37" idx="0"/>
          </p:cNvCxnSpPr>
          <p:nvPr/>
        </p:nvCxnSpPr>
        <p:spPr bwMode="auto">
          <a:xfrm flipH="1">
            <a:off x="7691485" y="1681258"/>
            <a:ext cx="0" cy="166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46 Conector recto de flecha"/>
          <p:cNvCxnSpPr>
            <a:stCxn id="37" idx="0"/>
            <a:endCxn id="38" idx="0"/>
          </p:cNvCxnSpPr>
          <p:nvPr/>
        </p:nvCxnSpPr>
        <p:spPr bwMode="auto">
          <a:xfrm flipH="1">
            <a:off x="7691485" y="1847313"/>
            <a:ext cx="0" cy="16754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47 Conector recto de flecha"/>
          <p:cNvCxnSpPr>
            <a:stCxn id="38" idx="4"/>
            <a:endCxn id="42" idx="0"/>
          </p:cNvCxnSpPr>
          <p:nvPr/>
        </p:nvCxnSpPr>
        <p:spPr bwMode="auto">
          <a:xfrm flipH="1">
            <a:off x="7691485" y="2247336"/>
            <a:ext cx="0" cy="13135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48 Conector recto de flecha"/>
          <p:cNvCxnSpPr>
            <a:stCxn id="42" idx="2"/>
            <a:endCxn id="39" idx="0"/>
          </p:cNvCxnSpPr>
          <p:nvPr/>
        </p:nvCxnSpPr>
        <p:spPr bwMode="auto">
          <a:xfrm flipH="1">
            <a:off x="7691485" y="2412428"/>
            <a:ext cx="0" cy="991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49 Conector recto de flecha"/>
          <p:cNvCxnSpPr>
            <a:stCxn id="39" idx="4"/>
            <a:endCxn id="43" idx="0"/>
          </p:cNvCxnSpPr>
          <p:nvPr/>
        </p:nvCxnSpPr>
        <p:spPr bwMode="auto">
          <a:xfrm>
            <a:off x="7691485" y="2744013"/>
            <a:ext cx="4463" cy="1323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50 Conector recto de flecha"/>
          <p:cNvCxnSpPr>
            <a:stCxn id="43" idx="2"/>
            <a:endCxn id="40" idx="0"/>
          </p:cNvCxnSpPr>
          <p:nvPr/>
        </p:nvCxnSpPr>
        <p:spPr bwMode="auto">
          <a:xfrm flipH="1">
            <a:off x="7691485" y="2910068"/>
            <a:ext cx="4463" cy="166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51 Conector recto de flecha"/>
          <p:cNvCxnSpPr>
            <a:stCxn id="41" idx="4"/>
            <a:endCxn id="45" idx="0"/>
          </p:cNvCxnSpPr>
          <p:nvPr/>
        </p:nvCxnSpPr>
        <p:spPr bwMode="auto">
          <a:xfrm flipH="1">
            <a:off x="7691485" y="3806769"/>
            <a:ext cx="0" cy="12435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53" name="79 Grupo"/>
          <p:cNvGrpSpPr/>
          <p:nvPr/>
        </p:nvGrpSpPr>
        <p:grpSpPr>
          <a:xfrm flipH="1">
            <a:off x="7575246" y="1448780"/>
            <a:ext cx="232478" cy="232478"/>
            <a:chOff x="2572511" y="1306700"/>
            <a:chExt cx="232478" cy="232478"/>
          </a:xfrm>
        </p:grpSpPr>
        <p:sp>
          <p:nvSpPr>
            <p:cNvPr id="100" name="99 Elipse"/>
            <p:cNvSpPr/>
            <p:nvPr/>
          </p:nvSpPr>
          <p:spPr bwMode="auto">
            <a:xfrm>
              <a:off x="2572511" y="1306700"/>
              <a:ext cx="232478" cy="232478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01" name="100 Elipse"/>
            <p:cNvSpPr/>
            <p:nvPr/>
          </p:nvSpPr>
          <p:spPr bwMode="auto">
            <a:xfrm>
              <a:off x="2654124" y="1383091"/>
              <a:ext cx="79696" cy="79696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</p:grpSp>
      <p:sp>
        <p:nvSpPr>
          <p:cNvPr id="54" name="53 Rectángulo"/>
          <p:cNvSpPr/>
          <p:nvPr/>
        </p:nvSpPr>
        <p:spPr bwMode="auto">
          <a:xfrm flipH="1">
            <a:off x="7520514" y="4487194"/>
            <a:ext cx="326016" cy="33737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55" name="54 Elipse"/>
          <p:cNvSpPr/>
          <p:nvPr/>
        </p:nvSpPr>
        <p:spPr bwMode="auto">
          <a:xfrm flipH="1">
            <a:off x="7567283" y="4088661"/>
            <a:ext cx="232478" cy="232478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56" name="55 Elipse"/>
          <p:cNvSpPr/>
          <p:nvPr/>
        </p:nvSpPr>
        <p:spPr bwMode="auto">
          <a:xfrm flipH="1">
            <a:off x="7567283" y="4654740"/>
            <a:ext cx="232478" cy="232478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57" name="56 Elipse"/>
          <p:cNvSpPr/>
          <p:nvPr/>
        </p:nvSpPr>
        <p:spPr bwMode="auto">
          <a:xfrm flipH="1">
            <a:off x="7567283" y="5224934"/>
            <a:ext cx="232478" cy="232478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58" name="57 Rectángulo"/>
          <p:cNvSpPr/>
          <p:nvPr/>
        </p:nvSpPr>
        <p:spPr bwMode="auto">
          <a:xfrm flipH="1">
            <a:off x="7520514" y="5590256"/>
            <a:ext cx="326016" cy="33737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cxnSp>
        <p:nvCxnSpPr>
          <p:cNvPr id="59" name="58 Conector recto de flecha"/>
          <p:cNvCxnSpPr>
            <a:stCxn id="55" idx="4"/>
            <a:endCxn id="54" idx="0"/>
          </p:cNvCxnSpPr>
          <p:nvPr/>
        </p:nvCxnSpPr>
        <p:spPr bwMode="auto">
          <a:xfrm flipH="1">
            <a:off x="7683522" y="4321139"/>
            <a:ext cx="0" cy="166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0" name="59 Conector recto de flecha"/>
          <p:cNvCxnSpPr>
            <a:stCxn id="54" idx="0"/>
            <a:endCxn id="56" idx="0"/>
          </p:cNvCxnSpPr>
          <p:nvPr/>
        </p:nvCxnSpPr>
        <p:spPr bwMode="auto">
          <a:xfrm flipH="1">
            <a:off x="7683522" y="4487194"/>
            <a:ext cx="0" cy="16754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1" name="60 Conector recto de flecha"/>
          <p:cNvCxnSpPr>
            <a:stCxn id="56" idx="4"/>
          </p:cNvCxnSpPr>
          <p:nvPr/>
        </p:nvCxnSpPr>
        <p:spPr bwMode="auto">
          <a:xfrm flipH="1">
            <a:off x="7683522" y="4887217"/>
            <a:ext cx="0" cy="13135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2" name="61 Conector recto de flecha"/>
          <p:cNvCxnSpPr>
            <a:endCxn id="57" idx="0"/>
          </p:cNvCxnSpPr>
          <p:nvPr/>
        </p:nvCxnSpPr>
        <p:spPr bwMode="auto">
          <a:xfrm flipH="1">
            <a:off x="7683522" y="5058878"/>
            <a:ext cx="4463" cy="166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3" name="62 Conector recto de flecha"/>
          <p:cNvCxnSpPr>
            <a:stCxn id="57" idx="4"/>
            <a:endCxn id="58" idx="0"/>
          </p:cNvCxnSpPr>
          <p:nvPr/>
        </p:nvCxnSpPr>
        <p:spPr bwMode="auto">
          <a:xfrm flipH="1">
            <a:off x="7683522" y="5457412"/>
            <a:ext cx="0" cy="13284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4" name="63 Rectángulo"/>
          <p:cNvSpPr/>
          <p:nvPr/>
        </p:nvSpPr>
        <p:spPr bwMode="auto">
          <a:xfrm flipH="1">
            <a:off x="7002409" y="5027873"/>
            <a:ext cx="786090" cy="32400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cxnSp>
        <p:nvCxnSpPr>
          <p:cNvPr id="65" name="64 Conector recto de flecha"/>
          <p:cNvCxnSpPr>
            <a:stCxn id="45" idx="0"/>
            <a:endCxn id="55" idx="0"/>
          </p:cNvCxnSpPr>
          <p:nvPr/>
        </p:nvCxnSpPr>
        <p:spPr bwMode="auto">
          <a:xfrm flipH="1">
            <a:off x="7683522" y="3931128"/>
            <a:ext cx="7963" cy="15753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65 Conector recto de flecha"/>
          <p:cNvCxnSpPr>
            <a:stCxn id="40" idx="4"/>
          </p:cNvCxnSpPr>
          <p:nvPr/>
        </p:nvCxnSpPr>
        <p:spPr bwMode="auto">
          <a:xfrm flipH="1">
            <a:off x="7683522" y="3308602"/>
            <a:ext cx="7963" cy="13284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66 Conector recto de flecha"/>
          <p:cNvCxnSpPr>
            <a:endCxn id="41" idx="0"/>
          </p:cNvCxnSpPr>
          <p:nvPr/>
        </p:nvCxnSpPr>
        <p:spPr bwMode="auto">
          <a:xfrm>
            <a:off x="7683522" y="3457646"/>
            <a:ext cx="7963" cy="11664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1" name="121 Conector angular"/>
          <p:cNvCxnSpPr>
            <a:stCxn id="25" idx="2"/>
            <a:endCxn id="102" idx="0"/>
          </p:cNvCxnSpPr>
          <p:nvPr/>
        </p:nvCxnSpPr>
        <p:spPr bwMode="auto">
          <a:xfrm rot="5400000" flipH="1">
            <a:off x="-679999" y="3568375"/>
            <a:ext cx="4171175" cy="7963"/>
          </a:xfrm>
          <a:prstGeom prst="bentConnector5">
            <a:avLst>
              <a:gd name="adj1" fmla="val -5480"/>
              <a:gd name="adj2" fmla="val 12179233"/>
              <a:gd name="adj3" fmla="val 10548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123 Conector angular"/>
          <p:cNvCxnSpPr>
            <a:stCxn id="58" idx="2"/>
            <a:endCxn id="100" idx="0"/>
          </p:cNvCxnSpPr>
          <p:nvPr/>
        </p:nvCxnSpPr>
        <p:spPr bwMode="auto">
          <a:xfrm rot="5400000" flipH="1" flipV="1">
            <a:off x="5599896" y="3532405"/>
            <a:ext cx="4175213" cy="7963"/>
          </a:xfrm>
          <a:prstGeom prst="bentConnector5">
            <a:avLst>
              <a:gd name="adj1" fmla="val -5475"/>
              <a:gd name="adj2" fmla="val 14205656"/>
              <a:gd name="adj3" fmla="val 10547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3" name="72 CuadroTexto"/>
          <p:cNvSpPr txBox="1"/>
          <p:nvPr/>
        </p:nvSpPr>
        <p:spPr>
          <a:xfrm>
            <a:off x="539552" y="4667833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MI1,AG</a:t>
            </a:r>
          </a:p>
        </p:txBody>
      </p:sp>
      <p:grpSp>
        <p:nvGrpSpPr>
          <p:cNvPr id="74" name="124 Grupo"/>
          <p:cNvGrpSpPr/>
          <p:nvPr/>
        </p:nvGrpSpPr>
        <p:grpSpPr>
          <a:xfrm>
            <a:off x="584497" y="1742464"/>
            <a:ext cx="765145" cy="4012458"/>
            <a:chOff x="1871640" y="1448736"/>
            <a:chExt cx="765145" cy="4012458"/>
          </a:xfrm>
        </p:grpSpPr>
        <p:sp>
          <p:nvSpPr>
            <p:cNvPr id="88" name="87 CuadroTexto"/>
            <p:cNvSpPr txBox="1"/>
            <p:nvPr/>
          </p:nvSpPr>
          <p:spPr>
            <a:xfrm>
              <a:off x="2141676" y="1448736"/>
              <a:ext cx="3754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P1</a:t>
              </a:r>
            </a:p>
          </p:txBody>
        </p:sp>
        <p:sp>
          <p:nvSpPr>
            <p:cNvPr id="89" name="88 CuadroTexto"/>
            <p:cNvSpPr txBox="1"/>
            <p:nvPr/>
          </p:nvSpPr>
          <p:spPr>
            <a:xfrm>
              <a:off x="2231688" y="1718772"/>
              <a:ext cx="3882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V1</a:t>
              </a:r>
            </a:p>
          </p:txBody>
        </p:sp>
        <p:sp>
          <p:nvSpPr>
            <p:cNvPr id="90" name="89 CuadroTexto"/>
            <p:cNvSpPr txBox="1"/>
            <p:nvPr/>
          </p:nvSpPr>
          <p:spPr>
            <a:xfrm>
              <a:off x="2051664" y="1988808"/>
              <a:ext cx="5646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LTH1</a:t>
              </a:r>
            </a:p>
          </p:txBody>
        </p:sp>
        <p:sp>
          <p:nvSpPr>
            <p:cNvPr id="91" name="90 CuadroTexto"/>
            <p:cNvSpPr txBox="1"/>
            <p:nvPr/>
          </p:nvSpPr>
          <p:spPr>
            <a:xfrm>
              <a:off x="2051664" y="2258844"/>
              <a:ext cx="53091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MD1</a:t>
              </a:r>
            </a:p>
          </p:txBody>
        </p:sp>
        <p:sp>
          <p:nvSpPr>
            <p:cNvPr id="92" name="91 CuadroTexto"/>
            <p:cNvSpPr txBox="1"/>
            <p:nvPr/>
          </p:nvSpPr>
          <p:spPr>
            <a:xfrm>
              <a:off x="1871640" y="2521917"/>
              <a:ext cx="59663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FCD1</a:t>
              </a:r>
            </a:p>
          </p:txBody>
        </p:sp>
        <p:sp>
          <p:nvSpPr>
            <p:cNvPr id="93" name="92 CuadroTexto"/>
            <p:cNvSpPr txBox="1"/>
            <p:nvPr/>
          </p:nvSpPr>
          <p:spPr>
            <a:xfrm>
              <a:off x="2051664" y="3293985"/>
              <a:ext cx="53091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MD1</a:t>
              </a:r>
            </a:p>
          </p:txBody>
        </p:sp>
        <p:sp>
          <p:nvSpPr>
            <p:cNvPr id="94" name="93 CuadroTexto"/>
            <p:cNvSpPr txBox="1"/>
            <p:nvPr/>
          </p:nvSpPr>
          <p:spPr>
            <a:xfrm>
              <a:off x="2096725" y="3557046"/>
              <a:ext cx="4748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FCT</a:t>
              </a:r>
            </a:p>
          </p:txBody>
        </p:sp>
        <p:sp>
          <p:nvSpPr>
            <p:cNvPr id="95" name="94 CuadroTexto"/>
            <p:cNvSpPr txBox="1"/>
            <p:nvPr/>
          </p:nvSpPr>
          <p:spPr>
            <a:xfrm>
              <a:off x="2051720" y="3789040"/>
              <a:ext cx="4940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VV1</a:t>
              </a:r>
            </a:p>
          </p:txBody>
        </p:sp>
        <p:sp>
          <p:nvSpPr>
            <p:cNvPr id="96" name="95 CuadroTexto"/>
            <p:cNvSpPr txBox="1"/>
            <p:nvPr/>
          </p:nvSpPr>
          <p:spPr>
            <a:xfrm>
              <a:off x="2006715" y="4104075"/>
              <a:ext cx="53418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LTL1</a:t>
              </a:r>
            </a:p>
          </p:txBody>
        </p:sp>
        <p:sp>
          <p:nvSpPr>
            <p:cNvPr id="97" name="96 CuadroTexto"/>
            <p:cNvSpPr txBox="1"/>
            <p:nvPr/>
          </p:nvSpPr>
          <p:spPr>
            <a:xfrm>
              <a:off x="1961710" y="4644135"/>
              <a:ext cx="5966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FCD1</a:t>
              </a:r>
            </a:p>
          </p:txBody>
        </p:sp>
        <p:sp>
          <p:nvSpPr>
            <p:cNvPr id="98" name="97 CuadroTexto"/>
            <p:cNvSpPr txBox="1"/>
            <p:nvPr/>
          </p:nvSpPr>
          <p:spPr>
            <a:xfrm>
              <a:off x="2160373" y="4952201"/>
              <a:ext cx="47641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MI1</a:t>
              </a:r>
            </a:p>
          </p:txBody>
        </p:sp>
        <p:sp>
          <p:nvSpPr>
            <p:cNvPr id="99" name="98 CuadroTexto"/>
            <p:cNvSpPr txBox="1"/>
            <p:nvPr/>
          </p:nvSpPr>
          <p:spPr>
            <a:xfrm>
              <a:off x="2049644" y="5184195"/>
              <a:ext cx="54213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FCI1</a:t>
              </a:r>
            </a:p>
          </p:txBody>
        </p:sp>
      </p:grpSp>
      <p:sp>
        <p:nvSpPr>
          <p:cNvPr id="76" name="75 CuadroTexto"/>
          <p:cNvSpPr txBox="1"/>
          <p:nvPr/>
        </p:nvSpPr>
        <p:spPr>
          <a:xfrm>
            <a:off x="7858936" y="1697503"/>
            <a:ext cx="3754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P2</a:t>
            </a:r>
          </a:p>
        </p:txBody>
      </p:sp>
      <p:sp>
        <p:nvSpPr>
          <p:cNvPr id="77" name="76 CuadroTexto"/>
          <p:cNvSpPr txBox="1"/>
          <p:nvPr/>
        </p:nvSpPr>
        <p:spPr>
          <a:xfrm>
            <a:off x="7858936" y="1967539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V2</a:t>
            </a:r>
          </a:p>
        </p:txBody>
      </p:sp>
      <p:sp>
        <p:nvSpPr>
          <p:cNvPr id="78" name="77 CuadroTexto"/>
          <p:cNvSpPr txBox="1"/>
          <p:nvPr/>
        </p:nvSpPr>
        <p:spPr>
          <a:xfrm>
            <a:off x="7858936" y="2237575"/>
            <a:ext cx="564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LTH2</a:t>
            </a:r>
          </a:p>
        </p:txBody>
      </p:sp>
      <p:sp>
        <p:nvSpPr>
          <p:cNvPr id="79" name="78 CuadroTexto"/>
          <p:cNvSpPr txBox="1"/>
          <p:nvPr/>
        </p:nvSpPr>
        <p:spPr>
          <a:xfrm>
            <a:off x="7858936" y="2507611"/>
            <a:ext cx="5309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MD2</a:t>
            </a:r>
          </a:p>
        </p:txBody>
      </p:sp>
      <p:sp>
        <p:nvSpPr>
          <p:cNvPr id="80" name="79 CuadroTexto"/>
          <p:cNvSpPr txBox="1"/>
          <p:nvPr/>
        </p:nvSpPr>
        <p:spPr>
          <a:xfrm>
            <a:off x="7858936" y="2770684"/>
            <a:ext cx="5966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FCD2</a:t>
            </a:r>
          </a:p>
        </p:txBody>
      </p:sp>
      <p:sp>
        <p:nvSpPr>
          <p:cNvPr id="81" name="80 CuadroTexto"/>
          <p:cNvSpPr txBox="1"/>
          <p:nvPr/>
        </p:nvSpPr>
        <p:spPr>
          <a:xfrm>
            <a:off x="7858936" y="3542752"/>
            <a:ext cx="5309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MD2</a:t>
            </a:r>
          </a:p>
        </p:txBody>
      </p:sp>
      <p:sp>
        <p:nvSpPr>
          <p:cNvPr id="82" name="81 CuadroTexto"/>
          <p:cNvSpPr txBox="1"/>
          <p:nvPr/>
        </p:nvSpPr>
        <p:spPr>
          <a:xfrm>
            <a:off x="7858936" y="3805813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FCT</a:t>
            </a:r>
          </a:p>
        </p:txBody>
      </p:sp>
      <p:sp>
        <p:nvSpPr>
          <p:cNvPr id="83" name="82 CuadroTexto"/>
          <p:cNvSpPr txBox="1"/>
          <p:nvPr/>
        </p:nvSpPr>
        <p:spPr>
          <a:xfrm>
            <a:off x="7858936" y="4037807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VV2</a:t>
            </a:r>
          </a:p>
        </p:txBody>
      </p:sp>
      <p:sp>
        <p:nvSpPr>
          <p:cNvPr id="84" name="83 CuadroTexto"/>
          <p:cNvSpPr txBox="1"/>
          <p:nvPr/>
        </p:nvSpPr>
        <p:spPr>
          <a:xfrm>
            <a:off x="7858936" y="4352842"/>
            <a:ext cx="5341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LTL2</a:t>
            </a:r>
          </a:p>
        </p:txBody>
      </p:sp>
      <p:sp>
        <p:nvSpPr>
          <p:cNvPr id="85" name="84 CuadroTexto"/>
          <p:cNvSpPr txBox="1"/>
          <p:nvPr/>
        </p:nvSpPr>
        <p:spPr>
          <a:xfrm>
            <a:off x="7858936" y="4892902"/>
            <a:ext cx="5966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FCD2</a:t>
            </a:r>
          </a:p>
        </p:txBody>
      </p:sp>
      <p:sp>
        <p:nvSpPr>
          <p:cNvPr id="86" name="85 CuadroTexto"/>
          <p:cNvSpPr txBox="1"/>
          <p:nvPr/>
        </p:nvSpPr>
        <p:spPr>
          <a:xfrm>
            <a:off x="7858936" y="5200968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MI2</a:t>
            </a:r>
          </a:p>
        </p:txBody>
      </p:sp>
      <p:sp>
        <p:nvSpPr>
          <p:cNvPr id="87" name="86 CuadroTexto"/>
          <p:cNvSpPr txBox="1"/>
          <p:nvPr/>
        </p:nvSpPr>
        <p:spPr>
          <a:xfrm>
            <a:off x="7858936" y="5432962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FCI2</a:t>
            </a:r>
          </a:p>
        </p:txBody>
      </p:sp>
      <p:sp>
        <p:nvSpPr>
          <p:cNvPr id="105" name="104 CuadroTexto"/>
          <p:cNvSpPr txBox="1"/>
          <p:nvPr/>
        </p:nvSpPr>
        <p:spPr>
          <a:xfrm>
            <a:off x="7829248" y="4630451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MI2</a:t>
            </a:r>
          </a:p>
        </p:txBody>
      </p:sp>
      <p:sp>
        <p:nvSpPr>
          <p:cNvPr id="106" name="105 Elipse"/>
          <p:cNvSpPr/>
          <p:nvPr/>
        </p:nvSpPr>
        <p:spPr bwMode="auto">
          <a:xfrm>
            <a:off x="1753524" y="4143380"/>
            <a:ext cx="232478" cy="232478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cxnSp>
        <p:nvCxnSpPr>
          <p:cNvPr id="113" name="112 Conector recto de flecha"/>
          <p:cNvCxnSpPr/>
          <p:nvPr/>
        </p:nvCxnSpPr>
        <p:spPr bwMode="auto">
          <a:xfrm rot="5400000">
            <a:off x="1527763" y="3800586"/>
            <a:ext cx="6840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4" name="113 Conector recto de flecha"/>
          <p:cNvCxnSpPr/>
          <p:nvPr/>
        </p:nvCxnSpPr>
        <p:spPr bwMode="auto">
          <a:xfrm rot="5400000">
            <a:off x="1527763" y="4698900"/>
            <a:ext cx="6840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5" name="114 Elipse"/>
          <p:cNvSpPr/>
          <p:nvPr/>
        </p:nvSpPr>
        <p:spPr bwMode="auto">
          <a:xfrm>
            <a:off x="7096420" y="4113000"/>
            <a:ext cx="232478" cy="232478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cxnSp>
        <p:nvCxnSpPr>
          <p:cNvPr id="116" name="115 Conector recto de flecha"/>
          <p:cNvCxnSpPr/>
          <p:nvPr/>
        </p:nvCxnSpPr>
        <p:spPr bwMode="auto">
          <a:xfrm rot="5400000">
            <a:off x="6870659" y="3770206"/>
            <a:ext cx="6840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7" name="116 Conector recto de flecha"/>
          <p:cNvCxnSpPr/>
          <p:nvPr/>
        </p:nvCxnSpPr>
        <p:spPr bwMode="auto">
          <a:xfrm rot="5400000">
            <a:off x="6870659" y="4668520"/>
            <a:ext cx="6840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8" name="117 CuadroTexto"/>
          <p:cNvSpPr txBox="1"/>
          <p:nvPr/>
        </p:nvSpPr>
        <p:spPr>
          <a:xfrm>
            <a:off x="1940407" y="4143380"/>
            <a:ext cx="6703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OCUP1</a:t>
            </a:r>
          </a:p>
        </p:txBody>
      </p:sp>
      <p:sp>
        <p:nvSpPr>
          <p:cNvPr id="119" name="118 CuadroTexto"/>
          <p:cNvSpPr txBox="1"/>
          <p:nvPr/>
        </p:nvSpPr>
        <p:spPr>
          <a:xfrm>
            <a:off x="6444208" y="4096084"/>
            <a:ext cx="6703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OCUP2</a:t>
            </a:r>
          </a:p>
        </p:txBody>
      </p:sp>
      <p:sp>
        <p:nvSpPr>
          <p:cNvPr id="120" name="119 CuadroTexto"/>
          <p:cNvSpPr txBox="1"/>
          <p:nvPr/>
        </p:nvSpPr>
        <p:spPr>
          <a:xfrm>
            <a:off x="1984411" y="3381704"/>
            <a:ext cx="6703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OCUP2</a:t>
            </a:r>
          </a:p>
        </p:txBody>
      </p:sp>
      <p:sp>
        <p:nvSpPr>
          <p:cNvPr id="121" name="120 CuadroTexto"/>
          <p:cNvSpPr txBox="1"/>
          <p:nvPr/>
        </p:nvSpPr>
        <p:spPr>
          <a:xfrm>
            <a:off x="6471642" y="3357562"/>
            <a:ext cx="6703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OCUP1</a:t>
            </a:r>
          </a:p>
        </p:txBody>
      </p:sp>
      <p:cxnSp>
        <p:nvCxnSpPr>
          <p:cNvPr id="123" name="122 Conector recto"/>
          <p:cNvCxnSpPr/>
          <p:nvPr/>
        </p:nvCxnSpPr>
        <p:spPr bwMode="auto">
          <a:xfrm>
            <a:off x="2083283" y="3357562"/>
            <a:ext cx="428628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123 Conector recto"/>
          <p:cNvCxnSpPr/>
          <p:nvPr/>
        </p:nvCxnSpPr>
        <p:spPr bwMode="auto">
          <a:xfrm>
            <a:off x="6543080" y="3357562"/>
            <a:ext cx="428628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1" name="110 CuadroTexto"/>
          <p:cNvSpPr txBox="1"/>
          <p:nvPr/>
        </p:nvSpPr>
        <p:spPr>
          <a:xfrm>
            <a:off x="5417769" y="1371738"/>
            <a:ext cx="1795684" cy="984885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accent3">
                <a:lumMod val="8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urier New" pitchFamily="49" charset="0"/>
              </a:rPr>
              <a:t>VAR_GLOBAL</a:t>
            </a:r>
          </a:p>
          <a:p>
            <a:r>
              <a:rPr lang="en-US" sz="1400" dirty="0">
                <a:latin typeface="Courier New" pitchFamily="49" charset="0"/>
              </a:rPr>
              <a:t>    OCUP1:BOOL;</a:t>
            </a:r>
          </a:p>
          <a:p>
            <a:r>
              <a:rPr lang="en-US"/>
              <a:t>   </a:t>
            </a:r>
            <a:r>
              <a:rPr lang="en-US" sz="1400" dirty="0">
                <a:latin typeface="Courier New" pitchFamily="49" charset="0"/>
              </a:rPr>
              <a:t> OCUP2:BOOL;</a:t>
            </a:r>
          </a:p>
          <a:p>
            <a:r>
              <a:rPr lang="en-US" sz="1400" dirty="0">
                <a:latin typeface="Courier New" pitchFamily="49" charset="0"/>
              </a:rPr>
              <a:t>END_VAR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2" name="111 Rectángulo"/>
          <p:cNvSpPr/>
          <p:nvPr/>
        </p:nvSpPr>
        <p:spPr bwMode="auto">
          <a:xfrm>
            <a:off x="2758859" y="1515045"/>
            <a:ext cx="1584176" cy="162592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22" name="121 CuadroTexto"/>
          <p:cNvSpPr txBox="1"/>
          <p:nvPr/>
        </p:nvSpPr>
        <p:spPr>
          <a:xfrm>
            <a:off x="4487051" y="1505338"/>
            <a:ext cx="805029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V1</a:t>
            </a:r>
          </a:p>
          <a:p>
            <a:r>
              <a:rPr lang="en-US" sz="1400" dirty="0"/>
              <a:t>VV1</a:t>
            </a:r>
          </a:p>
          <a:p>
            <a:r>
              <a:rPr lang="en-US" sz="1400" dirty="0"/>
              <a:t>MD1</a:t>
            </a:r>
          </a:p>
          <a:p>
            <a:r>
              <a:rPr lang="en-US" sz="1400" dirty="0"/>
              <a:t>MI1</a:t>
            </a:r>
          </a:p>
          <a:p>
            <a:r>
              <a:rPr lang="en-US" sz="1400" dirty="0"/>
              <a:t>MD1</a:t>
            </a:r>
          </a:p>
          <a:p>
            <a:r>
              <a:rPr lang="en-US" sz="1400" dirty="0">
                <a:solidFill>
                  <a:srgbClr val="FF0000"/>
                </a:solidFill>
              </a:rPr>
              <a:t>OCUP1</a:t>
            </a:r>
          </a:p>
          <a:p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25" name="124 CuadroTexto"/>
          <p:cNvSpPr txBox="1"/>
          <p:nvPr/>
        </p:nvSpPr>
        <p:spPr>
          <a:xfrm>
            <a:off x="1881822" y="1521600"/>
            <a:ext cx="80502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/>
              <a:t>LTH1</a:t>
            </a:r>
          </a:p>
          <a:p>
            <a:pPr algn="r"/>
            <a:r>
              <a:rPr lang="en-US" sz="1400" dirty="0"/>
              <a:t>LTL1</a:t>
            </a:r>
          </a:p>
          <a:p>
            <a:pPr algn="r"/>
            <a:r>
              <a:rPr lang="en-US" sz="1400" dirty="0"/>
              <a:t>FCD1</a:t>
            </a:r>
          </a:p>
          <a:p>
            <a:pPr algn="r"/>
            <a:r>
              <a:rPr lang="en-US" sz="1400" dirty="0"/>
              <a:t>FCI1</a:t>
            </a:r>
          </a:p>
          <a:p>
            <a:pPr algn="r"/>
            <a:r>
              <a:rPr lang="en-US" sz="1400" dirty="0">
                <a:solidFill>
                  <a:srgbClr val="FF0000"/>
                </a:solidFill>
              </a:rPr>
              <a:t>OCUP2</a:t>
            </a:r>
          </a:p>
          <a:p>
            <a:pPr algn="r"/>
            <a:r>
              <a:rPr lang="en-US" sz="1400" dirty="0"/>
              <a:t>P1</a:t>
            </a:r>
          </a:p>
        </p:txBody>
      </p:sp>
      <p:sp>
        <p:nvSpPr>
          <p:cNvPr id="126" name="125 CuadroTexto"/>
          <p:cNvSpPr txBox="1"/>
          <p:nvPr/>
        </p:nvSpPr>
        <p:spPr>
          <a:xfrm>
            <a:off x="2982330" y="1134162"/>
            <a:ext cx="11372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WAGON 1</a:t>
            </a:r>
            <a:endParaRPr lang="en-US" dirty="0"/>
          </a:p>
        </p:txBody>
      </p:sp>
      <p:sp>
        <p:nvSpPr>
          <p:cNvPr id="127" name="126 Rectángulo"/>
          <p:cNvSpPr/>
          <p:nvPr/>
        </p:nvSpPr>
        <p:spPr bwMode="auto">
          <a:xfrm>
            <a:off x="3720844" y="3963317"/>
            <a:ext cx="1584176" cy="162592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28" name="127 CuadroTexto"/>
          <p:cNvSpPr txBox="1"/>
          <p:nvPr/>
        </p:nvSpPr>
        <p:spPr>
          <a:xfrm>
            <a:off x="5449036" y="3986176"/>
            <a:ext cx="805029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V2</a:t>
            </a:r>
          </a:p>
          <a:p>
            <a:r>
              <a:rPr lang="en-US" sz="1400" dirty="0"/>
              <a:t>VV2</a:t>
            </a:r>
          </a:p>
          <a:p>
            <a:r>
              <a:rPr lang="en-US" sz="1400" dirty="0"/>
              <a:t>MD2</a:t>
            </a:r>
          </a:p>
          <a:p>
            <a:r>
              <a:rPr lang="en-US" sz="1400" dirty="0"/>
              <a:t>MI2</a:t>
            </a:r>
          </a:p>
          <a:p>
            <a:r>
              <a:rPr lang="en-US" sz="1400" dirty="0"/>
              <a:t>MD2</a:t>
            </a:r>
          </a:p>
          <a:p>
            <a:r>
              <a:rPr lang="en-US" sz="1400" dirty="0">
                <a:solidFill>
                  <a:srgbClr val="FF0000"/>
                </a:solidFill>
              </a:rPr>
              <a:t>OCUP2</a:t>
            </a:r>
          </a:p>
          <a:p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29" name="128 CuadroTexto"/>
          <p:cNvSpPr txBox="1"/>
          <p:nvPr/>
        </p:nvSpPr>
        <p:spPr>
          <a:xfrm>
            <a:off x="2843808" y="3968807"/>
            <a:ext cx="80502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/>
              <a:t>LTH2</a:t>
            </a:r>
          </a:p>
          <a:p>
            <a:pPr algn="r"/>
            <a:r>
              <a:rPr lang="en-US" sz="1400" dirty="0"/>
              <a:t>LTL2</a:t>
            </a:r>
          </a:p>
          <a:p>
            <a:pPr algn="r"/>
            <a:r>
              <a:rPr lang="en-US" sz="1400" dirty="0"/>
              <a:t>FCD2</a:t>
            </a:r>
          </a:p>
          <a:p>
            <a:pPr algn="r"/>
            <a:r>
              <a:rPr lang="en-US" sz="1400" dirty="0"/>
              <a:t>FCI2</a:t>
            </a:r>
          </a:p>
          <a:p>
            <a:pPr algn="r"/>
            <a:r>
              <a:rPr lang="en-US" sz="1400" dirty="0">
                <a:solidFill>
                  <a:srgbClr val="FF0000"/>
                </a:solidFill>
              </a:rPr>
              <a:t>OCUP1</a:t>
            </a:r>
          </a:p>
          <a:p>
            <a:pPr algn="r"/>
            <a:r>
              <a:rPr lang="en-US" sz="1400" dirty="0"/>
              <a:t>P2</a:t>
            </a:r>
          </a:p>
        </p:txBody>
      </p:sp>
      <p:sp>
        <p:nvSpPr>
          <p:cNvPr id="130" name="129 CuadroTexto"/>
          <p:cNvSpPr txBox="1"/>
          <p:nvPr/>
        </p:nvSpPr>
        <p:spPr>
          <a:xfrm>
            <a:off x="3944315" y="3615000"/>
            <a:ext cx="11372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WAGON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70936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10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Modular Petri net</a:t>
            </a:r>
            <a:endParaRPr lang="en-US" dirty="0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776803-6CD5-4D78-8881-B8DA400C0122}" type="slidenum">
              <a:rPr lang="es-ES" smtClean="0"/>
              <a:pPr>
                <a:defRPr/>
              </a:pPr>
              <a:t>48</a:t>
            </a:fld>
            <a:endParaRPr lang="en-US"/>
          </a:p>
        </p:txBody>
      </p:sp>
      <p:sp>
        <p:nvSpPr>
          <p:cNvPr id="4" name="3 Rectángulo"/>
          <p:cNvSpPr/>
          <p:nvPr/>
        </p:nvSpPr>
        <p:spPr bwMode="auto">
          <a:xfrm>
            <a:off x="1238599" y="1885301"/>
            <a:ext cx="326016" cy="33737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5" name="4 Elipse"/>
          <p:cNvSpPr/>
          <p:nvPr/>
        </p:nvSpPr>
        <p:spPr bwMode="auto">
          <a:xfrm>
            <a:off x="1285368" y="2052847"/>
            <a:ext cx="232478" cy="232478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6" name="5 Elipse"/>
          <p:cNvSpPr/>
          <p:nvPr/>
        </p:nvSpPr>
        <p:spPr bwMode="auto">
          <a:xfrm>
            <a:off x="1285368" y="2549523"/>
            <a:ext cx="232478" cy="232478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7" name="6 Elipse"/>
          <p:cNvSpPr/>
          <p:nvPr/>
        </p:nvSpPr>
        <p:spPr bwMode="auto">
          <a:xfrm>
            <a:off x="1285368" y="3114112"/>
            <a:ext cx="232478" cy="232478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8" name="7 Elipse"/>
          <p:cNvSpPr/>
          <p:nvPr/>
        </p:nvSpPr>
        <p:spPr bwMode="auto">
          <a:xfrm>
            <a:off x="1285368" y="3612279"/>
            <a:ext cx="232478" cy="232478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 bwMode="auto">
          <a:xfrm>
            <a:off x="1238599" y="2416679"/>
            <a:ext cx="326016" cy="33737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0" name="9 Rectángulo"/>
          <p:cNvSpPr/>
          <p:nvPr/>
        </p:nvSpPr>
        <p:spPr bwMode="auto">
          <a:xfrm>
            <a:off x="1234136" y="2914319"/>
            <a:ext cx="326016" cy="33737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1" name="10 Rectángulo"/>
          <p:cNvSpPr/>
          <p:nvPr/>
        </p:nvSpPr>
        <p:spPr bwMode="auto">
          <a:xfrm>
            <a:off x="1238599" y="3479434"/>
            <a:ext cx="784800" cy="32400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2" name="11 Rectángulo"/>
          <p:cNvSpPr/>
          <p:nvPr/>
        </p:nvSpPr>
        <p:spPr bwMode="auto">
          <a:xfrm>
            <a:off x="1238599" y="3969116"/>
            <a:ext cx="326016" cy="33737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cxnSp>
        <p:nvCxnSpPr>
          <p:cNvPr id="13" name="12 Conector recto de flecha"/>
          <p:cNvCxnSpPr>
            <a:stCxn id="102" idx="4"/>
            <a:endCxn id="4" idx="0"/>
          </p:cNvCxnSpPr>
          <p:nvPr/>
        </p:nvCxnSpPr>
        <p:spPr bwMode="auto">
          <a:xfrm>
            <a:off x="1401607" y="1719246"/>
            <a:ext cx="0" cy="166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13 Conector recto de flecha"/>
          <p:cNvCxnSpPr>
            <a:stCxn id="4" idx="0"/>
            <a:endCxn id="5" idx="0"/>
          </p:cNvCxnSpPr>
          <p:nvPr/>
        </p:nvCxnSpPr>
        <p:spPr bwMode="auto">
          <a:xfrm>
            <a:off x="1401607" y="1885301"/>
            <a:ext cx="0" cy="16754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14 Conector recto de flecha"/>
          <p:cNvCxnSpPr>
            <a:stCxn id="5" idx="4"/>
            <a:endCxn id="9" idx="0"/>
          </p:cNvCxnSpPr>
          <p:nvPr/>
        </p:nvCxnSpPr>
        <p:spPr bwMode="auto">
          <a:xfrm>
            <a:off x="1401607" y="2285324"/>
            <a:ext cx="0" cy="13135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15 Conector recto de flecha"/>
          <p:cNvCxnSpPr>
            <a:stCxn id="9" idx="2"/>
            <a:endCxn id="6" idx="0"/>
          </p:cNvCxnSpPr>
          <p:nvPr/>
        </p:nvCxnSpPr>
        <p:spPr bwMode="auto">
          <a:xfrm>
            <a:off x="1401607" y="2450416"/>
            <a:ext cx="0" cy="991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16 Conector recto de flecha"/>
          <p:cNvCxnSpPr>
            <a:stCxn id="6" idx="4"/>
            <a:endCxn id="10" idx="0"/>
          </p:cNvCxnSpPr>
          <p:nvPr/>
        </p:nvCxnSpPr>
        <p:spPr bwMode="auto">
          <a:xfrm flipH="1">
            <a:off x="1397144" y="2782001"/>
            <a:ext cx="4463" cy="1323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17 Conector recto de flecha"/>
          <p:cNvCxnSpPr>
            <a:stCxn id="10" idx="2"/>
            <a:endCxn id="7" idx="0"/>
          </p:cNvCxnSpPr>
          <p:nvPr/>
        </p:nvCxnSpPr>
        <p:spPr bwMode="auto">
          <a:xfrm>
            <a:off x="1397144" y="2948056"/>
            <a:ext cx="4463" cy="166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18 Conector recto de flecha"/>
          <p:cNvCxnSpPr>
            <a:stCxn id="8" idx="4"/>
            <a:endCxn id="12" idx="0"/>
          </p:cNvCxnSpPr>
          <p:nvPr/>
        </p:nvCxnSpPr>
        <p:spPr bwMode="auto">
          <a:xfrm>
            <a:off x="1401607" y="3844757"/>
            <a:ext cx="0" cy="12435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0" name="57 Grupo"/>
          <p:cNvGrpSpPr/>
          <p:nvPr/>
        </p:nvGrpSpPr>
        <p:grpSpPr>
          <a:xfrm>
            <a:off x="1285368" y="1486768"/>
            <a:ext cx="232478" cy="232478"/>
            <a:chOff x="2572511" y="1306700"/>
            <a:chExt cx="232478" cy="232478"/>
          </a:xfrm>
        </p:grpSpPr>
        <p:sp>
          <p:nvSpPr>
            <p:cNvPr id="102" name="101 Elipse"/>
            <p:cNvSpPr/>
            <p:nvPr/>
          </p:nvSpPr>
          <p:spPr bwMode="auto">
            <a:xfrm>
              <a:off x="2572511" y="1306700"/>
              <a:ext cx="232478" cy="232478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03" name="102 Elipse"/>
            <p:cNvSpPr/>
            <p:nvPr/>
          </p:nvSpPr>
          <p:spPr bwMode="auto">
            <a:xfrm>
              <a:off x="2654124" y="1383091"/>
              <a:ext cx="79696" cy="79696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</p:grpSp>
      <p:sp>
        <p:nvSpPr>
          <p:cNvPr id="21" name="20 Rectángulo"/>
          <p:cNvSpPr/>
          <p:nvPr/>
        </p:nvSpPr>
        <p:spPr bwMode="auto">
          <a:xfrm>
            <a:off x="1246562" y="4525182"/>
            <a:ext cx="326016" cy="33737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22" name="21 Elipse"/>
          <p:cNvSpPr/>
          <p:nvPr/>
        </p:nvSpPr>
        <p:spPr bwMode="auto">
          <a:xfrm>
            <a:off x="1293331" y="4126649"/>
            <a:ext cx="232478" cy="232478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23" name="22 Elipse"/>
          <p:cNvSpPr/>
          <p:nvPr/>
        </p:nvSpPr>
        <p:spPr bwMode="auto">
          <a:xfrm>
            <a:off x="1293331" y="4692728"/>
            <a:ext cx="232478" cy="232478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24" name="23 Elipse"/>
          <p:cNvSpPr/>
          <p:nvPr/>
        </p:nvSpPr>
        <p:spPr bwMode="auto">
          <a:xfrm>
            <a:off x="1293331" y="5258884"/>
            <a:ext cx="232478" cy="232478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25" name="24 Rectángulo"/>
          <p:cNvSpPr/>
          <p:nvPr/>
        </p:nvSpPr>
        <p:spPr bwMode="auto">
          <a:xfrm>
            <a:off x="1246562" y="5624206"/>
            <a:ext cx="326016" cy="33737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cxnSp>
        <p:nvCxnSpPr>
          <p:cNvPr id="26" name="25 Conector recto de flecha"/>
          <p:cNvCxnSpPr>
            <a:stCxn id="22" idx="4"/>
            <a:endCxn id="21" idx="0"/>
          </p:cNvCxnSpPr>
          <p:nvPr/>
        </p:nvCxnSpPr>
        <p:spPr bwMode="auto">
          <a:xfrm>
            <a:off x="1409570" y="4359127"/>
            <a:ext cx="0" cy="166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26 Conector recto de flecha"/>
          <p:cNvCxnSpPr>
            <a:stCxn id="21" idx="0"/>
            <a:endCxn id="23" idx="0"/>
          </p:cNvCxnSpPr>
          <p:nvPr/>
        </p:nvCxnSpPr>
        <p:spPr bwMode="auto">
          <a:xfrm>
            <a:off x="1409570" y="4525182"/>
            <a:ext cx="0" cy="16754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27 Conector recto de flecha"/>
          <p:cNvCxnSpPr>
            <a:stCxn id="23" idx="4"/>
          </p:cNvCxnSpPr>
          <p:nvPr/>
        </p:nvCxnSpPr>
        <p:spPr bwMode="auto">
          <a:xfrm>
            <a:off x="1409570" y="4925205"/>
            <a:ext cx="0" cy="13135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28 Conector recto de flecha"/>
          <p:cNvCxnSpPr>
            <a:endCxn id="24" idx="0"/>
          </p:cNvCxnSpPr>
          <p:nvPr/>
        </p:nvCxnSpPr>
        <p:spPr bwMode="auto">
          <a:xfrm>
            <a:off x="1405107" y="5092828"/>
            <a:ext cx="4463" cy="166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29 Conector recto de flecha"/>
          <p:cNvCxnSpPr>
            <a:stCxn id="24" idx="4"/>
            <a:endCxn id="25" idx="0"/>
          </p:cNvCxnSpPr>
          <p:nvPr/>
        </p:nvCxnSpPr>
        <p:spPr bwMode="auto">
          <a:xfrm>
            <a:off x="1409570" y="5491362"/>
            <a:ext cx="0" cy="13284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30 Rectángulo"/>
          <p:cNvSpPr/>
          <p:nvPr/>
        </p:nvSpPr>
        <p:spPr bwMode="auto">
          <a:xfrm>
            <a:off x="1304593" y="5061823"/>
            <a:ext cx="786090" cy="32400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cxnSp>
        <p:nvCxnSpPr>
          <p:cNvPr id="32" name="31 Conector recto de flecha"/>
          <p:cNvCxnSpPr>
            <a:stCxn id="12" idx="0"/>
            <a:endCxn id="22" idx="0"/>
          </p:cNvCxnSpPr>
          <p:nvPr/>
        </p:nvCxnSpPr>
        <p:spPr bwMode="auto">
          <a:xfrm>
            <a:off x="1401607" y="3969116"/>
            <a:ext cx="7963" cy="15753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32 Conector recto de flecha"/>
          <p:cNvCxnSpPr>
            <a:stCxn id="7" idx="4"/>
          </p:cNvCxnSpPr>
          <p:nvPr/>
        </p:nvCxnSpPr>
        <p:spPr bwMode="auto">
          <a:xfrm>
            <a:off x="1401607" y="3346590"/>
            <a:ext cx="7963" cy="13284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33 Conector recto de flecha"/>
          <p:cNvCxnSpPr>
            <a:endCxn id="8" idx="0"/>
          </p:cNvCxnSpPr>
          <p:nvPr/>
        </p:nvCxnSpPr>
        <p:spPr bwMode="auto">
          <a:xfrm flipH="1">
            <a:off x="1401607" y="3495634"/>
            <a:ext cx="7963" cy="11664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36 Rectángulo"/>
          <p:cNvSpPr/>
          <p:nvPr/>
        </p:nvSpPr>
        <p:spPr bwMode="auto">
          <a:xfrm flipH="1">
            <a:off x="7528477" y="1847313"/>
            <a:ext cx="326016" cy="33737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38" name="37 Elipse"/>
          <p:cNvSpPr/>
          <p:nvPr/>
        </p:nvSpPr>
        <p:spPr bwMode="auto">
          <a:xfrm flipH="1">
            <a:off x="7575246" y="2014859"/>
            <a:ext cx="232478" cy="232478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39" name="38 Elipse"/>
          <p:cNvSpPr/>
          <p:nvPr/>
        </p:nvSpPr>
        <p:spPr bwMode="auto">
          <a:xfrm flipH="1">
            <a:off x="7575246" y="2511535"/>
            <a:ext cx="232478" cy="232478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40" name="39 Elipse"/>
          <p:cNvSpPr/>
          <p:nvPr/>
        </p:nvSpPr>
        <p:spPr bwMode="auto">
          <a:xfrm flipH="1">
            <a:off x="7575246" y="3076124"/>
            <a:ext cx="232478" cy="232478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41" name="40 Elipse"/>
          <p:cNvSpPr/>
          <p:nvPr/>
        </p:nvSpPr>
        <p:spPr bwMode="auto">
          <a:xfrm flipH="1">
            <a:off x="7575246" y="3574291"/>
            <a:ext cx="232478" cy="232478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42" name="41 Rectángulo"/>
          <p:cNvSpPr/>
          <p:nvPr/>
        </p:nvSpPr>
        <p:spPr bwMode="auto">
          <a:xfrm flipH="1">
            <a:off x="7528477" y="2378691"/>
            <a:ext cx="326016" cy="33737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43" name="42 Rectángulo"/>
          <p:cNvSpPr/>
          <p:nvPr/>
        </p:nvSpPr>
        <p:spPr bwMode="auto">
          <a:xfrm flipH="1">
            <a:off x="7532940" y="2876331"/>
            <a:ext cx="326016" cy="33737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44" name="43 Rectángulo"/>
          <p:cNvSpPr/>
          <p:nvPr/>
        </p:nvSpPr>
        <p:spPr bwMode="auto">
          <a:xfrm flipH="1">
            <a:off x="7068403" y="3441446"/>
            <a:ext cx="786090" cy="32400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45" name="44 Rectángulo"/>
          <p:cNvSpPr/>
          <p:nvPr/>
        </p:nvSpPr>
        <p:spPr bwMode="auto">
          <a:xfrm flipH="1">
            <a:off x="7528477" y="3931128"/>
            <a:ext cx="326016" cy="33737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cxnSp>
        <p:nvCxnSpPr>
          <p:cNvPr id="46" name="45 Conector recto de flecha"/>
          <p:cNvCxnSpPr>
            <a:stCxn id="100" idx="4"/>
            <a:endCxn id="37" idx="0"/>
          </p:cNvCxnSpPr>
          <p:nvPr/>
        </p:nvCxnSpPr>
        <p:spPr bwMode="auto">
          <a:xfrm flipH="1">
            <a:off x="7691485" y="1681258"/>
            <a:ext cx="0" cy="166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46 Conector recto de flecha"/>
          <p:cNvCxnSpPr>
            <a:stCxn id="37" idx="0"/>
            <a:endCxn id="38" idx="0"/>
          </p:cNvCxnSpPr>
          <p:nvPr/>
        </p:nvCxnSpPr>
        <p:spPr bwMode="auto">
          <a:xfrm flipH="1">
            <a:off x="7691485" y="1847313"/>
            <a:ext cx="0" cy="16754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47 Conector recto de flecha"/>
          <p:cNvCxnSpPr>
            <a:stCxn id="38" idx="4"/>
            <a:endCxn id="42" idx="0"/>
          </p:cNvCxnSpPr>
          <p:nvPr/>
        </p:nvCxnSpPr>
        <p:spPr bwMode="auto">
          <a:xfrm flipH="1">
            <a:off x="7691485" y="2247336"/>
            <a:ext cx="0" cy="13135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48 Conector recto de flecha"/>
          <p:cNvCxnSpPr>
            <a:stCxn id="42" idx="2"/>
            <a:endCxn id="39" idx="0"/>
          </p:cNvCxnSpPr>
          <p:nvPr/>
        </p:nvCxnSpPr>
        <p:spPr bwMode="auto">
          <a:xfrm flipH="1">
            <a:off x="7691485" y="2412428"/>
            <a:ext cx="0" cy="991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49 Conector recto de flecha"/>
          <p:cNvCxnSpPr>
            <a:stCxn id="39" idx="4"/>
            <a:endCxn id="43" idx="0"/>
          </p:cNvCxnSpPr>
          <p:nvPr/>
        </p:nvCxnSpPr>
        <p:spPr bwMode="auto">
          <a:xfrm>
            <a:off x="7691485" y="2744013"/>
            <a:ext cx="4463" cy="1323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50 Conector recto de flecha"/>
          <p:cNvCxnSpPr>
            <a:stCxn id="43" idx="2"/>
            <a:endCxn id="40" idx="0"/>
          </p:cNvCxnSpPr>
          <p:nvPr/>
        </p:nvCxnSpPr>
        <p:spPr bwMode="auto">
          <a:xfrm flipH="1">
            <a:off x="7691485" y="2910068"/>
            <a:ext cx="4463" cy="166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51 Conector recto de flecha"/>
          <p:cNvCxnSpPr>
            <a:stCxn id="41" idx="4"/>
            <a:endCxn id="45" idx="0"/>
          </p:cNvCxnSpPr>
          <p:nvPr/>
        </p:nvCxnSpPr>
        <p:spPr bwMode="auto">
          <a:xfrm flipH="1">
            <a:off x="7691485" y="3806769"/>
            <a:ext cx="0" cy="12435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53" name="79 Grupo"/>
          <p:cNvGrpSpPr/>
          <p:nvPr/>
        </p:nvGrpSpPr>
        <p:grpSpPr>
          <a:xfrm flipH="1">
            <a:off x="7575246" y="1448780"/>
            <a:ext cx="232478" cy="232478"/>
            <a:chOff x="2572511" y="1306700"/>
            <a:chExt cx="232478" cy="232478"/>
          </a:xfrm>
        </p:grpSpPr>
        <p:sp>
          <p:nvSpPr>
            <p:cNvPr id="100" name="99 Elipse"/>
            <p:cNvSpPr/>
            <p:nvPr/>
          </p:nvSpPr>
          <p:spPr bwMode="auto">
            <a:xfrm>
              <a:off x="2572511" y="1306700"/>
              <a:ext cx="232478" cy="232478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01" name="100 Elipse"/>
            <p:cNvSpPr/>
            <p:nvPr/>
          </p:nvSpPr>
          <p:spPr bwMode="auto">
            <a:xfrm>
              <a:off x="2654124" y="1383091"/>
              <a:ext cx="79696" cy="79696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endParaRPr>
            </a:p>
          </p:txBody>
        </p:sp>
      </p:grpSp>
      <p:sp>
        <p:nvSpPr>
          <p:cNvPr id="54" name="53 Rectángulo"/>
          <p:cNvSpPr/>
          <p:nvPr/>
        </p:nvSpPr>
        <p:spPr bwMode="auto">
          <a:xfrm flipH="1">
            <a:off x="7520514" y="4487194"/>
            <a:ext cx="326016" cy="33737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55" name="54 Elipse"/>
          <p:cNvSpPr/>
          <p:nvPr/>
        </p:nvSpPr>
        <p:spPr bwMode="auto">
          <a:xfrm flipH="1">
            <a:off x="7567283" y="4088661"/>
            <a:ext cx="232478" cy="232478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56" name="55 Elipse"/>
          <p:cNvSpPr/>
          <p:nvPr/>
        </p:nvSpPr>
        <p:spPr bwMode="auto">
          <a:xfrm flipH="1">
            <a:off x="7567283" y="4654740"/>
            <a:ext cx="232478" cy="232478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57" name="56 Elipse"/>
          <p:cNvSpPr/>
          <p:nvPr/>
        </p:nvSpPr>
        <p:spPr bwMode="auto">
          <a:xfrm flipH="1">
            <a:off x="7567283" y="5224934"/>
            <a:ext cx="232478" cy="232478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58" name="57 Rectángulo"/>
          <p:cNvSpPr/>
          <p:nvPr/>
        </p:nvSpPr>
        <p:spPr bwMode="auto">
          <a:xfrm flipH="1">
            <a:off x="7520514" y="5590256"/>
            <a:ext cx="326016" cy="33737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cxnSp>
        <p:nvCxnSpPr>
          <p:cNvPr id="59" name="58 Conector recto de flecha"/>
          <p:cNvCxnSpPr>
            <a:stCxn id="55" idx="4"/>
            <a:endCxn id="54" idx="0"/>
          </p:cNvCxnSpPr>
          <p:nvPr/>
        </p:nvCxnSpPr>
        <p:spPr bwMode="auto">
          <a:xfrm flipH="1">
            <a:off x="7683522" y="4321139"/>
            <a:ext cx="0" cy="166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0" name="59 Conector recto de flecha"/>
          <p:cNvCxnSpPr>
            <a:stCxn id="54" idx="0"/>
            <a:endCxn id="56" idx="0"/>
          </p:cNvCxnSpPr>
          <p:nvPr/>
        </p:nvCxnSpPr>
        <p:spPr bwMode="auto">
          <a:xfrm flipH="1">
            <a:off x="7683522" y="4487194"/>
            <a:ext cx="0" cy="16754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1" name="60 Conector recto de flecha"/>
          <p:cNvCxnSpPr>
            <a:stCxn id="56" idx="4"/>
          </p:cNvCxnSpPr>
          <p:nvPr/>
        </p:nvCxnSpPr>
        <p:spPr bwMode="auto">
          <a:xfrm flipH="1">
            <a:off x="7683522" y="4887217"/>
            <a:ext cx="0" cy="13135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2" name="61 Conector recto de flecha"/>
          <p:cNvCxnSpPr>
            <a:endCxn id="57" idx="0"/>
          </p:cNvCxnSpPr>
          <p:nvPr/>
        </p:nvCxnSpPr>
        <p:spPr bwMode="auto">
          <a:xfrm flipH="1">
            <a:off x="7683522" y="5058878"/>
            <a:ext cx="4463" cy="166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3" name="62 Conector recto de flecha"/>
          <p:cNvCxnSpPr>
            <a:stCxn id="57" idx="4"/>
            <a:endCxn id="58" idx="0"/>
          </p:cNvCxnSpPr>
          <p:nvPr/>
        </p:nvCxnSpPr>
        <p:spPr bwMode="auto">
          <a:xfrm flipH="1">
            <a:off x="7683522" y="5457412"/>
            <a:ext cx="0" cy="13284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4" name="63 Rectángulo"/>
          <p:cNvSpPr/>
          <p:nvPr/>
        </p:nvSpPr>
        <p:spPr bwMode="auto">
          <a:xfrm flipH="1">
            <a:off x="7002409" y="5027873"/>
            <a:ext cx="786090" cy="32400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cxnSp>
        <p:nvCxnSpPr>
          <p:cNvPr id="65" name="64 Conector recto de flecha"/>
          <p:cNvCxnSpPr>
            <a:stCxn id="45" idx="0"/>
            <a:endCxn id="55" idx="0"/>
          </p:cNvCxnSpPr>
          <p:nvPr/>
        </p:nvCxnSpPr>
        <p:spPr bwMode="auto">
          <a:xfrm flipH="1">
            <a:off x="7683522" y="3931128"/>
            <a:ext cx="7963" cy="15753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65 Conector recto de flecha"/>
          <p:cNvCxnSpPr>
            <a:stCxn id="40" idx="4"/>
          </p:cNvCxnSpPr>
          <p:nvPr/>
        </p:nvCxnSpPr>
        <p:spPr bwMode="auto">
          <a:xfrm flipH="1">
            <a:off x="7683522" y="3308602"/>
            <a:ext cx="7963" cy="13284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66 Conector recto de flecha"/>
          <p:cNvCxnSpPr>
            <a:endCxn id="41" idx="0"/>
          </p:cNvCxnSpPr>
          <p:nvPr/>
        </p:nvCxnSpPr>
        <p:spPr bwMode="auto">
          <a:xfrm>
            <a:off x="7683522" y="3457646"/>
            <a:ext cx="7963" cy="11664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1" name="121 Conector angular"/>
          <p:cNvCxnSpPr>
            <a:stCxn id="25" idx="2"/>
            <a:endCxn id="102" idx="0"/>
          </p:cNvCxnSpPr>
          <p:nvPr/>
        </p:nvCxnSpPr>
        <p:spPr bwMode="auto">
          <a:xfrm rot="5400000" flipH="1">
            <a:off x="-679999" y="3568375"/>
            <a:ext cx="4171175" cy="7963"/>
          </a:xfrm>
          <a:prstGeom prst="bentConnector5">
            <a:avLst>
              <a:gd name="adj1" fmla="val -5480"/>
              <a:gd name="adj2" fmla="val 12179233"/>
              <a:gd name="adj3" fmla="val 10548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123 Conector angular"/>
          <p:cNvCxnSpPr>
            <a:stCxn id="58" idx="2"/>
            <a:endCxn id="100" idx="0"/>
          </p:cNvCxnSpPr>
          <p:nvPr/>
        </p:nvCxnSpPr>
        <p:spPr bwMode="auto">
          <a:xfrm rot="5400000" flipH="1" flipV="1">
            <a:off x="5599896" y="3532405"/>
            <a:ext cx="4175213" cy="7963"/>
          </a:xfrm>
          <a:prstGeom prst="bentConnector5">
            <a:avLst>
              <a:gd name="adj1" fmla="val -5475"/>
              <a:gd name="adj2" fmla="val 14205656"/>
              <a:gd name="adj3" fmla="val 10547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3" name="72 CuadroTexto"/>
          <p:cNvSpPr txBox="1"/>
          <p:nvPr/>
        </p:nvSpPr>
        <p:spPr>
          <a:xfrm>
            <a:off x="539552" y="4667833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MI1,AG</a:t>
            </a:r>
          </a:p>
        </p:txBody>
      </p:sp>
      <p:grpSp>
        <p:nvGrpSpPr>
          <p:cNvPr id="74" name="124 Grupo"/>
          <p:cNvGrpSpPr/>
          <p:nvPr/>
        </p:nvGrpSpPr>
        <p:grpSpPr>
          <a:xfrm>
            <a:off x="584497" y="1742464"/>
            <a:ext cx="765145" cy="4012458"/>
            <a:chOff x="1871640" y="1448736"/>
            <a:chExt cx="765145" cy="4012458"/>
          </a:xfrm>
        </p:grpSpPr>
        <p:sp>
          <p:nvSpPr>
            <p:cNvPr id="88" name="87 CuadroTexto"/>
            <p:cNvSpPr txBox="1"/>
            <p:nvPr/>
          </p:nvSpPr>
          <p:spPr>
            <a:xfrm>
              <a:off x="2141676" y="1448736"/>
              <a:ext cx="3754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P1</a:t>
              </a:r>
            </a:p>
          </p:txBody>
        </p:sp>
        <p:sp>
          <p:nvSpPr>
            <p:cNvPr id="89" name="88 CuadroTexto"/>
            <p:cNvSpPr txBox="1"/>
            <p:nvPr/>
          </p:nvSpPr>
          <p:spPr>
            <a:xfrm>
              <a:off x="2231688" y="1718772"/>
              <a:ext cx="3882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V1</a:t>
              </a:r>
            </a:p>
          </p:txBody>
        </p:sp>
        <p:sp>
          <p:nvSpPr>
            <p:cNvPr id="90" name="89 CuadroTexto"/>
            <p:cNvSpPr txBox="1"/>
            <p:nvPr/>
          </p:nvSpPr>
          <p:spPr>
            <a:xfrm>
              <a:off x="2051664" y="1988808"/>
              <a:ext cx="5646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LTH1</a:t>
              </a:r>
            </a:p>
          </p:txBody>
        </p:sp>
        <p:sp>
          <p:nvSpPr>
            <p:cNvPr id="91" name="90 CuadroTexto"/>
            <p:cNvSpPr txBox="1"/>
            <p:nvPr/>
          </p:nvSpPr>
          <p:spPr>
            <a:xfrm>
              <a:off x="2051664" y="2258844"/>
              <a:ext cx="53091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MD1</a:t>
              </a:r>
            </a:p>
          </p:txBody>
        </p:sp>
        <p:sp>
          <p:nvSpPr>
            <p:cNvPr id="92" name="91 CuadroTexto"/>
            <p:cNvSpPr txBox="1"/>
            <p:nvPr/>
          </p:nvSpPr>
          <p:spPr>
            <a:xfrm>
              <a:off x="1871640" y="2521917"/>
              <a:ext cx="59663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FCD1</a:t>
              </a:r>
            </a:p>
          </p:txBody>
        </p:sp>
        <p:sp>
          <p:nvSpPr>
            <p:cNvPr id="93" name="92 CuadroTexto"/>
            <p:cNvSpPr txBox="1"/>
            <p:nvPr/>
          </p:nvSpPr>
          <p:spPr>
            <a:xfrm>
              <a:off x="2051664" y="3293985"/>
              <a:ext cx="53091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MD1</a:t>
              </a:r>
            </a:p>
          </p:txBody>
        </p:sp>
        <p:sp>
          <p:nvSpPr>
            <p:cNvPr id="94" name="93 CuadroTexto"/>
            <p:cNvSpPr txBox="1"/>
            <p:nvPr/>
          </p:nvSpPr>
          <p:spPr>
            <a:xfrm>
              <a:off x="2096725" y="3557046"/>
              <a:ext cx="4748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FCT</a:t>
              </a:r>
            </a:p>
          </p:txBody>
        </p:sp>
        <p:sp>
          <p:nvSpPr>
            <p:cNvPr id="95" name="94 CuadroTexto"/>
            <p:cNvSpPr txBox="1"/>
            <p:nvPr/>
          </p:nvSpPr>
          <p:spPr>
            <a:xfrm>
              <a:off x="2051720" y="3789040"/>
              <a:ext cx="4940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VV1</a:t>
              </a:r>
            </a:p>
          </p:txBody>
        </p:sp>
        <p:sp>
          <p:nvSpPr>
            <p:cNvPr id="96" name="95 CuadroTexto"/>
            <p:cNvSpPr txBox="1"/>
            <p:nvPr/>
          </p:nvSpPr>
          <p:spPr>
            <a:xfrm>
              <a:off x="2006715" y="4104075"/>
              <a:ext cx="53418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LTL1</a:t>
              </a:r>
            </a:p>
          </p:txBody>
        </p:sp>
        <p:sp>
          <p:nvSpPr>
            <p:cNvPr id="97" name="96 CuadroTexto"/>
            <p:cNvSpPr txBox="1"/>
            <p:nvPr/>
          </p:nvSpPr>
          <p:spPr>
            <a:xfrm>
              <a:off x="1961710" y="4644135"/>
              <a:ext cx="5966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FCD1</a:t>
              </a:r>
            </a:p>
          </p:txBody>
        </p:sp>
        <p:sp>
          <p:nvSpPr>
            <p:cNvPr id="98" name="97 CuadroTexto"/>
            <p:cNvSpPr txBox="1"/>
            <p:nvPr/>
          </p:nvSpPr>
          <p:spPr>
            <a:xfrm>
              <a:off x="2160373" y="4952201"/>
              <a:ext cx="47641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MI1</a:t>
              </a:r>
            </a:p>
          </p:txBody>
        </p:sp>
        <p:sp>
          <p:nvSpPr>
            <p:cNvPr id="99" name="98 CuadroTexto"/>
            <p:cNvSpPr txBox="1"/>
            <p:nvPr/>
          </p:nvSpPr>
          <p:spPr>
            <a:xfrm>
              <a:off x="2049644" y="5184195"/>
              <a:ext cx="54213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FCI1</a:t>
              </a:r>
            </a:p>
          </p:txBody>
        </p:sp>
      </p:grpSp>
      <p:sp>
        <p:nvSpPr>
          <p:cNvPr id="76" name="75 CuadroTexto"/>
          <p:cNvSpPr txBox="1"/>
          <p:nvPr/>
        </p:nvSpPr>
        <p:spPr>
          <a:xfrm>
            <a:off x="7858936" y="1697503"/>
            <a:ext cx="3754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P2</a:t>
            </a:r>
          </a:p>
        </p:txBody>
      </p:sp>
      <p:sp>
        <p:nvSpPr>
          <p:cNvPr id="77" name="76 CuadroTexto"/>
          <p:cNvSpPr txBox="1"/>
          <p:nvPr/>
        </p:nvSpPr>
        <p:spPr>
          <a:xfrm>
            <a:off x="7858936" y="1967539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V2</a:t>
            </a:r>
          </a:p>
        </p:txBody>
      </p:sp>
      <p:sp>
        <p:nvSpPr>
          <p:cNvPr id="78" name="77 CuadroTexto"/>
          <p:cNvSpPr txBox="1"/>
          <p:nvPr/>
        </p:nvSpPr>
        <p:spPr>
          <a:xfrm>
            <a:off x="7858936" y="2237575"/>
            <a:ext cx="564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LTH2</a:t>
            </a:r>
          </a:p>
        </p:txBody>
      </p:sp>
      <p:sp>
        <p:nvSpPr>
          <p:cNvPr id="79" name="78 CuadroTexto"/>
          <p:cNvSpPr txBox="1"/>
          <p:nvPr/>
        </p:nvSpPr>
        <p:spPr>
          <a:xfrm>
            <a:off x="7858936" y="2507611"/>
            <a:ext cx="5309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MD2</a:t>
            </a:r>
          </a:p>
        </p:txBody>
      </p:sp>
      <p:sp>
        <p:nvSpPr>
          <p:cNvPr id="80" name="79 CuadroTexto"/>
          <p:cNvSpPr txBox="1"/>
          <p:nvPr/>
        </p:nvSpPr>
        <p:spPr>
          <a:xfrm>
            <a:off x="7858936" y="2770684"/>
            <a:ext cx="5966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FCD2</a:t>
            </a:r>
          </a:p>
        </p:txBody>
      </p:sp>
      <p:sp>
        <p:nvSpPr>
          <p:cNvPr id="81" name="80 CuadroTexto"/>
          <p:cNvSpPr txBox="1"/>
          <p:nvPr/>
        </p:nvSpPr>
        <p:spPr>
          <a:xfrm>
            <a:off x="7858936" y="3542752"/>
            <a:ext cx="5309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MD2</a:t>
            </a:r>
          </a:p>
        </p:txBody>
      </p:sp>
      <p:sp>
        <p:nvSpPr>
          <p:cNvPr id="82" name="81 CuadroTexto"/>
          <p:cNvSpPr txBox="1"/>
          <p:nvPr/>
        </p:nvSpPr>
        <p:spPr>
          <a:xfrm>
            <a:off x="7858936" y="3805813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FCT</a:t>
            </a:r>
          </a:p>
        </p:txBody>
      </p:sp>
      <p:sp>
        <p:nvSpPr>
          <p:cNvPr id="83" name="82 CuadroTexto"/>
          <p:cNvSpPr txBox="1"/>
          <p:nvPr/>
        </p:nvSpPr>
        <p:spPr>
          <a:xfrm>
            <a:off x="7858936" y="4037807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VV2</a:t>
            </a:r>
          </a:p>
        </p:txBody>
      </p:sp>
      <p:sp>
        <p:nvSpPr>
          <p:cNvPr id="84" name="83 CuadroTexto"/>
          <p:cNvSpPr txBox="1"/>
          <p:nvPr/>
        </p:nvSpPr>
        <p:spPr>
          <a:xfrm>
            <a:off x="7858936" y="4352842"/>
            <a:ext cx="5341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LTL2</a:t>
            </a:r>
          </a:p>
        </p:txBody>
      </p:sp>
      <p:sp>
        <p:nvSpPr>
          <p:cNvPr id="85" name="84 CuadroTexto"/>
          <p:cNvSpPr txBox="1"/>
          <p:nvPr/>
        </p:nvSpPr>
        <p:spPr>
          <a:xfrm>
            <a:off x="7858936" y="4892902"/>
            <a:ext cx="5966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FCD2</a:t>
            </a:r>
          </a:p>
        </p:txBody>
      </p:sp>
      <p:sp>
        <p:nvSpPr>
          <p:cNvPr id="86" name="85 CuadroTexto"/>
          <p:cNvSpPr txBox="1"/>
          <p:nvPr/>
        </p:nvSpPr>
        <p:spPr>
          <a:xfrm>
            <a:off x="7858936" y="5200968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MI2</a:t>
            </a:r>
          </a:p>
        </p:txBody>
      </p:sp>
      <p:sp>
        <p:nvSpPr>
          <p:cNvPr id="87" name="86 CuadroTexto"/>
          <p:cNvSpPr txBox="1"/>
          <p:nvPr/>
        </p:nvSpPr>
        <p:spPr>
          <a:xfrm>
            <a:off x="7858936" y="5432962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FCI2</a:t>
            </a:r>
          </a:p>
        </p:txBody>
      </p:sp>
      <p:sp>
        <p:nvSpPr>
          <p:cNvPr id="105" name="104 CuadroTexto"/>
          <p:cNvSpPr txBox="1"/>
          <p:nvPr/>
        </p:nvSpPr>
        <p:spPr>
          <a:xfrm>
            <a:off x="7829248" y="4630451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MI2</a:t>
            </a:r>
          </a:p>
        </p:txBody>
      </p:sp>
      <p:sp>
        <p:nvSpPr>
          <p:cNvPr id="106" name="105 Elipse"/>
          <p:cNvSpPr/>
          <p:nvPr/>
        </p:nvSpPr>
        <p:spPr bwMode="auto">
          <a:xfrm>
            <a:off x="1753524" y="4143380"/>
            <a:ext cx="232478" cy="232478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cxnSp>
        <p:nvCxnSpPr>
          <p:cNvPr id="113" name="112 Conector recto de flecha"/>
          <p:cNvCxnSpPr/>
          <p:nvPr/>
        </p:nvCxnSpPr>
        <p:spPr bwMode="auto">
          <a:xfrm rot="5400000">
            <a:off x="1527763" y="3800586"/>
            <a:ext cx="6840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4" name="113 Conector recto de flecha"/>
          <p:cNvCxnSpPr/>
          <p:nvPr/>
        </p:nvCxnSpPr>
        <p:spPr bwMode="auto">
          <a:xfrm rot="5400000">
            <a:off x="1527763" y="4698900"/>
            <a:ext cx="6840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5" name="114 Elipse"/>
          <p:cNvSpPr/>
          <p:nvPr/>
        </p:nvSpPr>
        <p:spPr bwMode="auto">
          <a:xfrm>
            <a:off x="7096420" y="4113000"/>
            <a:ext cx="232478" cy="232478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cxnSp>
        <p:nvCxnSpPr>
          <p:cNvPr id="116" name="115 Conector recto de flecha"/>
          <p:cNvCxnSpPr/>
          <p:nvPr/>
        </p:nvCxnSpPr>
        <p:spPr bwMode="auto">
          <a:xfrm rot="5400000">
            <a:off x="6870659" y="3770206"/>
            <a:ext cx="6840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7" name="116 Conector recto de flecha"/>
          <p:cNvCxnSpPr/>
          <p:nvPr/>
        </p:nvCxnSpPr>
        <p:spPr bwMode="auto">
          <a:xfrm rot="5400000">
            <a:off x="6870659" y="4668520"/>
            <a:ext cx="6840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8" name="117 CuadroTexto"/>
          <p:cNvSpPr txBox="1"/>
          <p:nvPr/>
        </p:nvSpPr>
        <p:spPr>
          <a:xfrm>
            <a:off x="1940407" y="4143380"/>
            <a:ext cx="6703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OCUP1</a:t>
            </a:r>
          </a:p>
        </p:txBody>
      </p:sp>
      <p:sp>
        <p:nvSpPr>
          <p:cNvPr id="119" name="118 CuadroTexto"/>
          <p:cNvSpPr txBox="1"/>
          <p:nvPr/>
        </p:nvSpPr>
        <p:spPr>
          <a:xfrm>
            <a:off x="6444208" y="4096084"/>
            <a:ext cx="6703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OCUP2</a:t>
            </a:r>
          </a:p>
        </p:txBody>
      </p:sp>
      <p:sp>
        <p:nvSpPr>
          <p:cNvPr id="120" name="119 CuadroTexto"/>
          <p:cNvSpPr txBox="1"/>
          <p:nvPr/>
        </p:nvSpPr>
        <p:spPr>
          <a:xfrm>
            <a:off x="1984411" y="3381704"/>
            <a:ext cx="6062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FREE</a:t>
            </a:r>
          </a:p>
        </p:txBody>
      </p:sp>
      <p:sp>
        <p:nvSpPr>
          <p:cNvPr id="121" name="120 CuadroTexto"/>
          <p:cNvSpPr txBox="1"/>
          <p:nvPr/>
        </p:nvSpPr>
        <p:spPr>
          <a:xfrm>
            <a:off x="6471642" y="3357562"/>
            <a:ext cx="6062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FREE</a:t>
            </a:r>
          </a:p>
        </p:txBody>
      </p:sp>
      <p:sp>
        <p:nvSpPr>
          <p:cNvPr id="111" name="110 CuadroTexto"/>
          <p:cNvSpPr txBox="1"/>
          <p:nvPr/>
        </p:nvSpPr>
        <p:spPr>
          <a:xfrm>
            <a:off x="5417769" y="1371738"/>
            <a:ext cx="1795684" cy="1169551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accent3">
                <a:lumMod val="8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urier New" pitchFamily="49" charset="0"/>
              </a:rPr>
              <a:t>VAR_GLOBAL</a:t>
            </a:r>
          </a:p>
          <a:p>
            <a:r>
              <a:rPr lang="en-US" sz="1400" dirty="0">
                <a:latin typeface="Courier New" pitchFamily="49" charset="0"/>
              </a:rPr>
              <a:t>    OCUP1:BOOL;</a:t>
            </a:r>
          </a:p>
          <a:p>
            <a:r>
              <a:rPr lang="en-US"/>
              <a:t>   </a:t>
            </a:r>
            <a:r>
              <a:rPr lang="en-US" sz="1400" dirty="0">
                <a:latin typeface="Courier New" pitchFamily="49" charset="0"/>
              </a:rPr>
              <a:t> OCUP2:BOOL;</a:t>
            </a:r>
          </a:p>
          <a:p>
            <a:r>
              <a:rPr lang="en-US"/>
              <a:t> </a:t>
            </a:r>
            <a:r>
              <a:rPr lang="en-US" sz="1400" dirty="0">
                <a:latin typeface="Courier New" pitchFamily="49" charset="0"/>
              </a:rPr>
              <a:t>   LIBRE:BOOL;</a:t>
            </a:r>
          </a:p>
          <a:p>
            <a:r>
              <a:rPr lang="en-US" sz="1400" dirty="0">
                <a:latin typeface="Courier New" pitchFamily="49" charset="0"/>
              </a:rPr>
              <a:t>END_VAR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2" name="111 Rectángulo"/>
          <p:cNvSpPr/>
          <p:nvPr/>
        </p:nvSpPr>
        <p:spPr bwMode="auto">
          <a:xfrm>
            <a:off x="2686851" y="1515045"/>
            <a:ext cx="1584176" cy="162592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22" name="121 CuadroTexto"/>
          <p:cNvSpPr txBox="1"/>
          <p:nvPr/>
        </p:nvSpPr>
        <p:spPr>
          <a:xfrm>
            <a:off x="4415043" y="1505338"/>
            <a:ext cx="805029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V1</a:t>
            </a:r>
          </a:p>
          <a:p>
            <a:r>
              <a:rPr lang="en-US" sz="1400" dirty="0"/>
              <a:t>VV1</a:t>
            </a:r>
          </a:p>
          <a:p>
            <a:r>
              <a:rPr lang="en-US" sz="1400" dirty="0"/>
              <a:t>MD1</a:t>
            </a:r>
          </a:p>
          <a:p>
            <a:r>
              <a:rPr lang="en-US" sz="1400" dirty="0"/>
              <a:t>MI1</a:t>
            </a:r>
          </a:p>
          <a:p>
            <a:r>
              <a:rPr lang="en-US" sz="1400" dirty="0"/>
              <a:t>MD1</a:t>
            </a:r>
          </a:p>
          <a:p>
            <a:r>
              <a:rPr lang="en-US" sz="1400" dirty="0">
                <a:solidFill>
                  <a:srgbClr val="FF0000"/>
                </a:solidFill>
              </a:rPr>
              <a:t>OCUP1</a:t>
            </a:r>
          </a:p>
          <a:p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25" name="124 CuadroTexto"/>
          <p:cNvSpPr txBox="1"/>
          <p:nvPr/>
        </p:nvSpPr>
        <p:spPr>
          <a:xfrm>
            <a:off x="1893171" y="1521600"/>
            <a:ext cx="72167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/>
              <a:t>LTH1</a:t>
            </a:r>
          </a:p>
          <a:p>
            <a:pPr algn="r"/>
            <a:r>
              <a:rPr lang="en-US" sz="1400" dirty="0"/>
              <a:t>LTL1</a:t>
            </a:r>
          </a:p>
          <a:p>
            <a:pPr algn="r"/>
            <a:r>
              <a:rPr lang="en-US" sz="1400" dirty="0"/>
              <a:t>FCD1</a:t>
            </a:r>
          </a:p>
          <a:p>
            <a:pPr algn="r"/>
            <a:r>
              <a:rPr lang="en-US" sz="1400" dirty="0"/>
              <a:t>FCI1</a:t>
            </a:r>
          </a:p>
          <a:p>
            <a:pPr algn="r"/>
            <a:r>
              <a:rPr lang="en-US" sz="1400" dirty="0">
                <a:solidFill>
                  <a:srgbClr val="FF0000"/>
                </a:solidFill>
              </a:rPr>
              <a:t>FREE</a:t>
            </a:r>
          </a:p>
          <a:p>
            <a:pPr algn="r"/>
            <a:r>
              <a:rPr lang="en-US" sz="1400" dirty="0"/>
              <a:t>P1</a:t>
            </a:r>
          </a:p>
        </p:txBody>
      </p:sp>
      <p:sp>
        <p:nvSpPr>
          <p:cNvPr id="126" name="125 CuadroTexto"/>
          <p:cNvSpPr txBox="1"/>
          <p:nvPr/>
        </p:nvSpPr>
        <p:spPr>
          <a:xfrm>
            <a:off x="2910322" y="1134162"/>
            <a:ext cx="11372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WAGON 1</a:t>
            </a:r>
            <a:endParaRPr lang="en-US" dirty="0"/>
          </a:p>
        </p:txBody>
      </p:sp>
      <p:sp>
        <p:nvSpPr>
          <p:cNvPr id="127" name="126 Rectángulo"/>
          <p:cNvSpPr/>
          <p:nvPr/>
        </p:nvSpPr>
        <p:spPr bwMode="auto">
          <a:xfrm>
            <a:off x="3637488" y="4035325"/>
            <a:ext cx="1584176" cy="162592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28" name="127 CuadroTexto"/>
          <p:cNvSpPr txBox="1"/>
          <p:nvPr/>
        </p:nvSpPr>
        <p:spPr>
          <a:xfrm>
            <a:off x="5365680" y="4058184"/>
            <a:ext cx="805029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V2</a:t>
            </a:r>
          </a:p>
          <a:p>
            <a:r>
              <a:rPr lang="en-US" sz="1400" dirty="0"/>
              <a:t>VV2</a:t>
            </a:r>
          </a:p>
          <a:p>
            <a:r>
              <a:rPr lang="en-US" sz="1400" dirty="0"/>
              <a:t>MD2</a:t>
            </a:r>
          </a:p>
          <a:p>
            <a:r>
              <a:rPr lang="en-US" sz="1400" dirty="0"/>
              <a:t>MI2</a:t>
            </a:r>
          </a:p>
          <a:p>
            <a:r>
              <a:rPr lang="en-US" sz="1400" dirty="0"/>
              <a:t>MD2</a:t>
            </a:r>
          </a:p>
          <a:p>
            <a:r>
              <a:rPr lang="en-US" sz="1400" dirty="0">
                <a:solidFill>
                  <a:srgbClr val="FF0000"/>
                </a:solidFill>
              </a:rPr>
              <a:t>OCUP2</a:t>
            </a:r>
          </a:p>
          <a:p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29" name="128 CuadroTexto"/>
          <p:cNvSpPr txBox="1"/>
          <p:nvPr/>
        </p:nvSpPr>
        <p:spPr>
          <a:xfrm>
            <a:off x="2843808" y="4040815"/>
            <a:ext cx="72167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/>
              <a:t>LTH2</a:t>
            </a:r>
          </a:p>
          <a:p>
            <a:pPr algn="r"/>
            <a:r>
              <a:rPr lang="en-US" sz="1400" dirty="0"/>
              <a:t>LTL2</a:t>
            </a:r>
          </a:p>
          <a:p>
            <a:pPr algn="r"/>
            <a:r>
              <a:rPr lang="en-US" sz="1400" dirty="0"/>
              <a:t>FCD2</a:t>
            </a:r>
          </a:p>
          <a:p>
            <a:pPr algn="r"/>
            <a:r>
              <a:rPr lang="en-US" sz="1400" dirty="0"/>
              <a:t>FCI2</a:t>
            </a:r>
          </a:p>
          <a:p>
            <a:pPr algn="r"/>
            <a:r>
              <a:rPr lang="en-US" sz="1400" dirty="0">
                <a:solidFill>
                  <a:srgbClr val="FF0000"/>
                </a:solidFill>
              </a:rPr>
              <a:t>FREE</a:t>
            </a:r>
          </a:p>
          <a:p>
            <a:pPr algn="r"/>
            <a:r>
              <a:rPr lang="en-US" sz="1400" dirty="0"/>
              <a:t>P2</a:t>
            </a:r>
          </a:p>
        </p:txBody>
      </p:sp>
      <p:sp>
        <p:nvSpPr>
          <p:cNvPr id="130" name="129 CuadroTexto"/>
          <p:cNvSpPr txBox="1"/>
          <p:nvPr/>
        </p:nvSpPr>
        <p:spPr>
          <a:xfrm>
            <a:off x="3860959" y="3687008"/>
            <a:ext cx="11372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WAGON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84807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Modular Petri net</a:t>
            </a: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0FFD45-2148-4ADB-BD9D-BC53A1E32FAD}" type="slidenum">
              <a:rPr lang="es-ES" smtClean="0"/>
              <a:pPr>
                <a:defRPr/>
              </a:pPr>
              <a:t>49</a:t>
            </a:fld>
            <a:endParaRPr lang="en-US"/>
          </a:p>
        </p:txBody>
      </p:sp>
      <p:sp>
        <p:nvSpPr>
          <p:cNvPr id="5" name="4 Rectángulo"/>
          <p:cNvSpPr/>
          <p:nvPr/>
        </p:nvSpPr>
        <p:spPr bwMode="auto">
          <a:xfrm>
            <a:off x="1588656" y="1833102"/>
            <a:ext cx="1584176" cy="52871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316848" y="1855960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FREE</a:t>
            </a:r>
          </a:p>
          <a:p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711556" y="1838591"/>
            <a:ext cx="8050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/>
              <a:t>OCUP1</a:t>
            </a:r>
          </a:p>
          <a:p>
            <a:pPr algn="r"/>
            <a:r>
              <a:rPr lang="en-US" sz="1400" dirty="0"/>
              <a:t>OCUP2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812127" y="1484784"/>
            <a:ext cx="11961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RESOURCE</a:t>
            </a:r>
            <a:endParaRPr lang="en-US" dirty="0"/>
          </a:p>
        </p:txBody>
      </p:sp>
      <p:cxnSp>
        <p:nvCxnSpPr>
          <p:cNvPr id="10" name="9 Conector recto"/>
          <p:cNvCxnSpPr/>
          <p:nvPr/>
        </p:nvCxnSpPr>
        <p:spPr bwMode="auto">
          <a:xfrm>
            <a:off x="899592" y="3501008"/>
            <a:ext cx="0" cy="5760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11 Conector recto"/>
          <p:cNvCxnSpPr/>
          <p:nvPr/>
        </p:nvCxnSpPr>
        <p:spPr bwMode="auto">
          <a:xfrm>
            <a:off x="1486605" y="3645024"/>
            <a:ext cx="0" cy="3600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12 Conector recto"/>
          <p:cNvCxnSpPr/>
          <p:nvPr/>
        </p:nvCxnSpPr>
        <p:spPr bwMode="auto">
          <a:xfrm>
            <a:off x="1774637" y="3645024"/>
            <a:ext cx="0" cy="3600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14 Conector recto"/>
          <p:cNvCxnSpPr/>
          <p:nvPr/>
        </p:nvCxnSpPr>
        <p:spPr bwMode="auto">
          <a:xfrm flipV="1">
            <a:off x="1558613" y="3645024"/>
            <a:ext cx="142463" cy="3600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15 Conector recto"/>
          <p:cNvCxnSpPr/>
          <p:nvPr/>
        </p:nvCxnSpPr>
        <p:spPr bwMode="auto">
          <a:xfrm>
            <a:off x="2555776" y="3645024"/>
            <a:ext cx="0" cy="3600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16 Conector recto"/>
          <p:cNvCxnSpPr/>
          <p:nvPr/>
        </p:nvCxnSpPr>
        <p:spPr bwMode="auto">
          <a:xfrm>
            <a:off x="2843808" y="3645024"/>
            <a:ext cx="0" cy="3600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17 Conector recto"/>
          <p:cNvCxnSpPr/>
          <p:nvPr/>
        </p:nvCxnSpPr>
        <p:spPr bwMode="auto">
          <a:xfrm flipV="1">
            <a:off x="2627784" y="3645024"/>
            <a:ext cx="142463" cy="3600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18 Elipse"/>
          <p:cNvSpPr/>
          <p:nvPr/>
        </p:nvSpPr>
        <p:spPr bwMode="auto">
          <a:xfrm>
            <a:off x="3563888" y="3645024"/>
            <a:ext cx="432048" cy="36004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380603" y="3306470"/>
            <a:ext cx="7986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FREE</a:t>
            </a:r>
            <a:endParaRPr lang="en-U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1230535" y="3306470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OCUP1</a:t>
            </a:r>
            <a:endParaRPr lang="en-US" dirty="0"/>
          </a:p>
        </p:txBody>
      </p:sp>
      <p:sp>
        <p:nvSpPr>
          <p:cNvPr id="22" name="21 CuadroTexto"/>
          <p:cNvSpPr txBox="1"/>
          <p:nvPr/>
        </p:nvSpPr>
        <p:spPr>
          <a:xfrm>
            <a:off x="2252418" y="3306470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OCUP2</a:t>
            </a:r>
            <a:endParaRPr lang="en-US" dirty="0"/>
          </a:p>
        </p:txBody>
      </p:sp>
      <p:cxnSp>
        <p:nvCxnSpPr>
          <p:cNvPr id="24" name="23 Conector recto"/>
          <p:cNvCxnSpPr/>
          <p:nvPr/>
        </p:nvCxnSpPr>
        <p:spPr bwMode="auto">
          <a:xfrm>
            <a:off x="899592" y="3825044"/>
            <a:ext cx="58701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25 Conector recto"/>
          <p:cNvCxnSpPr/>
          <p:nvPr/>
        </p:nvCxnSpPr>
        <p:spPr bwMode="auto">
          <a:xfrm>
            <a:off x="1774637" y="3825044"/>
            <a:ext cx="781139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27 Conector recto"/>
          <p:cNvCxnSpPr>
            <a:endCxn id="19" idx="2"/>
          </p:cNvCxnSpPr>
          <p:nvPr/>
        </p:nvCxnSpPr>
        <p:spPr bwMode="auto">
          <a:xfrm>
            <a:off x="2843808" y="3825044"/>
            <a:ext cx="7200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28 CuadroTexto"/>
          <p:cNvSpPr txBox="1"/>
          <p:nvPr/>
        </p:nvSpPr>
        <p:spPr>
          <a:xfrm>
            <a:off x="746575" y="4734145"/>
            <a:ext cx="25202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Implementation in LD</a:t>
            </a:r>
            <a:endParaRPr lang="en-US" dirty="0"/>
          </a:p>
        </p:txBody>
      </p:sp>
      <p:pic>
        <p:nvPicPr>
          <p:cNvPr id="23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7045" y="1088740"/>
            <a:ext cx="3165584" cy="4965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5472100" y="3711698"/>
            <a:ext cx="63007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/>
              <a:t>free</a:t>
            </a:r>
          </a:p>
        </p:txBody>
      </p:sp>
      <p:sp>
        <p:nvSpPr>
          <p:cNvPr id="25" name="CuadroTexto 24"/>
          <p:cNvSpPr txBox="1"/>
          <p:nvPr/>
        </p:nvSpPr>
        <p:spPr>
          <a:xfrm>
            <a:off x="7137285" y="3715962"/>
            <a:ext cx="63007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/>
              <a:t>free</a:t>
            </a:r>
          </a:p>
        </p:txBody>
      </p:sp>
      <p:sp>
        <p:nvSpPr>
          <p:cNvPr id="27" name="CuadroTexto 26"/>
          <p:cNvSpPr txBox="1"/>
          <p:nvPr/>
        </p:nvSpPr>
        <p:spPr>
          <a:xfrm>
            <a:off x="5802720" y="4222158"/>
            <a:ext cx="520718" cy="2000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700" dirty="0"/>
              <a:t>OCUP1</a:t>
            </a:r>
          </a:p>
        </p:txBody>
      </p:sp>
      <p:sp>
        <p:nvSpPr>
          <p:cNvPr id="30" name="CuadroTexto 29"/>
          <p:cNvSpPr txBox="1"/>
          <p:nvPr/>
        </p:nvSpPr>
        <p:spPr>
          <a:xfrm>
            <a:off x="5797371" y="4919513"/>
            <a:ext cx="520718" cy="2000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700" dirty="0"/>
              <a:t>OCUP1</a:t>
            </a:r>
          </a:p>
        </p:txBody>
      </p:sp>
      <p:sp>
        <p:nvSpPr>
          <p:cNvPr id="31" name="CuadroTexto 30"/>
          <p:cNvSpPr txBox="1"/>
          <p:nvPr/>
        </p:nvSpPr>
        <p:spPr>
          <a:xfrm>
            <a:off x="7441390" y="4227949"/>
            <a:ext cx="520718" cy="2000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700" dirty="0"/>
              <a:t>OCUP2</a:t>
            </a:r>
          </a:p>
        </p:txBody>
      </p:sp>
      <p:sp>
        <p:nvSpPr>
          <p:cNvPr id="32" name="CuadroTexto 31"/>
          <p:cNvSpPr txBox="1"/>
          <p:nvPr/>
        </p:nvSpPr>
        <p:spPr>
          <a:xfrm>
            <a:off x="7440256" y="4931097"/>
            <a:ext cx="520718" cy="2000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700" dirty="0"/>
              <a:t>OCUP2</a:t>
            </a:r>
          </a:p>
        </p:txBody>
      </p:sp>
      <p:sp>
        <p:nvSpPr>
          <p:cNvPr id="34" name="CuadroTexto 33"/>
          <p:cNvSpPr txBox="1"/>
          <p:nvPr/>
        </p:nvSpPr>
        <p:spPr>
          <a:xfrm>
            <a:off x="6290656" y="4005156"/>
            <a:ext cx="225025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35" name="CuadroTexto 34"/>
          <p:cNvSpPr txBox="1"/>
          <p:nvPr/>
        </p:nvSpPr>
        <p:spPr>
          <a:xfrm>
            <a:off x="6300239" y="4701839"/>
            <a:ext cx="225025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36" name="CuadroTexto 35"/>
          <p:cNvSpPr txBox="1"/>
          <p:nvPr/>
        </p:nvSpPr>
        <p:spPr>
          <a:xfrm>
            <a:off x="7947375" y="4005599"/>
            <a:ext cx="225025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37" name="CuadroTexto 36"/>
          <p:cNvSpPr txBox="1"/>
          <p:nvPr/>
        </p:nvSpPr>
        <p:spPr>
          <a:xfrm>
            <a:off x="7947375" y="4712980"/>
            <a:ext cx="225025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0119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elements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976126"/>
            <a:ext cx="8229600" cy="4862512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Transitions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Arcs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Place to transition</a:t>
            </a:r>
          </a:p>
          <a:p>
            <a:pPr lvl="1">
              <a:buNone/>
            </a:pPr>
            <a:endParaRPr lang="en-US" dirty="0">
              <a:solidFill>
                <a:schemeClr val="tx2"/>
              </a:solidFill>
            </a:endParaRPr>
          </a:p>
          <a:p>
            <a:pPr lvl="1">
              <a:buNone/>
            </a:pPr>
            <a:endParaRPr lang="en-US" dirty="0">
              <a:solidFill>
                <a:schemeClr val="tx2"/>
              </a:solidFill>
            </a:endParaRPr>
          </a:p>
          <a:p>
            <a:pPr lvl="1"/>
            <a:r>
              <a:rPr lang="en-US" dirty="0">
                <a:solidFill>
                  <a:schemeClr val="tx2"/>
                </a:solidFill>
              </a:rPr>
              <a:t>Transition to place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F1AE36-8B06-458A-894F-8565C3F1A2B6}" type="slidenum">
              <a:rPr lang="es-ES" smtClean="0"/>
              <a:pPr>
                <a:defRPr/>
              </a:pPr>
              <a:t>5</a:t>
            </a:fld>
            <a:endParaRPr lang="en-US"/>
          </a:p>
        </p:txBody>
      </p:sp>
      <p:grpSp>
        <p:nvGrpSpPr>
          <p:cNvPr id="13" name="12 Grupo"/>
          <p:cNvGrpSpPr/>
          <p:nvPr/>
        </p:nvGrpSpPr>
        <p:grpSpPr>
          <a:xfrm>
            <a:off x="3786094" y="2009683"/>
            <a:ext cx="1035050" cy="827087"/>
            <a:chOff x="3786094" y="2009683"/>
            <a:chExt cx="1035050" cy="827087"/>
          </a:xfrm>
        </p:grpSpPr>
        <p:cxnSp>
          <p:nvCxnSpPr>
            <p:cNvPr id="6" name="5 Conector recto de flecha"/>
            <p:cNvCxnSpPr/>
            <p:nvPr/>
          </p:nvCxnSpPr>
          <p:spPr>
            <a:xfrm rot="5400000">
              <a:off x="4138520" y="2201770"/>
              <a:ext cx="398462" cy="14287"/>
            </a:xfrm>
            <a:prstGeom prst="straightConnector1">
              <a:avLst/>
            </a:prstGeom>
            <a:ln w="28575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6 Conector recto de flecha"/>
            <p:cNvCxnSpPr/>
            <p:nvPr/>
          </p:nvCxnSpPr>
          <p:spPr>
            <a:xfrm rot="5400000">
              <a:off x="4125819" y="2631983"/>
              <a:ext cx="396875" cy="12700"/>
            </a:xfrm>
            <a:prstGeom prst="straightConnector1">
              <a:avLst/>
            </a:prstGeom>
            <a:ln w="28575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3786094" y="2412908"/>
              <a:ext cx="1035050" cy="793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8 CuadroTexto"/>
          <p:cNvSpPr txBox="1"/>
          <p:nvPr/>
        </p:nvSpPr>
        <p:spPr>
          <a:xfrm>
            <a:off x="4829082" y="2277970"/>
            <a:ext cx="942975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VE1·VE2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3217769" y="2190658"/>
            <a:ext cx="50482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FF0000"/>
                </a:solidFill>
                <a:latin typeface="+mn-lt"/>
              </a:rPr>
              <a:t>T1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1116786" y="2098301"/>
            <a:ext cx="1925044" cy="58477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Identification</a:t>
            </a:r>
          </a:p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for the transition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6097402" y="2113616"/>
            <a:ext cx="1647825" cy="83185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Validation condition for the transition</a:t>
            </a:r>
          </a:p>
        </p:txBody>
      </p:sp>
      <p:grpSp>
        <p:nvGrpSpPr>
          <p:cNvPr id="34" name="33 Grupo"/>
          <p:cNvGrpSpPr/>
          <p:nvPr/>
        </p:nvGrpSpPr>
        <p:grpSpPr>
          <a:xfrm>
            <a:off x="5659718" y="4855491"/>
            <a:ext cx="651573" cy="961929"/>
            <a:chOff x="5417670" y="5164773"/>
            <a:chExt cx="651573" cy="961929"/>
          </a:xfrm>
        </p:grpSpPr>
        <p:grpSp>
          <p:nvGrpSpPr>
            <p:cNvPr id="25" name="24 Grupo"/>
            <p:cNvGrpSpPr/>
            <p:nvPr/>
          </p:nvGrpSpPr>
          <p:grpSpPr>
            <a:xfrm>
              <a:off x="5417670" y="5164773"/>
              <a:ext cx="651573" cy="281286"/>
              <a:chOff x="5363882" y="4528578"/>
              <a:chExt cx="1035050" cy="446834"/>
            </a:xfrm>
          </p:grpSpPr>
          <p:cxnSp>
            <p:nvCxnSpPr>
              <p:cNvPr id="16" name="15 Conector recto de flecha"/>
              <p:cNvCxnSpPr/>
              <p:nvPr/>
            </p:nvCxnSpPr>
            <p:spPr>
              <a:xfrm>
                <a:off x="5889625" y="4545106"/>
                <a:ext cx="0" cy="430306"/>
              </a:xfrm>
              <a:prstGeom prst="straightConnector1">
                <a:avLst/>
              </a:prstGeom>
              <a:ln w="28575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16 Conector recto"/>
              <p:cNvCxnSpPr/>
              <p:nvPr/>
            </p:nvCxnSpPr>
            <p:spPr>
              <a:xfrm>
                <a:off x="5363882" y="4528578"/>
                <a:ext cx="1035050" cy="793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18 Elipse"/>
            <p:cNvSpPr/>
            <p:nvPr/>
          </p:nvSpPr>
          <p:spPr bwMode="auto">
            <a:xfrm>
              <a:off x="5544707" y="5419165"/>
              <a:ext cx="458699" cy="45969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_tradnl"/>
            </a:p>
          </p:txBody>
        </p:sp>
        <p:cxnSp>
          <p:nvCxnSpPr>
            <p:cNvPr id="21" name="20 Conector recto de flecha"/>
            <p:cNvCxnSpPr>
              <a:stCxn id="19" idx="4"/>
            </p:cNvCxnSpPr>
            <p:nvPr/>
          </p:nvCxnSpPr>
          <p:spPr bwMode="auto">
            <a:xfrm flipH="1">
              <a:off x="5771558" y="5878864"/>
              <a:ext cx="2499" cy="247838"/>
            </a:xfrm>
            <a:prstGeom prst="straightConnector1">
              <a:avLst/>
            </a:prstGeom>
            <a:ln w="28575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27 Grupo"/>
          <p:cNvGrpSpPr/>
          <p:nvPr/>
        </p:nvGrpSpPr>
        <p:grpSpPr>
          <a:xfrm>
            <a:off x="5516282" y="3473824"/>
            <a:ext cx="651573" cy="981635"/>
            <a:chOff x="5498352" y="3160551"/>
            <a:chExt cx="1035050" cy="1559367"/>
          </a:xfrm>
        </p:grpSpPr>
        <p:grpSp>
          <p:nvGrpSpPr>
            <p:cNvPr id="29" name="24 Grupo"/>
            <p:cNvGrpSpPr/>
            <p:nvPr/>
          </p:nvGrpSpPr>
          <p:grpSpPr>
            <a:xfrm>
              <a:off x="5498352" y="4273084"/>
              <a:ext cx="1035050" cy="446834"/>
              <a:chOff x="5363882" y="4528578"/>
              <a:chExt cx="1035050" cy="446834"/>
            </a:xfrm>
          </p:grpSpPr>
          <p:cxnSp>
            <p:nvCxnSpPr>
              <p:cNvPr id="32" name="31 Conector recto de flecha"/>
              <p:cNvCxnSpPr/>
              <p:nvPr/>
            </p:nvCxnSpPr>
            <p:spPr>
              <a:xfrm>
                <a:off x="5889625" y="4545106"/>
                <a:ext cx="0" cy="430306"/>
              </a:xfrm>
              <a:prstGeom prst="straightConnector1">
                <a:avLst/>
              </a:prstGeom>
              <a:ln w="28575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32 Conector recto"/>
              <p:cNvCxnSpPr/>
              <p:nvPr/>
            </p:nvCxnSpPr>
            <p:spPr>
              <a:xfrm>
                <a:off x="5363882" y="4528578"/>
                <a:ext cx="1035050" cy="793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29 Elipse"/>
            <p:cNvSpPr/>
            <p:nvPr/>
          </p:nvSpPr>
          <p:spPr bwMode="auto">
            <a:xfrm>
              <a:off x="5657433" y="3160551"/>
              <a:ext cx="728662" cy="7302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_tradnl"/>
            </a:p>
          </p:txBody>
        </p:sp>
        <p:cxnSp>
          <p:nvCxnSpPr>
            <p:cNvPr id="31" name="30 Conector recto de flecha"/>
            <p:cNvCxnSpPr>
              <a:stCxn id="30" idx="4"/>
            </p:cNvCxnSpPr>
            <p:nvPr/>
          </p:nvCxnSpPr>
          <p:spPr bwMode="auto">
            <a:xfrm flipH="1">
              <a:off x="6017795" y="3890801"/>
              <a:ext cx="3969" cy="393700"/>
            </a:xfrm>
            <a:prstGeom prst="straightConnector1">
              <a:avLst/>
            </a:prstGeom>
            <a:ln w="28575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20403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Petri net for an automation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9900" y="1150938"/>
            <a:ext cx="8674100" cy="4862512"/>
          </a:xfrm>
        </p:spPr>
        <p:txBody>
          <a:bodyPr/>
          <a:lstStyle/>
          <a:p>
            <a:r>
              <a:rPr lang="en-US"/>
              <a:t>Petri net</a:t>
            </a:r>
            <a:endParaRPr lang="en-US" dirty="0"/>
          </a:p>
          <a:p>
            <a:pPr lvl="1"/>
            <a:r>
              <a:rPr lang="en-US"/>
              <a:t>The evolution of the automation = evolution of the markings in the places</a:t>
            </a:r>
          </a:p>
          <a:p>
            <a:pPr lvl="1"/>
            <a:r>
              <a:rPr lang="en-US"/>
              <a:t>The automation initial state is shown in the originally marked places</a:t>
            </a:r>
          </a:p>
          <a:p>
            <a:pPr lvl="1"/>
            <a:r>
              <a:rPr lang="en-US"/>
              <a:t>The transitions adjust the evolution of the markings from some places to other</a:t>
            </a:r>
          </a:p>
          <a:p>
            <a:pPr lvl="1">
              <a:buNone/>
            </a:pPr>
            <a:r>
              <a:rPr lang="en-US"/>
              <a:t>   </a:t>
            </a:r>
          </a:p>
          <a:p>
            <a:pPr lvl="1">
              <a:buNone/>
            </a:pPr>
            <a:r>
              <a:rPr lang="en-US" dirty="0">
                <a:solidFill>
                  <a:schemeClr val="tx2"/>
                </a:solidFill>
              </a:rPr>
              <a:t>   The automation inputs are associated to transitions </a:t>
            </a:r>
          </a:p>
          <a:p>
            <a:pPr lvl="2"/>
            <a:endParaRPr lang="en-US" dirty="0"/>
          </a:p>
          <a:p>
            <a:pPr lvl="1"/>
            <a:r>
              <a:rPr lang="en-US"/>
              <a:t>The automation status is the combination of the marked places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/>
              <a:t>   </a:t>
            </a:r>
            <a:r>
              <a:rPr lang="en-US" dirty="0">
                <a:solidFill>
                  <a:schemeClr val="tx2"/>
                </a:solidFill>
              </a:rPr>
              <a:t>The automation outputs are associated to locations</a:t>
            </a:r>
            <a:endParaRPr lang="en-US" dirty="0"/>
          </a:p>
          <a:p>
            <a:pPr lvl="1"/>
            <a:endParaRPr lang="en-US" dirty="0"/>
          </a:p>
          <a:p>
            <a:pPr lvl="1">
              <a:buNone/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F1AE36-8B06-458A-894F-8565C3F1A2B6}" type="slidenum">
              <a:rPr lang="es-E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62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/>
              <a:t>Rules of marking evolution</a:t>
            </a:r>
            <a:endParaRPr lang="en-US" dirty="0"/>
          </a:p>
        </p:txBody>
      </p:sp>
      <p:sp>
        <p:nvSpPr>
          <p:cNvPr id="9219" name="2 Marcador de contenido"/>
          <p:cNvSpPr>
            <a:spLocks noGrp="1"/>
          </p:cNvSpPr>
          <p:nvPr>
            <p:ph idx="1"/>
          </p:nvPr>
        </p:nvSpPr>
        <p:spPr>
          <a:xfrm>
            <a:off x="349250" y="1178392"/>
            <a:ext cx="8229600" cy="477865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2"/>
                </a:solidFill>
              </a:rPr>
              <a:t>Validated transition</a:t>
            </a:r>
          </a:p>
          <a:p>
            <a:pPr lvl="1">
              <a:lnSpc>
                <a:spcPct val="150000"/>
              </a:lnSpc>
            </a:pPr>
            <a:r>
              <a:rPr lang="en-US"/>
              <a:t>All input places are marked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2"/>
                </a:solidFill>
              </a:rPr>
              <a:t>Transition pass</a:t>
            </a:r>
          </a:p>
          <a:p>
            <a:pPr lvl="1">
              <a:lnSpc>
                <a:spcPct val="150000"/>
              </a:lnSpc>
            </a:pPr>
            <a:r>
              <a:rPr lang="en-US" sz="2000" dirty="0"/>
              <a:t>The transition is validated</a:t>
            </a:r>
          </a:p>
          <a:p>
            <a:pPr lvl="1">
              <a:lnSpc>
                <a:spcPct val="150000"/>
              </a:lnSpc>
            </a:pPr>
            <a:r>
              <a:rPr lang="en-US" sz="2000" dirty="0"/>
              <a:t>The condition associated to the transition is true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2"/>
                </a:solidFill>
              </a:rPr>
              <a:t>Marking evolution</a:t>
            </a:r>
          </a:p>
          <a:p>
            <a:pPr lvl="1">
              <a:lnSpc>
                <a:spcPct val="150000"/>
              </a:lnSpc>
            </a:pPr>
            <a:r>
              <a:rPr lang="en-US" sz="2000" dirty="0"/>
              <a:t>All input places lose one marking</a:t>
            </a:r>
          </a:p>
          <a:p>
            <a:pPr lvl="1">
              <a:lnSpc>
                <a:spcPct val="150000"/>
              </a:lnSpc>
            </a:pPr>
            <a:r>
              <a:rPr lang="en-US" sz="2000" dirty="0"/>
              <a:t>All output places get one marking</a:t>
            </a:r>
          </a:p>
        </p:txBody>
      </p:sp>
    </p:spTree>
    <p:extLst>
      <p:ext uri="{BB962C8B-B14F-4D97-AF65-F5344CB8AC3E}">
        <p14:creationId xmlns:p14="http://schemas.microsoft.com/office/powerpoint/2010/main" val="3548365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103 Elipse"/>
          <p:cNvSpPr/>
          <p:nvPr/>
        </p:nvSpPr>
        <p:spPr>
          <a:xfrm>
            <a:off x="6567488" y="5434013"/>
            <a:ext cx="4953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/>
              <a:t>Rules of marking evolution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7002463" y="6246813"/>
            <a:ext cx="1338262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252947D-4E8D-4BD9-99A3-5944DAB8DB2F}" type="slidenum">
              <a:rPr lang="es-ES" smtClean="0"/>
              <a:pPr>
                <a:defRPr/>
              </a:pPr>
              <a:t>8</a:t>
            </a:fld>
            <a:endParaRPr lang="en-US"/>
          </a:p>
        </p:txBody>
      </p:sp>
      <p:grpSp>
        <p:nvGrpSpPr>
          <p:cNvPr id="3" name="18 Grupo"/>
          <p:cNvGrpSpPr>
            <a:grpSpLocks/>
          </p:cNvGrpSpPr>
          <p:nvPr/>
        </p:nvGrpSpPr>
        <p:grpSpPr bwMode="auto">
          <a:xfrm>
            <a:off x="1449388" y="1543050"/>
            <a:ext cx="703262" cy="1930400"/>
            <a:chOff x="701964" y="1487054"/>
            <a:chExt cx="1034473" cy="3075709"/>
          </a:xfrm>
        </p:grpSpPr>
        <p:grpSp>
          <p:nvGrpSpPr>
            <p:cNvPr id="6" name="6 Grupo"/>
            <p:cNvGrpSpPr>
              <a:grpSpLocks/>
            </p:cNvGrpSpPr>
            <p:nvPr/>
          </p:nvGrpSpPr>
          <p:grpSpPr bwMode="auto">
            <a:xfrm>
              <a:off x="886691" y="1487054"/>
              <a:ext cx="729673" cy="1519382"/>
              <a:chOff x="1320800" y="1366981"/>
              <a:chExt cx="729673" cy="1519382"/>
            </a:xfrm>
          </p:grpSpPr>
          <p:sp>
            <p:nvSpPr>
              <p:cNvPr id="8" name="7 Elipse"/>
              <p:cNvSpPr/>
              <p:nvPr/>
            </p:nvSpPr>
            <p:spPr>
              <a:xfrm>
                <a:off x="1320550" y="1764092"/>
                <a:ext cx="730904" cy="73098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ES_tradnl"/>
              </a:p>
            </p:txBody>
          </p:sp>
          <p:cxnSp>
            <p:nvCxnSpPr>
              <p:cNvPr id="9" name="8 Conector recto de flecha"/>
              <p:cNvCxnSpPr>
                <a:endCxn id="8" idx="0"/>
              </p:cNvCxnSpPr>
              <p:nvPr/>
            </p:nvCxnSpPr>
            <p:spPr>
              <a:xfrm rot="5400000">
                <a:off x="1494453" y="1559698"/>
                <a:ext cx="397111" cy="11675"/>
              </a:xfrm>
              <a:prstGeom prst="straightConnector1">
                <a:avLst/>
              </a:prstGeom>
              <a:ln w="28575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9 Conector recto de flecha"/>
              <p:cNvCxnSpPr/>
              <p:nvPr/>
            </p:nvCxnSpPr>
            <p:spPr>
              <a:xfrm rot="5400000">
                <a:off x="1489782" y="2682737"/>
                <a:ext cx="397111" cy="11675"/>
              </a:xfrm>
              <a:prstGeom prst="straightConnector1">
                <a:avLst/>
              </a:prstGeom>
              <a:ln w="28575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" name="12 Conector recto"/>
            <p:cNvCxnSpPr/>
            <p:nvPr/>
          </p:nvCxnSpPr>
          <p:spPr>
            <a:xfrm>
              <a:off x="701964" y="3019850"/>
              <a:ext cx="1034473" cy="1011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" name="14 Grupo"/>
            <p:cNvGrpSpPr>
              <a:grpSpLocks/>
            </p:cNvGrpSpPr>
            <p:nvPr/>
          </p:nvGrpSpPr>
          <p:grpSpPr bwMode="auto">
            <a:xfrm>
              <a:off x="872836" y="3043381"/>
              <a:ext cx="729673" cy="1519382"/>
              <a:chOff x="1320800" y="1366981"/>
              <a:chExt cx="729673" cy="1519382"/>
            </a:xfrm>
          </p:grpSpPr>
          <p:sp>
            <p:nvSpPr>
              <p:cNvPr id="16" name="15 Elipse"/>
              <p:cNvSpPr/>
              <p:nvPr/>
            </p:nvSpPr>
            <p:spPr>
              <a:xfrm>
                <a:off x="1320394" y="1763324"/>
                <a:ext cx="730904" cy="73098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ES_tradnl"/>
              </a:p>
            </p:txBody>
          </p:sp>
          <p:cxnSp>
            <p:nvCxnSpPr>
              <p:cNvPr id="17" name="16 Conector recto de flecha"/>
              <p:cNvCxnSpPr>
                <a:endCxn id="16" idx="0"/>
              </p:cNvCxnSpPr>
              <p:nvPr/>
            </p:nvCxnSpPr>
            <p:spPr>
              <a:xfrm rot="5400000">
                <a:off x="1494297" y="1558932"/>
                <a:ext cx="397110" cy="11675"/>
              </a:xfrm>
              <a:prstGeom prst="straightConnector1">
                <a:avLst/>
              </a:prstGeom>
              <a:ln w="28575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17 Conector recto de flecha"/>
              <p:cNvCxnSpPr/>
              <p:nvPr/>
            </p:nvCxnSpPr>
            <p:spPr>
              <a:xfrm rot="5400000">
                <a:off x="1489626" y="2681971"/>
                <a:ext cx="397110" cy="11675"/>
              </a:xfrm>
              <a:prstGeom prst="straightConnector1">
                <a:avLst/>
              </a:prstGeom>
              <a:ln w="28575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0" name="19 Elipse"/>
          <p:cNvSpPr/>
          <p:nvPr/>
        </p:nvSpPr>
        <p:spPr>
          <a:xfrm>
            <a:off x="1754188" y="1949450"/>
            <a:ext cx="130175" cy="12858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sp>
        <p:nvSpPr>
          <p:cNvPr id="21" name="20 CuadroTexto"/>
          <p:cNvSpPr txBox="1"/>
          <p:nvPr/>
        </p:nvSpPr>
        <p:spPr>
          <a:xfrm>
            <a:off x="1035050" y="1833563"/>
            <a:ext cx="4000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P1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1011238" y="2336800"/>
            <a:ext cx="409575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T1</a:t>
            </a:r>
          </a:p>
        </p:txBody>
      </p:sp>
      <p:sp>
        <p:nvSpPr>
          <p:cNvPr id="23" name="22 CuadroTexto"/>
          <p:cNvSpPr txBox="1"/>
          <p:nvPr/>
        </p:nvSpPr>
        <p:spPr>
          <a:xfrm>
            <a:off x="1090613" y="2868613"/>
            <a:ext cx="400050" cy="3063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P2</a:t>
            </a:r>
          </a:p>
        </p:txBody>
      </p:sp>
      <p:sp>
        <p:nvSpPr>
          <p:cNvPr id="24" name="23 CuadroTexto"/>
          <p:cNvSpPr txBox="1"/>
          <p:nvPr/>
        </p:nvSpPr>
        <p:spPr>
          <a:xfrm>
            <a:off x="2332038" y="2327275"/>
            <a:ext cx="496887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A·B</a:t>
            </a:r>
          </a:p>
        </p:txBody>
      </p:sp>
      <p:sp>
        <p:nvSpPr>
          <p:cNvPr id="25" name="24 Flecha derecha"/>
          <p:cNvSpPr/>
          <p:nvPr/>
        </p:nvSpPr>
        <p:spPr>
          <a:xfrm>
            <a:off x="3297238" y="2208213"/>
            <a:ext cx="2540000" cy="469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sp>
        <p:nvSpPr>
          <p:cNvPr id="26" name="25 CuadroTexto"/>
          <p:cNvSpPr txBox="1"/>
          <p:nvPr/>
        </p:nvSpPr>
        <p:spPr>
          <a:xfrm>
            <a:off x="2774950" y="1390650"/>
            <a:ext cx="3081338" cy="73818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</a:rPr>
              <a:t>If the condition associated to T1 is valid (A·B=1) and the place P1 is marked</a:t>
            </a:r>
          </a:p>
        </p:txBody>
      </p:sp>
      <p:sp>
        <p:nvSpPr>
          <p:cNvPr id="27" name="26 CuadroTexto"/>
          <p:cNvSpPr txBox="1"/>
          <p:nvPr/>
        </p:nvSpPr>
        <p:spPr>
          <a:xfrm>
            <a:off x="3219450" y="2789238"/>
            <a:ext cx="2443163" cy="52322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</a:rPr>
              <a:t>The transition is passed</a:t>
            </a:r>
          </a:p>
        </p:txBody>
      </p:sp>
      <p:grpSp>
        <p:nvGrpSpPr>
          <p:cNvPr id="11" name="27 Grupo"/>
          <p:cNvGrpSpPr>
            <a:grpSpLocks/>
          </p:cNvGrpSpPr>
          <p:nvPr/>
        </p:nvGrpSpPr>
        <p:grpSpPr bwMode="auto">
          <a:xfrm>
            <a:off x="6461125" y="1398588"/>
            <a:ext cx="701675" cy="1930400"/>
            <a:chOff x="701964" y="1487054"/>
            <a:chExt cx="1034473" cy="3075709"/>
          </a:xfrm>
        </p:grpSpPr>
        <p:grpSp>
          <p:nvGrpSpPr>
            <p:cNvPr id="12" name="6 Grupo"/>
            <p:cNvGrpSpPr>
              <a:grpSpLocks/>
            </p:cNvGrpSpPr>
            <p:nvPr/>
          </p:nvGrpSpPr>
          <p:grpSpPr bwMode="auto">
            <a:xfrm>
              <a:off x="886691" y="1487054"/>
              <a:ext cx="729673" cy="1519382"/>
              <a:chOff x="1320800" y="1366981"/>
              <a:chExt cx="729673" cy="1519382"/>
            </a:xfrm>
          </p:grpSpPr>
          <p:sp>
            <p:nvSpPr>
              <p:cNvPr id="35" name="34 Elipse"/>
              <p:cNvSpPr/>
              <p:nvPr/>
            </p:nvSpPr>
            <p:spPr>
              <a:xfrm>
                <a:off x="1320968" y="1764091"/>
                <a:ext cx="730216" cy="73098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ES_tradnl"/>
              </a:p>
            </p:txBody>
          </p:sp>
          <p:cxnSp>
            <p:nvCxnSpPr>
              <p:cNvPr id="36" name="35 Conector recto de flecha"/>
              <p:cNvCxnSpPr>
                <a:endCxn id="35" idx="0"/>
              </p:cNvCxnSpPr>
              <p:nvPr/>
            </p:nvCxnSpPr>
            <p:spPr>
              <a:xfrm rot="5400000">
                <a:off x="1494542" y="1558515"/>
                <a:ext cx="397110" cy="14043"/>
              </a:xfrm>
              <a:prstGeom prst="straightConnector1">
                <a:avLst/>
              </a:prstGeom>
              <a:ln w="28575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36 Conector recto de flecha"/>
              <p:cNvCxnSpPr/>
              <p:nvPr/>
            </p:nvCxnSpPr>
            <p:spPr>
              <a:xfrm rot="5400000">
                <a:off x="1489861" y="2681553"/>
                <a:ext cx="397110" cy="14043"/>
              </a:xfrm>
              <a:prstGeom prst="straightConnector1">
                <a:avLst/>
              </a:prstGeom>
              <a:ln w="28575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" name="29 Conector recto"/>
            <p:cNvCxnSpPr/>
            <p:nvPr/>
          </p:nvCxnSpPr>
          <p:spPr>
            <a:xfrm>
              <a:off x="701964" y="3019850"/>
              <a:ext cx="1034473" cy="1011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14 Grupo"/>
            <p:cNvGrpSpPr>
              <a:grpSpLocks/>
            </p:cNvGrpSpPr>
            <p:nvPr/>
          </p:nvGrpSpPr>
          <p:grpSpPr bwMode="auto">
            <a:xfrm>
              <a:off x="872836" y="3043381"/>
              <a:ext cx="729673" cy="1519382"/>
              <a:chOff x="1320800" y="1366981"/>
              <a:chExt cx="729673" cy="1519382"/>
            </a:xfrm>
          </p:grpSpPr>
          <p:sp>
            <p:nvSpPr>
              <p:cNvPr id="32" name="31 Elipse"/>
              <p:cNvSpPr/>
              <p:nvPr/>
            </p:nvSpPr>
            <p:spPr>
              <a:xfrm>
                <a:off x="1320781" y="1763324"/>
                <a:ext cx="730216" cy="73098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ES_tradnl"/>
              </a:p>
            </p:txBody>
          </p:sp>
          <p:cxnSp>
            <p:nvCxnSpPr>
              <p:cNvPr id="33" name="32 Conector recto de flecha"/>
              <p:cNvCxnSpPr>
                <a:endCxn id="32" idx="0"/>
              </p:cNvCxnSpPr>
              <p:nvPr/>
            </p:nvCxnSpPr>
            <p:spPr>
              <a:xfrm rot="5400000">
                <a:off x="1494355" y="1557747"/>
                <a:ext cx="397111" cy="14043"/>
              </a:xfrm>
              <a:prstGeom prst="straightConnector1">
                <a:avLst/>
              </a:prstGeom>
              <a:ln w="28575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33 Conector recto de flecha"/>
              <p:cNvCxnSpPr/>
              <p:nvPr/>
            </p:nvCxnSpPr>
            <p:spPr>
              <a:xfrm rot="5400000">
                <a:off x="1489674" y="2680785"/>
                <a:ext cx="397111" cy="14043"/>
              </a:xfrm>
              <a:prstGeom prst="straightConnector1">
                <a:avLst/>
              </a:prstGeom>
              <a:ln w="28575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8" name="37 Elipse"/>
          <p:cNvSpPr/>
          <p:nvPr/>
        </p:nvSpPr>
        <p:spPr>
          <a:xfrm>
            <a:off x="6756400" y="2803525"/>
            <a:ext cx="128588" cy="12858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sp>
        <p:nvSpPr>
          <p:cNvPr id="39" name="38 CuadroTexto"/>
          <p:cNvSpPr txBox="1"/>
          <p:nvPr/>
        </p:nvSpPr>
        <p:spPr>
          <a:xfrm>
            <a:off x="6045200" y="1690688"/>
            <a:ext cx="40163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P1</a:t>
            </a:r>
          </a:p>
        </p:txBody>
      </p:sp>
      <p:sp>
        <p:nvSpPr>
          <p:cNvPr id="40" name="39 CuadroTexto"/>
          <p:cNvSpPr txBox="1"/>
          <p:nvPr/>
        </p:nvSpPr>
        <p:spPr>
          <a:xfrm>
            <a:off x="6021388" y="2193925"/>
            <a:ext cx="409575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T1</a:t>
            </a:r>
          </a:p>
        </p:txBody>
      </p:sp>
      <p:sp>
        <p:nvSpPr>
          <p:cNvPr id="41" name="40 CuadroTexto"/>
          <p:cNvSpPr txBox="1"/>
          <p:nvPr/>
        </p:nvSpPr>
        <p:spPr>
          <a:xfrm>
            <a:off x="6100763" y="2724150"/>
            <a:ext cx="401637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P2</a:t>
            </a:r>
          </a:p>
        </p:txBody>
      </p:sp>
      <p:sp>
        <p:nvSpPr>
          <p:cNvPr id="42" name="41 CuadroTexto"/>
          <p:cNvSpPr txBox="1"/>
          <p:nvPr/>
        </p:nvSpPr>
        <p:spPr>
          <a:xfrm>
            <a:off x="7342188" y="2184400"/>
            <a:ext cx="498475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A·B</a:t>
            </a:r>
          </a:p>
        </p:txBody>
      </p:sp>
      <p:sp>
        <p:nvSpPr>
          <p:cNvPr id="50" name="49 Elipse"/>
          <p:cNvSpPr/>
          <p:nvPr/>
        </p:nvSpPr>
        <p:spPr>
          <a:xfrm>
            <a:off x="1008063" y="4151313"/>
            <a:ext cx="493712" cy="4587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cxnSp>
        <p:nvCxnSpPr>
          <p:cNvPr id="51" name="50 Conector recto de flecha"/>
          <p:cNvCxnSpPr>
            <a:endCxn id="50" idx="0"/>
          </p:cNvCxnSpPr>
          <p:nvPr/>
        </p:nvCxnSpPr>
        <p:spPr>
          <a:xfrm rot="5400000">
            <a:off x="1135063" y="4022725"/>
            <a:ext cx="249238" cy="7937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Conector recto de flecha"/>
          <p:cNvCxnSpPr>
            <a:stCxn id="58" idx="4"/>
          </p:cNvCxnSpPr>
          <p:nvPr/>
        </p:nvCxnSpPr>
        <p:spPr>
          <a:xfrm rot="5400000">
            <a:off x="1869282" y="4828381"/>
            <a:ext cx="500062" cy="15875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"/>
          <p:cNvCxnSpPr/>
          <p:nvPr/>
        </p:nvCxnSpPr>
        <p:spPr>
          <a:xfrm flipV="1">
            <a:off x="1533525" y="5100638"/>
            <a:ext cx="982663" cy="63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Elipse"/>
          <p:cNvSpPr/>
          <p:nvPr/>
        </p:nvSpPr>
        <p:spPr>
          <a:xfrm>
            <a:off x="2374900" y="5434013"/>
            <a:ext cx="493713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cxnSp>
        <p:nvCxnSpPr>
          <p:cNvPr id="49" name="48 Conector recto de flecha"/>
          <p:cNvCxnSpPr/>
          <p:nvPr/>
        </p:nvCxnSpPr>
        <p:spPr>
          <a:xfrm rot="5400000">
            <a:off x="2498725" y="6008688"/>
            <a:ext cx="249237" cy="7938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Elipse"/>
          <p:cNvSpPr/>
          <p:nvPr/>
        </p:nvSpPr>
        <p:spPr>
          <a:xfrm>
            <a:off x="1195388" y="4298950"/>
            <a:ext cx="130175" cy="13017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sp>
        <p:nvSpPr>
          <p:cNvPr id="54" name="53 CuadroTexto"/>
          <p:cNvSpPr txBox="1"/>
          <p:nvPr/>
        </p:nvSpPr>
        <p:spPr>
          <a:xfrm>
            <a:off x="512763" y="4119563"/>
            <a:ext cx="401637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P1</a:t>
            </a:r>
          </a:p>
        </p:txBody>
      </p:sp>
      <p:sp>
        <p:nvSpPr>
          <p:cNvPr id="55" name="54 CuadroTexto"/>
          <p:cNvSpPr txBox="1"/>
          <p:nvPr/>
        </p:nvSpPr>
        <p:spPr>
          <a:xfrm>
            <a:off x="1025525" y="4954588"/>
            <a:ext cx="409575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T1</a:t>
            </a:r>
          </a:p>
        </p:txBody>
      </p:sp>
      <p:sp>
        <p:nvSpPr>
          <p:cNvPr id="56" name="55 CuadroTexto"/>
          <p:cNvSpPr txBox="1"/>
          <p:nvPr/>
        </p:nvSpPr>
        <p:spPr>
          <a:xfrm>
            <a:off x="836613" y="5568950"/>
            <a:ext cx="4000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P4</a:t>
            </a:r>
          </a:p>
        </p:txBody>
      </p:sp>
      <p:sp>
        <p:nvSpPr>
          <p:cNvPr id="57" name="56 CuadroTexto"/>
          <p:cNvSpPr txBox="1"/>
          <p:nvPr/>
        </p:nvSpPr>
        <p:spPr>
          <a:xfrm>
            <a:off x="2651125" y="4927600"/>
            <a:ext cx="49688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A·B</a:t>
            </a:r>
          </a:p>
        </p:txBody>
      </p:sp>
      <p:sp>
        <p:nvSpPr>
          <p:cNvPr id="58" name="57 Elipse"/>
          <p:cNvSpPr/>
          <p:nvPr/>
        </p:nvSpPr>
        <p:spPr>
          <a:xfrm>
            <a:off x="1879600" y="4129088"/>
            <a:ext cx="4953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cxnSp>
        <p:nvCxnSpPr>
          <p:cNvPr id="59" name="58 Conector recto de flecha"/>
          <p:cNvCxnSpPr>
            <a:endCxn id="58" idx="0"/>
          </p:cNvCxnSpPr>
          <p:nvPr/>
        </p:nvCxnSpPr>
        <p:spPr>
          <a:xfrm rot="5400000">
            <a:off x="2007394" y="3999706"/>
            <a:ext cx="249238" cy="9525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Elipse"/>
          <p:cNvSpPr/>
          <p:nvPr/>
        </p:nvSpPr>
        <p:spPr>
          <a:xfrm>
            <a:off x="2068513" y="4294188"/>
            <a:ext cx="130175" cy="13017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sp>
        <p:nvSpPr>
          <p:cNvPr id="61" name="60 Elipse"/>
          <p:cNvSpPr/>
          <p:nvPr/>
        </p:nvSpPr>
        <p:spPr>
          <a:xfrm>
            <a:off x="2743200" y="4141788"/>
            <a:ext cx="495300" cy="4587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cxnSp>
        <p:nvCxnSpPr>
          <p:cNvPr id="62" name="61 Conector recto de flecha"/>
          <p:cNvCxnSpPr>
            <a:endCxn id="61" idx="0"/>
          </p:cNvCxnSpPr>
          <p:nvPr/>
        </p:nvCxnSpPr>
        <p:spPr>
          <a:xfrm rot="5400000">
            <a:off x="2870994" y="4012406"/>
            <a:ext cx="249238" cy="9525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Elipse"/>
          <p:cNvSpPr/>
          <p:nvPr/>
        </p:nvSpPr>
        <p:spPr>
          <a:xfrm>
            <a:off x="2820988" y="4291013"/>
            <a:ext cx="130175" cy="12858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sp>
        <p:nvSpPr>
          <p:cNvPr id="64" name="63 CuadroTexto"/>
          <p:cNvSpPr txBox="1"/>
          <p:nvPr/>
        </p:nvSpPr>
        <p:spPr>
          <a:xfrm>
            <a:off x="1504950" y="4197350"/>
            <a:ext cx="40163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P2</a:t>
            </a:r>
          </a:p>
        </p:txBody>
      </p:sp>
      <p:sp>
        <p:nvSpPr>
          <p:cNvPr id="65" name="64 CuadroTexto"/>
          <p:cNvSpPr txBox="1"/>
          <p:nvPr/>
        </p:nvSpPr>
        <p:spPr>
          <a:xfrm>
            <a:off x="2373313" y="4170363"/>
            <a:ext cx="401637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P3</a:t>
            </a:r>
          </a:p>
        </p:txBody>
      </p:sp>
      <p:sp>
        <p:nvSpPr>
          <p:cNvPr id="66" name="65 Elipse"/>
          <p:cNvSpPr/>
          <p:nvPr/>
        </p:nvSpPr>
        <p:spPr>
          <a:xfrm>
            <a:off x="1362075" y="5475288"/>
            <a:ext cx="4953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cxnSp>
        <p:nvCxnSpPr>
          <p:cNvPr id="67" name="66 Conector recto de flecha"/>
          <p:cNvCxnSpPr/>
          <p:nvPr/>
        </p:nvCxnSpPr>
        <p:spPr>
          <a:xfrm rot="5400000">
            <a:off x="1486694" y="6049169"/>
            <a:ext cx="249237" cy="9525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 de flecha"/>
          <p:cNvCxnSpPr>
            <a:stCxn id="61" idx="4"/>
          </p:cNvCxnSpPr>
          <p:nvPr/>
        </p:nvCxnSpPr>
        <p:spPr>
          <a:xfrm rot="5400000">
            <a:off x="2427288" y="4500562"/>
            <a:ext cx="463550" cy="663575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 de flecha"/>
          <p:cNvCxnSpPr>
            <a:stCxn id="50" idx="4"/>
          </p:cNvCxnSpPr>
          <p:nvPr/>
        </p:nvCxnSpPr>
        <p:spPr>
          <a:xfrm rot="16200000" flipH="1">
            <a:off x="1301750" y="4564063"/>
            <a:ext cx="481013" cy="573087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Conector recto de flecha"/>
          <p:cNvCxnSpPr>
            <a:endCxn id="66" idx="0"/>
          </p:cNvCxnSpPr>
          <p:nvPr/>
        </p:nvCxnSpPr>
        <p:spPr>
          <a:xfrm rot="10800000" flipV="1">
            <a:off x="1609725" y="5099050"/>
            <a:ext cx="420688" cy="376238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77 Conector recto de flecha"/>
          <p:cNvCxnSpPr>
            <a:endCxn id="47" idx="0"/>
          </p:cNvCxnSpPr>
          <p:nvPr/>
        </p:nvCxnSpPr>
        <p:spPr>
          <a:xfrm>
            <a:off x="2152650" y="5116513"/>
            <a:ext cx="469900" cy="31750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CuadroTexto"/>
          <p:cNvSpPr txBox="1"/>
          <p:nvPr/>
        </p:nvSpPr>
        <p:spPr>
          <a:xfrm>
            <a:off x="1976438" y="5491163"/>
            <a:ext cx="401637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P5</a:t>
            </a:r>
          </a:p>
        </p:txBody>
      </p:sp>
      <p:sp>
        <p:nvSpPr>
          <p:cNvPr id="83" name="82 Flecha derecha"/>
          <p:cNvSpPr/>
          <p:nvPr/>
        </p:nvSpPr>
        <p:spPr>
          <a:xfrm>
            <a:off x="3810000" y="4743450"/>
            <a:ext cx="1879600" cy="469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sp>
        <p:nvSpPr>
          <p:cNvPr id="84" name="83 CuadroTexto"/>
          <p:cNvSpPr txBox="1"/>
          <p:nvPr/>
        </p:nvSpPr>
        <p:spPr>
          <a:xfrm>
            <a:off x="3790950" y="3824288"/>
            <a:ext cx="1879600" cy="73818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</a:rPr>
              <a:t>If A·B=1 and places P1,P2,P3 are marked</a:t>
            </a:r>
          </a:p>
        </p:txBody>
      </p:sp>
      <p:sp>
        <p:nvSpPr>
          <p:cNvPr id="85" name="84 Elipse"/>
          <p:cNvSpPr/>
          <p:nvPr/>
        </p:nvSpPr>
        <p:spPr>
          <a:xfrm>
            <a:off x="6211888" y="4110038"/>
            <a:ext cx="495300" cy="4587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cxnSp>
        <p:nvCxnSpPr>
          <p:cNvPr id="86" name="85 Conector recto de flecha"/>
          <p:cNvCxnSpPr>
            <a:endCxn id="85" idx="0"/>
          </p:cNvCxnSpPr>
          <p:nvPr/>
        </p:nvCxnSpPr>
        <p:spPr>
          <a:xfrm rot="5400000">
            <a:off x="6339682" y="3980656"/>
            <a:ext cx="249238" cy="9525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86 Conector recto de flecha"/>
          <p:cNvCxnSpPr>
            <a:stCxn id="96" idx="4"/>
          </p:cNvCxnSpPr>
          <p:nvPr/>
        </p:nvCxnSpPr>
        <p:spPr>
          <a:xfrm rot="5400000">
            <a:off x="7073901" y="4786312"/>
            <a:ext cx="500062" cy="17463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Conector recto"/>
          <p:cNvCxnSpPr/>
          <p:nvPr/>
        </p:nvCxnSpPr>
        <p:spPr>
          <a:xfrm flipV="1">
            <a:off x="6737350" y="5059363"/>
            <a:ext cx="984250" cy="63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88 Elipse"/>
          <p:cNvSpPr/>
          <p:nvPr/>
        </p:nvSpPr>
        <p:spPr>
          <a:xfrm>
            <a:off x="7578725" y="5391150"/>
            <a:ext cx="495300" cy="4587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cxnSp>
        <p:nvCxnSpPr>
          <p:cNvPr id="90" name="89 Conector recto de flecha"/>
          <p:cNvCxnSpPr/>
          <p:nvPr/>
        </p:nvCxnSpPr>
        <p:spPr>
          <a:xfrm rot="5400000">
            <a:off x="7703344" y="5966619"/>
            <a:ext cx="249237" cy="9525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90 Elipse"/>
          <p:cNvSpPr/>
          <p:nvPr/>
        </p:nvSpPr>
        <p:spPr>
          <a:xfrm>
            <a:off x="6751638" y="5597525"/>
            <a:ext cx="130175" cy="12858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sp>
        <p:nvSpPr>
          <p:cNvPr id="92" name="91 CuadroTexto"/>
          <p:cNvSpPr txBox="1"/>
          <p:nvPr/>
        </p:nvSpPr>
        <p:spPr>
          <a:xfrm>
            <a:off x="5716588" y="4078288"/>
            <a:ext cx="401637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P1</a:t>
            </a:r>
          </a:p>
        </p:txBody>
      </p:sp>
      <p:sp>
        <p:nvSpPr>
          <p:cNvPr id="93" name="92 CuadroTexto"/>
          <p:cNvSpPr txBox="1"/>
          <p:nvPr/>
        </p:nvSpPr>
        <p:spPr>
          <a:xfrm>
            <a:off x="6229350" y="4913313"/>
            <a:ext cx="409575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T1</a:t>
            </a:r>
          </a:p>
        </p:txBody>
      </p:sp>
      <p:sp>
        <p:nvSpPr>
          <p:cNvPr id="94" name="93 CuadroTexto"/>
          <p:cNvSpPr txBox="1"/>
          <p:nvPr/>
        </p:nvSpPr>
        <p:spPr>
          <a:xfrm>
            <a:off x="6040438" y="5527675"/>
            <a:ext cx="401637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P4</a:t>
            </a:r>
          </a:p>
        </p:txBody>
      </p:sp>
      <p:sp>
        <p:nvSpPr>
          <p:cNvPr id="95" name="94 CuadroTexto"/>
          <p:cNvSpPr txBox="1"/>
          <p:nvPr/>
        </p:nvSpPr>
        <p:spPr>
          <a:xfrm>
            <a:off x="7854950" y="4886325"/>
            <a:ext cx="498475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A·B</a:t>
            </a:r>
          </a:p>
        </p:txBody>
      </p:sp>
      <p:sp>
        <p:nvSpPr>
          <p:cNvPr id="96" name="95 Elipse"/>
          <p:cNvSpPr/>
          <p:nvPr/>
        </p:nvSpPr>
        <p:spPr>
          <a:xfrm>
            <a:off x="7085013" y="4086225"/>
            <a:ext cx="495300" cy="4587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cxnSp>
        <p:nvCxnSpPr>
          <p:cNvPr id="97" name="96 Conector recto de flecha"/>
          <p:cNvCxnSpPr>
            <a:endCxn id="96" idx="0"/>
          </p:cNvCxnSpPr>
          <p:nvPr/>
        </p:nvCxnSpPr>
        <p:spPr>
          <a:xfrm rot="5400000">
            <a:off x="7212807" y="3956844"/>
            <a:ext cx="249237" cy="9525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97 Elipse"/>
          <p:cNvSpPr/>
          <p:nvPr/>
        </p:nvSpPr>
        <p:spPr>
          <a:xfrm>
            <a:off x="7772400" y="5546725"/>
            <a:ext cx="128588" cy="12858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sp>
        <p:nvSpPr>
          <p:cNvPr id="99" name="98 Elipse"/>
          <p:cNvSpPr/>
          <p:nvPr/>
        </p:nvSpPr>
        <p:spPr>
          <a:xfrm>
            <a:off x="7948613" y="4100513"/>
            <a:ext cx="495300" cy="4587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cxnSp>
        <p:nvCxnSpPr>
          <p:cNvPr id="100" name="99 Conector recto de flecha"/>
          <p:cNvCxnSpPr>
            <a:endCxn id="99" idx="0"/>
          </p:cNvCxnSpPr>
          <p:nvPr/>
        </p:nvCxnSpPr>
        <p:spPr>
          <a:xfrm rot="5400000">
            <a:off x="8076407" y="3971131"/>
            <a:ext cx="249238" cy="9525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101 CuadroTexto"/>
          <p:cNvSpPr txBox="1"/>
          <p:nvPr/>
        </p:nvSpPr>
        <p:spPr>
          <a:xfrm>
            <a:off x="6710363" y="4156075"/>
            <a:ext cx="401637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P2</a:t>
            </a:r>
          </a:p>
        </p:txBody>
      </p:sp>
      <p:sp>
        <p:nvSpPr>
          <p:cNvPr id="103" name="102 CuadroTexto"/>
          <p:cNvSpPr txBox="1"/>
          <p:nvPr/>
        </p:nvSpPr>
        <p:spPr>
          <a:xfrm>
            <a:off x="7578725" y="4129088"/>
            <a:ext cx="4000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P3</a:t>
            </a:r>
          </a:p>
        </p:txBody>
      </p:sp>
      <p:cxnSp>
        <p:nvCxnSpPr>
          <p:cNvPr id="105" name="104 Conector recto de flecha"/>
          <p:cNvCxnSpPr/>
          <p:nvPr/>
        </p:nvCxnSpPr>
        <p:spPr>
          <a:xfrm rot="5400000">
            <a:off x="6692107" y="6007894"/>
            <a:ext cx="249237" cy="9525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105 Conector recto de flecha"/>
          <p:cNvCxnSpPr>
            <a:stCxn id="99" idx="4"/>
          </p:cNvCxnSpPr>
          <p:nvPr/>
        </p:nvCxnSpPr>
        <p:spPr>
          <a:xfrm rot="5400000">
            <a:off x="7632701" y="4459287"/>
            <a:ext cx="463550" cy="663575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106 Conector recto de flecha"/>
          <p:cNvCxnSpPr>
            <a:stCxn id="85" idx="4"/>
          </p:cNvCxnSpPr>
          <p:nvPr/>
        </p:nvCxnSpPr>
        <p:spPr>
          <a:xfrm rot="16200000" flipH="1">
            <a:off x="6506369" y="4521994"/>
            <a:ext cx="481013" cy="574675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108 Conector recto de flecha"/>
          <p:cNvCxnSpPr>
            <a:endCxn id="104" idx="0"/>
          </p:cNvCxnSpPr>
          <p:nvPr/>
        </p:nvCxnSpPr>
        <p:spPr>
          <a:xfrm rot="10800000" flipV="1">
            <a:off x="6815138" y="5057775"/>
            <a:ext cx="420687" cy="376238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109 Conector recto de flecha"/>
          <p:cNvCxnSpPr>
            <a:endCxn id="89" idx="0"/>
          </p:cNvCxnSpPr>
          <p:nvPr/>
        </p:nvCxnSpPr>
        <p:spPr>
          <a:xfrm>
            <a:off x="7356475" y="5075238"/>
            <a:ext cx="469900" cy="315912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110 CuadroTexto"/>
          <p:cNvSpPr txBox="1"/>
          <p:nvPr/>
        </p:nvSpPr>
        <p:spPr>
          <a:xfrm>
            <a:off x="7181850" y="5449888"/>
            <a:ext cx="4000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P5</a:t>
            </a:r>
          </a:p>
        </p:txBody>
      </p:sp>
      <p:sp>
        <p:nvSpPr>
          <p:cNvPr id="101" name="100 CuadroTexto"/>
          <p:cNvSpPr txBox="1"/>
          <p:nvPr/>
        </p:nvSpPr>
        <p:spPr>
          <a:xfrm>
            <a:off x="3814420" y="5376950"/>
            <a:ext cx="1832660" cy="52322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</a:rPr>
              <a:t>The transition is passed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463550" y="1604963"/>
            <a:ext cx="7772400" cy="955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400"/>
              <a:t>Engine with run/stop </a:t>
            </a:r>
            <a:r>
              <a:rPr lang="en-US" sz="2400" b="1">
                <a:solidFill>
                  <a:srgbClr val="FF0000"/>
                </a:solidFill>
              </a:rPr>
              <a:t>push buttons</a:t>
            </a:r>
            <a:endParaRPr lang="en-US" sz="2400">
              <a:sym typeface="Symbol" pitchFamily="18" charset="2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079500" y="2298700"/>
            <a:ext cx="715963" cy="658813"/>
            <a:chOff x="598" y="1506"/>
            <a:chExt cx="1302" cy="1152"/>
          </a:xfrm>
        </p:grpSpPr>
        <p:sp>
          <p:nvSpPr>
            <p:cNvPr id="11327" name="Oval 6"/>
            <p:cNvSpPr>
              <a:spLocks noChangeArrowheads="1"/>
            </p:cNvSpPr>
            <p:nvPr/>
          </p:nvSpPr>
          <p:spPr bwMode="auto">
            <a:xfrm>
              <a:off x="598" y="1746"/>
              <a:ext cx="631" cy="5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1328" name="Line 7"/>
            <p:cNvSpPr>
              <a:spLocks noChangeShapeType="1"/>
            </p:cNvSpPr>
            <p:nvPr/>
          </p:nvSpPr>
          <p:spPr bwMode="auto">
            <a:xfrm>
              <a:off x="934" y="2034"/>
              <a:ext cx="966" cy="8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1329" name="Line 8"/>
            <p:cNvSpPr>
              <a:spLocks noChangeShapeType="1"/>
            </p:cNvSpPr>
            <p:nvPr/>
          </p:nvSpPr>
          <p:spPr bwMode="auto">
            <a:xfrm>
              <a:off x="598" y="150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1330" name="Line 9"/>
            <p:cNvSpPr>
              <a:spLocks noChangeShapeType="1"/>
            </p:cNvSpPr>
            <p:nvPr/>
          </p:nvSpPr>
          <p:spPr bwMode="auto">
            <a:xfrm>
              <a:off x="934" y="150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1331" name="Line 10"/>
            <p:cNvSpPr>
              <a:spLocks noChangeShapeType="1"/>
            </p:cNvSpPr>
            <p:nvPr/>
          </p:nvSpPr>
          <p:spPr bwMode="auto">
            <a:xfrm>
              <a:off x="934" y="232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1332" name="Line 11"/>
            <p:cNvSpPr>
              <a:spLocks noChangeShapeType="1"/>
            </p:cNvSpPr>
            <p:nvPr/>
          </p:nvSpPr>
          <p:spPr bwMode="auto">
            <a:xfrm>
              <a:off x="694" y="256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1333" name="Line 12"/>
            <p:cNvSpPr>
              <a:spLocks noChangeShapeType="1"/>
            </p:cNvSpPr>
            <p:nvPr/>
          </p:nvSpPr>
          <p:spPr bwMode="auto">
            <a:xfrm flipH="1">
              <a:off x="694" y="2562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1334" name="Line 13"/>
            <p:cNvSpPr>
              <a:spLocks noChangeShapeType="1"/>
            </p:cNvSpPr>
            <p:nvPr/>
          </p:nvSpPr>
          <p:spPr bwMode="auto">
            <a:xfrm flipH="1">
              <a:off x="838" y="2562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1335" name="Line 14"/>
            <p:cNvSpPr>
              <a:spLocks noChangeShapeType="1"/>
            </p:cNvSpPr>
            <p:nvPr/>
          </p:nvSpPr>
          <p:spPr bwMode="auto">
            <a:xfrm flipH="1">
              <a:off x="982" y="2562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1336" name="Line 15"/>
            <p:cNvSpPr>
              <a:spLocks noChangeShapeType="1"/>
            </p:cNvSpPr>
            <p:nvPr/>
          </p:nvSpPr>
          <p:spPr bwMode="auto">
            <a:xfrm flipH="1">
              <a:off x="1078" y="2562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1337" name="Freeform 16"/>
            <p:cNvSpPr>
              <a:spLocks/>
            </p:cNvSpPr>
            <p:nvPr/>
          </p:nvSpPr>
          <p:spPr bwMode="auto">
            <a:xfrm>
              <a:off x="1558" y="1938"/>
              <a:ext cx="248" cy="392"/>
            </a:xfrm>
            <a:custGeom>
              <a:avLst/>
              <a:gdLst>
                <a:gd name="T0" fmla="*/ 96 w 248"/>
                <a:gd name="T1" fmla="*/ 0 h 392"/>
                <a:gd name="T2" fmla="*/ 192 w 248"/>
                <a:gd name="T3" fmla="*/ 48 h 392"/>
                <a:gd name="T4" fmla="*/ 240 w 248"/>
                <a:gd name="T5" fmla="*/ 144 h 392"/>
                <a:gd name="T6" fmla="*/ 240 w 248"/>
                <a:gd name="T7" fmla="*/ 240 h 392"/>
                <a:gd name="T8" fmla="*/ 192 w 248"/>
                <a:gd name="T9" fmla="*/ 336 h 392"/>
                <a:gd name="T10" fmla="*/ 96 w 248"/>
                <a:gd name="T11" fmla="*/ 384 h 392"/>
                <a:gd name="T12" fmla="*/ 0 w 248"/>
                <a:gd name="T13" fmla="*/ 384 h 39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48"/>
                <a:gd name="T22" fmla="*/ 0 h 392"/>
                <a:gd name="T23" fmla="*/ 248 w 248"/>
                <a:gd name="T24" fmla="*/ 392 h 39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48" h="392">
                  <a:moveTo>
                    <a:pt x="96" y="0"/>
                  </a:moveTo>
                  <a:cubicBezTo>
                    <a:pt x="132" y="12"/>
                    <a:pt x="168" y="24"/>
                    <a:pt x="192" y="48"/>
                  </a:cubicBezTo>
                  <a:cubicBezTo>
                    <a:pt x="216" y="72"/>
                    <a:pt x="232" y="112"/>
                    <a:pt x="240" y="144"/>
                  </a:cubicBezTo>
                  <a:cubicBezTo>
                    <a:pt x="248" y="176"/>
                    <a:pt x="248" y="208"/>
                    <a:pt x="240" y="240"/>
                  </a:cubicBezTo>
                  <a:cubicBezTo>
                    <a:pt x="232" y="272"/>
                    <a:pt x="216" y="312"/>
                    <a:pt x="192" y="336"/>
                  </a:cubicBezTo>
                  <a:cubicBezTo>
                    <a:pt x="168" y="360"/>
                    <a:pt x="128" y="376"/>
                    <a:pt x="96" y="384"/>
                  </a:cubicBezTo>
                  <a:cubicBezTo>
                    <a:pt x="64" y="392"/>
                    <a:pt x="16" y="384"/>
                    <a:pt x="0" y="38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ES_tradnl"/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663575" y="4672886"/>
            <a:ext cx="3138487" cy="1356440"/>
            <a:chOff x="583" y="2941"/>
            <a:chExt cx="1550" cy="610"/>
          </a:xfrm>
        </p:grpSpPr>
        <p:sp>
          <p:nvSpPr>
            <p:cNvPr id="11324" name="Text Box 18"/>
            <p:cNvSpPr txBox="1">
              <a:spLocks noChangeArrowheads="1"/>
            </p:cNvSpPr>
            <p:nvPr/>
          </p:nvSpPr>
          <p:spPr bwMode="auto">
            <a:xfrm>
              <a:off x="583" y="2941"/>
              <a:ext cx="147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dirty="0">
                  <a:latin typeface="Times New Roman" pitchFamily="18" charset="0"/>
                </a:rPr>
                <a:t>Push buttons (NO):</a:t>
              </a:r>
            </a:p>
          </p:txBody>
        </p:sp>
        <p:sp>
          <p:nvSpPr>
            <p:cNvPr id="11325" name="Text Box 19"/>
            <p:cNvSpPr txBox="1">
              <a:spLocks noChangeArrowheads="1"/>
            </p:cNvSpPr>
            <p:nvPr/>
          </p:nvSpPr>
          <p:spPr bwMode="auto">
            <a:xfrm>
              <a:off x="658" y="3149"/>
              <a:ext cx="147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0: Open</a:t>
              </a:r>
            </a:p>
          </p:txBody>
        </p:sp>
        <p:sp>
          <p:nvSpPr>
            <p:cNvPr id="11326" name="Text Box 20"/>
            <p:cNvSpPr txBox="1">
              <a:spLocks noChangeArrowheads="1"/>
            </p:cNvSpPr>
            <p:nvPr/>
          </p:nvSpPr>
          <p:spPr bwMode="auto">
            <a:xfrm>
              <a:off x="656" y="3301"/>
              <a:ext cx="147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1: Closed</a:t>
              </a:r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1812925" y="2138363"/>
            <a:ext cx="2457450" cy="957262"/>
            <a:chOff x="604" y="1938"/>
            <a:chExt cx="1548" cy="603"/>
          </a:xfrm>
        </p:grpSpPr>
        <p:sp>
          <p:nvSpPr>
            <p:cNvPr id="584728" name="Text Box 24"/>
            <p:cNvSpPr txBox="1">
              <a:spLocks noChangeArrowheads="1"/>
            </p:cNvSpPr>
            <p:nvPr/>
          </p:nvSpPr>
          <p:spPr bwMode="auto">
            <a:xfrm>
              <a:off x="604" y="1938"/>
              <a:ext cx="8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en-US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Engine</a:t>
              </a:r>
              <a:r>
                <a:rPr lang="en-US" sz="2400">
                  <a:latin typeface="Times New Roman" pitchFamily="18" charset="0"/>
                </a:rPr>
                <a:t>:</a:t>
              </a:r>
            </a:p>
          </p:txBody>
        </p:sp>
        <p:sp>
          <p:nvSpPr>
            <p:cNvPr id="11322" name="Text Box 25"/>
            <p:cNvSpPr txBox="1">
              <a:spLocks noChangeArrowheads="1"/>
            </p:cNvSpPr>
            <p:nvPr/>
          </p:nvSpPr>
          <p:spPr bwMode="auto">
            <a:xfrm>
              <a:off x="677" y="2139"/>
              <a:ext cx="147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0: Stop</a:t>
              </a:r>
            </a:p>
          </p:txBody>
        </p:sp>
        <p:sp>
          <p:nvSpPr>
            <p:cNvPr id="11323" name="Text Box 26"/>
            <p:cNvSpPr txBox="1">
              <a:spLocks noChangeArrowheads="1"/>
            </p:cNvSpPr>
            <p:nvPr/>
          </p:nvSpPr>
          <p:spPr bwMode="auto">
            <a:xfrm>
              <a:off x="675" y="2291"/>
              <a:ext cx="147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1: Run</a:t>
              </a:r>
            </a:p>
          </p:txBody>
        </p:sp>
      </p:grpSp>
      <p:sp>
        <p:nvSpPr>
          <p:cNvPr id="11274" name="Rectangle 61"/>
          <p:cNvSpPr>
            <a:spLocks noGrp="1" noChangeArrowheads="1"/>
          </p:cNvSpPr>
          <p:nvPr>
            <p:ph type="title"/>
          </p:nvPr>
        </p:nvSpPr>
        <p:spPr>
          <a:xfrm>
            <a:off x="349250" y="215153"/>
            <a:ext cx="7853362" cy="914400"/>
          </a:xfrm>
          <a:noFill/>
        </p:spPr>
        <p:txBody>
          <a:bodyPr/>
          <a:lstStyle/>
          <a:p>
            <a:r>
              <a:rPr lang="en-US"/>
              <a:t>Example: sequential processes</a:t>
            </a:r>
          </a:p>
        </p:txBody>
      </p:sp>
      <p:grpSp>
        <p:nvGrpSpPr>
          <p:cNvPr id="7" name="Group 72"/>
          <p:cNvGrpSpPr>
            <a:grpSpLocks/>
          </p:cNvGrpSpPr>
          <p:nvPr/>
        </p:nvGrpSpPr>
        <p:grpSpPr bwMode="auto">
          <a:xfrm>
            <a:off x="3805238" y="2124075"/>
            <a:ext cx="4638181" cy="955675"/>
            <a:chOff x="2247" y="3474"/>
            <a:chExt cx="3225" cy="740"/>
          </a:xfrm>
        </p:grpSpPr>
        <p:sp>
          <p:nvSpPr>
            <p:cNvPr id="11302" name="Rectangle 63"/>
            <p:cNvSpPr>
              <a:spLocks noChangeArrowheads="1"/>
            </p:cNvSpPr>
            <p:nvPr/>
          </p:nvSpPr>
          <p:spPr bwMode="auto">
            <a:xfrm>
              <a:off x="2911" y="3474"/>
              <a:ext cx="1412" cy="7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grpSp>
          <p:nvGrpSpPr>
            <p:cNvPr id="8" name="Group 71"/>
            <p:cNvGrpSpPr>
              <a:grpSpLocks/>
            </p:cNvGrpSpPr>
            <p:nvPr/>
          </p:nvGrpSpPr>
          <p:grpSpPr bwMode="auto">
            <a:xfrm>
              <a:off x="2247" y="3545"/>
              <a:ext cx="3225" cy="637"/>
              <a:chOff x="2247" y="3545"/>
              <a:chExt cx="3225" cy="637"/>
            </a:xfrm>
          </p:grpSpPr>
          <p:sp>
            <p:nvSpPr>
              <p:cNvPr id="11304" name="Line 64"/>
              <p:cNvSpPr>
                <a:spLocks noChangeShapeType="1"/>
              </p:cNvSpPr>
              <p:nvPr/>
            </p:nvSpPr>
            <p:spPr bwMode="auto">
              <a:xfrm>
                <a:off x="2551" y="4019"/>
                <a:ext cx="352" cy="1"/>
              </a:xfrm>
              <a:prstGeom prst="line">
                <a:avLst/>
              </a:prstGeom>
              <a:noFill/>
              <a:ln w="76200">
                <a:solidFill>
                  <a:srgbClr val="0000FF"/>
                </a:solidFill>
                <a:miter lim="800000"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es-ES"/>
              </a:p>
            </p:txBody>
          </p:sp>
          <p:sp>
            <p:nvSpPr>
              <p:cNvPr id="584769" name="Text Box 65"/>
              <p:cNvSpPr txBox="1">
                <a:spLocks noChangeArrowheads="1"/>
              </p:cNvSpPr>
              <p:nvPr/>
            </p:nvSpPr>
            <p:spPr bwMode="auto">
              <a:xfrm>
                <a:off x="2903" y="3545"/>
                <a:ext cx="1396" cy="6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16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AUTOMATION:</a:t>
                </a:r>
              </a:p>
              <a:p>
                <a:pPr>
                  <a:defRPr/>
                </a:pPr>
                <a:r>
                  <a:rPr lang="en-US" sz="1600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SEQUENTIAL SYSTEM</a:t>
                </a:r>
                <a:endParaRPr lang="en-US" sz="1400" b="1">
                  <a:solidFill>
                    <a:srgbClr val="0000FF"/>
                  </a:solidFill>
                </a:endParaRPr>
              </a:p>
            </p:txBody>
          </p:sp>
          <p:sp>
            <p:nvSpPr>
              <p:cNvPr id="11306" name="Line 66"/>
              <p:cNvSpPr>
                <a:spLocks noChangeShapeType="1"/>
              </p:cNvSpPr>
              <p:nvPr/>
            </p:nvSpPr>
            <p:spPr bwMode="auto">
              <a:xfrm>
                <a:off x="2556" y="3700"/>
                <a:ext cx="352" cy="1"/>
              </a:xfrm>
              <a:prstGeom prst="line">
                <a:avLst/>
              </a:prstGeom>
              <a:noFill/>
              <a:ln w="76200">
                <a:solidFill>
                  <a:srgbClr val="0000FF"/>
                </a:solidFill>
                <a:miter lim="800000"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es-ES"/>
              </a:p>
            </p:txBody>
          </p:sp>
          <p:sp>
            <p:nvSpPr>
              <p:cNvPr id="11307" name="Line 67"/>
              <p:cNvSpPr>
                <a:spLocks noChangeShapeType="1"/>
              </p:cNvSpPr>
              <p:nvPr/>
            </p:nvSpPr>
            <p:spPr bwMode="auto">
              <a:xfrm>
                <a:off x="4340" y="3869"/>
                <a:ext cx="352" cy="1"/>
              </a:xfrm>
              <a:prstGeom prst="line">
                <a:avLst/>
              </a:prstGeom>
              <a:noFill/>
              <a:ln w="76200">
                <a:solidFill>
                  <a:srgbClr val="0000FF"/>
                </a:solidFill>
                <a:miter lim="800000"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es-ES"/>
              </a:p>
            </p:txBody>
          </p:sp>
          <p:sp>
            <p:nvSpPr>
              <p:cNvPr id="584772" name="Text Box 68"/>
              <p:cNvSpPr txBox="1">
                <a:spLocks noChangeArrowheads="1"/>
              </p:cNvSpPr>
              <p:nvPr/>
            </p:nvSpPr>
            <p:spPr bwMode="auto">
              <a:xfrm>
                <a:off x="2253" y="3554"/>
                <a:ext cx="529" cy="3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defRPr/>
                </a:pPr>
                <a:r>
                  <a:rPr lang="en-US" sz="20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M</a:t>
                </a:r>
              </a:p>
            </p:txBody>
          </p:sp>
          <p:sp>
            <p:nvSpPr>
              <p:cNvPr id="584773" name="Text Box 69"/>
              <p:cNvSpPr txBox="1">
                <a:spLocks noChangeArrowheads="1"/>
              </p:cNvSpPr>
              <p:nvPr/>
            </p:nvSpPr>
            <p:spPr bwMode="auto">
              <a:xfrm>
                <a:off x="4721" y="3712"/>
                <a:ext cx="751" cy="3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defRPr/>
                </a:pPr>
                <a:r>
                  <a:rPr lang="en-US" sz="20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Engine</a:t>
                </a:r>
              </a:p>
            </p:txBody>
          </p:sp>
          <p:sp>
            <p:nvSpPr>
              <p:cNvPr id="584774" name="Text Box 70"/>
              <p:cNvSpPr txBox="1">
                <a:spLocks noChangeArrowheads="1"/>
              </p:cNvSpPr>
              <p:nvPr/>
            </p:nvSpPr>
            <p:spPr bwMode="auto">
              <a:xfrm>
                <a:off x="2247" y="3846"/>
                <a:ext cx="527" cy="3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defRPr/>
                </a:pPr>
                <a:r>
                  <a:rPr lang="en-US" sz="20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P</a:t>
                </a:r>
              </a:p>
            </p:txBody>
          </p:sp>
        </p:grpSp>
      </p:grpSp>
      <p:grpSp>
        <p:nvGrpSpPr>
          <p:cNvPr id="9" name="66 Grupo"/>
          <p:cNvGrpSpPr>
            <a:grpSpLocks/>
          </p:cNvGrpSpPr>
          <p:nvPr/>
        </p:nvGrpSpPr>
        <p:grpSpPr bwMode="auto">
          <a:xfrm>
            <a:off x="5791200" y="3427413"/>
            <a:ext cx="701675" cy="2003425"/>
            <a:chOff x="701964" y="1369328"/>
            <a:chExt cx="1034473" cy="3193435"/>
          </a:xfrm>
        </p:grpSpPr>
        <p:grpSp>
          <p:nvGrpSpPr>
            <p:cNvPr id="10" name="6 Grupo"/>
            <p:cNvGrpSpPr>
              <a:grpSpLocks/>
            </p:cNvGrpSpPr>
            <p:nvPr/>
          </p:nvGrpSpPr>
          <p:grpSpPr bwMode="auto">
            <a:xfrm>
              <a:off x="886691" y="1369328"/>
              <a:ext cx="729673" cy="1637108"/>
              <a:chOff x="1320800" y="1249255"/>
              <a:chExt cx="729673" cy="1637108"/>
            </a:xfrm>
          </p:grpSpPr>
          <p:sp>
            <p:nvSpPr>
              <p:cNvPr id="74" name="73 Elipse"/>
              <p:cNvSpPr/>
              <p:nvPr/>
            </p:nvSpPr>
            <p:spPr>
              <a:xfrm>
                <a:off x="1320968" y="1762937"/>
                <a:ext cx="730216" cy="73130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ES_tradnl"/>
              </a:p>
            </p:txBody>
          </p:sp>
          <p:cxnSp>
            <p:nvCxnSpPr>
              <p:cNvPr id="75" name="74 Conector recto de flecha"/>
              <p:cNvCxnSpPr>
                <a:endCxn id="74" idx="0"/>
              </p:cNvCxnSpPr>
              <p:nvPr/>
            </p:nvCxnSpPr>
            <p:spPr>
              <a:xfrm rot="5400000">
                <a:off x="1439767" y="1495563"/>
                <a:ext cx="513682" cy="21063"/>
              </a:xfrm>
              <a:prstGeom prst="straightConnector1">
                <a:avLst/>
              </a:prstGeom>
              <a:ln w="28575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75 Conector recto de flecha"/>
              <p:cNvCxnSpPr/>
              <p:nvPr/>
            </p:nvCxnSpPr>
            <p:spPr>
              <a:xfrm rot="5400000">
                <a:off x="1489776" y="2680797"/>
                <a:ext cx="397281" cy="14043"/>
              </a:xfrm>
              <a:prstGeom prst="straightConnector1">
                <a:avLst/>
              </a:prstGeom>
              <a:ln w="28575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9" name="68 Conector recto"/>
            <p:cNvCxnSpPr/>
            <p:nvPr/>
          </p:nvCxnSpPr>
          <p:spPr>
            <a:xfrm>
              <a:off x="701964" y="3019185"/>
              <a:ext cx="1034473" cy="1012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14 Grupo"/>
            <p:cNvGrpSpPr>
              <a:grpSpLocks/>
            </p:cNvGrpSpPr>
            <p:nvPr/>
          </p:nvGrpSpPr>
          <p:grpSpPr bwMode="auto">
            <a:xfrm>
              <a:off x="872836" y="3043381"/>
              <a:ext cx="729673" cy="1519382"/>
              <a:chOff x="1320800" y="1366981"/>
              <a:chExt cx="729673" cy="1519382"/>
            </a:xfrm>
          </p:grpSpPr>
          <p:sp>
            <p:nvSpPr>
              <p:cNvPr id="71" name="70 Elipse"/>
              <p:cNvSpPr/>
              <p:nvPr/>
            </p:nvSpPr>
            <p:spPr>
              <a:xfrm>
                <a:off x="1320781" y="1765371"/>
                <a:ext cx="730216" cy="72877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ES_tradnl"/>
              </a:p>
            </p:txBody>
          </p:sp>
          <p:cxnSp>
            <p:nvCxnSpPr>
              <p:cNvPr id="72" name="71 Conector recto de flecha"/>
              <p:cNvCxnSpPr>
                <a:endCxn id="71" idx="0"/>
              </p:cNvCxnSpPr>
              <p:nvPr/>
            </p:nvCxnSpPr>
            <p:spPr>
              <a:xfrm rot="5400000">
                <a:off x="1494270" y="1559709"/>
                <a:ext cx="397281" cy="14043"/>
              </a:xfrm>
              <a:prstGeom prst="straightConnector1">
                <a:avLst/>
              </a:prstGeom>
              <a:ln w="28575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72 Conector recto de flecha"/>
              <p:cNvCxnSpPr/>
              <p:nvPr/>
            </p:nvCxnSpPr>
            <p:spPr>
              <a:xfrm rot="5400000">
                <a:off x="1489589" y="2680700"/>
                <a:ext cx="397282" cy="14043"/>
              </a:xfrm>
              <a:prstGeom prst="straightConnector1">
                <a:avLst/>
              </a:prstGeom>
              <a:ln w="28575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7" name="76 Elipse"/>
          <p:cNvSpPr/>
          <p:nvPr/>
        </p:nvSpPr>
        <p:spPr>
          <a:xfrm>
            <a:off x="6096000" y="3906838"/>
            <a:ext cx="128588" cy="13017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sp>
        <p:nvSpPr>
          <p:cNvPr id="78" name="77 CuadroTexto"/>
          <p:cNvSpPr txBox="1"/>
          <p:nvPr/>
        </p:nvSpPr>
        <p:spPr>
          <a:xfrm>
            <a:off x="5375275" y="3790950"/>
            <a:ext cx="40163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P1</a:t>
            </a:r>
          </a:p>
        </p:txBody>
      </p:sp>
      <p:sp>
        <p:nvSpPr>
          <p:cNvPr id="79" name="78 CuadroTexto"/>
          <p:cNvSpPr txBox="1"/>
          <p:nvPr/>
        </p:nvSpPr>
        <p:spPr>
          <a:xfrm>
            <a:off x="5353050" y="4294188"/>
            <a:ext cx="40798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T1</a:t>
            </a:r>
          </a:p>
        </p:txBody>
      </p:sp>
      <p:sp>
        <p:nvSpPr>
          <p:cNvPr id="80" name="79 CuadroTexto"/>
          <p:cNvSpPr txBox="1"/>
          <p:nvPr/>
        </p:nvSpPr>
        <p:spPr>
          <a:xfrm>
            <a:off x="5430838" y="4826000"/>
            <a:ext cx="401637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P2</a:t>
            </a:r>
          </a:p>
        </p:txBody>
      </p:sp>
      <p:sp>
        <p:nvSpPr>
          <p:cNvPr id="81" name="80 CuadroTexto"/>
          <p:cNvSpPr txBox="1"/>
          <p:nvPr/>
        </p:nvSpPr>
        <p:spPr>
          <a:xfrm>
            <a:off x="6673850" y="4286250"/>
            <a:ext cx="52863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M·P</a:t>
            </a:r>
          </a:p>
        </p:txBody>
      </p:sp>
      <p:cxnSp>
        <p:nvCxnSpPr>
          <p:cNvPr id="82" name="81 Conector recto"/>
          <p:cNvCxnSpPr/>
          <p:nvPr/>
        </p:nvCxnSpPr>
        <p:spPr>
          <a:xfrm>
            <a:off x="5805488" y="5446713"/>
            <a:ext cx="701675" cy="63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94 Conector recto de flecha"/>
          <p:cNvCxnSpPr/>
          <p:nvPr/>
        </p:nvCxnSpPr>
        <p:spPr>
          <a:xfrm rot="16200000" flipH="1">
            <a:off x="6020594" y="5572919"/>
            <a:ext cx="254000" cy="1588"/>
          </a:xfrm>
          <a:prstGeom prst="straightConnector1">
            <a:avLst/>
          </a:prstGeom>
          <a:ln w="285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95 Conector recto de flecha"/>
          <p:cNvCxnSpPr/>
          <p:nvPr/>
        </p:nvCxnSpPr>
        <p:spPr>
          <a:xfrm rot="5400000">
            <a:off x="3860800" y="4562475"/>
            <a:ext cx="2254250" cy="0"/>
          </a:xfrm>
          <a:prstGeom prst="straightConnector1">
            <a:avLst/>
          </a:prstGeom>
          <a:ln w="285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96 Conector recto de flecha"/>
          <p:cNvCxnSpPr/>
          <p:nvPr/>
        </p:nvCxnSpPr>
        <p:spPr>
          <a:xfrm rot="10800000">
            <a:off x="4978400" y="5699125"/>
            <a:ext cx="1184275" cy="1588"/>
          </a:xfrm>
          <a:prstGeom prst="straightConnector1">
            <a:avLst/>
          </a:prstGeom>
          <a:ln w="285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102 Conector recto de flecha"/>
          <p:cNvCxnSpPr/>
          <p:nvPr/>
        </p:nvCxnSpPr>
        <p:spPr>
          <a:xfrm rot="10800000" flipV="1">
            <a:off x="4992688" y="3427413"/>
            <a:ext cx="1195387" cy="3175"/>
          </a:xfrm>
          <a:prstGeom prst="straightConnector1">
            <a:avLst/>
          </a:prstGeom>
          <a:ln w="285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105 Conector recto"/>
          <p:cNvCxnSpPr/>
          <p:nvPr/>
        </p:nvCxnSpPr>
        <p:spPr>
          <a:xfrm flipV="1">
            <a:off x="6985000" y="4338638"/>
            <a:ext cx="115888" cy="1587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110 CuadroTexto"/>
          <p:cNvSpPr txBox="1"/>
          <p:nvPr/>
        </p:nvSpPr>
        <p:spPr>
          <a:xfrm>
            <a:off x="5362575" y="5308600"/>
            <a:ext cx="40798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T2</a:t>
            </a:r>
          </a:p>
        </p:txBody>
      </p:sp>
      <p:sp>
        <p:nvSpPr>
          <p:cNvPr id="115" name="114 CuadroTexto"/>
          <p:cNvSpPr txBox="1"/>
          <p:nvPr/>
        </p:nvSpPr>
        <p:spPr>
          <a:xfrm>
            <a:off x="6545263" y="5276850"/>
            <a:ext cx="303212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</a:t>
            </a:r>
          </a:p>
        </p:txBody>
      </p:sp>
      <p:sp>
        <p:nvSpPr>
          <p:cNvPr id="116" name="115 CuadroTexto"/>
          <p:cNvSpPr txBox="1"/>
          <p:nvPr/>
        </p:nvSpPr>
        <p:spPr>
          <a:xfrm>
            <a:off x="6511925" y="4810125"/>
            <a:ext cx="71913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Engine</a:t>
            </a:r>
          </a:p>
        </p:txBody>
      </p:sp>
      <p:sp>
        <p:nvSpPr>
          <p:cNvPr id="83" name="82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7002463" y="6246813"/>
            <a:ext cx="1338262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4AF5A4C-F178-4267-9974-CAC9CE7EA86F}" type="slidenum">
              <a:rPr lang="es-E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5" name="Text Box 32"/>
          <p:cNvSpPr txBox="1">
            <a:spLocks noChangeArrowheads="1"/>
          </p:cNvSpPr>
          <p:nvPr/>
        </p:nvSpPr>
        <p:spPr bwMode="auto">
          <a:xfrm>
            <a:off x="598488" y="3933825"/>
            <a:ext cx="1570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P: stop</a:t>
            </a:r>
          </a:p>
        </p:txBody>
      </p:sp>
      <p:sp>
        <p:nvSpPr>
          <p:cNvPr id="86" name="Text Box 33"/>
          <p:cNvSpPr txBox="1">
            <a:spLocks noChangeArrowheads="1"/>
          </p:cNvSpPr>
          <p:nvPr/>
        </p:nvSpPr>
        <p:spPr bwMode="auto">
          <a:xfrm>
            <a:off x="566738" y="3173413"/>
            <a:ext cx="1700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M: running</a:t>
            </a:r>
          </a:p>
        </p:txBody>
      </p:sp>
      <p:grpSp>
        <p:nvGrpSpPr>
          <p:cNvPr id="87" name="86 Grupo"/>
          <p:cNvGrpSpPr/>
          <p:nvPr/>
        </p:nvGrpSpPr>
        <p:grpSpPr>
          <a:xfrm>
            <a:off x="657225" y="3710227"/>
            <a:ext cx="1079500" cy="211795"/>
            <a:chOff x="657225" y="3710227"/>
            <a:chExt cx="1079500" cy="211795"/>
          </a:xfrm>
        </p:grpSpPr>
        <p:grpSp>
          <p:nvGrpSpPr>
            <p:cNvPr id="88" name="Group 37"/>
            <p:cNvGrpSpPr>
              <a:grpSpLocks/>
            </p:cNvGrpSpPr>
            <p:nvPr/>
          </p:nvGrpSpPr>
          <p:grpSpPr bwMode="auto">
            <a:xfrm>
              <a:off x="657225" y="3789353"/>
              <a:ext cx="1079500" cy="132669"/>
              <a:chOff x="864" y="2736"/>
              <a:chExt cx="1248" cy="180"/>
            </a:xfrm>
          </p:grpSpPr>
          <p:sp>
            <p:nvSpPr>
              <p:cNvPr id="93" name="Line 38"/>
              <p:cNvSpPr>
                <a:spLocks noChangeShapeType="1"/>
              </p:cNvSpPr>
              <p:nvPr/>
            </p:nvSpPr>
            <p:spPr bwMode="auto">
              <a:xfrm>
                <a:off x="864" y="2880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94" name="Line 39"/>
              <p:cNvSpPr>
                <a:spLocks noChangeShapeType="1"/>
              </p:cNvSpPr>
              <p:nvPr/>
            </p:nvSpPr>
            <p:spPr bwMode="auto">
              <a:xfrm>
                <a:off x="1287" y="2736"/>
                <a:ext cx="39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98" name="Oval 40"/>
              <p:cNvSpPr>
                <a:spLocks noChangeArrowheads="1"/>
              </p:cNvSpPr>
              <p:nvPr/>
            </p:nvSpPr>
            <p:spPr bwMode="auto">
              <a:xfrm>
                <a:off x="1632" y="286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9" name="Line 41"/>
              <p:cNvSpPr>
                <a:spLocks noChangeShapeType="1"/>
              </p:cNvSpPr>
              <p:nvPr/>
            </p:nvSpPr>
            <p:spPr bwMode="auto">
              <a:xfrm>
                <a:off x="1680" y="2898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00" name="Oval 42"/>
              <p:cNvSpPr>
                <a:spLocks noChangeArrowheads="1"/>
              </p:cNvSpPr>
              <p:nvPr/>
            </p:nvSpPr>
            <p:spPr bwMode="auto">
              <a:xfrm>
                <a:off x="1288" y="2856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sp>
          <p:nvSpPr>
            <p:cNvPr id="89" name="Oval 40"/>
            <p:cNvSpPr>
              <a:spLocks noChangeArrowheads="1"/>
            </p:cNvSpPr>
            <p:nvPr/>
          </p:nvSpPr>
          <p:spPr bwMode="auto">
            <a:xfrm>
              <a:off x="1319340" y="3792142"/>
              <a:ext cx="41519" cy="353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90" name="Oval 40"/>
            <p:cNvSpPr>
              <a:spLocks noChangeArrowheads="1"/>
            </p:cNvSpPr>
            <p:nvPr/>
          </p:nvSpPr>
          <p:spPr bwMode="auto">
            <a:xfrm>
              <a:off x="1016733" y="3788853"/>
              <a:ext cx="41519" cy="353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cxnSp>
          <p:nvCxnSpPr>
            <p:cNvPr id="91" name="90 Conector recto"/>
            <p:cNvCxnSpPr/>
            <p:nvPr/>
          </p:nvCxnSpPr>
          <p:spPr bwMode="auto">
            <a:xfrm flipV="1">
              <a:off x="1187404" y="3716806"/>
              <a:ext cx="0" cy="6907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2" name="91 Conector recto"/>
            <p:cNvCxnSpPr/>
            <p:nvPr/>
          </p:nvCxnSpPr>
          <p:spPr bwMode="auto">
            <a:xfrm>
              <a:off x="1147933" y="3710227"/>
              <a:ext cx="78941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1" name="100 Grupo"/>
          <p:cNvGrpSpPr/>
          <p:nvPr/>
        </p:nvGrpSpPr>
        <p:grpSpPr>
          <a:xfrm>
            <a:off x="645165" y="4382322"/>
            <a:ext cx="1079500" cy="211795"/>
            <a:chOff x="657225" y="3710227"/>
            <a:chExt cx="1079500" cy="211795"/>
          </a:xfrm>
        </p:grpSpPr>
        <p:grpSp>
          <p:nvGrpSpPr>
            <p:cNvPr id="102" name="Group 37"/>
            <p:cNvGrpSpPr>
              <a:grpSpLocks/>
            </p:cNvGrpSpPr>
            <p:nvPr/>
          </p:nvGrpSpPr>
          <p:grpSpPr bwMode="auto">
            <a:xfrm>
              <a:off x="657225" y="3789353"/>
              <a:ext cx="1079500" cy="132669"/>
              <a:chOff x="864" y="2736"/>
              <a:chExt cx="1248" cy="180"/>
            </a:xfrm>
          </p:grpSpPr>
          <p:sp>
            <p:nvSpPr>
              <p:cNvPr id="109" name="Line 38"/>
              <p:cNvSpPr>
                <a:spLocks noChangeShapeType="1"/>
              </p:cNvSpPr>
              <p:nvPr/>
            </p:nvSpPr>
            <p:spPr bwMode="auto">
              <a:xfrm>
                <a:off x="864" y="2880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10" name="Line 39"/>
              <p:cNvSpPr>
                <a:spLocks noChangeShapeType="1"/>
              </p:cNvSpPr>
              <p:nvPr/>
            </p:nvSpPr>
            <p:spPr bwMode="auto">
              <a:xfrm>
                <a:off x="1287" y="2736"/>
                <a:ext cx="39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12" name="Oval 40"/>
              <p:cNvSpPr>
                <a:spLocks noChangeArrowheads="1"/>
              </p:cNvSpPr>
              <p:nvPr/>
            </p:nvSpPr>
            <p:spPr bwMode="auto">
              <a:xfrm>
                <a:off x="1632" y="286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3" name="Line 41"/>
              <p:cNvSpPr>
                <a:spLocks noChangeShapeType="1"/>
              </p:cNvSpPr>
              <p:nvPr/>
            </p:nvSpPr>
            <p:spPr bwMode="auto">
              <a:xfrm>
                <a:off x="1680" y="2898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14" name="Oval 42"/>
              <p:cNvSpPr>
                <a:spLocks noChangeArrowheads="1"/>
              </p:cNvSpPr>
              <p:nvPr/>
            </p:nvSpPr>
            <p:spPr bwMode="auto">
              <a:xfrm>
                <a:off x="1288" y="2856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sp>
          <p:nvSpPr>
            <p:cNvPr id="104" name="Oval 40"/>
            <p:cNvSpPr>
              <a:spLocks noChangeArrowheads="1"/>
            </p:cNvSpPr>
            <p:nvPr/>
          </p:nvSpPr>
          <p:spPr bwMode="auto">
            <a:xfrm>
              <a:off x="1319340" y="3788853"/>
              <a:ext cx="41519" cy="353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05" name="Oval 40"/>
            <p:cNvSpPr>
              <a:spLocks noChangeArrowheads="1"/>
            </p:cNvSpPr>
            <p:nvPr/>
          </p:nvSpPr>
          <p:spPr bwMode="auto">
            <a:xfrm>
              <a:off x="1016733" y="3795431"/>
              <a:ext cx="41519" cy="353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  <p:cxnSp>
          <p:nvCxnSpPr>
            <p:cNvPr id="107" name="106 Conector recto"/>
            <p:cNvCxnSpPr/>
            <p:nvPr/>
          </p:nvCxnSpPr>
          <p:spPr bwMode="auto">
            <a:xfrm flipV="1">
              <a:off x="1187404" y="3716806"/>
              <a:ext cx="0" cy="6907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8" name="107 Conector recto"/>
            <p:cNvCxnSpPr/>
            <p:nvPr/>
          </p:nvCxnSpPr>
          <p:spPr bwMode="auto">
            <a:xfrm>
              <a:off x="1147933" y="3710227"/>
              <a:ext cx="78941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Verdadero"/>
  <p:tag name="EMBEDFONTS" val="Falso"/>
  <p:tag name="USEBOLDAMS" val="Falso"/>
  <p:tag name="DEFAULTDISPLAYSOURCE" val="\documentclass[b5paper,landscape]{slides}\pagestyle{empty}&#10;\setlength{\textheight}{12.5cm}&#10;\setlength{\textwidth}{19.5cm}&#10;&#10;\usepackage{color}&#10;\usepackage{amsmath}&#10;\usepackage{amssymb}&#10;&#10;\renewcommand{\labelenumi}&#10;{ \color[rgb]{0.8, 0.2,0} $\blacksquare$ \color[rgb]{0,0,0} }&#10;\renewcommand{\labelenumii}&#10;{ \color[rgb]{1, 0.8,0} $\blacklozenge$ \color[rgb]{0,0,0} }&#10;&#10;\renewcommand{\labelenumiii}&#10;{ \color[rgb]{.4, 0.2,0} $\bullet$ \color[rgb]{0,0,0} }&#10;&#10;\newcommand{\emphi}[1]{\color[rgb]{0.8, 0.2,0} #1 \color[rgb]{0,0,0}}&#10;\newcommand{\emphii}[1]{\color[rgb]{1, 0.8,0} #1 \color[rgb]{0,0,0}}&#10;\newcommand{\emphiii}[1]{\color[rgb]{0.4, 0.2,0} #1 \color[rgb]{0,0,0}}&#10;&#10;\newcommand{\sizei}{normalsize}&#10;\newcommand{\sizeii}{small}&#10;\newcommand{\sizeiii}{tiny}&#10;&#10;&#10;&#10;\newcommand {\bi}[1][0.1] {\begin{enumerate} \setlength{\itemsep}{#1 ex} \setlength{\parsep}{0.1ex} \begin{\sizei} }&#10;\newcommand {\ei} {\end{\sizei}\end{enumerate}}&#10;&#10;\newcommand {\bii}[1][0.1] {\begin{enumerate} \setlength{\itemsep}{#1 ex} \setlength{\parsep}{0.1ex} \begin{\sizeii} }&#10;\newcommand {\eii} { \end{\sizeii} \end{enumerate}}&#10;&#10;\newcommand {\biii}[1][0.1] {\begin{enumerate} \setlength{\itemsep}{#1 ex} \setlength{\parsep}{0.1ex} \begin{\sizeiii} }&#10;\newcommand {\eiii} { \end{\sizeiii} \end{enumerate}}&#10;&#10;\newcommand{\vu}{\mathbf{u}}&#10;\newcommand{\R}{\mathbb{R}}&#10;\newcommand{\Z}{\mathbb{Z}}&#10;\newcommand{\vc}[1]{{\mathbf{#1}}}&#10;&#10;\begin{document}&#10;\bi&#10;\item&#10;\ei&#10;&#10;&#10;\end{document}&#10;&#10;% &#10;%c:\progra~2\gs8.56\gs8.56\bin\gswin32c"/>
  <p:tag name="TEX2PS" val="latex $(base).tex; dvips -D $(res) -E -o $(base).ps $(base).dvi"/>
  <p:tag name="EXTERNALEDITCOMMAND" val="notepad %"/>
  <p:tag name="GHOSTSCRIPTCOMMAND" val="c:\archiv~1\gs\gs8.53\bin\gswin32c"/>
  <p:tag name="DEFAULTBITMAP" val="png256"/>
  <p:tag name="DEFAULTBLEND" val="Falso"/>
  <p:tag name="DEFAULTTRANSPARENT" val="Verdadero"/>
  <p:tag name="DEFAULTWORKAROUNDTRANSPARENCYBUG" val="Falso"/>
  <p:tag name="DEFAULTRESOLUTION" val="300"/>
  <p:tag name="DEFAULTMAGNIFICATION" val="1,2"/>
  <p:tag name="DEFAULTFONTSIZE" val="10"/>
  <p:tag name="DEFAULTWIDTH" val="404"/>
  <p:tag name="DEFAULTHEIGHT" val="340"/>
</p:tagLst>
</file>

<file path=ppt/theme/theme1.xml><?xml version="1.0" encoding="utf-8"?>
<a:theme xmlns:a="http://schemas.openxmlformats.org/drawingml/2006/main" name="Nivel">
  <a:themeElements>
    <a:clrScheme name="Nivel 7">
      <a:dk1>
        <a:srgbClr val="000000"/>
      </a:dk1>
      <a:lt1>
        <a:srgbClr val="FFFFFF"/>
      </a:lt1>
      <a:dk2>
        <a:srgbClr val="CC3300"/>
      </a:dk2>
      <a:lt2>
        <a:srgbClr val="663300"/>
      </a:lt2>
      <a:accent1>
        <a:srgbClr val="FFCC00"/>
      </a:accent1>
      <a:accent2>
        <a:srgbClr val="CC6600"/>
      </a:accent2>
      <a:accent3>
        <a:srgbClr val="FFFFFF"/>
      </a:accent3>
      <a:accent4>
        <a:srgbClr val="000000"/>
      </a:accent4>
      <a:accent5>
        <a:srgbClr val="FFE2AA"/>
      </a:accent5>
      <a:accent6>
        <a:srgbClr val="B95C00"/>
      </a:accent6>
      <a:hlink>
        <a:srgbClr val="CC9900"/>
      </a:hlink>
      <a:folHlink>
        <a:srgbClr val="996633"/>
      </a:folHlink>
    </a:clrScheme>
    <a:fontScheme name="Ni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lnDef>
  </a:objectDefaults>
  <a:extraClrSchemeLst>
    <a:extraClrScheme>
      <a:clrScheme name="Ni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i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i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i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i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i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i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i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36665</TotalTime>
  <Words>3064</Words>
  <Application>Microsoft Macintosh PowerPoint</Application>
  <PresentationFormat>Presentación en pantalla (4:3)</PresentationFormat>
  <Paragraphs>1141</Paragraphs>
  <Slides>49</Slides>
  <Notes>37</Notes>
  <HiddenSlides>0</HiddenSlides>
  <MMClips>0</MMClips>
  <ScaleCrop>false</ScaleCrop>
  <HeadingPairs>
    <vt:vector size="8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49</vt:i4>
      </vt:variant>
    </vt:vector>
  </HeadingPairs>
  <TitlesOfParts>
    <vt:vector size="58" baseType="lpstr">
      <vt:lpstr>Arial Unicode MS</vt:lpstr>
      <vt:lpstr>Arial</vt:lpstr>
      <vt:lpstr>Courier New</vt:lpstr>
      <vt:lpstr>Garamond</vt:lpstr>
      <vt:lpstr>Times New Roman</vt:lpstr>
      <vt:lpstr>Verdana</vt:lpstr>
      <vt:lpstr>Wingdings</vt:lpstr>
      <vt:lpstr>Nivel</vt:lpstr>
      <vt:lpstr>Ecuación</vt:lpstr>
      <vt:lpstr> Control and Automation of Production Systems</vt:lpstr>
      <vt:lpstr>Index </vt:lpstr>
      <vt:lpstr>Introduction</vt:lpstr>
      <vt:lpstr>Basic elements</vt:lpstr>
      <vt:lpstr>Basic elements</vt:lpstr>
      <vt:lpstr>Petri net for an automation</vt:lpstr>
      <vt:lpstr>Rules of marking evolution</vt:lpstr>
      <vt:lpstr>Rules of marking evolution</vt:lpstr>
      <vt:lpstr>Example: sequential processes</vt:lpstr>
      <vt:lpstr>Example: sequential processes</vt:lpstr>
      <vt:lpstr>SFC programming</vt:lpstr>
      <vt:lpstr>GRAFCET: Basic elements</vt:lpstr>
      <vt:lpstr>SFC elements</vt:lpstr>
      <vt:lpstr>SFC elements</vt:lpstr>
      <vt:lpstr>SFC elements</vt:lpstr>
      <vt:lpstr>Example</vt:lpstr>
      <vt:lpstr>Example</vt:lpstr>
      <vt:lpstr>Exercise </vt:lpstr>
      <vt:lpstr>Petri net</vt:lpstr>
      <vt:lpstr>Example: alternative processes</vt:lpstr>
      <vt:lpstr>Example: alternative processes</vt:lpstr>
      <vt:lpstr>Example: synchronization</vt:lpstr>
      <vt:lpstr>Petri net</vt:lpstr>
      <vt:lpstr>Exercise</vt:lpstr>
      <vt:lpstr>Petri net</vt:lpstr>
      <vt:lpstr>CRAFCET</vt:lpstr>
      <vt:lpstr>Example: shared resource</vt:lpstr>
      <vt:lpstr>Petri net</vt:lpstr>
      <vt:lpstr>Transition timing</vt:lpstr>
      <vt:lpstr>Transition timing</vt:lpstr>
      <vt:lpstr>Example</vt:lpstr>
      <vt:lpstr>Example</vt:lpstr>
      <vt:lpstr>Counters</vt:lpstr>
      <vt:lpstr>Types of counters</vt:lpstr>
      <vt:lpstr>Types of counters</vt:lpstr>
      <vt:lpstr>Types of counters</vt:lpstr>
      <vt:lpstr>Example</vt:lpstr>
      <vt:lpstr>Example</vt:lpstr>
      <vt:lpstr>Subsystem division</vt:lpstr>
      <vt:lpstr>Subsystem division</vt:lpstr>
      <vt:lpstr>Exercise</vt:lpstr>
      <vt:lpstr>Modular Petri net</vt:lpstr>
      <vt:lpstr>Modular Petri net</vt:lpstr>
      <vt:lpstr>Red de Petri modular</vt:lpstr>
      <vt:lpstr>Example: shared resource</vt:lpstr>
      <vt:lpstr>Modular Petri net</vt:lpstr>
      <vt:lpstr>Modular Petri net</vt:lpstr>
      <vt:lpstr>Modular Petri net</vt:lpstr>
      <vt:lpstr>Modular Petri net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</dc:creator>
  <cp:lastModifiedBy>IGNACIO ALVARADO ALDEA</cp:lastModifiedBy>
  <cp:revision>1571</cp:revision>
  <cp:lastPrinted>2019-03-01T11:48:49Z</cp:lastPrinted>
  <dcterms:created xsi:type="dcterms:W3CDTF">2008-08-18T16:09:50Z</dcterms:created>
  <dcterms:modified xsi:type="dcterms:W3CDTF">2020-12-01T17:53:07Z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