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AAF53-8CF0-4628-AF63-EAF12068BC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C1419C-173C-4925-A537-615E2C77EF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06A771-B160-4123-9A4E-FCFFC2B00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79CC2-8B6F-4877-859A-66960748421B}" type="datetimeFigureOut">
              <a:rPr lang="en-GB" smtClean="0"/>
              <a:t>13/12/2021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913F1-1C42-4566-80D2-503E6D617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600EB9-53ED-4866-A353-992163466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96372-CAC5-4960-A7B5-52D33481A6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963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65782-0745-4AD2-9B48-18F6F9FD3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3BA562-34B1-42C9-A338-474E36F784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FD07A-1F44-498E-B1C4-D8A0905B8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79CC2-8B6F-4877-859A-66960748421B}" type="datetimeFigureOut">
              <a:rPr lang="en-GB" smtClean="0"/>
              <a:t>13/12/2021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043E37-3AD6-4C5E-AD11-501B03A49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FF8677-B13A-4D03-83A9-95AFB5A9C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96372-CAC5-4960-A7B5-52D33481A6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0038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B60A12-5D00-4287-AA0E-D7991B8010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9CDF6B-F650-4018-A483-6056E704CF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C8362E-002F-4379-9BF9-CBCBE1250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79CC2-8B6F-4877-859A-66960748421B}" type="datetimeFigureOut">
              <a:rPr lang="en-GB" smtClean="0"/>
              <a:t>13/12/2021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FB9713-A12D-4B74-9384-2F263F6A4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5E5D9E-3660-4E3A-98DF-DC5DE7A53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96372-CAC5-4960-A7B5-52D33481A6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1722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AC60D-B99A-4BE0-82EF-9F8DD6939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0920A-E201-4EFE-BC53-F721171659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6CE55-29CF-45AC-A13D-8BD345E55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79CC2-8B6F-4877-859A-66960748421B}" type="datetimeFigureOut">
              <a:rPr lang="en-GB" smtClean="0"/>
              <a:t>13/12/2021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25818D-8AEE-447C-A5A8-EFE83AAA7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2CFE3B-67DB-4207-98BE-1D236D5FA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96372-CAC5-4960-A7B5-52D33481A6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3554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C2DAB-A830-4D9D-AF58-BCE1AB208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42C148-9216-4CAE-8D67-4BEB5E876E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C19FFF-847E-415E-ABB6-288278A75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79CC2-8B6F-4877-859A-66960748421B}" type="datetimeFigureOut">
              <a:rPr lang="en-GB" smtClean="0"/>
              <a:t>13/12/2021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9F26DF-CACA-463C-8675-CACC23858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90A54C-B4BD-4594-8C60-1EB667A03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96372-CAC5-4960-A7B5-52D33481A6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364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A34B0-9DE8-49D2-9105-6BDBD9573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308F5-CCE8-4CA0-90D2-F6275904C0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B0CAB6-DBA0-4C11-A9E9-1009C0C17C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CE033C-739E-44F7-8A61-539FB1DCB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79CC2-8B6F-4877-859A-66960748421B}" type="datetimeFigureOut">
              <a:rPr lang="en-GB" smtClean="0"/>
              <a:t>13/12/2021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47A386-32AD-4211-AC97-5D9A6E8BB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7654C2-B09A-437D-9D14-1A29FF3D4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96372-CAC5-4960-A7B5-52D33481A6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6048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CA1E3-E61E-48DC-92F6-C6AC7064A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5E1A52-BA9E-49DF-A63C-A7F91CE87A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11AD18-7E96-4806-BF5F-5D9C34FA58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B314A8-B517-4909-A0D6-413ADEBFB1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A5181C-5F42-437B-A557-E871D3043D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70AE24-78CD-4CB0-96E4-E95807405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79CC2-8B6F-4877-859A-66960748421B}" type="datetimeFigureOut">
              <a:rPr lang="en-GB" smtClean="0"/>
              <a:t>13/12/2021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5AE9FE-B5EE-4DBF-855A-FD05CC518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3F3A1C-AF75-4EA8-A797-32422FDDB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96372-CAC5-4960-A7B5-52D33481A6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730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7AD4A-2CA8-4A93-8254-712CC63E9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73011D-FDBE-4ABB-90B4-258952141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79CC2-8B6F-4877-859A-66960748421B}" type="datetimeFigureOut">
              <a:rPr lang="en-GB" smtClean="0"/>
              <a:t>13/12/2021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F31CDC-414C-41A3-B637-26B55C0F7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602D22-10E0-41B6-A172-C7B221710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96372-CAC5-4960-A7B5-52D33481A6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8721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B1D15B-A210-44BD-9D08-D195421BA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79CC2-8B6F-4877-859A-66960748421B}" type="datetimeFigureOut">
              <a:rPr lang="en-GB" smtClean="0"/>
              <a:t>13/12/2021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47940C-BD8E-4DF7-926A-30E8D411A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450571-6895-4D8E-BAA3-5891130C4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96372-CAC5-4960-A7B5-52D33481A6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1555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3E727-A321-4338-83F8-EFD7F63D6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7211E2-FCCD-4412-9A92-E40BA241D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6F5FB5-13F4-40A1-A483-C94E13389F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6AF4DF-BE25-460B-8956-6EE18F2B1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79CC2-8B6F-4877-859A-66960748421B}" type="datetimeFigureOut">
              <a:rPr lang="en-GB" smtClean="0"/>
              <a:t>13/12/2021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ECC48B-64AF-456E-ADD3-D6E93D892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32AA52-F3ED-49FA-8E8E-35340DA4A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96372-CAC5-4960-A7B5-52D33481A6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5955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906D2-710D-40E0-A50B-E9D7FA955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98FBD9-AE60-45F7-9799-AC617D2FEE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C00F12-1106-4CFA-81DC-4BD1A65A48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514220-4804-4248-ACBB-751E8F02A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79CC2-8B6F-4877-859A-66960748421B}" type="datetimeFigureOut">
              <a:rPr lang="en-GB" smtClean="0"/>
              <a:t>13/12/2021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7E4971-2419-497D-BA50-D61C35394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7804C1-4E9B-4F5E-9C94-932CA0A68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96372-CAC5-4960-A7B5-52D33481A6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2805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C63C4D-0525-4172-BB98-BB99F4E4B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E7AA93-CAC6-4F10-A642-DC9464379B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2EBD2F-8F62-45C8-BE0D-2E6C9F56D5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79CC2-8B6F-4877-859A-66960748421B}" type="datetimeFigureOut">
              <a:rPr lang="en-GB" smtClean="0"/>
              <a:t>13/12/2021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86D222-D4F9-4E7F-85A9-2A6DD88626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97E05A-AAB8-4D50-A73D-F77AFF4ADB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96372-CAC5-4960-A7B5-52D33481A6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9079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244C8CEC-0829-4193-9FC8-4DD6F85F05F0}"/>
              </a:ext>
            </a:extLst>
          </p:cNvPr>
          <p:cNvGrpSpPr/>
          <p:nvPr/>
        </p:nvGrpSpPr>
        <p:grpSpPr>
          <a:xfrm>
            <a:off x="677117" y="1849120"/>
            <a:ext cx="10837765" cy="3434080"/>
            <a:chOff x="677117" y="1849120"/>
            <a:chExt cx="10837765" cy="3434080"/>
          </a:xfrm>
        </p:grpSpPr>
        <p:pic>
          <p:nvPicPr>
            <p:cNvPr id="4" name="Picture 3" descr="A picture containing text, indoor&#10;&#10;Description automatically generated">
              <a:extLst>
                <a:ext uri="{FF2B5EF4-FFF2-40B4-BE49-F238E27FC236}">
                  <a16:creationId xmlns:a16="http://schemas.microsoft.com/office/drawing/2014/main" id="{C0308C63-9964-45D5-84B7-7D433A23ABF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7117" y="1849120"/>
              <a:ext cx="10837765" cy="3434080"/>
            </a:xfrm>
            <a:prstGeom prst="rect">
              <a:avLst/>
            </a:prstGeom>
          </p:spPr>
        </p:pic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C92E751F-5FFA-4D3B-BF49-2D69D721E6F8}"/>
                </a:ext>
              </a:extLst>
            </p:cNvPr>
            <p:cNvCxnSpPr/>
            <p:nvPr/>
          </p:nvCxnSpPr>
          <p:spPr>
            <a:xfrm>
              <a:off x="1524000" y="2184400"/>
              <a:ext cx="0" cy="2340000"/>
            </a:xfrm>
            <a:prstGeom prst="straightConnector1">
              <a:avLst/>
            </a:prstGeom>
            <a:ln w="31750">
              <a:solidFill>
                <a:schemeClr val="bg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9DCC7F0C-33D3-4856-ADF0-69503BE647FE}"/>
                </a:ext>
              </a:extLst>
            </p:cNvPr>
            <p:cNvSpPr txBox="1"/>
            <p:nvPr/>
          </p:nvSpPr>
          <p:spPr>
            <a:xfrm flipH="1">
              <a:off x="1524000" y="3028890"/>
              <a:ext cx="22656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CdTe:As</a:t>
              </a:r>
              <a:r>
                <a:rPr lang="en-GB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absorber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C3640690-7C93-46EC-B7E5-09A3C78BAF6B}"/>
                </a:ext>
              </a:extLst>
            </p:cNvPr>
            <p:cNvCxnSpPr/>
            <p:nvPr/>
          </p:nvCxnSpPr>
          <p:spPr>
            <a:xfrm>
              <a:off x="1940560" y="4272400"/>
              <a:ext cx="0" cy="252000"/>
            </a:xfrm>
            <a:prstGeom prst="straightConnector1">
              <a:avLst/>
            </a:prstGeom>
            <a:ln w="3175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3522F4FE-9DD4-4D66-B8CB-8498449B01F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40560" y="4628000"/>
              <a:ext cx="0" cy="252000"/>
            </a:xfrm>
            <a:prstGeom prst="straightConnector1">
              <a:avLst/>
            </a:prstGeom>
            <a:ln w="3175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17DF75E-8A02-4FBD-A773-7AB3A6ABB321}"/>
                </a:ext>
              </a:extLst>
            </p:cNvPr>
            <p:cNvSpPr txBox="1"/>
            <p:nvPr/>
          </p:nvSpPr>
          <p:spPr>
            <a:xfrm flipH="1">
              <a:off x="1940560" y="4234960"/>
              <a:ext cx="22656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HRT/emitter</a:t>
              </a: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8831D6BF-AD4C-485F-8497-C0E8F2F1C583}"/>
                </a:ext>
              </a:extLst>
            </p:cNvPr>
            <p:cNvCxnSpPr/>
            <p:nvPr/>
          </p:nvCxnSpPr>
          <p:spPr>
            <a:xfrm>
              <a:off x="4033519" y="4665550"/>
              <a:ext cx="0" cy="288000"/>
            </a:xfrm>
            <a:prstGeom prst="straightConnector1">
              <a:avLst/>
            </a:prstGeom>
            <a:ln w="31750">
              <a:solidFill>
                <a:schemeClr val="bg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1FA7ABBC-DE4F-4385-9D9C-A663C373C949}"/>
                </a:ext>
              </a:extLst>
            </p:cNvPr>
            <p:cNvSpPr txBox="1"/>
            <p:nvPr/>
          </p:nvSpPr>
          <p:spPr>
            <a:xfrm flipH="1">
              <a:off x="4033517" y="4609495"/>
              <a:ext cx="133095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FTO</a:t>
              </a: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B6D21EAE-3C42-4FD8-84CB-68897BD60F65}"/>
                </a:ext>
              </a:extLst>
            </p:cNvPr>
            <p:cNvCxnSpPr/>
            <p:nvPr/>
          </p:nvCxnSpPr>
          <p:spPr>
            <a:xfrm>
              <a:off x="6786880" y="2184400"/>
              <a:ext cx="0" cy="2448000"/>
            </a:xfrm>
            <a:prstGeom prst="straightConnector1">
              <a:avLst/>
            </a:prstGeom>
            <a:ln w="31750">
              <a:solidFill>
                <a:schemeClr val="bg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700BC36D-B7BB-4AD5-BA30-FFD8C26D352A}"/>
                </a:ext>
              </a:extLst>
            </p:cNvPr>
            <p:cNvSpPr txBox="1"/>
            <p:nvPr/>
          </p:nvSpPr>
          <p:spPr>
            <a:xfrm flipH="1">
              <a:off x="6786880" y="3101460"/>
              <a:ext cx="22656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CdTe:As</a:t>
              </a:r>
              <a:r>
                <a:rPr lang="en-GB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absorber</a:t>
              </a:r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BB91AE13-5FB2-4299-B87C-1BC7033F3D6A}"/>
                </a:ext>
              </a:extLst>
            </p:cNvPr>
            <p:cNvCxnSpPr/>
            <p:nvPr/>
          </p:nvCxnSpPr>
          <p:spPr>
            <a:xfrm>
              <a:off x="7236050" y="4350425"/>
              <a:ext cx="0" cy="252000"/>
            </a:xfrm>
            <a:prstGeom prst="straightConnector1">
              <a:avLst/>
            </a:prstGeom>
            <a:ln w="3175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2B604503-BF1F-453F-955B-0092DDDC1C4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236050" y="4676480"/>
              <a:ext cx="0" cy="252000"/>
            </a:xfrm>
            <a:prstGeom prst="straightConnector1">
              <a:avLst/>
            </a:prstGeom>
            <a:ln w="3175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67A3174-338D-4285-8CA7-F9F241121702}"/>
                </a:ext>
              </a:extLst>
            </p:cNvPr>
            <p:cNvSpPr txBox="1"/>
            <p:nvPr/>
          </p:nvSpPr>
          <p:spPr>
            <a:xfrm flipH="1">
              <a:off x="7241135" y="4257280"/>
              <a:ext cx="22656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HRT/emitter</a:t>
              </a:r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029A7484-CF2E-4DA4-8A57-5F33AB49DA6F}"/>
                </a:ext>
              </a:extLst>
            </p:cNvPr>
            <p:cNvCxnSpPr/>
            <p:nvPr/>
          </p:nvCxnSpPr>
          <p:spPr>
            <a:xfrm>
              <a:off x="9471249" y="4628000"/>
              <a:ext cx="0" cy="324000"/>
            </a:xfrm>
            <a:prstGeom prst="straightConnector1">
              <a:avLst/>
            </a:prstGeom>
            <a:ln w="31750">
              <a:solidFill>
                <a:schemeClr val="bg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CC5104A-2FCC-4B4E-B427-78D2F1A4C7A7}"/>
                </a:ext>
              </a:extLst>
            </p:cNvPr>
            <p:cNvSpPr txBox="1"/>
            <p:nvPr/>
          </p:nvSpPr>
          <p:spPr>
            <a:xfrm flipH="1">
              <a:off x="9484360" y="4602425"/>
              <a:ext cx="133095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FTO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29564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16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Clayton</dc:creator>
  <cp:lastModifiedBy>Andrew Clayton</cp:lastModifiedBy>
  <cp:revision>2</cp:revision>
  <dcterms:created xsi:type="dcterms:W3CDTF">2021-11-26T13:55:50Z</dcterms:created>
  <dcterms:modified xsi:type="dcterms:W3CDTF">2021-12-13T13:50:13Z</dcterms:modified>
</cp:coreProperties>
</file>