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0" r:id="rId4"/>
    <p:sldMasterId id="2147483671" r:id="rId5"/>
  </p:sldMasterIdLst>
  <p:notesMasterIdLst>
    <p:notesMasterId r:id="rId6"/>
  </p:notesMasterIdLst>
  <p:sldIdLst>
    <p:sldId id="256" r:id="rId7"/>
    <p:sldId id="257" r:id="rId8"/>
    <p:sldId id="258" r:id="rId9"/>
    <p:sldId id="259" r:id="rId10"/>
    <p:sldId id="260" r:id="rId11"/>
    <p:sldId id="261" r:id="rId12"/>
    <p:sldId id="262" r:id="rId13"/>
    <p:sldId id="263" r:id="rId14"/>
  </p:sldIdLst>
  <p:sldSz cy="5143500" cx="9144000"/>
  <p:notesSz cx="6858000" cy="9144000"/>
  <p:embeddedFontLst>
    <p:embeddedFont>
      <p:font typeface="Raleway"/>
      <p:regular r:id="rId15"/>
      <p:bold r:id="rId16"/>
      <p:italic r:id="rId17"/>
      <p:boldItalic r:id="rId18"/>
    </p:embeddedFont>
    <p:embeddedFont>
      <p:font typeface="Lato"/>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bold.fntdata"/><Relationship Id="rId11" Type="http://schemas.openxmlformats.org/officeDocument/2006/relationships/slide" Target="slides/slide5.xml"/><Relationship Id="rId22" Type="http://schemas.openxmlformats.org/officeDocument/2006/relationships/font" Target="fonts/Lato-boldItalic.fntdata"/><Relationship Id="rId10" Type="http://schemas.openxmlformats.org/officeDocument/2006/relationships/slide" Target="slides/slide4.xml"/><Relationship Id="rId21" Type="http://schemas.openxmlformats.org/officeDocument/2006/relationships/font" Target="fonts/Lato-italic.fntdata"/><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font" Target="fonts/Raleway-regular.fntdata"/><Relationship Id="rId14" Type="http://schemas.openxmlformats.org/officeDocument/2006/relationships/slide" Target="slides/slide8.xml"/><Relationship Id="rId17" Type="http://schemas.openxmlformats.org/officeDocument/2006/relationships/font" Target="fonts/Raleway-italic.fntdata"/><Relationship Id="rId16" Type="http://schemas.openxmlformats.org/officeDocument/2006/relationships/font" Target="fonts/Raleway-bold.fntdata"/><Relationship Id="rId5" Type="http://schemas.openxmlformats.org/officeDocument/2006/relationships/slideMaster" Target="slideMasters/slideMaster2.xml"/><Relationship Id="rId19" Type="http://schemas.openxmlformats.org/officeDocument/2006/relationships/font" Target="fonts/Lato-regular.fntdata"/><Relationship Id="rId6" Type="http://schemas.openxmlformats.org/officeDocument/2006/relationships/notesMaster" Target="notesMasters/notesMaster1.xml"/><Relationship Id="rId18" Type="http://schemas.openxmlformats.org/officeDocument/2006/relationships/font" Target="fonts/Raleway-boldItalic.fntdata"/><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a6e1eb95a7_0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a6e1eb95a7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a6e1eb95a7_0_1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a6e1eb95a7_0_1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a6e1eb95a7_0_2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a6e1eb95a7_0_2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a6e1eb95a7_0_2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a6e1eb95a7_0_2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a6e1eb95a7_0_2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a6e1eb95a7_0_2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a6e1eb95a7_0_2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a6e1eb95a7_0_2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a6e1eb95a7_0_2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a6e1eb95a7_0_2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a6e1eb95a7_0_2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a6e1eb95a7_0_2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lt2"/>
        </a:solidFill>
      </p:bgPr>
    </p:bg>
    <p:spTree>
      <p:nvGrpSpPr>
        <p:cNvPr id="54" name="Shape 54"/>
        <p:cNvGrpSpPr/>
        <p:nvPr/>
      </p:nvGrpSpPr>
      <p:grpSpPr>
        <a:xfrm>
          <a:off x="0" y="0"/>
          <a:ext cx="0" cy="0"/>
          <a:chOff x="0" y="0"/>
          <a:chExt cx="0" cy="0"/>
        </a:xfrm>
      </p:grpSpPr>
      <p:sp>
        <p:nvSpPr>
          <p:cNvPr id="55" name="Google Shape;55;p14"/>
          <p:cNvSpPr/>
          <p:nvPr/>
        </p:nvSpPr>
        <p:spPr>
          <a:xfrm>
            <a:off x="0" y="0"/>
            <a:ext cx="9144000" cy="487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56" name="Google Shape;56;p14"/>
          <p:cNvGrpSpPr/>
          <p:nvPr/>
        </p:nvGrpSpPr>
        <p:grpSpPr>
          <a:xfrm>
            <a:off x="830392" y="1191256"/>
            <a:ext cx="745763" cy="45826"/>
            <a:chOff x="4580561" y="2589004"/>
            <a:chExt cx="1064464" cy="25200"/>
          </a:xfrm>
        </p:grpSpPr>
        <p:sp>
          <p:nvSpPr>
            <p:cNvPr id="57" name="Google Shape;57;p14"/>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14"/>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9" name="Google Shape;59;p14"/>
          <p:cNvSpPr txBox="1"/>
          <p:nvPr>
            <p:ph type="ctrTitle"/>
          </p:nvPr>
        </p:nvSpPr>
        <p:spPr>
          <a:xfrm>
            <a:off x="729450" y="1322450"/>
            <a:ext cx="7688100" cy="16647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4200"/>
              <a:buNone/>
              <a:defRPr sz="4200">
                <a:solidFill>
                  <a:schemeClr val="dk2"/>
                </a:solidFill>
              </a:defRPr>
            </a:lvl1pPr>
            <a:lvl2pPr lvl="1" rtl="0">
              <a:spcBef>
                <a:spcPts val="0"/>
              </a:spcBef>
              <a:spcAft>
                <a:spcPts val="0"/>
              </a:spcAft>
              <a:buClr>
                <a:schemeClr val="dk2"/>
              </a:buClr>
              <a:buSzPts val="4200"/>
              <a:buNone/>
              <a:defRPr sz="4200">
                <a:solidFill>
                  <a:schemeClr val="dk2"/>
                </a:solidFill>
              </a:defRPr>
            </a:lvl2pPr>
            <a:lvl3pPr lvl="2" rtl="0">
              <a:spcBef>
                <a:spcPts val="0"/>
              </a:spcBef>
              <a:spcAft>
                <a:spcPts val="0"/>
              </a:spcAft>
              <a:buClr>
                <a:schemeClr val="dk2"/>
              </a:buClr>
              <a:buSzPts val="4200"/>
              <a:buNone/>
              <a:defRPr sz="4200">
                <a:solidFill>
                  <a:schemeClr val="dk2"/>
                </a:solidFill>
              </a:defRPr>
            </a:lvl3pPr>
            <a:lvl4pPr lvl="3" rtl="0">
              <a:spcBef>
                <a:spcPts val="0"/>
              </a:spcBef>
              <a:spcAft>
                <a:spcPts val="0"/>
              </a:spcAft>
              <a:buClr>
                <a:schemeClr val="dk2"/>
              </a:buClr>
              <a:buSzPts val="4200"/>
              <a:buNone/>
              <a:defRPr sz="4200">
                <a:solidFill>
                  <a:schemeClr val="dk2"/>
                </a:solidFill>
              </a:defRPr>
            </a:lvl4pPr>
            <a:lvl5pPr lvl="4" rtl="0">
              <a:spcBef>
                <a:spcPts val="0"/>
              </a:spcBef>
              <a:spcAft>
                <a:spcPts val="0"/>
              </a:spcAft>
              <a:buClr>
                <a:schemeClr val="dk2"/>
              </a:buClr>
              <a:buSzPts val="4200"/>
              <a:buNone/>
              <a:defRPr sz="4200">
                <a:solidFill>
                  <a:schemeClr val="dk2"/>
                </a:solidFill>
              </a:defRPr>
            </a:lvl5pPr>
            <a:lvl6pPr lvl="5" rtl="0">
              <a:spcBef>
                <a:spcPts val="0"/>
              </a:spcBef>
              <a:spcAft>
                <a:spcPts val="0"/>
              </a:spcAft>
              <a:buClr>
                <a:schemeClr val="dk2"/>
              </a:buClr>
              <a:buSzPts val="4200"/>
              <a:buNone/>
              <a:defRPr sz="4200">
                <a:solidFill>
                  <a:schemeClr val="dk2"/>
                </a:solidFill>
              </a:defRPr>
            </a:lvl6pPr>
            <a:lvl7pPr lvl="6" rtl="0">
              <a:spcBef>
                <a:spcPts val="0"/>
              </a:spcBef>
              <a:spcAft>
                <a:spcPts val="0"/>
              </a:spcAft>
              <a:buClr>
                <a:schemeClr val="dk2"/>
              </a:buClr>
              <a:buSzPts val="4200"/>
              <a:buNone/>
              <a:defRPr sz="4200">
                <a:solidFill>
                  <a:schemeClr val="dk2"/>
                </a:solidFill>
              </a:defRPr>
            </a:lvl7pPr>
            <a:lvl8pPr lvl="7" rtl="0">
              <a:spcBef>
                <a:spcPts val="0"/>
              </a:spcBef>
              <a:spcAft>
                <a:spcPts val="0"/>
              </a:spcAft>
              <a:buClr>
                <a:schemeClr val="dk2"/>
              </a:buClr>
              <a:buSzPts val="4200"/>
              <a:buNone/>
              <a:defRPr sz="4200">
                <a:solidFill>
                  <a:schemeClr val="dk2"/>
                </a:solidFill>
              </a:defRPr>
            </a:lvl8pPr>
            <a:lvl9pPr lvl="8" rtl="0">
              <a:spcBef>
                <a:spcPts val="0"/>
              </a:spcBef>
              <a:spcAft>
                <a:spcPts val="0"/>
              </a:spcAft>
              <a:buClr>
                <a:schemeClr val="dk2"/>
              </a:buClr>
              <a:buSzPts val="4200"/>
              <a:buNone/>
              <a:defRPr sz="4200">
                <a:solidFill>
                  <a:schemeClr val="dk2"/>
                </a:solidFill>
              </a:defRPr>
            </a:lvl9pPr>
          </a:lstStyle>
          <a:p/>
        </p:txBody>
      </p:sp>
      <p:sp>
        <p:nvSpPr>
          <p:cNvPr id="60" name="Google Shape;60;p14"/>
          <p:cNvSpPr txBox="1"/>
          <p:nvPr>
            <p:ph idx="1" type="subTitle"/>
          </p:nvPr>
        </p:nvSpPr>
        <p:spPr>
          <a:xfrm>
            <a:off x="729627" y="3172900"/>
            <a:ext cx="7688100" cy="5412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600"/>
              <a:buNone/>
              <a:defRPr sz="1600"/>
            </a:lvl1pPr>
            <a:lvl2pPr lvl="1" rtl="0">
              <a:lnSpc>
                <a:spcPct val="100000"/>
              </a:lnSpc>
              <a:spcBef>
                <a:spcPts val="0"/>
              </a:spcBef>
              <a:spcAft>
                <a:spcPts val="0"/>
              </a:spcAft>
              <a:buSzPts val="1600"/>
              <a:buNone/>
              <a:defRPr sz="1600"/>
            </a:lvl2pPr>
            <a:lvl3pPr lvl="2" rtl="0">
              <a:lnSpc>
                <a:spcPct val="100000"/>
              </a:lnSpc>
              <a:spcBef>
                <a:spcPts val="0"/>
              </a:spcBef>
              <a:spcAft>
                <a:spcPts val="0"/>
              </a:spcAft>
              <a:buSzPts val="1600"/>
              <a:buNone/>
              <a:defRPr sz="1600"/>
            </a:lvl3pPr>
            <a:lvl4pPr lvl="3" rtl="0">
              <a:lnSpc>
                <a:spcPct val="100000"/>
              </a:lnSpc>
              <a:spcBef>
                <a:spcPts val="0"/>
              </a:spcBef>
              <a:spcAft>
                <a:spcPts val="0"/>
              </a:spcAft>
              <a:buSzPts val="1600"/>
              <a:buNone/>
              <a:defRPr sz="1600"/>
            </a:lvl4pPr>
            <a:lvl5pPr lvl="4" rtl="0">
              <a:lnSpc>
                <a:spcPct val="100000"/>
              </a:lnSpc>
              <a:spcBef>
                <a:spcPts val="0"/>
              </a:spcBef>
              <a:spcAft>
                <a:spcPts val="0"/>
              </a:spcAft>
              <a:buSzPts val="1600"/>
              <a:buNone/>
              <a:defRPr sz="1600"/>
            </a:lvl5pPr>
            <a:lvl6pPr lvl="5" rtl="0">
              <a:lnSpc>
                <a:spcPct val="100000"/>
              </a:lnSpc>
              <a:spcBef>
                <a:spcPts val="0"/>
              </a:spcBef>
              <a:spcAft>
                <a:spcPts val="0"/>
              </a:spcAft>
              <a:buSzPts val="1600"/>
              <a:buNone/>
              <a:defRPr sz="1600"/>
            </a:lvl6pPr>
            <a:lvl7pPr lvl="6" rtl="0">
              <a:lnSpc>
                <a:spcPct val="100000"/>
              </a:lnSpc>
              <a:spcBef>
                <a:spcPts val="0"/>
              </a:spcBef>
              <a:spcAft>
                <a:spcPts val="0"/>
              </a:spcAft>
              <a:buSzPts val="1600"/>
              <a:buNone/>
              <a:defRPr sz="1600"/>
            </a:lvl7pPr>
            <a:lvl8pPr lvl="7" rtl="0">
              <a:lnSpc>
                <a:spcPct val="100000"/>
              </a:lnSpc>
              <a:spcBef>
                <a:spcPts val="0"/>
              </a:spcBef>
              <a:spcAft>
                <a:spcPts val="0"/>
              </a:spcAft>
              <a:buSzPts val="1600"/>
              <a:buNone/>
              <a:defRPr sz="1600"/>
            </a:lvl8pPr>
            <a:lvl9pPr lvl="8" rtl="0">
              <a:lnSpc>
                <a:spcPct val="100000"/>
              </a:lnSpc>
              <a:spcBef>
                <a:spcPts val="0"/>
              </a:spcBef>
              <a:spcAft>
                <a:spcPts val="0"/>
              </a:spcAft>
              <a:buSzPts val="1600"/>
              <a:buNone/>
              <a:defRPr sz="1600"/>
            </a:lvl9pPr>
          </a:lstStyle>
          <a:p/>
        </p:txBody>
      </p:sp>
      <p:sp>
        <p:nvSpPr>
          <p:cNvPr id="61" name="Google Shape;61;p14"/>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62" name="Shape 62"/>
        <p:cNvGrpSpPr/>
        <p:nvPr/>
      </p:nvGrpSpPr>
      <p:grpSpPr>
        <a:xfrm>
          <a:off x="0" y="0"/>
          <a:ext cx="0" cy="0"/>
          <a:chOff x="0" y="0"/>
          <a:chExt cx="0" cy="0"/>
        </a:xfrm>
      </p:grpSpPr>
      <p:grpSp>
        <p:nvGrpSpPr>
          <p:cNvPr id="63" name="Google Shape;63;p15"/>
          <p:cNvGrpSpPr/>
          <p:nvPr/>
        </p:nvGrpSpPr>
        <p:grpSpPr>
          <a:xfrm>
            <a:off x="830392" y="1191256"/>
            <a:ext cx="745763" cy="45826"/>
            <a:chOff x="4580561" y="2589004"/>
            <a:chExt cx="1064464" cy="25200"/>
          </a:xfrm>
        </p:grpSpPr>
        <p:sp>
          <p:nvSpPr>
            <p:cNvPr id="64" name="Google Shape;64;p15"/>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15"/>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15"/>
          <p:cNvSpPr txBox="1"/>
          <p:nvPr>
            <p:ph type="title"/>
          </p:nvPr>
        </p:nvSpPr>
        <p:spPr>
          <a:xfrm>
            <a:off x="729450" y="1322450"/>
            <a:ext cx="7688400" cy="15186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lt1"/>
              </a:buClr>
              <a:buSzPts val="3600"/>
              <a:buNone/>
              <a:defRPr sz="3600">
                <a:solidFill>
                  <a:schemeClr val="lt1"/>
                </a:solidFill>
              </a:defRPr>
            </a:lvl1pPr>
            <a:lvl2pPr lvl="1" rtl="0">
              <a:spcBef>
                <a:spcPts val="0"/>
              </a:spcBef>
              <a:spcAft>
                <a:spcPts val="0"/>
              </a:spcAft>
              <a:buClr>
                <a:schemeClr val="lt1"/>
              </a:buClr>
              <a:buSzPts val="3600"/>
              <a:buNone/>
              <a:defRPr sz="3600">
                <a:solidFill>
                  <a:schemeClr val="lt1"/>
                </a:solidFill>
              </a:defRPr>
            </a:lvl2pPr>
            <a:lvl3pPr lvl="2" rtl="0">
              <a:spcBef>
                <a:spcPts val="0"/>
              </a:spcBef>
              <a:spcAft>
                <a:spcPts val="0"/>
              </a:spcAft>
              <a:buClr>
                <a:schemeClr val="lt1"/>
              </a:buClr>
              <a:buSzPts val="3600"/>
              <a:buNone/>
              <a:defRPr sz="3600">
                <a:solidFill>
                  <a:schemeClr val="lt1"/>
                </a:solidFill>
              </a:defRPr>
            </a:lvl3pPr>
            <a:lvl4pPr lvl="3" rtl="0">
              <a:spcBef>
                <a:spcPts val="0"/>
              </a:spcBef>
              <a:spcAft>
                <a:spcPts val="0"/>
              </a:spcAft>
              <a:buClr>
                <a:schemeClr val="lt1"/>
              </a:buClr>
              <a:buSzPts val="3600"/>
              <a:buNone/>
              <a:defRPr sz="3600">
                <a:solidFill>
                  <a:schemeClr val="lt1"/>
                </a:solidFill>
              </a:defRPr>
            </a:lvl4pPr>
            <a:lvl5pPr lvl="4" rtl="0">
              <a:spcBef>
                <a:spcPts val="0"/>
              </a:spcBef>
              <a:spcAft>
                <a:spcPts val="0"/>
              </a:spcAft>
              <a:buClr>
                <a:schemeClr val="lt1"/>
              </a:buClr>
              <a:buSzPts val="3600"/>
              <a:buNone/>
              <a:defRPr sz="3600">
                <a:solidFill>
                  <a:schemeClr val="lt1"/>
                </a:solidFill>
              </a:defRPr>
            </a:lvl5pPr>
            <a:lvl6pPr lvl="5" rtl="0">
              <a:spcBef>
                <a:spcPts val="0"/>
              </a:spcBef>
              <a:spcAft>
                <a:spcPts val="0"/>
              </a:spcAft>
              <a:buClr>
                <a:schemeClr val="lt1"/>
              </a:buClr>
              <a:buSzPts val="3600"/>
              <a:buNone/>
              <a:defRPr sz="3600">
                <a:solidFill>
                  <a:schemeClr val="lt1"/>
                </a:solidFill>
              </a:defRPr>
            </a:lvl6pPr>
            <a:lvl7pPr lvl="6" rtl="0">
              <a:spcBef>
                <a:spcPts val="0"/>
              </a:spcBef>
              <a:spcAft>
                <a:spcPts val="0"/>
              </a:spcAft>
              <a:buClr>
                <a:schemeClr val="lt1"/>
              </a:buClr>
              <a:buSzPts val="3600"/>
              <a:buNone/>
              <a:defRPr sz="3600">
                <a:solidFill>
                  <a:schemeClr val="lt1"/>
                </a:solidFill>
              </a:defRPr>
            </a:lvl7pPr>
            <a:lvl8pPr lvl="7" rtl="0">
              <a:spcBef>
                <a:spcPts val="0"/>
              </a:spcBef>
              <a:spcAft>
                <a:spcPts val="0"/>
              </a:spcAft>
              <a:buClr>
                <a:schemeClr val="lt1"/>
              </a:buClr>
              <a:buSzPts val="3600"/>
              <a:buNone/>
              <a:defRPr sz="3600">
                <a:solidFill>
                  <a:schemeClr val="lt1"/>
                </a:solidFill>
              </a:defRPr>
            </a:lvl8pPr>
            <a:lvl9pPr lvl="8" rtl="0">
              <a:spcBef>
                <a:spcPts val="0"/>
              </a:spcBef>
              <a:spcAft>
                <a:spcPts val="0"/>
              </a:spcAft>
              <a:buClr>
                <a:schemeClr val="lt1"/>
              </a:buClr>
              <a:buSzPts val="3600"/>
              <a:buNone/>
              <a:defRPr sz="3600">
                <a:solidFill>
                  <a:schemeClr val="lt1"/>
                </a:solidFill>
              </a:defRPr>
            </a:lvl9pPr>
          </a:lstStyle>
          <a:p/>
        </p:txBody>
      </p:sp>
      <p:sp>
        <p:nvSpPr>
          <p:cNvPr id="67" name="Google Shape;67;p15"/>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68" name="Shape 68"/>
        <p:cNvGrpSpPr/>
        <p:nvPr/>
      </p:nvGrpSpPr>
      <p:grpSpPr>
        <a:xfrm>
          <a:off x="0" y="0"/>
          <a:ext cx="0" cy="0"/>
          <a:chOff x="0" y="0"/>
          <a:chExt cx="0" cy="0"/>
        </a:xfrm>
      </p:grpSpPr>
      <p:sp>
        <p:nvSpPr>
          <p:cNvPr id="69" name="Google Shape;69;p16"/>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70" name="Google Shape;70;p16"/>
          <p:cNvGrpSpPr/>
          <p:nvPr/>
        </p:nvGrpSpPr>
        <p:grpSpPr>
          <a:xfrm>
            <a:off x="830392" y="1191256"/>
            <a:ext cx="745763" cy="45826"/>
            <a:chOff x="4580561" y="2589004"/>
            <a:chExt cx="1064464" cy="25200"/>
          </a:xfrm>
        </p:grpSpPr>
        <p:sp>
          <p:nvSpPr>
            <p:cNvPr id="71" name="Google Shape;71;p16"/>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6"/>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3" name="Google Shape;73;p16"/>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2600"/>
              <a:buNone/>
              <a:defRPr sz="2600">
                <a:solidFill>
                  <a:schemeClr val="dk2"/>
                </a:solidFill>
              </a:defRPr>
            </a:lvl1pPr>
            <a:lvl2pPr lvl="1" rtl="0">
              <a:spcBef>
                <a:spcPts val="0"/>
              </a:spcBef>
              <a:spcAft>
                <a:spcPts val="0"/>
              </a:spcAft>
              <a:buClr>
                <a:schemeClr val="dk2"/>
              </a:buClr>
              <a:buSzPts val="2600"/>
              <a:buNone/>
              <a:defRPr sz="2600">
                <a:solidFill>
                  <a:schemeClr val="dk2"/>
                </a:solidFill>
              </a:defRPr>
            </a:lvl2pPr>
            <a:lvl3pPr lvl="2" rtl="0">
              <a:spcBef>
                <a:spcPts val="0"/>
              </a:spcBef>
              <a:spcAft>
                <a:spcPts val="0"/>
              </a:spcAft>
              <a:buClr>
                <a:schemeClr val="dk2"/>
              </a:buClr>
              <a:buSzPts val="2600"/>
              <a:buNone/>
              <a:defRPr sz="2600">
                <a:solidFill>
                  <a:schemeClr val="dk2"/>
                </a:solidFill>
              </a:defRPr>
            </a:lvl3pPr>
            <a:lvl4pPr lvl="3" rtl="0">
              <a:spcBef>
                <a:spcPts val="0"/>
              </a:spcBef>
              <a:spcAft>
                <a:spcPts val="0"/>
              </a:spcAft>
              <a:buClr>
                <a:schemeClr val="dk2"/>
              </a:buClr>
              <a:buSzPts val="2600"/>
              <a:buNone/>
              <a:defRPr sz="2600">
                <a:solidFill>
                  <a:schemeClr val="dk2"/>
                </a:solidFill>
              </a:defRPr>
            </a:lvl4pPr>
            <a:lvl5pPr lvl="4" rtl="0">
              <a:spcBef>
                <a:spcPts val="0"/>
              </a:spcBef>
              <a:spcAft>
                <a:spcPts val="0"/>
              </a:spcAft>
              <a:buClr>
                <a:schemeClr val="dk2"/>
              </a:buClr>
              <a:buSzPts val="2600"/>
              <a:buNone/>
              <a:defRPr sz="2600">
                <a:solidFill>
                  <a:schemeClr val="dk2"/>
                </a:solidFill>
              </a:defRPr>
            </a:lvl5pPr>
            <a:lvl6pPr lvl="5" rtl="0">
              <a:spcBef>
                <a:spcPts val="0"/>
              </a:spcBef>
              <a:spcAft>
                <a:spcPts val="0"/>
              </a:spcAft>
              <a:buClr>
                <a:schemeClr val="dk2"/>
              </a:buClr>
              <a:buSzPts val="2600"/>
              <a:buNone/>
              <a:defRPr sz="2600">
                <a:solidFill>
                  <a:schemeClr val="dk2"/>
                </a:solidFill>
              </a:defRPr>
            </a:lvl6pPr>
            <a:lvl7pPr lvl="6" rtl="0">
              <a:spcBef>
                <a:spcPts val="0"/>
              </a:spcBef>
              <a:spcAft>
                <a:spcPts val="0"/>
              </a:spcAft>
              <a:buClr>
                <a:schemeClr val="dk2"/>
              </a:buClr>
              <a:buSzPts val="2600"/>
              <a:buNone/>
              <a:defRPr sz="2600">
                <a:solidFill>
                  <a:schemeClr val="dk2"/>
                </a:solidFill>
              </a:defRPr>
            </a:lvl7pPr>
            <a:lvl8pPr lvl="7" rtl="0">
              <a:spcBef>
                <a:spcPts val="0"/>
              </a:spcBef>
              <a:spcAft>
                <a:spcPts val="0"/>
              </a:spcAft>
              <a:buClr>
                <a:schemeClr val="dk2"/>
              </a:buClr>
              <a:buSzPts val="2600"/>
              <a:buNone/>
              <a:defRPr sz="2600">
                <a:solidFill>
                  <a:schemeClr val="dk2"/>
                </a:solidFill>
              </a:defRPr>
            </a:lvl8pPr>
            <a:lvl9pPr lvl="8" rtl="0">
              <a:spcBef>
                <a:spcPts val="0"/>
              </a:spcBef>
              <a:spcAft>
                <a:spcPts val="0"/>
              </a:spcAft>
              <a:buClr>
                <a:schemeClr val="dk2"/>
              </a:buClr>
              <a:buSzPts val="2600"/>
              <a:buNone/>
              <a:defRPr sz="2600">
                <a:solidFill>
                  <a:schemeClr val="dk2"/>
                </a:solidFill>
              </a:defRPr>
            </a:lvl9pPr>
          </a:lstStyle>
          <a:p/>
        </p:txBody>
      </p:sp>
      <p:sp>
        <p:nvSpPr>
          <p:cNvPr id="74" name="Google Shape;74;p16"/>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lvl1pPr indent="-311150" lvl="0" marL="457200" rtl="0">
              <a:spcBef>
                <a:spcPts val="0"/>
              </a:spcBef>
              <a:spcAft>
                <a:spcPts val="0"/>
              </a:spcAft>
              <a:buSzPts val="1300"/>
              <a:buChar char="●"/>
              <a:defRPr/>
            </a:lvl1pPr>
            <a:lvl2pPr indent="-298450" lvl="1" marL="914400" rtl="0">
              <a:spcBef>
                <a:spcPts val="1600"/>
              </a:spcBef>
              <a:spcAft>
                <a:spcPts val="0"/>
              </a:spcAft>
              <a:buSzPts val="1100"/>
              <a:buChar char="○"/>
              <a:defRPr/>
            </a:lvl2pPr>
            <a:lvl3pPr indent="-298450" lvl="2" marL="1371600" rtl="0">
              <a:spcBef>
                <a:spcPts val="1600"/>
              </a:spcBef>
              <a:spcAft>
                <a:spcPts val="0"/>
              </a:spcAft>
              <a:buSzPts val="1100"/>
              <a:buChar char="■"/>
              <a:defRPr/>
            </a:lvl3pPr>
            <a:lvl4pPr indent="-298450" lvl="3" marL="1828800" rtl="0">
              <a:spcBef>
                <a:spcPts val="1600"/>
              </a:spcBef>
              <a:spcAft>
                <a:spcPts val="0"/>
              </a:spcAft>
              <a:buSzPts val="1100"/>
              <a:buChar char="●"/>
              <a:defRPr/>
            </a:lvl4pPr>
            <a:lvl5pPr indent="-298450" lvl="4" marL="2286000" rtl="0">
              <a:spcBef>
                <a:spcPts val="1600"/>
              </a:spcBef>
              <a:spcAft>
                <a:spcPts val="0"/>
              </a:spcAft>
              <a:buSzPts val="1100"/>
              <a:buChar char="○"/>
              <a:defRPr/>
            </a:lvl5pPr>
            <a:lvl6pPr indent="-298450" lvl="5" marL="2743200" rtl="0">
              <a:spcBef>
                <a:spcPts val="1600"/>
              </a:spcBef>
              <a:spcAft>
                <a:spcPts val="0"/>
              </a:spcAft>
              <a:buSzPts val="1100"/>
              <a:buChar char="■"/>
              <a:defRPr/>
            </a:lvl6pPr>
            <a:lvl7pPr indent="-298450" lvl="6" marL="3200400" rtl="0">
              <a:spcBef>
                <a:spcPts val="1600"/>
              </a:spcBef>
              <a:spcAft>
                <a:spcPts val="0"/>
              </a:spcAft>
              <a:buSzPts val="1100"/>
              <a:buChar char="●"/>
              <a:defRPr/>
            </a:lvl7pPr>
            <a:lvl8pPr indent="-298450" lvl="7" marL="3657600" rtl="0">
              <a:spcBef>
                <a:spcPts val="1600"/>
              </a:spcBef>
              <a:spcAft>
                <a:spcPts val="0"/>
              </a:spcAft>
              <a:buSzPts val="1100"/>
              <a:buChar char="○"/>
              <a:defRPr/>
            </a:lvl8pPr>
            <a:lvl9pPr indent="-298450" lvl="8" marL="4114800" rtl="0">
              <a:spcBef>
                <a:spcPts val="1600"/>
              </a:spcBef>
              <a:spcAft>
                <a:spcPts val="1600"/>
              </a:spcAft>
              <a:buSzPts val="1100"/>
              <a:buChar char="■"/>
              <a:defRPr/>
            </a:lvl9pPr>
          </a:lstStyle>
          <a:p/>
        </p:txBody>
      </p:sp>
      <p:sp>
        <p:nvSpPr>
          <p:cNvPr id="75" name="Google Shape;75;p16"/>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76" name="Shape 76"/>
        <p:cNvGrpSpPr/>
        <p:nvPr/>
      </p:nvGrpSpPr>
      <p:grpSpPr>
        <a:xfrm>
          <a:off x="0" y="0"/>
          <a:ext cx="0" cy="0"/>
          <a:chOff x="0" y="0"/>
          <a:chExt cx="0" cy="0"/>
        </a:xfrm>
      </p:grpSpPr>
      <p:sp>
        <p:nvSpPr>
          <p:cNvPr id="77" name="Google Shape;77;p17"/>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78" name="Google Shape;78;p17"/>
          <p:cNvGrpSpPr/>
          <p:nvPr/>
        </p:nvGrpSpPr>
        <p:grpSpPr>
          <a:xfrm>
            <a:off x="830392" y="1191256"/>
            <a:ext cx="745763" cy="45826"/>
            <a:chOff x="4580561" y="2589004"/>
            <a:chExt cx="1064464" cy="25200"/>
          </a:xfrm>
        </p:grpSpPr>
        <p:sp>
          <p:nvSpPr>
            <p:cNvPr id="79" name="Google Shape;79;p17"/>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17"/>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1" name="Google Shape;81;p17"/>
          <p:cNvSpPr txBox="1"/>
          <p:nvPr>
            <p:ph type="title"/>
          </p:nvPr>
        </p:nvSpPr>
        <p:spPr>
          <a:xfrm>
            <a:off x="729450" y="1318650"/>
            <a:ext cx="7688400" cy="5352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2600"/>
              <a:buNone/>
              <a:defRPr sz="2600">
                <a:solidFill>
                  <a:schemeClr val="dk2"/>
                </a:solidFill>
              </a:defRPr>
            </a:lvl1pPr>
            <a:lvl2pPr lvl="1" rtl="0">
              <a:spcBef>
                <a:spcPts val="0"/>
              </a:spcBef>
              <a:spcAft>
                <a:spcPts val="0"/>
              </a:spcAft>
              <a:buClr>
                <a:schemeClr val="dk2"/>
              </a:buClr>
              <a:buSzPts val="2600"/>
              <a:buNone/>
              <a:defRPr sz="2600">
                <a:solidFill>
                  <a:schemeClr val="dk2"/>
                </a:solidFill>
              </a:defRPr>
            </a:lvl2pPr>
            <a:lvl3pPr lvl="2" rtl="0">
              <a:spcBef>
                <a:spcPts val="0"/>
              </a:spcBef>
              <a:spcAft>
                <a:spcPts val="0"/>
              </a:spcAft>
              <a:buClr>
                <a:schemeClr val="dk2"/>
              </a:buClr>
              <a:buSzPts val="2600"/>
              <a:buNone/>
              <a:defRPr sz="2600">
                <a:solidFill>
                  <a:schemeClr val="dk2"/>
                </a:solidFill>
              </a:defRPr>
            </a:lvl3pPr>
            <a:lvl4pPr lvl="3" rtl="0">
              <a:spcBef>
                <a:spcPts val="0"/>
              </a:spcBef>
              <a:spcAft>
                <a:spcPts val="0"/>
              </a:spcAft>
              <a:buClr>
                <a:schemeClr val="dk2"/>
              </a:buClr>
              <a:buSzPts val="2600"/>
              <a:buNone/>
              <a:defRPr sz="2600">
                <a:solidFill>
                  <a:schemeClr val="dk2"/>
                </a:solidFill>
              </a:defRPr>
            </a:lvl4pPr>
            <a:lvl5pPr lvl="4" rtl="0">
              <a:spcBef>
                <a:spcPts val="0"/>
              </a:spcBef>
              <a:spcAft>
                <a:spcPts val="0"/>
              </a:spcAft>
              <a:buClr>
                <a:schemeClr val="dk2"/>
              </a:buClr>
              <a:buSzPts val="2600"/>
              <a:buNone/>
              <a:defRPr sz="2600">
                <a:solidFill>
                  <a:schemeClr val="dk2"/>
                </a:solidFill>
              </a:defRPr>
            </a:lvl5pPr>
            <a:lvl6pPr lvl="5" rtl="0">
              <a:spcBef>
                <a:spcPts val="0"/>
              </a:spcBef>
              <a:spcAft>
                <a:spcPts val="0"/>
              </a:spcAft>
              <a:buClr>
                <a:schemeClr val="dk2"/>
              </a:buClr>
              <a:buSzPts val="2600"/>
              <a:buNone/>
              <a:defRPr sz="2600">
                <a:solidFill>
                  <a:schemeClr val="dk2"/>
                </a:solidFill>
              </a:defRPr>
            </a:lvl6pPr>
            <a:lvl7pPr lvl="6" rtl="0">
              <a:spcBef>
                <a:spcPts val="0"/>
              </a:spcBef>
              <a:spcAft>
                <a:spcPts val="0"/>
              </a:spcAft>
              <a:buClr>
                <a:schemeClr val="dk2"/>
              </a:buClr>
              <a:buSzPts val="2600"/>
              <a:buNone/>
              <a:defRPr sz="2600">
                <a:solidFill>
                  <a:schemeClr val="dk2"/>
                </a:solidFill>
              </a:defRPr>
            </a:lvl7pPr>
            <a:lvl8pPr lvl="7" rtl="0">
              <a:spcBef>
                <a:spcPts val="0"/>
              </a:spcBef>
              <a:spcAft>
                <a:spcPts val="0"/>
              </a:spcAft>
              <a:buClr>
                <a:schemeClr val="dk2"/>
              </a:buClr>
              <a:buSzPts val="2600"/>
              <a:buNone/>
              <a:defRPr sz="2600">
                <a:solidFill>
                  <a:schemeClr val="dk2"/>
                </a:solidFill>
              </a:defRPr>
            </a:lvl8pPr>
            <a:lvl9pPr lvl="8" rtl="0">
              <a:spcBef>
                <a:spcPts val="0"/>
              </a:spcBef>
              <a:spcAft>
                <a:spcPts val="0"/>
              </a:spcAft>
              <a:buClr>
                <a:schemeClr val="dk2"/>
              </a:buClr>
              <a:buSzPts val="2600"/>
              <a:buNone/>
              <a:defRPr sz="2600">
                <a:solidFill>
                  <a:schemeClr val="dk2"/>
                </a:solidFill>
              </a:defRPr>
            </a:lvl9pPr>
          </a:lstStyle>
          <a:p/>
        </p:txBody>
      </p:sp>
      <p:sp>
        <p:nvSpPr>
          <p:cNvPr id="82" name="Google Shape;82;p17"/>
          <p:cNvSpPr txBox="1"/>
          <p:nvPr>
            <p:ph idx="1" type="body"/>
          </p:nvPr>
        </p:nvSpPr>
        <p:spPr>
          <a:xfrm>
            <a:off x="729325" y="2078875"/>
            <a:ext cx="3774300" cy="2261100"/>
          </a:xfrm>
          <a:prstGeom prst="rect">
            <a:avLst/>
          </a:prstGeom>
        </p:spPr>
        <p:txBody>
          <a:bodyPr anchorCtr="0" anchor="t" bIns="91425" lIns="91425" spcFirstLastPara="1" rIns="91425" wrap="square" tIns="91425">
            <a:noAutofit/>
          </a:bodyPr>
          <a:lstStyle>
            <a:lvl1pPr indent="-311150" lvl="0" marL="457200" rtl="0">
              <a:spcBef>
                <a:spcPts val="0"/>
              </a:spcBef>
              <a:spcAft>
                <a:spcPts val="0"/>
              </a:spcAft>
              <a:buSzPts val="1300"/>
              <a:buChar char="●"/>
              <a:defRPr/>
            </a:lvl1pPr>
            <a:lvl2pPr indent="-298450" lvl="1" marL="914400" rtl="0">
              <a:spcBef>
                <a:spcPts val="1600"/>
              </a:spcBef>
              <a:spcAft>
                <a:spcPts val="0"/>
              </a:spcAft>
              <a:buSzPts val="1100"/>
              <a:buChar char="○"/>
              <a:defRPr/>
            </a:lvl2pPr>
            <a:lvl3pPr indent="-298450" lvl="2" marL="1371600" rtl="0">
              <a:spcBef>
                <a:spcPts val="1600"/>
              </a:spcBef>
              <a:spcAft>
                <a:spcPts val="0"/>
              </a:spcAft>
              <a:buSzPts val="1100"/>
              <a:buChar char="■"/>
              <a:defRPr/>
            </a:lvl3pPr>
            <a:lvl4pPr indent="-298450" lvl="3" marL="1828800" rtl="0">
              <a:spcBef>
                <a:spcPts val="1600"/>
              </a:spcBef>
              <a:spcAft>
                <a:spcPts val="0"/>
              </a:spcAft>
              <a:buSzPts val="1100"/>
              <a:buChar char="●"/>
              <a:defRPr/>
            </a:lvl4pPr>
            <a:lvl5pPr indent="-298450" lvl="4" marL="2286000" rtl="0">
              <a:spcBef>
                <a:spcPts val="1600"/>
              </a:spcBef>
              <a:spcAft>
                <a:spcPts val="0"/>
              </a:spcAft>
              <a:buSzPts val="1100"/>
              <a:buChar char="○"/>
              <a:defRPr/>
            </a:lvl5pPr>
            <a:lvl6pPr indent="-298450" lvl="5" marL="2743200" rtl="0">
              <a:spcBef>
                <a:spcPts val="1600"/>
              </a:spcBef>
              <a:spcAft>
                <a:spcPts val="0"/>
              </a:spcAft>
              <a:buSzPts val="1100"/>
              <a:buChar char="■"/>
              <a:defRPr/>
            </a:lvl6pPr>
            <a:lvl7pPr indent="-298450" lvl="6" marL="3200400" rtl="0">
              <a:spcBef>
                <a:spcPts val="1600"/>
              </a:spcBef>
              <a:spcAft>
                <a:spcPts val="0"/>
              </a:spcAft>
              <a:buSzPts val="1100"/>
              <a:buChar char="●"/>
              <a:defRPr/>
            </a:lvl7pPr>
            <a:lvl8pPr indent="-298450" lvl="7" marL="3657600" rtl="0">
              <a:spcBef>
                <a:spcPts val="1600"/>
              </a:spcBef>
              <a:spcAft>
                <a:spcPts val="0"/>
              </a:spcAft>
              <a:buSzPts val="1100"/>
              <a:buChar char="○"/>
              <a:defRPr/>
            </a:lvl8pPr>
            <a:lvl9pPr indent="-298450" lvl="8" marL="4114800" rtl="0">
              <a:spcBef>
                <a:spcPts val="1600"/>
              </a:spcBef>
              <a:spcAft>
                <a:spcPts val="1600"/>
              </a:spcAft>
              <a:buSzPts val="1100"/>
              <a:buChar char="■"/>
              <a:defRPr/>
            </a:lvl9pPr>
          </a:lstStyle>
          <a:p/>
        </p:txBody>
      </p:sp>
      <p:sp>
        <p:nvSpPr>
          <p:cNvPr id="83" name="Google Shape;83;p17"/>
          <p:cNvSpPr txBox="1"/>
          <p:nvPr>
            <p:ph idx="2" type="body"/>
          </p:nvPr>
        </p:nvSpPr>
        <p:spPr>
          <a:xfrm>
            <a:off x="4643604" y="2078875"/>
            <a:ext cx="3774300" cy="2261100"/>
          </a:xfrm>
          <a:prstGeom prst="rect">
            <a:avLst/>
          </a:prstGeom>
        </p:spPr>
        <p:txBody>
          <a:bodyPr anchorCtr="0" anchor="t" bIns="91425" lIns="91425" spcFirstLastPara="1" rIns="91425" wrap="square" tIns="91425">
            <a:noAutofit/>
          </a:bodyPr>
          <a:lstStyle>
            <a:lvl1pPr indent="-311150" lvl="0" marL="457200" rtl="0">
              <a:spcBef>
                <a:spcPts val="0"/>
              </a:spcBef>
              <a:spcAft>
                <a:spcPts val="0"/>
              </a:spcAft>
              <a:buSzPts val="1300"/>
              <a:buChar char="●"/>
              <a:defRPr/>
            </a:lvl1pPr>
            <a:lvl2pPr indent="-298450" lvl="1" marL="914400" rtl="0">
              <a:spcBef>
                <a:spcPts val="1600"/>
              </a:spcBef>
              <a:spcAft>
                <a:spcPts val="0"/>
              </a:spcAft>
              <a:buSzPts val="1100"/>
              <a:buChar char="○"/>
              <a:defRPr/>
            </a:lvl2pPr>
            <a:lvl3pPr indent="-298450" lvl="2" marL="1371600" rtl="0">
              <a:spcBef>
                <a:spcPts val="1600"/>
              </a:spcBef>
              <a:spcAft>
                <a:spcPts val="0"/>
              </a:spcAft>
              <a:buSzPts val="1100"/>
              <a:buChar char="■"/>
              <a:defRPr/>
            </a:lvl3pPr>
            <a:lvl4pPr indent="-298450" lvl="3" marL="1828800" rtl="0">
              <a:spcBef>
                <a:spcPts val="1600"/>
              </a:spcBef>
              <a:spcAft>
                <a:spcPts val="0"/>
              </a:spcAft>
              <a:buSzPts val="1100"/>
              <a:buChar char="●"/>
              <a:defRPr/>
            </a:lvl4pPr>
            <a:lvl5pPr indent="-298450" lvl="4" marL="2286000" rtl="0">
              <a:spcBef>
                <a:spcPts val="1600"/>
              </a:spcBef>
              <a:spcAft>
                <a:spcPts val="0"/>
              </a:spcAft>
              <a:buSzPts val="1100"/>
              <a:buChar char="○"/>
              <a:defRPr/>
            </a:lvl5pPr>
            <a:lvl6pPr indent="-298450" lvl="5" marL="2743200" rtl="0">
              <a:spcBef>
                <a:spcPts val="1600"/>
              </a:spcBef>
              <a:spcAft>
                <a:spcPts val="0"/>
              </a:spcAft>
              <a:buSzPts val="1100"/>
              <a:buChar char="■"/>
              <a:defRPr/>
            </a:lvl6pPr>
            <a:lvl7pPr indent="-298450" lvl="6" marL="3200400" rtl="0">
              <a:spcBef>
                <a:spcPts val="1600"/>
              </a:spcBef>
              <a:spcAft>
                <a:spcPts val="0"/>
              </a:spcAft>
              <a:buSzPts val="1100"/>
              <a:buChar char="●"/>
              <a:defRPr/>
            </a:lvl7pPr>
            <a:lvl8pPr indent="-298450" lvl="7" marL="3657600" rtl="0">
              <a:spcBef>
                <a:spcPts val="1600"/>
              </a:spcBef>
              <a:spcAft>
                <a:spcPts val="0"/>
              </a:spcAft>
              <a:buSzPts val="1100"/>
              <a:buChar char="○"/>
              <a:defRPr/>
            </a:lvl8pPr>
            <a:lvl9pPr indent="-298450" lvl="8" marL="4114800" rtl="0">
              <a:spcBef>
                <a:spcPts val="1600"/>
              </a:spcBef>
              <a:spcAft>
                <a:spcPts val="1600"/>
              </a:spcAft>
              <a:buSzPts val="1100"/>
              <a:buChar char="■"/>
              <a:defRPr/>
            </a:lvl9pPr>
          </a:lstStyle>
          <a:p/>
        </p:txBody>
      </p:sp>
      <p:sp>
        <p:nvSpPr>
          <p:cNvPr id="84" name="Google Shape;84;p17"/>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85" name="Shape 85"/>
        <p:cNvGrpSpPr/>
        <p:nvPr/>
      </p:nvGrpSpPr>
      <p:grpSpPr>
        <a:xfrm>
          <a:off x="0" y="0"/>
          <a:ext cx="0" cy="0"/>
          <a:chOff x="0" y="0"/>
          <a:chExt cx="0" cy="0"/>
        </a:xfrm>
      </p:grpSpPr>
      <p:sp>
        <p:nvSpPr>
          <p:cNvPr id="86" name="Google Shape;86;p18"/>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7" name="Google Shape;87;p18"/>
          <p:cNvGrpSpPr/>
          <p:nvPr/>
        </p:nvGrpSpPr>
        <p:grpSpPr>
          <a:xfrm>
            <a:off x="830392" y="1191256"/>
            <a:ext cx="745763" cy="45826"/>
            <a:chOff x="4580561" y="2589004"/>
            <a:chExt cx="1064464" cy="25200"/>
          </a:xfrm>
        </p:grpSpPr>
        <p:sp>
          <p:nvSpPr>
            <p:cNvPr id="88" name="Google Shape;88;p18"/>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18"/>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0" name="Google Shape;90;p18"/>
          <p:cNvSpPr txBox="1"/>
          <p:nvPr>
            <p:ph type="title"/>
          </p:nvPr>
        </p:nvSpPr>
        <p:spPr>
          <a:xfrm>
            <a:off x="729450" y="1318650"/>
            <a:ext cx="7688400" cy="5352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2600"/>
              <a:buNone/>
              <a:defRPr sz="2600">
                <a:solidFill>
                  <a:schemeClr val="dk2"/>
                </a:solidFill>
              </a:defRPr>
            </a:lvl1pPr>
            <a:lvl2pPr lvl="1" rtl="0">
              <a:spcBef>
                <a:spcPts val="0"/>
              </a:spcBef>
              <a:spcAft>
                <a:spcPts val="0"/>
              </a:spcAft>
              <a:buClr>
                <a:schemeClr val="dk2"/>
              </a:buClr>
              <a:buSzPts val="2600"/>
              <a:buNone/>
              <a:defRPr sz="2600">
                <a:solidFill>
                  <a:schemeClr val="dk2"/>
                </a:solidFill>
              </a:defRPr>
            </a:lvl2pPr>
            <a:lvl3pPr lvl="2" rtl="0">
              <a:spcBef>
                <a:spcPts val="0"/>
              </a:spcBef>
              <a:spcAft>
                <a:spcPts val="0"/>
              </a:spcAft>
              <a:buClr>
                <a:schemeClr val="dk2"/>
              </a:buClr>
              <a:buSzPts val="2600"/>
              <a:buNone/>
              <a:defRPr sz="2600">
                <a:solidFill>
                  <a:schemeClr val="dk2"/>
                </a:solidFill>
              </a:defRPr>
            </a:lvl3pPr>
            <a:lvl4pPr lvl="3" rtl="0">
              <a:spcBef>
                <a:spcPts val="0"/>
              </a:spcBef>
              <a:spcAft>
                <a:spcPts val="0"/>
              </a:spcAft>
              <a:buClr>
                <a:schemeClr val="dk2"/>
              </a:buClr>
              <a:buSzPts val="2600"/>
              <a:buNone/>
              <a:defRPr sz="2600">
                <a:solidFill>
                  <a:schemeClr val="dk2"/>
                </a:solidFill>
              </a:defRPr>
            </a:lvl4pPr>
            <a:lvl5pPr lvl="4" rtl="0">
              <a:spcBef>
                <a:spcPts val="0"/>
              </a:spcBef>
              <a:spcAft>
                <a:spcPts val="0"/>
              </a:spcAft>
              <a:buClr>
                <a:schemeClr val="dk2"/>
              </a:buClr>
              <a:buSzPts val="2600"/>
              <a:buNone/>
              <a:defRPr sz="2600">
                <a:solidFill>
                  <a:schemeClr val="dk2"/>
                </a:solidFill>
              </a:defRPr>
            </a:lvl5pPr>
            <a:lvl6pPr lvl="5" rtl="0">
              <a:spcBef>
                <a:spcPts val="0"/>
              </a:spcBef>
              <a:spcAft>
                <a:spcPts val="0"/>
              </a:spcAft>
              <a:buClr>
                <a:schemeClr val="dk2"/>
              </a:buClr>
              <a:buSzPts val="2600"/>
              <a:buNone/>
              <a:defRPr sz="2600">
                <a:solidFill>
                  <a:schemeClr val="dk2"/>
                </a:solidFill>
              </a:defRPr>
            </a:lvl6pPr>
            <a:lvl7pPr lvl="6" rtl="0">
              <a:spcBef>
                <a:spcPts val="0"/>
              </a:spcBef>
              <a:spcAft>
                <a:spcPts val="0"/>
              </a:spcAft>
              <a:buClr>
                <a:schemeClr val="dk2"/>
              </a:buClr>
              <a:buSzPts val="2600"/>
              <a:buNone/>
              <a:defRPr sz="2600">
                <a:solidFill>
                  <a:schemeClr val="dk2"/>
                </a:solidFill>
              </a:defRPr>
            </a:lvl7pPr>
            <a:lvl8pPr lvl="7" rtl="0">
              <a:spcBef>
                <a:spcPts val="0"/>
              </a:spcBef>
              <a:spcAft>
                <a:spcPts val="0"/>
              </a:spcAft>
              <a:buClr>
                <a:schemeClr val="dk2"/>
              </a:buClr>
              <a:buSzPts val="2600"/>
              <a:buNone/>
              <a:defRPr sz="2600">
                <a:solidFill>
                  <a:schemeClr val="dk2"/>
                </a:solidFill>
              </a:defRPr>
            </a:lvl8pPr>
            <a:lvl9pPr lvl="8" rtl="0">
              <a:spcBef>
                <a:spcPts val="0"/>
              </a:spcBef>
              <a:spcAft>
                <a:spcPts val="0"/>
              </a:spcAft>
              <a:buClr>
                <a:schemeClr val="dk2"/>
              </a:buClr>
              <a:buSzPts val="2600"/>
              <a:buNone/>
              <a:defRPr sz="2600">
                <a:solidFill>
                  <a:schemeClr val="dk2"/>
                </a:solidFill>
              </a:defRPr>
            </a:lvl9pPr>
          </a:lstStyle>
          <a:p/>
        </p:txBody>
      </p:sp>
      <p:sp>
        <p:nvSpPr>
          <p:cNvPr id="91" name="Google Shape;91;p18"/>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92" name="Shape 92"/>
        <p:cNvGrpSpPr/>
        <p:nvPr/>
      </p:nvGrpSpPr>
      <p:grpSpPr>
        <a:xfrm>
          <a:off x="0" y="0"/>
          <a:ext cx="0" cy="0"/>
          <a:chOff x="0" y="0"/>
          <a:chExt cx="0" cy="0"/>
        </a:xfrm>
      </p:grpSpPr>
      <p:sp>
        <p:nvSpPr>
          <p:cNvPr id="93" name="Google Shape;93;p19"/>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94" name="Google Shape;94;p19"/>
          <p:cNvGrpSpPr/>
          <p:nvPr/>
        </p:nvGrpSpPr>
        <p:grpSpPr>
          <a:xfrm>
            <a:off x="830392" y="1191256"/>
            <a:ext cx="745763" cy="45826"/>
            <a:chOff x="4580561" y="2589004"/>
            <a:chExt cx="1064464" cy="25200"/>
          </a:xfrm>
        </p:grpSpPr>
        <p:sp>
          <p:nvSpPr>
            <p:cNvPr id="95" name="Google Shape;95;p19"/>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19"/>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7" name="Google Shape;97;p19"/>
          <p:cNvSpPr txBox="1"/>
          <p:nvPr>
            <p:ph type="title"/>
          </p:nvPr>
        </p:nvSpPr>
        <p:spPr>
          <a:xfrm>
            <a:off x="730000" y="1318650"/>
            <a:ext cx="3300900" cy="13815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2600"/>
              <a:buNone/>
              <a:defRPr sz="2600">
                <a:solidFill>
                  <a:schemeClr val="dk2"/>
                </a:solidFill>
              </a:defRPr>
            </a:lvl1pPr>
            <a:lvl2pPr lvl="1" rtl="0">
              <a:spcBef>
                <a:spcPts val="0"/>
              </a:spcBef>
              <a:spcAft>
                <a:spcPts val="0"/>
              </a:spcAft>
              <a:buClr>
                <a:schemeClr val="dk2"/>
              </a:buClr>
              <a:buSzPts val="2600"/>
              <a:buNone/>
              <a:defRPr sz="2600">
                <a:solidFill>
                  <a:schemeClr val="dk2"/>
                </a:solidFill>
              </a:defRPr>
            </a:lvl2pPr>
            <a:lvl3pPr lvl="2" rtl="0">
              <a:spcBef>
                <a:spcPts val="0"/>
              </a:spcBef>
              <a:spcAft>
                <a:spcPts val="0"/>
              </a:spcAft>
              <a:buClr>
                <a:schemeClr val="dk2"/>
              </a:buClr>
              <a:buSzPts val="2600"/>
              <a:buNone/>
              <a:defRPr sz="2600">
                <a:solidFill>
                  <a:schemeClr val="dk2"/>
                </a:solidFill>
              </a:defRPr>
            </a:lvl3pPr>
            <a:lvl4pPr lvl="3" rtl="0">
              <a:spcBef>
                <a:spcPts val="0"/>
              </a:spcBef>
              <a:spcAft>
                <a:spcPts val="0"/>
              </a:spcAft>
              <a:buClr>
                <a:schemeClr val="dk2"/>
              </a:buClr>
              <a:buSzPts val="2600"/>
              <a:buNone/>
              <a:defRPr sz="2600">
                <a:solidFill>
                  <a:schemeClr val="dk2"/>
                </a:solidFill>
              </a:defRPr>
            </a:lvl4pPr>
            <a:lvl5pPr lvl="4" rtl="0">
              <a:spcBef>
                <a:spcPts val="0"/>
              </a:spcBef>
              <a:spcAft>
                <a:spcPts val="0"/>
              </a:spcAft>
              <a:buClr>
                <a:schemeClr val="dk2"/>
              </a:buClr>
              <a:buSzPts val="2600"/>
              <a:buNone/>
              <a:defRPr sz="2600">
                <a:solidFill>
                  <a:schemeClr val="dk2"/>
                </a:solidFill>
              </a:defRPr>
            </a:lvl5pPr>
            <a:lvl6pPr lvl="5" rtl="0">
              <a:spcBef>
                <a:spcPts val="0"/>
              </a:spcBef>
              <a:spcAft>
                <a:spcPts val="0"/>
              </a:spcAft>
              <a:buClr>
                <a:schemeClr val="dk2"/>
              </a:buClr>
              <a:buSzPts val="2600"/>
              <a:buNone/>
              <a:defRPr sz="2600">
                <a:solidFill>
                  <a:schemeClr val="dk2"/>
                </a:solidFill>
              </a:defRPr>
            </a:lvl6pPr>
            <a:lvl7pPr lvl="6" rtl="0">
              <a:spcBef>
                <a:spcPts val="0"/>
              </a:spcBef>
              <a:spcAft>
                <a:spcPts val="0"/>
              </a:spcAft>
              <a:buClr>
                <a:schemeClr val="dk2"/>
              </a:buClr>
              <a:buSzPts val="2600"/>
              <a:buNone/>
              <a:defRPr sz="2600">
                <a:solidFill>
                  <a:schemeClr val="dk2"/>
                </a:solidFill>
              </a:defRPr>
            </a:lvl7pPr>
            <a:lvl8pPr lvl="7" rtl="0">
              <a:spcBef>
                <a:spcPts val="0"/>
              </a:spcBef>
              <a:spcAft>
                <a:spcPts val="0"/>
              </a:spcAft>
              <a:buClr>
                <a:schemeClr val="dk2"/>
              </a:buClr>
              <a:buSzPts val="2600"/>
              <a:buNone/>
              <a:defRPr sz="2600">
                <a:solidFill>
                  <a:schemeClr val="dk2"/>
                </a:solidFill>
              </a:defRPr>
            </a:lvl8pPr>
            <a:lvl9pPr lvl="8" rtl="0">
              <a:spcBef>
                <a:spcPts val="0"/>
              </a:spcBef>
              <a:spcAft>
                <a:spcPts val="0"/>
              </a:spcAft>
              <a:buClr>
                <a:schemeClr val="dk2"/>
              </a:buClr>
              <a:buSzPts val="2600"/>
              <a:buNone/>
              <a:defRPr sz="2600">
                <a:solidFill>
                  <a:schemeClr val="dk2"/>
                </a:solidFill>
              </a:defRPr>
            </a:lvl9pPr>
          </a:lstStyle>
          <a:p/>
        </p:txBody>
      </p:sp>
      <p:sp>
        <p:nvSpPr>
          <p:cNvPr id="98" name="Google Shape;98;p19"/>
          <p:cNvSpPr txBox="1"/>
          <p:nvPr>
            <p:ph idx="1" type="body"/>
          </p:nvPr>
        </p:nvSpPr>
        <p:spPr>
          <a:xfrm>
            <a:off x="721225" y="2781725"/>
            <a:ext cx="3300900" cy="1597500"/>
          </a:xfrm>
          <a:prstGeom prst="rect">
            <a:avLst/>
          </a:prstGeom>
        </p:spPr>
        <p:txBody>
          <a:bodyPr anchorCtr="0" anchor="t" bIns="91425" lIns="91425" spcFirstLastPara="1" rIns="91425" wrap="square" tIns="91425">
            <a:noAutofit/>
          </a:bodyPr>
          <a:lstStyle>
            <a:lvl1pPr indent="-311150" lvl="0" marL="457200" rtl="0">
              <a:spcBef>
                <a:spcPts val="0"/>
              </a:spcBef>
              <a:spcAft>
                <a:spcPts val="0"/>
              </a:spcAft>
              <a:buSzPts val="1300"/>
              <a:buChar char="●"/>
              <a:defRPr/>
            </a:lvl1pPr>
            <a:lvl2pPr indent="-298450" lvl="1" marL="914400" rtl="0">
              <a:spcBef>
                <a:spcPts val="1600"/>
              </a:spcBef>
              <a:spcAft>
                <a:spcPts val="0"/>
              </a:spcAft>
              <a:buSzPts val="1100"/>
              <a:buChar char="○"/>
              <a:defRPr/>
            </a:lvl2pPr>
            <a:lvl3pPr indent="-298450" lvl="2" marL="1371600" rtl="0">
              <a:spcBef>
                <a:spcPts val="1600"/>
              </a:spcBef>
              <a:spcAft>
                <a:spcPts val="0"/>
              </a:spcAft>
              <a:buSzPts val="1100"/>
              <a:buChar char="■"/>
              <a:defRPr/>
            </a:lvl3pPr>
            <a:lvl4pPr indent="-298450" lvl="3" marL="1828800" rtl="0">
              <a:spcBef>
                <a:spcPts val="1600"/>
              </a:spcBef>
              <a:spcAft>
                <a:spcPts val="0"/>
              </a:spcAft>
              <a:buSzPts val="1100"/>
              <a:buChar char="●"/>
              <a:defRPr/>
            </a:lvl4pPr>
            <a:lvl5pPr indent="-298450" lvl="4" marL="2286000" rtl="0">
              <a:spcBef>
                <a:spcPts val="1600"/>
              </a:spcBef>
              <a:spcAft>
                <a:spcPts val="0"/>
              </a:spcAft>
              <a:buSzPts val="1100"/>
              <a:buChar char="○"/>
              <a:defRPr/>
            </a:lvl5pPr>
            <a:lvl6pPr indent="-298450" lvl="5" marL="2743200" rtl="0">
              <a:spcBef>
                <a:spcPts val="1600"/>
              </a:spcBef>
              <a:spcAft>
                <a:spcPts val="0"/>
              </a:spcAft>
              <a:buSzPts val="1100"/>
              <a:buChar char="■"/>
              <a:defRPr/>
            </a:lvl6pPr>
            <a:lvl7pPr indent="-298450" lvl="6" marL="3200400" rtl="0">
              <a:spcBef>
                <a:spcPts val="1600"/>
              </a:spcBef>
              <a:spcAft>
                <a:spcPts val="0"/>
              </a:spcAft>
              <a:buSzPts val="1100"/>
              <a:buChar char="●"/>
              <a:defRPr/>
            </a:lvl7pPr>
            <a:lvl8pPr indent="-298450" lvl="7" marL="3657600" rtl="0">
              <a:spcBef>
                <a:spcPts val="1600"/>
              </a:spcBef>
              <a:spcAft>
                <a:spcPts val="0"/>
              </a:spcAft>
              <a:buSzPts val="1100"/>
              <a:buChar char="○"/>
              <a:defRPr/>
            </a:lvl8pPr>
            <a:lvl9pPr indent="-298450" lvl="8" marL="4114800" rtl="0">
              <a:spcBef>
                <a:spcPts val="1600"/>
              </a:spcBef>
              <a:spcAft>
                <a:spcPts val="1600"/>
              </a:spcAft>
              <a:buSzPts val="1100"/>
              <a:buChar char="■"/>
              <a:defRPr/>
            </a:lvl9pPr>
          </a:lstStyle>
          <a:p/>
        </p:txBody>
      </p:sp>
      <p:sp>
        <p:nvSpPr>
          <p:cNvPr id="99" name="Google Shape;99;p19"/>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100" name="Shape 100"/>
        <p:cNvGrpSpPr/>
        <p:nvPr/>
      </p:nvGrpSpPr>
      <p:grpSpPr>
        <a:xfrm>
          <a:off x="0" y="0"/>
          <a:ext cx="0" cy="0"/>
          <a:chOff x="0" y="0"/>
          <a:chExt cx="0" cy="0"/>
        </a:xfrm>
      </p:grpSpPr>
      <p:grpSp>
        <p:nvGrpSpPr>
          <p:cNvPr id="101" name="Google Shape;101;p20"/>
          <p:cNvGrpSpPr/>
          <p:nvPr/>
        </p:nvGrpSpPr>
        <p:grpSpPr>
          <a:xfrm>
            <a:off x="830392" y="4169130"/>
            <a:ext cx="745763" cy="45826"/>
            <a:chOff x="4580561" y="2589004"/>
            <a:chExt cx="1064464" cy="25200"/>
          </a:xfrm>
        </p:grpSpPr>
        <p:sp>
          <p:nvSpPr>
            <p:cNvPr id="102" name="Google Shape;102;p20"/>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20"/>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4" name="Google Shape;104;p20"/>
          <p:cNvSpPr txBox="1"/>
          <p:nvPr>
            <p:ph type="title"/>
          </p:nvPr>
        </p:nvSpPr>
        <p:spPr>
          <a:xfrm>
            <a:off x="729450" y="864300"/>
            <a:ext cx="7021200" cy="2985000"/>
          </a:xfrm>
          <a:prstGeom prst="rect">
            <a:avLst/>
          </a:prstGeom>
        </p:spPr>
        <p:txBody>
          <a:bodyPr anchorCtr="0" anchor="ctr" bIns="91425" lIns="91425" spcFirstLastPara="1" rIns="91425" wrap="square" tIns="91425">
            <a:noAutofit/>
          </a:bodyPr>
          <a:lstStyle>
            <a:lvl1pPr lvl="0" rtl="0">
              <a:spcBef>
                <a:spcPts val="0"/>
              </a:spcBef>
              <a:spcAft>
                <a:spcPts val="0"/>
              </a:spcAft>
              <a:buClr>
                <a:schemeClr val="lt1"/>
              </a:buClr>
              <a:buSzPts val="3600"/>
              <a:buNone/>
              <a:defRPr sz="3600">
                <a:solidFill>
                  <a:schemeClr val="lt1"/>
                </a:solidFill>
              </a:defRPr>
            </a:lvl1pPr>
            <a:lvl2pPr lvl="1" rtl="0">
              <a:spcBef>
                <a:spcPts val="0"/>
              </a:spcBef>
              <a:spcAft>
                <a:spcPts val="0"/>
              </a:spcAft>
              <a:buClr>
                <a:schemeClr val="lt1"/>
              </a:buClr>
              <a:buSzPts val="3600"/>
              <a:buNone/>
              <a:defRPr sz="3600">
                <a:solidFill>
                  <a:schemeClr val="lt1"/>
                </a:solidFill>
              </a:defRPr>
            </a:lvl2pPr>
            <a:lvl3pPr lvl="2" rtl="0">
              <a:spcBef>
                <a:spcPts val="0"/>
              </a:spcBef>
              <a:spcAft>
                <a:spcPts val="0"/>
              </a:spcAft>
              <a:buClr>
                <a:schemeClr val="lt1"/>
              </a:buClr>
              <a:buSzPts val="3600"/>
              <a:buNone/>
              <a:defRPr sz="3600">
                <a:solidFill>
                  <a:schemeClr val="lt1"/>
                </a:solidFill>
              </a:defRPr>
            </a:lvl3pPr>
            <a:lvl4pPr lvl="3" rtl="0">
              <a:spcBef>
                <a:spcPts val="0"/>
              </a:spcBef>
              <a:spcAft>
                <a:spcPts val="0"/>
              </a:spcAft>
              <a:buClr>
                <a:schemeClr val="lt1"/>
              </a:buClr>
              <a:buSzPts val="3600"/>
              <a:buNone/>
              <a:defRPr sz="3600">
                <a:solidFill>
                  <a:schemeClr val="lt1"/>
                </a:solidFill>
              </a:defRPr>
            </a:lvl4pPr>
            <a:lvl5pPr lvl="4" rtl="0">
              <a:spcBef>
                <a:spcPts val="0"/>
              </a:spcBef>
              <a:spcAft>
                <a:spcPts val="0"/>
              </a:spcAft>
              <a:buClr>
                <a:schemeClr val="lt1"/>
              </a:buClr>
              <a:buSzPts val="3600"/>
              <a:buNone/>
              <a:defRPr sz="3600">
                <a:solidFill>
                  <a:schemeClr val="lt1"/>
                </a:solidFill>
              </a:defRPr>
            </a:lvl5pPr>
            <a:lvl6pPr lvl="5" rtl="0">
              <a:spcBef>
                <a:spcPts val="0"/>
              </a:spcBef>
              <a:spcAft>
                <a:spcPts val="0"/>
              </a:spcAft>
              <a:buClr>
                <a:schemeClr val="lt1"/>
              </a:buClr>
              <a:buSzPts val="3600"/>
              <a:buNone/>
              <a:defRPr sz="3600">
                <a:solidFill>
                  <a:schemeClr val="lt1"/>
                </a:solidFill>
              </a:defRPr>
            </a:lvl6pPr>
            <a:lvl7pPr lvl="6" rtl="0">
              <a:spcBef>
                <a:spcPts val="0"/>
              </a:spcBef>
              <a:spcAft>
                <a:spcPts val="0"/>
              </a:spcAft>
              <a:buClr>
                <a:schemeClr val="lt1"/>
              </a:buClr>
              <a:buSzPts val="3600"/>
              <a:buNone/>
              <a:defRPr sz="3600">
                <a:solidFill>
                  <a:schemeClr val="lt1"/>
                </a:solidFill>
              </a:defRPr>
            </a:lvl7pPr>
            <a:lvl8pPr lvl="7" rtl="0">
              <a:spcBef>
                <a:spcPts val="0"/>
              </a:spcBef>
              <a:spcAft>
                <a:spcPts val="0"/>
              </a:spcAft>
              <a:buClr>
                <a:schemeClr val="lt1"/>
              </a:buClr>
              <a:buSzPts val="3600"/>
              <a:buNone/>
              <a:defRPr sz="3600">
                <a:solidFill>
                  <a:schemeClr val="lt1"/>
                </a:solidFill>
              </a:defRPr>
            </a:lvl8pPr>
            <a:lvl9pPr lvl="8" rtl="0">
              <a:spcBef>
                <a:spcPts val="0"/>
              </a:spcBef>
              <a:spcAft>
                <a:spcPts val="0"/>
              </a:spcAft>
              <a:buClr>
                <a:schemeClr val="lt1"/>
              </a:buClr>
              <a:buSzPts val="3600"/>
              <a:buNone/>
              <a:defRPr sz="3600">
                <a:solidFill>
                  <a:schemeClr val="lt1"/>
                </a:solidFill>
              </a:defRPr>
            </a:lvl9pPr>
          </a:lstStyle>
          <a:p/>
        </p:txBody>
      </p:sp>
      <p:sp>
        <p:nvSpPr>
          <p:cNvPr id="105" name="Google Shape;105;p20"/>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106" name="Shape 106"/>
        <p:cNvGrpSpPr/>
        <p:nvPr/>
      </p:nvGrpSpPr>
      <p:grpSpPr>
        <a:xfrm>
          <a:off x="0" y="0"/>
          <a:ext cx="0" cy="0"/>
          <a:chOff x="0" y="0"/>
          <a:chExt cx="0" cy="0"/>
        </a:xfrm>
      </p:grpSpPr>
      <p:sp>
        <p:nvSpPr>
          <p:cNvPr id="107" name="Google Shape;107;p21"/>
          <p:cNvSpPr/>
          <p:nvPr/>
        </p:nvSpPr>
        <p:spPr>
          <a:xfrm>
            <a:off x="0" y="0"/>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08" name="Google Shape;108;p21"/>
          <p:cNvGrpSpPr/>
          <p:nvPr/>
        </p:nvGrpSpPr>
        <p:grpSpPr>
          <a:xfrm>
            <a:off x="830392" y="1191256"/>
            <a:ext cx="745763" cy="45826"/>
            <a:chOff x="4580561" y="2589004"/>
            <a:chExt cx="1064464" cy="25200"/>
          </a:xfrm>
        </p:grpSpPr>
        <p:sp>
          <p:nvSpPr>
            <p:cNvPr id="109" name="Google Shape;109;p21"/>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21"/>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1" name="Google Shape;111;p21"/>
          <p:cNvSpPr txBox="1"/>
          <p:nvPr>
            <p:ph type="title"/>
          </p:nvPr>
        </p:nvSpPr>
        <p:spPr>
          <a:xfrm>
            <a:off x="730000" y="1318650"/>
            <a:ext cx="3300900" cy="16872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2600"/>
              <a:buNone/>
              <a:defRPr sz="2600">
                <a:solidFill>
                  <a:schemeClr val="dk2"/>
                </a:solidFill>
              </a:defRPr>
            </a:lvl1pPr>
            <a:lvl2pPr lvl="1" rtl="0">
              <a:spcBef>
                <a:spcPts val="0"/>
              </a:spcBef>
              <a:spcAft>
                <a:spcPts val="0"/>
              </a:spcAft>
              <a:buClr>
                <a:schemeClr val="dk2"/>
              </a:buClr>
              <a:buSzPts val="2600"/>
              <a:buNone/>
              <a:defRPr sz="2600">
                <a:solidFill>
                  <a:schemeClr val="dk2"/>
                </a:solidFill>
              </a:defRPr>
            </a:lvl2pPr>
            <a:lvl3pPr lvl="2" rtl="0">
              <a:spcBef>
                <a:spcPts val="0"/>
              </a:spcBef>
              <a:spcAft>
                <a:spcPts val="0"/>
              </a:spcAft>
              <a:buClr>
                <a:schemeClr val="dk2"/>
              </a:buClr>
              <a:buSzPts val="2600"/>
              <a:buNone/>
              <a:defRPr sz="2600">
                <a:solidFill>
                  <a:schemeClr val="dk2"/>
                </a:solidFill>
              </a:defRPr>
            </a:lvl3pPr>
            <a:lvl4pPr lvl="3" rtl="0">
              <a:spcBef>
                <a:spcPts val="0"/>
              </a:spcBef>
              <a:spcAft>
                <a:spcPts val="0"/>
              </a:spcAft>
              <a:buClr>
                <a:schemeClr val="dk2"/>
              </a:buClr>
              <a:buSzPts val="2600"/>
              <a:buNone/>
              <a:defRPr sz="2600">
                <a:solidFill>
                  <a:schemeClr val="dk2"/>
                </a:solidFill>
              </a:defRPr>
            </a:lvl4pPr>
            <a:lvl5pPr lvl="4" rtl="0">
              <a:spcBef>
                <a:spcPts val="0"/>
              </a:spcBef>
              <a:spcAft>
                <a:spcPts val="0"/>
              </a:spcAft>
              <a:buClr>
                <a:schemeClr val="dk2"/>
              </a:buClr>
              <a:buSzPts val="2600"/>
              <a:buNone/>
              <a:defRPr sz="2600">
                <a:solidFill>
                  <a:schemeClr val="dk2"/>
                </a:solidFill>
              </a:defRPr>
            </a:lvl5pPr>
            <a:lvl6pPr lvl="5" rtl="0">
              <a:spcBef>
                <a:spcPts val="0"/>
              </a:spcBef>
              <a:spcAft>
                <a:spcPts val="0"/>
              </a:spcAft>
              <a:buClr>
                <a:schemeClr val="dk2"/>
              </a:buClr>
              <a:buSzPts val="2600"/>
              <a:buNone/>
              <a:defRPr sz="2600">
                <a:solidFill>
                  <a:schemeClr val="dk2"/>
                </a:solidFill>
              </a:defRPr>
            </a:lvl6pPr>
            <a:lvl7pPr lvl="6" rtl="0">
              <a:spcBef>
                <a:spcPts val="0"/>
              </a:spcBef>
              <a:spcAft>
                <a:spcPts val="0"/>
              </a:spcAft>
              <a:buClr>
                <a:schemeClr val="dk2"/>
              </a:buClr>
              <a:buSzPts val="2600"/>
              <a:buNone/>
              <a:defRPr sz="2600">
                <a:solidFill>
                  <a:schemeClr val="dk2"/>
                </a:solidFill>
              </a:defRPr>
            </a:lvl7pPr>
            <a:lvl8pPr lvl="7" rtl="0">
              <a:spcBef>
                <a:spcPts val="0"/>
              </a:spcBef>
              <a:spcAft>
                <a:spcPts val="0"/>
              </a:spcAft>
              <a:buClr>
                <a:schemeClr val="dk2"/>
              </a:buClr>
              <a:buSzPts val="2600"/>
              <a:buNone/>
              <a:defRPr sz="2600">
                <a:solidFill>
                  <a:schemeClr val="dk2"/>
                </a:solidFill>
              </a:defRPr>
            </a:lvl8pPr>
            <a:lvl9pPr lvl="8" rtl="0">
              <a:spcBef>
                <a:spcPts val="0"/>
              </a:spcBef>
              <a:spcAft>
                <a:spcPts val="0"/>
              </a:spcAft>
              <a:buClr>
                <a:schemeClr val="dk2"/>
              </a:buClr>
              <a:buSzPts val="2600"/>
              <a:buNone/>
              <a:defRPr sz="2600">
                <a:solidFill>
                  <a:schemeClr val="dk2"/>
                </a:solidFill>
              </a:defRPr>
            </a:lvl9pPr>
          </a:lstStyle>
          <a:p/>
        </p:txBody>
      </p:sp>
      <p:sp>
        <p:nvSpPr>
          <p:cNvPr id="112" name="Google Shape;112;p21"/>
          <p:cNvSpPr txBox="1"/>
          <p:nvPr>
            <p:ph idx="1" type="subTitle"/>
          </p:nvPr>
        </p:nvSpPr>
        <p:spPr>
          <a:xfrm>
            <a:off x="724950" y="3161525"/>
            <a:ext cx="3300900" cy="7590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600"/>
              <a:buNone/>
              <a:defRPr sz="1600"/>
            </a:lvl1pPr>
            <a:lvl2pPr lvl="1" rtl="0">
              <a:lnSpc>
                <a:spcPct val="100000"/>
              </a:lnSpc>
              <a:spcBef>
                <a:spcPts val="0"/>
              </a:spcBef>
              <a:spcAft>
                <a:spcPts val="0"/>
              </a:spcAft>
              <a:buSzPts val="1600"/>
              <a:buNone/>
              <a:defRPr sz="1600"/>
            </a:lvl2pPr>
            <a:lvl3pPr lvl="2" rtl="0">
              <a:lnSpc>
                <a:spcPct val="100000"/>
              </a:lnSpc>
              <a:spcBef>
                <a:spcPts val="0"/>
              </a:spcBef>
              <a:spcAft>
                <a:spcPts val="0"/>
              </a:spcAft>
              <a:buSzPts val="1600"/>
              <a:buNone/>
              <a:defRPr sz="1600"/>
            </a:lvl3pPr>
            <a:lvl4pPr lvl="3" rtl="0">
              <a:lnSpc>
                <a:spcPct val="100000"/>
              </a:lnSpc>
              <a:spcBef>
                <a:spcPts val="0"/>
              </a:spcBef>
              <a:spcAft>
                <a:spcPts val="0"/>
              </a:spcAft>
              <a:buSzPts val="1600"/>
              <a:buNone/>
              <a:defRPr sz="1600"/>
            </a:lvl4pPr>
            <a:lvl5pPr lvl="4" rtl="0">
              <a:lnSpc>
                <a:spcPct val="100000"/>
              </a:lnSpc>
              <a:spcBef>
                <a:spcPts val="0"/>
              </a:spcBef>
              <a:spcAft>
                <a:spcPts val="0"/>
              </a:spcAft>
              <a:buSzPts val="1600"/>
              <a:buNone/>
              <a:defRPr sz="1600"/>
            </a:lvl5pPr>
            <a:lvl6pPr lvl="5" rtl="0">
              <a:lnSpc>
                <a:spcPct val="100000"/>
              </a:lnSpc>
              <a:spcBef>
                <a:spcPts val="0"/>
              </a:spcBef>
              <a:spcAft>
                <a:spcPts val="0"/>
              </a:spcAft>
              <a:buSzPts val="1600"/>
              <a:buNone/>
              <a:defRPr sz="1600"/>
            </a:lvl6pPr>
            <a:lvl7pPr lvl="6" rtl="0">
              <a:lnSpc>
                <a:spcPct val="100000"/>
              </a:lnSpc>
              <a:spcBef>
                <a:spcPts val="0"/>
              </a:spcBef>
              <a:spcAft>
                <a:spcPts val="0"/>
              </a:spcAft>
              <a:buSzPts val="1600"/>
              <a:buNone/>
              <a:defRPr sz="1600"/>
            </a:lvl7pPr>
            <a:lvl8pPr lvl="7" rtl="0">
              <a:lnSpc>
                <a:spcPct val="100000"/>
              </a:lnSpc>
              <a:spcBef>
                <a:spcPts val="0"/>
              </a:spcBef>
              <a:spcAft>
                <a:spcPts val="0"/>
              </a:spcAft>
              <a:buSzPts val="1600"/>
              <a:buNone/>
              <a:defRPr sz="1600"/>
            </a:lvl8pPr>
            <a:lvl9pPr lvl="8" rtl="0">
              <a:lnSpc>
                <a:spcPct val="100000"/>
              </a:lnSpc>
              <a:spcBef>
                <a:spcPts val="0"/>
              </a:spcBef>
              <a:spcAft>
                <a:spcPts val="0"/>
              </a:spcAft>
              <a:buSzPts val="1600"/>
              <a:buNone/>
              <a:defRPr sz="1600"/>
            </a:lvl9pPr>
          </a:lstStyle>
          <a:p/>
        </p:txBody>
      </p:sp>
      <p:sp>
        <p:nvSpPr>
          <p:cNvPr id="113" name="Google Shape;113;p21"/>
          <p:cNvSpPr txBox="1"/>
          <p:nvPr>
            <p:ph idx="2" type="body"/>
          </p:nvPr>
        </p:nvSpPr>
        <p:spPr>
          <a:xfrm>
            <a:off x="5174225" y="1352625"/>
            <a:ext cx="3374400" cy="3025500"/>
          </a:xfrm>
          <a:prstGeom prst="rect">
            <a:avLst/>
          </a:prstGeom>
        </p:spPr>
        <p:txBody>
          <a:bodyPr anchorCtr="0" anchor="t" bIns="91425" lIns="91425" spcFirstLastPara="1" rIns="91425" wrap="square" tIns="91425">
            <a:noAutofit/>
          </a:bodyPr>
          <a:lstStyle>
            <a:lvl1pPr indent="-311150" lvl="0" marL="457200" rtl="0">
              <a:spcBef>
                <a:spcPts val="0"/>
              </a:spcBef>
              <a:spcAft>
                <a:spcPts val="0"/>
              </a:spcAft>
              <a:buSzPts val="1300"/>
              <a:buChar char="●"/>
              <a:defRPr/>
            </a:lvl1pPr>
            <a:lvl2pPr indent="-298450" lvl="1" marL="914400" rtl="0">
              <a:spcBef>
                <a:spcPts val="1600"/>
              </a:spcBef>
              <a:spcAft>
                <a:spcPts val="0"/>
              </a:spcAft>
              <a:buSzPts val="1100"/>
              <a:buChar char="○"/>
              <a:defRPr/>
            </a:lvl2pPr>
            <a:lvl3pPr indent="-298450" lvl="2" marL="1371600" rtl="0">
              <a:spcBef>
                <a:spcPts val="1600"/>
              </a:spcBef>
              <a:spcAft>
                <a:spcPts val="0"/>
              </a:spcAft>
              <a:buSzPts val="1100"/>
              <a:buChar char="■"/>
              <a:defRPr/>
            </a:lvl3pPr>
            <a:lvl4pPr indent="-298450" lvl="3" marL="1828800" rtl="0">
              <a:spcBef>
                <a:spcPts val="1600"/>
              </a:spcBef>
              <a:spcAft>
                <a:spcPts val="0"/>
              </a:spcAft>
              <a:buSzPts val="1100"/>
              <a:buChar char="●"/>
              <a:defRPr/>
            </a:lvl4pPr>
            <a:lvl5pPr indent="-298450" lvl="4" marL="2286000" rtl="0">
              <a:spcBef>
                <a:spcPts val="1600"/>
              </a:spcBef>
              <a:spcAft>
                <a:spcPts val="0"/>
              </a:spcAft>
              <a:buSzPts val="1100"/>
              <a:buChar char="○"/>
              <a:defRPr/>
            </a:lvl5pPr>
            <a:lvl6pPr indent="-298450" lvl="5" marL="2743200" rtl="0">
              <a:spcBef>
                <a:spcPts val="1600"/>
              </a:spcBef>
              <a:spcAft>
                <a:spcPts val="0"/>
              </a:spcAft>
              <a:buSzPts val="1100"/>
              <a:buChar char="■"/>
              <a:defRPr/>
            </a:lvl6pPr>
            <a:lvl7pPr indent="-298450" lvl="6" marL="3200400" rtl="0">
              <a:spcBef>
                <a:spcPts val="1600"/>
              </a:spcBef>
              <a:spcAft>
                <a:spcPts val="0"/>
              </a:spcAft>
              <a:buSzPts val="1100"/>
              <a:buChar char="●"/>
              <a:defRPr/>
            </a:lvl7pPr>
            <a:lvl8pPr indent="-298450" lvl="7" marL="3657600" rtl="0">
              <a:spcBef>
                <a:spcPts val="1600"/>
              </a:spcBef>
              <a:spcAft>
                <a:spcPts val="0"/>
              </a:spcAft>
              <a:buSzPts val="1100"/>
              <a:buChar char="○"/>
              <a:defRPr/>
            </a:lvl8pPr>
            <a:lvl9pPr indent="-298450" lvl="8" marL="4114800" rtl="0">
              <a:spcBef>
                <a:spcPts val="1600"/>
              </a:spcBef>
              <a:spcAft>
                <a:spcPts val="1600"/>
              </a:spcAft>
              <a:buSzPts val="1100"/>
              <a:buChar char="■"/>
              <a:defRPr/>
            </a:lvl9pPr>
          </a:lstStyle>
          <a:p/>
        </p:txBody>
      </p:sp>
      <p:sp>
        <p:nvSpPr>
          <p:cNvPr id="114" name="Google Shape;114;p21"/>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115" name="Shape 115"/>
        <p:cNvGrpSpPr/>
        <p:nvPr/>
      </p:nvGrpSpPr>
      <p:grpSpPr>
        <a:xfrm>
          <a:off x="0" y="0"/>
          <a:ext cx="0" cy="0"/>
          <a:chOff x="0" y="0"/>
          <a:chExt cx="0" cy="0"/>
        </a:xfrm>
      </p:grpSpPr>
      <p:sp>
        <p:nvSpPr>
          <p:cNvPr id="116" name="Google Shape;116;p22"/>
          <p:cNvSpPr txBox="1"/>
          <p:nvPr>
            <p:ph idx="1" type="body"/>
          </p:nvPr>
        </p:nvSpPr>
        <p:spPr>
          <a:xfrm>
            <a:off x="724950" y="4372551"/>
            <a:ext cx="7697400" cy="460500"/>
          </a:xfrm>
          <a:prstGeom prst="rect">
            <a:avLst/>
          </a:prstGeom>
        </p:spPr>
        <p:txBody>
          <a:bodyPr anchorCtr="0" anchor="ctr" bIns="91425" lIns="91425" spcFirstLastPara="1" rIns="91425" wrap="square" tIns="91425">
            <a:noAutofit/>
          </a:bodyPr>
          <a:lstStyle>
            <a:lvl1pPr indent="-228600" lvl="0" marL="457200" rtl="0">
              <a:lnSpc>
                <a:spcPct val="100000"/>
              </a:lnSpc>
              <a:spcBef>
                <a:spcPts val="0"/>
              </a:spcBef>
              <a:spcAft>
                <a:spcPts val="0"/>
              </a:spcAft>
              <a:buSzPts val="1300"/>
              <a:buNone/>
              <a:defRPr/>
            </a:lvl1pPr>
          </a:lstStyle>
          <a:p/>
        </p:txBody>
      </p:sp>
      <p:sp>
        <p:nvSpPr>
          <p:cNvPr id="117" name="Google Shape;117;p22"/>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118" name="Shape 118"/>
        <p:cNvGrpSpPr/>
        <p:nvPr/>
      </p:nvGrpSpPr>
      <p:grpSpPr>
        <a:xfrm>
          <a:off x="0" y="0"/>
          <a:ext cx="0" cy="0"/>
          <a:chOff x="0" y="0"/>
          <a:chExt cx="0" cy="0"/>
        </a:xfrm>
      </p:grpSpPr>
      <p:grpSp>
        <p:nvGrpSpPr>
          <p:cNvPr id="119" name="Google Shape;119;p23"/>
          <p:cNvGrpSpPr/>
          <p:nvPr/>
        </p:nvGrpSpPr>
        <p:grpSpPr>
          <a:xfrm>
            <a:off x="830392" y="4169130"/>
            <a:ext cx="745763" cy="45826"/>
            <a:chOff x="4580561" y="2589004"/>
            <a:chExt cx="1064464" cy="25200"/>
          </a:xfrm>
        </p:grpSpPr>
        <p:sp>
          <p:nvSpPr>
            <p:cNvPr id="120" name="Google Shape;120;p23"/>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23"/>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2" name="Google Shape;122;p23"/>
          <p:cNvSpPr txBox="1"/>
          <p:nvPr>
            <p:ph hasCustomPrompt="1" type="title"/>
          </p:nvPr>
        </p:nvSpPr>
        <p:spPr>
          <a:xfrm>
            <a:off x="729450" y="733950"/>
            <a:ext cx="7688400" cy="12447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lt1"/>
              </a:buClr>
              <a:buSzPts val="8000"/>
              <a:buNone/>
              <a:defRPr sz="8000">
                <a:solidFill>
                  <a:schemeClr val="lt1"/>
                </a:solidFill>
              </a:defRPr>
            </a:lvl1pPr>
            <a:lvl2pPr lvl="1" rtl="0">
              <a:spcBef>
                <a:spcPts val="0"/>
              </a:spcBef>
              <a:spcAft>
                <a:spcPts val="0"/>
              </a:spcAft>
              <a:buClr>
                <a:schemeClr val="lt1"/>
              </a:buClr>
              <a:buSzPts val="8000"/>
              <a:buNone/>
              <a:defRPr sz="8000">
                <a:solidFill>
                  <a:schemeClr val="lt1"/>
                </a:solidFill>
              </a:defRPr>
            </a:lvl2pPr>
            <a:lvl3pPr lvl="2" rtl="0">
              <a:spcBef>
                <a:spcPts val="0"/>
              </a:spcBef>
              <a:spcAft>
                <a:spcPts val="0"/>
              </a:spcAft>
              <a:buClr>
                <a:schemeClr val="lt1"/>
              </a:buClr>
              <a:buSzPts val="8000"/>
              <a:buNone/>
              <a:defRPr sz="8000">
                <a:solidFill>
                  <a:schemeClr val="lt1"/>
                </a:solidFill>
              </a:defRPr>
            </a:lvl3pPr>
            <a:lvl4pPr lvl="3" rtl="0">
              <a:spcBef>
                <a:spcPts val="0"/>
              </a:spcBef>
              <a:spcAft>
                <a:spcPts val="0"/>
              </a:spcAft>
              <a:buClr>
                <a:schemeClr val="lt1"/>
              </a:buClr>
              <a:buSzPts val="8000"/>
              <a:buNone/>
              <a:defRPr sz="8000">
                <a:solidFill>
                  <a:schemeClr val="lt1"/>
                </a:solidFill>
              </a:defRPr>
            </a:lvl4pPr>
            <a:lvl5pPr lvl="4" rtl="0">
              <a:spcBef>
                <a:spcPts val="0"/>
              </a:spcBef>
              <a:spcAft>
                <a:spcPts val="0"/>
              </a:spcAft>
              <a:buClr>
                <a:schemeClr val="lt1"/>
              </a:buClr>
              <a:buSzPts val="8000"/>
              <a:buNone/>
              <a:defRPr sz="8000">
                <a:solidFill>
                  <a:schemeClr val="lt1"/>
                </a:solidFill>
              </a:defRPr>
            </a:lvl5pPr>
            <a:lvl6pPr lvl="5" rtl="0">
              <a:spcBef>
                <a:spcPts val="0"/>
              </a:spcBef>
              <a:spcAft>
                <a:spcPts val="0"/>
              </a:spcAft>
              <a:buClr>
                <a:schemeClr val="lt1"/>
              </a:buClr>
              <a:buSzPts val="8000"/>
              <a:buNone/>
              <a:defRPr sz="8000">
                <a:solidFill>
                  <a:schemeClr val="lt1"/>
                </a:solidFill>
              </a:defRPr>
            </a:lvl6pPr>
            <a:lvl7pPr lvl="6" rtl="0">
              <a:spcBef>
                <a:spcPts val="0"/>
              </a:spcBef>
              <a:spcAft>
                <a:spcPts val="0"/>
              </a:spcAft>
              <a:buClr>
                <a:schemeClr val="lt1"/>
              </a:buClr>
              <a:buSzPts val="8000"/>
              <a:buNone/>
              <a:defRPr sz="8000">
                <a:solidFill>
                  <a:schemeClr val="lt1"/>
                </a:solidFill>
              </a:defRPr>
            </a:lvl7pPr>
            <a:lvl8pPr lvl="7" rtl="0">
              <a:spcBef>
                <a:spcPts val="0"/>
              </a:spcBef>
              <a:spcAft>
                <a:spcPts val="0"/>
              </a:spcAft>
              <a:buClr>
                <a:schemeClr val="lt1"/>
              </a:buClr>
              <a:buSzPts val="8000"/>
              <a:buNone/>
              <a:defRPr sz="8000">
                <a:solidFill>
                  <a:schemeClr val="lt1"/>
                </a:solidFill>
              </a:defRPr>
            </a:lvl8pPr>
            <a:lvl9pPr lvl="8" rtl="0">
              <a:spcBef>
                <a:spcPts val="0"/>
              </a:spcBef>
              <a:spcAft>
                <a:spcPts val="0"/>
              </a:spcAft>
              <a:buClr>
                <a:schemeClr val="lt1"/>
              </a:buClr>
              <a:buSzPts val="8000"/>
              <a:buNone/>
              <a:defRPr sz="8000">
                <a:solidFill>
                  <a:schemeClr val="lt1"/>
                </a:solidFill>
              </a:defRPr>
            </a:lvl9pPr>
          </a:lstStyle>
          <a:p>
            <a:r>
              <a:t>xx%</a:t>
            </a:r>
          </a:p>
        </p:txBody>
      </p:sp>
      <p:sp>
        <p:nvSpPr>
          <p:cNvPr id="123" name="Google Shape;123;p23"/>
          <p:cNvSpPr txBox="1"/>
          <p:nvPr>
            <p:ph idx="1" type="body"/>
          </p:nvPr>
        </p:nvSpPr>
        <p:spPr>
          <a:xfrm>
            <a:off x="729450" y="2272888"/>
            <a:ext cx="7688400" cy="1580400"/>
          </a:xfrm>
          <a:prstGeom prst="rect">
            <a:avLst/>
          </a:prstGeom>
        </p:spPr>
        <p:txBody>
          <a:bodyPr anchorCtr="0" anchor="t" bIns="91425" lIns="91425" spcFirstLastPara="1" rIns="91425" wrap="square" tIns="91425">
            <a:noAutofit/>
          </a:bodyPr>
          <a:lstStyle>
            <a:lvl1pPr indent="-311150" lvl="0" marL="457200" rtl="0">
              <a:spcBef>
                <a:spcPts val="0"/>
              </a:spcBef>
              <a:spcAft>
                <a:spcPts val="0"/>
              </a:spcAft>
              <a:buClr>
                <a:schemeClr val="lt1"/>
              </a:buClr>
              <a:buSzPts val="1300"/>
              <a:buChar char="●"/>
              <a:defRPr>
                <a:solidFill>
                  <a:schemeClr val="lt1"/>
                </a:solidFill>
              </a:defRPr>
            </a:lvl1pPr>
            <a:lvl2pPr indent="-298450" lvl="1" marL="914400" rtl="0">
              <a:spcBef>
                <a:spcPts val="1600"/>
              </a:spcBef>
              <a:spcAft>
                <a:spcPts val="0"/>
              </a:spcAft>
              <a:buClr>
                <a:schemeClr val="lt1"/>
              </a:buClr>
              <a:buSzPts val="1100"/>
              <a:buChar char="○"/>
              <a:defRPr>
                <a:solidFill>
                  <a:schemeClr val="lt1"/>
                </a:solidFill>
              </a:defRPr>
            </a:lvl2pPr>
            <a:lvl3pPr indent="-298450" lvl="2" marL="1371600" rtl="0">
              <a:spcBef>
                <a:spcPts val="1600"/>
              </a:spcBef>
              <a:spcAft>
                <a:spcPts val="0"/>
              </a:spcAft>
              <a:buClr>
                <a:schemeClr val="lt1"/>
              </a:buClr>
              <a:buSzPts val="1100"/>
              <a:buChar char="■"/>
              <a:defRPr>
                <a:solidFill>
                  <a:schemeClr val="lt1"/>
                </a:solidFill>
              </a:defRPr>
            </a:lvl3pPr>
            <a:lvl4pPr indent="-298450" lvl="3" marL="1828800" rtl="0">
              <a:spcBef>
                <a:spcPts val="1600"/>
              </a:spcBef>
              <a:spcAft>
                <a:spcPts val="0"/>
              </a:spcAft>
              <a:buClr>
                <a:schemeClr val="lt1"/>
              </a:buClr>
              <a:buSzPts val="1100"/>
              <a:buChar char="●"/>
              <a:defRPr>
                <a:solidFill>
                  <a:schemeClr val="lt1"/>
                </a:solidFill>
              </a:defRPr>
            </a:lvl4pPr>
            <a:lvl5pPr indent="-298450" lvl="4" marL="2286000" rtl="0">
              <a:spcBef>
                <a:spcPts val="1600"/>
              </a:spcBef>
              <a:spcAft>
                <a:spcPts val="0"/>
              </a:spcAft>
              <a:buClr>
                <a:schemeClr val="lt1"/>
              </a:buClr>
              <a:buSzPts val="1100"/>
              <a:buChar char="○"/>
              <a:defRPr>
                <a:solidFill>
                  <a:schemeClr val="lt1"/>
                </a:solidFill>
              </a:defRPr>
            </a:lvl5pPr>
            <a:lvl6pPr indent="-298450" lvl="5" marL="2743200" rtl="0">
              <a:spcBef>
                <a:spcPts val="1600"/>
              </a:spcBef>
              <a:spcAft>
                <a:spcPts val="0"/>
              </a:spcAft>
              <a:buClr>
                <a:schemeClr val="lt1"/>
              </a:buClr>
              <a:buSzPts val="1100"/>
              <a:buChar char="■"/>
              <a:defRPr>
                <a:solidFill>
                  <a:schemeClr val="lt1"/>
                </a:solidFill>
              </a:defRPr>
            </a:lvl6pPr>
            <a:lvl7pPr indent="-298450" lvl="6" marL="3200400" rtl="0">
              <a:spcBef>
                <a:spcPts val="1600"/>
              </a:spcBef>
              <a:spcAft>
                <a:spcPts val="0"/>
              </a:spcAft>
              <a:buClr>
                <a:schemeClr val="lt1"/>
              </a:buClr>
              <a:buSzPts val="1100"/>
              <a:buChar char="●"/>
              <a:defRPr>
                <a:solidFill>
                  <a:schemeClr val="lt1"/>
                </a:solidFill>
              </a:defRPr>
            </a:lvl7pPr>
            <a:lvl8pPr indent="-298450" lvl="7" marL="3657600" rtl="0">
              <a:spcBef>
                <a:spcPts val="1600"/>
              </a:spcBef>
              <a:spcAft>
                <a:spcPts val="0"/>
              </a:spcAft>
              <a:buClr>
                <a:schemeClr val="lt1"/>
              </a:buClr>
              <a:buSzPts val="1100"/>
              <a:buChar char="○"/>
              <a:defRPr>
                <a:solidFill>
                  <a:schemeClr val="lt1"/>
                </a:solidFill>
              </a:defRPr>
            </a:lvl8pPr>
            <a:lvl9pPr indent="-298450" lvl="8" marL="4114800" rtl="0">
              <a:spcBef>
                <a:spcPts val="1600"/>
              </a:spcBef>
              <a:spcAft>
                <a:spcPts val="1600"/>
              </a:spcAft>
              <a:buClr>
                <a:schemeClr val="lt1"/>
              </a:buClr>
              <a:buSzPts val="1100"/>
              <a:buChar char="■"/>
              <a:defRPr>
                <a:solidFill>
                  <a:schemeClr val="lt1"/>
                </a:solidFill>
              </a:defRPr>
            </a:lvl9pPr>
          </a:lstStyle>
          <a:p/>
        </p:txBody>
      </p:sp>
      <p:sp>
        <p:nvSpPr>
          <p:cNvPr id="124" name="Google Shape;124;p23"/>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5" name="Shape 125"/>
        <p:cNvGrpSpPr/>
        <p:nvPr/>
      </p:nvGrpSpPr>
      <p:grpSpPr>
        <a:xfrm>
          <a:off x="0" y="0"/>
          <a:ext cx="0" cy="0"/>
          <a:chOff x="0" y="0"/>
          <a:chExt cx="0" cy="0"/>
        </a:xfrm>
      </p:grpSpPr>
      <p:sp>
        <p:nvSpPr>
          <p:cNvPr id="126" name="Google Shape;126;p24"/>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1.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pl"/>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treamline">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SzPts val="2800"/>
              <a:buFont typeface="Raleway"/>
              <a:buNone/>
              <a:defRPr b="1" sz="2800">
                <a:latin typeface="Raleway"/>
                <a:ea typeface="Raleway"/>
                <a:cs typeface="Raleway"/>
                <a:sym typeface="Raleway"/>
              </a:defRPr>
            </a:lvl1pPr>
            <a:lvl2pPr lvl="1" rtl="0">
              <a:spcBef>
                <a:spcPts val="0"/>
              </a:spcBef>
              <a:spcAft>
                <a:spcPts val="0"/>
              </a:spcAft>
              <a:buSzPts val="2800"/>
              <a:buFont typeface="Raleway"/>
              <a:buNone/>
              <a:defRPr b="1" sz="2800">
                <a:latin typeface="Raleway"/>
                <a:ea typeface="Raleway"/>
                <a:cs typeface="Raleway"/>
                <a:sym typeface="Raleway"/>
              </a:defRPr>
            </a:lvl2pPr>
            <a:lvl3pPr lvl="2" rtl="0">
              <a:spcBef>
                <a:spcPts val="0"/>
              </a:spcBef>
              <a:spcAft>
                <a:spcPts val="0"/>
              </a:spcAft>
              <a:buSzPts val="2800"/>
              <a:buFont typeface="Raleway"/>
              <a:buNone/>
              <a:defRPr b="1" sz="2800">
                <a:latin typeface="Raleway"/>
                <a:ea typeface="Raleway"/>
                <a:cs typeface="Raleway"/>
                <a:sym typeface="Raleway"/>
              </a:defRPr>
            </a:lvl3pPr>
            <a:lvl4pPr lvl="3" rtl="0">
              <a:spcBef>
                <a:spcPts val="0"/>
              </a:spcBef>
              <a:spcAft>
                <a:spcPts val="0"/>
              </a:spcAft>
              <a:buSzPts val="2800"/>
              <a:buFont typeface="Raleway"/>
              <a:buNone/>
              <a:defRPr b="1" sz="2800">
                <a:latin typeface="Raleway"/>
                <a:ea typeface="Raleway"/>
                <a:cs typeface="Raleway"/>
                <a:sym typeface="Raleway"/>
              </a:defRPr>
            </a:lvl4pPr>
            <a:lvl5pPr lvl="4" rtl="0">
              <a:spcBef>
                <a:spcPts val="0"/>
              </a:spcBef>
              <a:spcAft>
                <a:spcPts val="0"/>
              </a:spcAft>
              <a:buSzPts val="2800"/>
              <a:buFont typeface="Raleway"/>
              <a:buNone/>
              <a:defRPr b="1" sz="2800">
                <a:latin typeface="Raleway"/>
                <a:ea typeface="Raleway"/>
                <a:cs typeface="Raleway"/>
                <a:sym typeface="Raleway"/>
              </a:defRPr>
            </a:lvl5pPr>
            <a:lvl6pPr lvl="5" rtl="0">
              <a:spcBef>
                <a:spcPts val="0"/>
              </a:spcBef>
              <a:spcAft>
                <a:spcPts val="0"/>
              </a:spcAft>
              <a:buSzPts val="2800"/>
              <a:buFont typeface="Raleway"/>
              <a:buNone/>
              <a:defRPr b="1" sz="2800">
                <a:latin typeface="Raleway"/>
                <a:ea typeface="Raleway"/>
                <a:cs typeface="Raleway"/>
                <a:sym typeface="Raleway"/>
              </a:defRPr>
            </a:lvl6pPr>
            <a:lvl7pPr lvl="6" rtl="0">
              <a:spcBef>
                <a:spcPts val="0"/>
              </a:spcBef>
              <a:spcAft>
                <a:spcPts val="0"/>
              </a:spcAft>
              <a:buSzPts val="2800"/>
              <a:buFont typeface="Raleway"/>
              <a:buNone/>
              <a:defRPr b="1" sz="2800">
                <a:latin typeface="Raleway"/>
                <a:ea typeface="Raleway"/>
                <a:cs typeface="Raleway"/>
                <a:sym typeface="Raleway"/>
              </a:defRPr>
            </a:lvl7pPr>
            <a:lvl8pPr lvl="7" rtl="0">
              <a:spcBef>
                <a:spcPts val="0"/>
              </a:spcBef>
              <a:spcAft>
                <a:spcPts val="0"/>
              </a:spcAft>
              <a:buSzPts val="2800"/>
              <a:buFont typeface="Raleway"/>
              <a:buNone/>
              <a:defRPr b="1" sz="2800">
                <a:latin typeface="Raleway"/>
                <a:ea typeface="Raleway"/>
                <a:cs typeface="Raleway"/>
                <a:sym typeface="Raleway"/>
              </a:defRPr>
            </a:lvl8pPr>
            <a:lvl9pPr lvl="8" rtl="0">
              <a:spcBef>
                <a:spcPts val="0"/>
              </a:spcBef>
              <a:spcAft>
                <a:spcPts val="0"/>
              </a:spcAft>
              <a:buSzPts val="2800"/>
              <a:buFont typeface="Raleway"/>
              <a:buNone/>
              <a:defRPr b="1" sz="2800">
                <a:latin typeface="Raleway"/>
                <a:ea typeface="Raleway"/>
                <a:cs typeface="Raleway"/>
                <a:sym typeface="Raleway"/>
              </a:defRPr>
            </a:lvl9pPr>
          </a:lstStyle>
          <a:p/>
        </p:txBody>
      </p:sp>
      <p:sp>
        <p:nvSpPr>
          <p:cNvPr id="52" name="Google Shape;52;p1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11150" lvl="0" marL="457200" rtl="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indent="-298450" lvl="1" marL="914400" rtl="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indent="-298450" lvl="2" marL="1371600" rtl="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indent="-298450" lvl="3" marL="1828800" rtl="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indent="-298450" lvl="4" marL="2286000" rtl="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indent="-298450" lvl="5" marL="2743200" rtl="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indent="-298450" lvl="6" marL="3200400" rtl="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indent="-298450" lvl="7" marL="3657600" rtl="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indent="-298450" lvl="8" marL="4114800" rtl="0">
              <a:lnSpc>
                <a:spcPct val="115000"/>
              </a:lnSpc>
              <a:spcBef>
                <a:spcPts val="1600"/>
              </a:spcBef>
              <a:spcAft>
                <a:spcPts val="1600"/>
              </a:spcAft>
              <a:buClr>
                <a:schemeClr val="accent1"/>
              </a:buClr>
              <a:buSzPts val="1100"/>
              <a:buFont typeface="Lato"/>
              <a:buChar char="■"/>
              <a:defRPr sz="1100">
                <a:solidFill>
                  <a:schemeClr val="accent1"/>
                </a:solidFill>
                <a:latin typeface="Lato"/>
                <a:ea typeface="Lato"/>
                <a:cs typeface="Lato"/>
                <a:sym typeface="Lato"/>
              </a:defRPr>
            </a:lvl9pPr>
          </a:lstStyle>
          <a:p/>
        </p:txBody>
      </p:sp>
      <p:sp>
        <p:nvSpPr>
          <p:cNvPr id="53" name="Google Shape;53;p13"/>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accent1"/>
                </a:solidFill>
                <a:latin typeface="Lato"/>
                <a:ea typeface="Lato"/>
                <a:cs typeface="Lato"/>
                <a:sym typeface="Lato"/>
              </a:defRPr>
            </a:lvl1pPr>
            <a:lvl2pPr lvl="1" rtl="0" algn="r">
              <a:buNone/>
              <a:defRPr sz="1000">
                <a:solidFill>
                  <a:schemeClr val="accent1"/>
                </a:solidFill>
                <a:latin typeface="Lato"/>
                <a:ea typeface="Lato"/>
                <a:cs typeface="Lato"/>
                <a:sym typeface="Lato"/>
              </a:defRPr>
            </a:lvl2pPr>
            <a:lvl3pPr lvl="2" rtl="0" algn="r">
              <a:buNone/>
              <a:defRPr sz="1000">
                <a:solidFill>
                  <a:schemeClr val="accent1"/>
                </a:solidFill>
                <a:latin typeface="Lato"/>
                <a:ea typeface="Lato"/>
                <a:cs typeface="Lato"/>
                <a:sym typeface="Lato"/>
              </a:defRPr>
            </a:lvl3pPr>
            <a:lvl4pPr lvl="3" rtl="0" algn="r">
              <a:buNone/>
              <a:defRPr sz="1000">
                <a:solidFill>
                  <a:schemeClr val="accent1"/>
                </a:solidFill>
                <a:latin typeface="Lato"/>
                <a:ea typeface="Lato"/>
                <a:cs typeface="Lato"/>
                <a:sym typeface="Lato"/>
              </a:defRPr>
            </a:lvl4pPr>
            <a:lvl5pPr lvl="4" rtl="0" algn="r">
              <a:buNone/>
              <a:defRPr sz="1000">
                <a:solidFill>
                  <a:schemeClr val="accent1"/>
                </a:solidFill>
                <a:latin typeface="Lato"/>
                <a:ea typeface="Lato"/>
                <a:cs typeface="Lato"/>
                <a:sym typeface="Lato"/>
              </a:defRPr>
            </a:lvl5pPr>
            <a:lvl6pPr lvl="5" rtl="0" algn="r">
              <a:buNone/>
              <a:defRPr sz="1000">
                <a:solidFill>
                  <a:schemeClr val="accent1"/>
                </a:solidFill>
                <a:latin typeface="Lato"/>
                <a:ea typeface="Lato"/>
                <a:cs typeface="Lato"/>
                <a:sym typeface="Lato"/>
              </a:defRPr>
            </a:lvl6pPr>
            <a:lvl7pPr lvl="6" rtl="0" algn="r">
              <a:buNone/>
              <a:defRPr sz="1000">
                <a:solidFill>
                  <a:schemeClr val="accent1"/>
                </a:solidFill>
                <a:latin typeface="Lato"/>
                <a:ea typeface="Lato"/>
                <a:cs typeface="Lato"/>
                <a:sym typeface="Lato"/>
              </a:defRPr>
            </a:lvl7pPr>
            <a:lvl8pPr lvl="7" rtl="0" algn="r">
              <a:buNone/>
              <a:defRPr sz="1000">
                <a:solidFill>
                  <a:schemeClr val="accent1"/>
                </a:solidFill>
                <a:latin typeface="Lato"/>
                <a:ea typeface="Lato"/>
                <a:cs typeface="Lato"/>
                <a:sym typeface="Lato"/>
              </a:defRPr>
            </a:lvl8pPr>
            <a:lvl9pPr lvl="8" rtl="0" algn="r">
              <a:buNone/>
              <a:defRPr sz="1000">
                <a:solidFill>
                  <a:schemeClr val="accen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pl"/>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7.xml"/><Relationship Id="rId3" Type="http://schemas.openxmlformats.org/officeDocument/2006/relationships/hyperlink" Target="http://libri.ucl.cas.cz/Search/Results?lookfor=&amp;type=AllFields"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ctrTitle"/>
          </p:nvPr>
        </p:nvSpPr>
        <p:spPr>
          <a:xfrm>
            <a:off x="727950" y="1739400"/>
            <a:ext cx="7688100" cy="1664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pl" sz="4300"/>
              <a:t>LiBRI </a:t>
            </a:r>
            <a:endParaRPr sz="4300"/>
          </a:p>
          <a:p>
            <a:pPr indent="0" lvl="0" marL="0" rtl="0" algn="l">
              <a:spcBef>
                <a:spcPts val="0"/>
              </a:spcBef>
              <a:spcAft>
                <a:spcPts val="0"/>
              </a:spcAft>
              <a:buNone/>
            </a:pPr>
            <a:r>
              <a:rPr lang="pl" sz="2400"/>
              <a:t>Liter</a:t>
            </a:r>
            <a:r>
              <a:rPr lang="pl" sz="2400"/>
              <a:t>a</a:t>
            </a:r>
            <a:r>
              <a:rPr lang="pl" sz="2400"/>
              <a:t>ry Bibliography Research Infrastructure</a:t>
            </a:r>
            <a:endParaRPr sz="2400"/>
          </a:p>
          <a:p>
            <a:pPr indent="0" lvl="0" marL="0" rtl="0" algn="l">
              <a:spcBef>
                <a:spcPts val="0"/>
              </a:spcBef>
              <a:spcAft>
                <a:spcPts val="0"/>
              </a:spcAft>
              <a:buNone/>
            </a:pPr>
            <a:r>
              <a:rPr lang="pl" sz="2400"/>
              <a:t>Czech and Polish joint service</a:t>
            </a:r>
            <a:endParaRPr sz="2400"/>
          </a:p>
        </p:txBody>
      </p:sp>
      <p:pic>
        <p:nvPicPr>
          <p:cNvPr id="132" name="Google Shape;132;p25"/>
          <p:cNvPicPr preferRelativeResize="0"/>
          <p:nvPr/>
        </p:nvPicPr>
        <p:blipFill>
          <a:blip r:embed="rId3">
            <a:alphaModFix/>
          </a:blip>
          <a:stretch>
            <a:fillRect/>
          </a:stretch>
        </p:blipFill>
        <p:spPr>
          <a:xfrm>
            <a:off x="729450" y="3875300"/>
            <a:ext cx="1958125" cy="960850"/>
          </a:xfrm>
          <a:prstGeom prst="rect">
            <a:avLst/>
          </a:prstGeom>
          <a:noFill/>
          <a:ln>
            <a:noFill/>
          </a:ln>
        </p:spPr>
      </p:pic>
      <p:pic>
        <p:nvPicPr>
          <p:cNvPr id="133" name="Google Shape;133;p25"/>
          <p:cNvPicPr preferRelativeResize="0"/>
          <p:nvPr/>
        </p:nvPicPr>
        <p:blipFill>
          <a:blip r:embed="rId4">
            <a:alphaModFix/>
          </a:blip>
          <a:stretch>
            <a:fillRect/>
          </a:stretch>
        </p:blipFill>
        <p:spPr>
          <a:xfrm>
            <a:off x="2992925" y="3523374"/>
            <a:ext cx="2636484" cy="16647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type="title"/>
          </p:nvPr>
        </p:nvSpPr>
        <p:spPr>
          <a:xfrm>
            <a:off x="729450" y="567825"/>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pl"/>
              <a:t>LiBRI</a:t>
            </a:r>
            <a:endParaRPr/>
          </a:p>
        </p:txBody>
      </p:sp>
      <p:sp>
        <p:nvSpPr>
          <p:cNvPr id="139" name="Google Shape;139;p26"/>
          <p:cNvSpPr txBox="1"/>
          <p:nvPr>
            <p:ph idx="1" type="body"/>
          </p:nvPr>
        </p:nvSpPr>
        <p:spPr>
          <a:xfrm>
            <a:off x="686300" y="1475725"/>
            <a:ext cx="7688700" cy="2830800"/>
          </a:xfrm>
          <a:prstGeom prst="rect">
            <a:avLst/>
          </a:prstGeom>
        </p:spPr>
        <p:txBody>
          <a:bodyPr anchorCtr="0" anchor="t" bIns="91425" lIns="91425" spcFirstLastPara="1" rIns="91425" wrap="square" tIns="91425">
            <a:noAutofit/>
          </a:bodyPr>
          <a:lstStyle/>
          <a:p>
            <a:pPr indent="-323850" lvl="0" marL="457200" rtl="0" algn="l">
              <a:lnSpc>
                <a:spcPct val="150000"/>
              </a:lnSpc>
              <a:spcBef>
                <a:spcPts val="0"/>
              </a:spcBef>
              <a:spcAft>
                <a:spcPts val="0"/>
              </a:spcAft>
              <a:buClr>
                <a:srgbClr val="000000"/>
              </a:buClr>
              <a:buSzPts val="1500"/>
              <a:buChar char="➢"/>
            </a:pPr>
            <a:r>
              <a:rPr lang="pl" sz="1500">
                <a:solidFill>
                  <a:srgbClr val="000000"/>
                </a:solidFill>
              </a:rPr>
              <a:t>What is LiBRI?</a:t>
            </a:r>
            <a:endParaRPr sz="1500">
              <a:solidFill>
                <a:srgbClr val="000000"/>
              </a:solidFill>
            </a:endParaRPr>
          </a:p>
          <a:p>
            <a:pPr indent="-323850" lvl="0" marL="457200" rtl="0" algn="l">
              <a:lnSpc>
                <a:spcPct val="150000"/>
              </a:lnSpc>
              <a:spcBef>
                <a:spcPts val="0"/>
              </a:spcBef>
              <a:spcAft>
                <a:spcPts val="0"/>
              </a:spcAft>
              <a:buClr>
                <a:srgbClr val="000000"/>
              </a:buClr>
              <a:buSzPts val="1500"/>
              <a:buChar char="➢"/>
            </a:pPr>
            <a:r>
              <a:rPr lang="pl" sz="1500">
                <a:solidFill>
                  <a:srgbClr val="000000"/>
                </a:solidFill>
              </a:rPr>
              <a:t>How do we do it?</a:t>
            </a:r>
            <a:endParaRPr sz="1500">
              <a:solidFill>
                <a:srgbClr val="000000"/>
              </a:solidFill>
            </a:endParaRPr>
          </a:p>
          <a:p>
            <a:pPr indent="-323850" lvl="0" marL="457200" rtl="0" algn="l">
              <a:lnSpc>
                <a:spcPct val="150000"/>
              </a:lnSpc>
              <a:spcBef>
                <a:spcPts val="0"/>
              </a:spcBef>
              <a:spcAft>
                <a:spcPts val="0"/>
              </a:spcAft>
              <a:buClr>
                <a:srgbClr val="000000"/>
              </a:buClr>
              <a:buSzPts val="1500"/>
              <a:buChar char="➢"/>
            </a:pPr>
            <a:r>
              <a:rPr lang="pl" sz="1500">
                <a:solidFill>
                  <a:srgbClr val="000000"/>
                </a:solidFill>
              </a:rPr>
              <a:t>Our goals</a:t>
            </a:r>
            <a:endParaRPr sz="1500">
              <a:solidFill>
                <a:srgbClr val="000000"/>
              </a:solidFill>
            </a:endParaRPr>
          </a:p>
          <a:p>
            <a:pPr indent="-323850" lvl="0" marL="457200" rtl="0" algn="l">
              <a:lnSpc>
                <a:spcPct val="150000"/>
              </a:lnSpc>
              <a:spcBef>
                <a:spcPts val="0"/>
              </a:spcBef>
              <a:spcAft>
                <a:spcPts val="0"/>
              </a:spcAft>
              <a:buClr>
                <a:srgbClr val="000000"/>
              </a:buClr>
              <a:buSzPts val="1500"/>
              <a:buChar char="➢"/>
            </a:pPr>
            <a:r>
              <a:rPr lang="pl" sz="1500">
                <a:solidFill>
                  <a:srgbClr val="000000"/>
                </a:solidFill>
              </a:rPr>
              <a:t>What do we already have</a:t>
            </a:r>
            <a:r>
              <a:rPr lang="pl" sz="1500">
                <a:solidFill>
                  <a:srgbClr val="000000"/>
                </a:solidFill>
              </a:rPr>
              <a:t>?</a:t>
            </a:r>
            <a:endParaRPr sz="1500">
              <a:solidFill>
                <a:srgbClr val="000000"/>
              </a:solidFill>
            </a:endParaRPr>
          </a:p>
          <a:p>
            <a:pPr indent="-323850" lvl="0" marL="457200" rtl="0" algn="l">
              <a:lnSpc>
                <a:spcPct val="150000"/>
              </a:lnSpc>
              <a:spcBef>
                <a:spcPts val="0"/>
              </a:spcBef>
              <a:spcAft>
                <a:spcPts val="0"/>
              </a:spcAft>
              <a:buClr>
                <a:srgbClr val="000000"/>
              </a:buClr>
              <a:buSzPts val="1500"/>
              <a:buChar char="➢"/>
            </a:pPr>
            <a:r>
              <a:rPr lang="pl" sz="1500">
                <a:solidFill>
                  <a:srgbClr val="000000"/>
                </a:solidFill>
              </a:rPr>
              <a:t>Where can you find us?</a:t>
            </a:r>
            <a:endParaRPr sz="1500">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7"/>
          <p:cNvSpPr txBox="1"/>
          <p:nvPr>
            <p:ph idx="1" type="body"/>
          </p:nvPr>
        </p:nvSpPr>
        <p:spPr>
          <a:xfrm>
            <a:off x="686300" y="1475725"/>
            <a:ext cx="7688700" cy="28308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lang="pl" sz="1500">
                <a:solidFill>
                  <a:srgbClr val="000000"/>
                </a:solidFill>
              </a:rPr>
              <a:t>LiBRI (Literary Bibliography Research Infrastructure) is a project of Czech Literary Bibliography (Institute of Czech Literature, Czech Academy of Sciences) and Polish Literary Bibliography (Institute for Literary Research, Polish Academy of Sciences), realised since 2020. Its goal is to integrate the data of both bibliographies.</a:t>
            </a:r>
            <a:endParaRPr sz="1500">
              <a:solidFill>
                <a:srgbClr val="000000"/>
              </a:solidFill>
            </a:endParaRPr>
          </a:p>
          <a:p>
            <a:pPr indent="0" lvl="0" marL="0" rtl="0" algn="l">
              <a:lnSpc>
                <a:spcPct val="150000"/>
              </a:lnSpc>
              <a:spcBef>
                <a:spcPts val="1600"/>
              </a:spcBef>
              <a:spcAft>
                <a:spcPts val="1600"/>
              </a:spcAft>
              <a:buNone/>
            </a:pPr>
            <a:r>
              <a:rPr lang="pl" sz="1500">
                <a:solidFill>
                  <a:srgbClr val="000000"/>
                </a:solidFill>
              </a:rPr>
              <a:t>It is ultimately intended to be an infrastructure for open literary bibliographic data at the European level that is currently scattered in many places.</a:t>
            </a:r>
            <a:endParaRPr sz="1500">
              <a:solidFill>
                <a:srgbClr val="000000"/>
              </a:solidFill>
            </a:endParaRPr>
          </a:p>
        </p:txBody>
      </p:sp>
      <p:sp>
        <p:nvSpPr>
          <p:cNvPr id="145" name="Google Shape;145;p27"/>
          <p:cNvSpPr txBox="1"/>
          <p:nvPr>
            <p:ph type="title"/>
          </p:nvPr>
        </p:nvSpPr>
        <p:spPr>
          <a:xfrm>
            <a:off x="729450" y="567825"/>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pl"/>
              <a:t>What is LiBRI?</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8"/>
          <p:cNvSpPr txBox="1"/>
          <p:nvPr>
            <p:ph type="title"/>
          </p:nvPr>
        </p:nvSpPr>
        <p:spPr>
          <a:xfrm>
            <a:off x="729450" y="567825"/>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pl"/>
              <a:t>How do we do it?</a:t>
            </a:r>
            <a:endParaRPr/>
          </a:p>
        </p:txBody>
      </p:sp>
      <p:sp>
        <p:nvSpPr>
          <p:cNvPr id="151" name="Google Shape;151;p28"/>
          <p:cNvSpPr txBox="1"/>
          <p:nvPr>
            <p:ph idx="1" type="body"/>
          </p:nvPr>
        </p:nvSpPr>
        <p:spPr>
          <a:xfrm>
            <a:off x="686300" y="1475725"/>
            <a:ext cx="7688700" cy="2830800"/>
          </a:xfrm>
          <a:prstGeom prst="rect">
            <a:avLst/>
          </a:prstGeom>
        </p:spPr>
        <p:txBody>
          <a:bodyPr anchorCtr="0" anchor="t" bIns="91425" lIns="91425" spcFirstLastPara="1" rIns="91425" wrap="square" tIns="91425">
            <a:noAutofit/>
          </a:bodyPr>
          <a:lstStyle/>
          <a:p>
            <a:pPr indent="-323850" lvl="0" marL="457200" rtl="0" algn="l">
              <a:lnSpc>
                <a:spcPct val="150000"/>
              </a:lnSpc>
              <a:spcBef>
                <a:spcPts val="0"/>
              </a:spcBef>
              <a:spcAft>
                <a:spcPts val="0"/>
              </a:spcAft>
              <a:buClr>
                <a:srgbClr val="000000"/>
              </a:buClr>
              <a:buSzPts val="1500"/>
              <a:buChar char="➢"/>
            </a:pPr>
            <a:r>
              <a:rPr lang="pl" sz="1500">
                <a:solidFill>
                  <a:srgbClr val="000000"/>
                </a:solidFill>
              </a:rPr>
              <a:t>All data is converted into common format MARC21</a:t>
            </a:r>
            <a:endParaRPr sz="1500">
              <a:solidFill>
                <a:srgbClr val="000000"/>
              </a:solidFill>
            </a:endParaRPr>
          </a:p>
          <a:p>
            <a:pPr indent="-323850" lvl="0" marL="457200" rtl="0" algn="l">
              <a:lnSpc>
                <a:spcPct val="150000"/>
              </a:lnSpc>
              <a:spcBef>
                <a:spcPts val="0"/>
              </a:spcBef>
              <a:spcAft>
                <a:spcPts val="0"/>
              </a:spcAft>
              <a:buClr>
                <a:srgbClr val="000000"/>
              </a:buClr>
              <a:buSzPts val="1500"/>
              <a:buChar char="➢"/>
            </a:pPr>
            <a:r>
              <a:rPr lang="pl" sz="1500">
                <a:solidFill>
                  <a:srgbClr val="000000"/>
                </a:solidFill>
              </a:rPr>
              <a:t>We use VuFind discovery system interface for joint presentation and searching</a:t>
            </a:r>
            <a:endParaRPr sz="1500">
              <a:solidFill>
                <a:srgbClr val="000000"/>
              </a:solidFill>
            </a:endParaRPr>
          </a:p>
          <a:p>
            <a:pPr indent="-323850" lvl="1" marL="914400" rtl="0" algn="l">
              <a:lnSpc>
                <a:spcPct val="150000"/>
              </a:lnSpc>
              <a:spcBef>
                <a:spcPts val="0"/>
              </a:spcBef>
              <a:spcAft>
                <a:spcPts val="0"/>
              </a:spcAft>
              <a:buClr>
                <a:srgbClr val="000000"/>
              </a:buClr>
              <a:buSzPts val="1500"/>
              <a:buChar char="○"/>
            </a:pPr>
            <a:r>
              <a:rPr lang="pl" sz="1500">
                <a:solidFill>
                  <a:srgbClr val="000000"/>
                </a:solidFill>
              </a:rPr>
              <a:t>multilingual</a:t>
            </a:r>
            <a:endParaRPr sz="1500">
              <a:solidFill>
                <a:srgbClr val="000000"/>
              </a:solidFill>
            </a:endParaRPr>
          </a:p>
          <a:p>
            <a:pPr indent="-323850" lvl="1" marL="914400" rtl="0" algn="l">
              <a:lnSpc>
                <a:spcPct val="150000"/>
              </a:lnSpc>
              <a:spcBef>
                <a:spcPts val="0"/>
              </a:spcBef>
              <a:spcAft>
                <a:spcPts val="0"/>
              </a:spcAft>
              <a:buClr>
                <a:srgbClr val="000000"/>
              </a:buClr>
              <a:buSzPts val="1500"/>
              <a:buChar char="○"/>
            </a:pPr>
            <a:r>
              <a:rPr lang="pl" sz="1500">
                <a:solidFill>
                  <a:srgbClr val="000000"/>
                </a:solidFill>
              </a:rPr>
              <a:t>open source</a:t>
            </a:r>
            <a:endParaRPr sz="1500">
              <a:solidFill>
                <a:srgbClr val="000000"/>
              </a:solidFill>
            </a:endParaRPr>
          </a:p>
          <a:p>
            <a:pPr indent="-323850" lvl="1" marL="914400" rtl="0" algn="l">
              <a:lnSpc>
                <a:spcPct val="150000"/>
              </a:lnSpc>
              <a:spcBef>
                <a:spcPts val="0"/>
              </a:spcBef>
              <a:spcAft>
                <a:spcPts val="0"/>
              </a:spcAft>
              <a:buClr>
                <a:srgbClr val="000000"/>
              </a:buClr>
              <a:buSzPts val="1500"/>
              <a:buChar char="○"/>
            </a:pPr>
            <a:r>
              <a:rPr lang="pl" sz="1500">
                <a:solidFill>
                  <a:srgbClr val="000000"/>
                </a:solidFill>
              </a:rPr>
              <a:t>created for libraries by librarians</a:t>
            </a:r>
            <a:endParaRPr sz="1500">
              <a:solidFill>
                <a:srgbClr val="000000"/>
              </a:solidFill>
            </a:endParaRPr>
          </a:p>
          <a:p>
            <a:pPr indent="-323850" lvl="1" marL="914400" rtl="0" algn="l">
              <a:lnSpc>
                <a:spcPct val="150000"/>
              </a:lnSpc>
              <a:spcBef>
                <a:spcPts val="0"/>
              </a:spcBef>
              <a:spcAft>
                <a:spcPts val="0"/>
              </a:spcAft>
              <a:buClr>
                <a:srgbClr val="000000"/>
              </a:buClr>
              <a:buSzPts val="1500"/>
              <a:buChar char="○"/>
            </a:pPr>
            <a:r>
              <a:rPr lang="pl" sz="1500">
                <a:solidFill>
                  <a:srgbClr val="000000"/>
                </a:solidFill>
              </a:rPr>
              <a:t>modular structure allows adapting VuFind to the needs of various projects</a:t>
            </a:r>
            <a:endParaRPr sz="1500">
              <a:solidFill>
                <a:srgbClr val="000000"/>
              </a:solidFill>
            </a:endParaRPr>
          </a:p>
          <a:p>
            <a:pPr indent="-323850" lvl="1" marL="914400" rtl="0" algn="l">
              <a:lnSpc>
                <a:spcPct val="150000"/>
              </a:lnSpc>
              <a:spcBef>
                <a:spcPts val="0"/>
              </a:spcBef>
              <a:spcAft>
                <a:spcPts val="0"/>
              </a:spcAft>
              <a:buClr>
                <a:srgbClr val="000000"/>
              </a:buClr>
              <a:buSzPts val="1500"/>
              <a:buChar char="○"/>
            </a:pPr>
            <a:r>
              <a:rPr lang="pl" sz="1500">
                <a:solidFill>
                  <a:srgbClr val="000000"/>
                </a:solidFill>
              </a:rPr>
              <a:t>generator of bibliographic descriptions in various citation styles</a:t>
            </a:r>
            <a:endParaRPr sz="1500">
              <a:solidFill>
                <a:srgbClr val="000000"/>
              </a:solidFill>
            </a:endParaRPr>
          </a:p>
          <a:p>
            <a:pPr indent="0" lvl="0" marL="0" rtl="0" algn="l">
              <a:lnSpc>
                <a:spcPct val="150000"/>
              </a:lnSpc>
              <a:spcBef>
                <a:spcPts val="1600"/>
              </a:spcBef>
              <a:spcAft>
                <a:spcPts val="1600"/>
              </a:spcAft>
              <a:buNone/>
            </a:pPr>
            <a:r>
              <a:t/>
            </a:r>
            <a:endParaRPr sz="1400">
              <a:solidFill>
                <a:srgbClr val="0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29"/>
          <p:cNvSpPr txBox="1"/>
          <p:nvPr>
            <p:ph type="title"/>
          </p:nvPr>
        </p:nvSpPr>
        <p:spPr>
          <a:xfrm>
            <a:off x="729450" y="567825"/>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pl"/>
              <a:t>Our goals</a:t>
            </a:r>
            <a:endParaRPr/>
          </a:p>
        </p:txBody>
      </p:sp>
      <p:sp>
        <p:nvSpPr>
          <p:cNvPr id="157" name="Google Shape;157;p29"/>
          <p:cNvSpPr txBox="1"/>
          <p:nvPr>
            <p:ph idx="1" type="body"/>
          </p:nvPr>
        </p:nvSpPr>
        <p:spPr>
          <a:xfrm>
            <a:off x="686300" y="1475725"/>
            <a:ext cx="7688700" cy="2830800"/>
          </a:xfrm>
          <a:prstGeom prst="rect">
            <a:avLst/>
          </a:prstGeom>
        </p:spPr>
        <p:txBody>
          <a:bodyPr anchorCtr="0" anchor="t" bIns="91425" lIns="91425" spcFirstLastPara="1" rIns="91425" wrap="square" tIns="91425">
            <a:noAutofit/>
          </a:bodyPr>
          <a:lstStyle/>
          <a:p>
            <a:pPr indent="-323850" lvl="0" marL="457200" rtl="0" algn="l">
              <a:lnSpc>
                <a:spcPct val="150000"/>
              </a:lnSpc>
              <a:spcBef>
                <a:spcPts val="0"/>
              </a:spcBef>
              <a:spcAft>
                <a:spcPts val="0"/>
              </a:spcAft>
              <a:buClr>
                <a:srgbClr val="000000"/>
              </a:buClr>
              <a:buSzPts val="1500"/>
              <a:buChar char="➢"/>
            </a:pPr>
            <a:r>
              <a:rPr lang="pl" sz="1500">
                <a:solidFill>
                  <a:srgbClr val="000000"/>
                </a:solidFill>
              </a:rPr>
              <a:t>Structure and formats mapping of all integrated sources</a:t>
            </a:r>
            <a:endParaRPr sz="1500">
              <a:solidFill>
                <a:srgbClr val="000000"/>
              </a:solidFill>
            </a:endParaRPr>
          </a:p>
          <a:p>
            <a:pPr indent="-323850" lvl="0" marL="457200" rtl="0" algn="l">
              <a:lnSpc>
                <a:spcPct val="150000"/>
              </a:lnSpc>
              <a:spcBef>
                <a:spcPts val="0"/>
              </a:spcBef>
              <a:spcAft>
                <a:spcPts val="0"/>
              </a:spcAft>
              <a:buClr>
                <a:srgbClr val="000000"/>
              </a:buClr>
              <a:buSzPts val="1500"/>
              <a:buChar char="➢"/>
            </a:pPr>
            <a:r>
              <a:rPr lang="pl" sz="1500">
                <a:solidFill>
                  <a:srgbClr val="000000"/>
                </a:solidFill>
              </a:rPr>
              <a:t>Mapping and unifying of subject headings and other descriptive thesuari</a:t>
            </a:r>
            <a:endParaRPr sz="1500">
              <a:solidFill>
                <a:srgbClr val="000000"/>
              </a:solidFill>
            </a:endParaRPr>
          </a:p>
          <a:p>
            <a:pPr indent="-323850" lvl="0" marL="457200" rtl="0" algn="l">
              <a:lnSpc>
                <a:spcPct val="150000"/>
              </a:lnSpc>
              <a:spcBef>
                <a:spcPts val="0"/>
              </a:spcBef>
              <a:spcAft>
                <a:spcPts val="0"/>
              </a:spcAft>
              <a:buClr>
                <a:srgbClr val="000000"/>
              </a:buClr>
              <a:buSzPts val="1500"/>
              <a:buChar char="➢"/>
            </a:pPr>
            <a:r>
              <a:rPr lang="pl" sz="1500">
                <a:solidFill>
                  <a:srgbClr val="000000"/>
                </a:solidFill>
              </a:rPr>
              <a:t>Language unification</a:t>
            </a:r>
            <a:endParaRPr sz="1500">
              <a:solidFill>
                <a:srgbClr val="000000"/>
              </a:solidFill>
            </a:endParaRPr>
          </a:p>
          <a:p>
            <a:pPr indent="-323850" lvl="0" marL="457200" rtl="0" algn="l">
              <a:lnSpc>
                <a:spcPct val="150000"/>
              </a:lnSpc>
              <a:spcBef>
                <a:spcPts val="0"/>
              </a:spcBef>
              <a:spcAft>
                <a:spcPts val="0"/>
              </a:spcAft>
              <a:buClr>
                <a:srgbClr val="000000"/>
              </a:buClr>
              <a:buSzPts val="1500"/>
              <a:buChar char="➢"/>
            </a:pPr>
            <a:r>
              <a:rPr lang="pl" sz="1500">
                <a:solidFill>
                  <a:srgbClr val="000000"/>
                </a:solidFill>
              </a:rPr>
              <a:t>Joint authority file creation</a:t>
            </a:r>
            <a:endParaRPr sz="1500">
              <a:solidFill>
                <a:srgbClr val="000000"/>
              </a:solidFill>
            </a:endParaRPr>
          </a:p>
          <a:p>
            <a:pPr indent="-323850" lvl="0" marL="457200" rtl="0" algn="l">
              <a:lnSpc>
                <a:spcPct val="150000"/>
              </a:lnSpc>
              <a:spcBef>
                <a:spcPts val="0"/>
              </a:spcBef>
              <a:spcAft>
                <a:spcPts val="0"/>
              </a:spcAft>
              <a:buClr>
                <a:srgbClr val="000000"/>
              </a:buClr>
              <a:buSzPts val="1500"/>
              <a:buChar char="➢"/>
            </a:pPr>
            <a:r>
              <a:rPr lang="pl" sz="1500">
                <a:solidFill>
                  <a:srgbClr val="000000"/>
                </a:solidFill>
              </a:rPr>
              <a:t>Connection of bibliography with full-text representation</a:t>
            </a:r>
            <a:endParaRPr sz="1500">
              <a:solidFill>
                <a:srgbClr val="0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30"/>
          <p:cNvSpPr txBox="1"/>
          <p:nvPr>
            <p:ph type="title"/>
          </p:nvPr>
        </p:nvSpPr>
        <p:spPr>
          <a:xfrm>
            <a:off x="729450" y="567825"/>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pl"/>
              <a:t>What do we already have?</a:t>
            </a:r>
            <a:endParaRPr/>
          </a:p>
        </p:txBody>
      </p:sp>
      <p:sp>
        <p:nvSpPr>
          <p:cNvPr id="163" name="Google Shape;163;p30"/>
          <p:cNvSpPr txBox="1"/>
          <p:nvPr>
            <p:ph idx="1" type="body"/>
          </p:nvPr>
        </p:nvSpPr>
        <p:spPr>
          <a:xfrm>
            <a:off x="729450" y="1475725"/>
            <a:ext cx="6483300" cy="2957400"/>
          </a:xfrm>
          <a:prstGeom prst="rect">
            <a:avLst/>
          </a:prstGeom>
        </p:spPr>
        <p:txBody>
          <a:bodyPr anchorCtr="0" anchor="t" bIns="91425" lIns="91425" spcFirstLastPara="1" rIns="91425" wrap="square" tIns="91425">
            <a:noAutofit/>
          </a:bodyPr>
          <a:lstStyle/>
          <a:p>
            <a:pPr indent="-317500" lvl="0" marL="457200" rtl="0" algn="l">
              <a:lnSpc>
                <a:spcPct val="150000"/>
              </a:lnSpc>
              <a:spcBef>
                <a:spcPts val="0"/>
              </a:spcBef>
              <a:spcAft>
                <a:spcPts val="0"/>
              </a:spcAft>
              <a:buClr>
                <a:srgbClr val="000000"/>
              </a:buClr>
              <a:buSzPts val="1400"/>
              <a:buChar char="➢"/>
            </a:pPr>
            <a:r>
              <a:rPr lang="pl" sz="1400">
                <a:solidFill>
                  <a:srgbClr val="000000"/>
                </a:solidFill>
              </a:rPr>
              <a:t>Retrospective Bibliography of Czech Literature: </a:t>
            </a:r>
            <a:r>
              <a:rPr b="1" lang="pl" sz="1400">
                <a:solidFill>
                  <a:srgbClr val="000000"/>
                </a:solidFill>
              </a:rPr>
              <a:t>1,600,000+</a:t>
            </a:r>
            <a:r>
              <a:rPr lang="pl" sz="1400">
                <a:solidFill>
                  <a:srgbClr val="000000"/>
                </a:solidFill>
              </a:rPr>
              <a:t> records</a:t>
            </a:r>
            <a:endParaRPr sz="1400">
              <a:solidFill>
                <a:srgbClr val="000000"/>
              </a:solidFill>
            </a:endParaRPr>
          </a:p>
          <a:p>
            <a:pPr indent="-317500" lvl="0" marL="457200" rtl="0" algn="l">
              <a:lnSpc>
                <a:spcPct val="150000"/>
              </a:lnSpc>
              <a:spcBef>
                <a:spcPts val="0"/>
              </a:spcBef>
              <a:spcAft>
                <a:spcPts val="0"/>
              </a:spcAft>
              <a:buClr>
                <a:srgbClr val="000000"/>
              </a:buClr>
              <a:buSzPts val="1400"/>
              <a:buChar char="➢"/>
            </a:pPr>
            <a:r>
              <a:rPr lang="pl" sz="1400">
                <a:solidFill>
                  <a:srgbClr val="000000"/>
                </a:solidFill>
              </a:rPr>
              <a:t>Contemporary Bibliography of Czech Literature: </a:t>
            </a:r>
            <a:r>
              <a:rPr b="1" lang="pl" sz="1400">
                <a:solidFill>
                  <a:srgbClr val="000000"/>
                </a:solidFill>
              </a:rPr>
              <a:t>635,000+</a:t>
            </a:r>
            <a:r>
              <a:rPr lang="pl" sz="1400">
                <a:solidFill>
                  <a:srgbClr val="000000"/>
                </a:solidFill>
              </a:rPr>
              <a:t> records</a:t>
            </a:r>
            <a:endParaRPr sz="1400">
              <a:solidFill>
                <a:srgbClr val="000000"/>
              </a:solidFill>
            </a:endParaRPr>
          </a:p>
          <a:p>
            <a:pPr indent="-317500" lvl="0" marL="457200" rtl="0" algn="l">
              <a:lnSpc>
                <a:spcPct val="150000"/>
              </a:lnSpc>
              <a:spcBef>
                <a:spcPts val="0"/>
              </a:spcBef>
              <a:spcAft>
                <a:spcPts val="0"/>
              </a:spcAft>
              <a:buClr>
                <a:srgbClr val="000000"/>
              </a:buClr>
              <a:buSzPts val="1400"/>
              <a:buChar char="➢"/>
            </a:pPr>
            <a:r>
              <a:rPr lang="pl" sz="1400">
                <a:solidFill>
                  <a:srgbClr val="000000"/>
                </a:solidFill>
              </a:rPr>
              <a:t>Bibliography of Czech Literary Internet: </a:t>
            </a:r>
            <a:r>
              <a:rPr b="1" lang="pl" sz="1400">
                <a:solidFill>
                  <a:srgbClr val="000000"/>
                </a:solidFill>
              </a:rPr>
              <a:t>35,000+</a:t>
            </a:r>
            <a:r>
              <a:rPr lang="pl" sz="1400">
                <a:solidFill>
                  <a:srgbClr val="000000"/>
                </a:solidFill>
              </a:rPr>
              <a:t> records</a:t>
            </a:r>
            <a:endParaRPr sz="1400">
              <a:solidFill>
                <a:srgbClr val="000000"/>
              </a:solidFill>
            </a:endParaRPr>
          </a:p>
          <a:p>
            <a:pPr indent="-317500" lvl="0" marL="457200" rtl="0" algn="l">
              <a:lnSpc>
                <a:spcPct val="150000"/>
              </a:lnSpc>
              <a:spcBef>
                <a:spcPts val="0"/>
              </a:spcBef>
              <a:spcAft>
                <a:spcPts val="0"/>
              </a:spcAft>
              <a:buClr>
                <a:srgbClr val="000000"/>
              </a:buClr>
              <a:buSzPts val="1400"/>
              <a:buChar char="➢"/>
            </a:pPr>
            <a:r>
              <a:rPr lang="pl" sz="1400">
                <a:solidFill>
                  <a:srgbClr val="000000"/>
                </a:solidFill>
              </a:rPr>
              <a:t>Bibliography of Czech Literary Samizdat: </a:t>
            </a:r>
            <a:r>
              <a:rPr b="1" lang="pl" sz="1400">
                <a:solidFill>
                  <a:srgbClr val="000000"/>
                </a:solidFill>
              </a:rPr>
              <a:t>15,000+</a:t>
            </a:r>
            <a:r>
              <a:rPr lang="pl" sz="1400">
                <a:solidFill>
                  <a:srgbClr val="000000"/>
                </a:solidFill>
              </a:rPr>
              <a:t> records</a:t>
            </a:r>
            <a:endParaRPr sz="1400">
              <a:solidFill>
                <a:srgbClr val="000000"/>
              </a:solidFill>
            </a:endParaRPr>
          </a:p>
          <a:p>
            <a:pPr indent="-317500" lvl="0" marL="457200" rtl="0" algn="l">
              <a:lnSpc>
                <a:spcPct val="150000"/>
              </a:lnSpc>
              <a:spcBef>
                <a:spcPts val="0"/>
              </a:spcBef>
              <a:spcAft>
                <a:spcPts val="0"/>
              </a:spcAft>
              <a:buClr>
                <a:srgbClr val="000000"/>
              </a:buClr>
              <a:buSzPts val="1400"/>
              <a:buChar char="➢"/>
            </a:pPr>
            <a:r>
              <a:rPr lang="pl" sz="1400">
                <a:solidFill>
                  <a:srgbClr val="000000"/>
                </a:solidFill>
              </a:rPr>
              <a:t>Bibliography of Czech Literary Exile: </a:t>
            </a:r>
            <a:r>
              <a:rPr b="1" lang="pl" sz="1400">
                <a:solidFill>
                  <a:srgbClr val="000000"/>
                </a:solidFill>
              </a:rPr>
              <a:t>10,000 </a:t>
            </a:r>
            <a:r>
              <a:rPr lang="pl" sz="1400">
                <a:solidFill>
                  <a:srgbClr val="000000"/>
                </a:solidFill>
              </a:rPr>
              <a:t>records</a:t>
            </a:r>
            <a:endParaRPr sz="1400">
              <a:solidFill>
                <a:srgbClr val="000000"/>
              </a:solidFill>
            </a:endParaRPr>
          </a:p>
          <a:p>
            <a:pPr indent="-317500" lvl="0" marL="457200" rtl="0" algn="l">
              <a:lnSpc>
                <a:spcPct val="150000"/>
              </a:lnSpc>
              <a:spcBef>
                <a:spcPts val="0"/>
              </a:spcBef>
              <a:spcAft>
                <a:spcPts val="0"/>
              </a:spcAft>
              <a:buClr>
                <a:srgbClr val="000000"/>
              </a:buClr>
              <a:buSzPts val="1400"/>
              <a:buChar char="➢"/>
            </a:pPr>
            <a:r>
              <a:rPr lang="pl" sz="1400">
                <a:solidFill>
                  <a:srgbClr val="000000"/>
                </a:solidFill>
              </a:rPr>
              <a:t>Contemporary Literary Bibliography: </a:t>
            </a:r>
            <a:r>
              <a:rPr b="1" lang="pl" sz="1400">
                <a:solidFill>
                  <a:srgbClr val="000000"/>
                </a:solidFill>
              </a:rPr>
              <a:t>1,040,000+</a:t>
            </a:r>
            <a:r>
              <a:rPr lang="pl" sz="1400">
                <a:solidFill>
                  <a:srgbClr val="000000"/>
                </a:solidFill>
              </a:rPr>
              <a:t> records</a:t>
            </a:r>
            <a:endParaRPr sz="1400">
              <a:solidFill>
                <a:srgbClr val="000000"/>
              </a:solidFill>
            </a:endParaRPr>
          </a:p>
          <a:p>
            <a:pPr indent="-317500" lvl="0" marL="457200" rtl="0" algn="l">
              <a:lnSpc>
                <a:spcPct val="150000"/>
              </a:lnSpc>
              <a:spcBef>
                <a:spcPts val="0"/>
              </a:spcBef>
              <a:spcAft>
                <a:spcPts val="0"/>
              </a:spcAft>
              <a:buClr>
                <a:srgbClr val="000000"/>
              </a:buClr>
              <a:buSzPts val="1400"/>
              <a:buChar char="➢"/>
            </a:pPr>
            <a:r>
              <a:rPr lang="pl" sz="1400">
                <a:solidFill>
                  <a:srgbClr val="000000"/>
                </a:solidFill>
              </a:rPr>
              <a:t>Literary Bibliography of the Contents of Polish Periodicals of the 19th and 20th centuries: </a:t>
            </a:r>
            <a:r>
              <a:rPr b="1" lang="pl" sz="1400">
                <a:solidFill>
                  <a:srgbClr val="000000"/>
                </a:solidFill>
              </a:rPr>
              <a:t>400,000+</a:t>
            </a:r>
            <a:r>
              <a:rPr lang="pl" sz="1400">
                <a:solidFill>
                  <a:srgbClr val="000000"/>
                </a:solidFill>
              </a:rPr>
              <a:t> records</a:t>
            </a:r>
            <a:endParaRPr sz="1400">
              <a:solidFill>
                <a:srgbClr val="000000"/>
              </a:solidFill>
            </a:endParaRPr>
          </a:p>
          <a:p>
            <a:pPr indent="-317500" lvl="0" marL="457200" rtl="0" algn="l">
              <a:lnSpc>
                <a:spcPct val="150000"/>
              </a:lnSpc>
              <a:spcBef>
                <a:spcPts val="0"/>
              </a:spcBef>
              <a:spcAft>
                <a:spcPts val="0"/>
              </a:spcAft>
              <a:buClr>
                <a:srgbClr val="000000"/>
              </a:buClr>
              <a:buSzPts val="1400"/>
              <a:buChar char="➢"/>
            </a:pPr>
            <a:r>
              <a:rPr lang="pl" sz="1400">
                <a:solidFill>
                  <a:srgbClr val="000000"/>
                </a:solidFill>
              </a:rPr>
              <a:t>Polish Literary Bibliography (1944-1988): </a:t>
            </a:r>
            <a:r>
              <a:rPr b="1" lang="pl" sz="1400">
                <a:solidFill>
                  <a:srgbClr val="000000"/>
                </a:solidFill>
              </a:rPr>
              <a:t>140,000+</a:t>
            </a:r>
            <a:r>
              <a:rPr lang="pl" sz="1400">
                <a:solidFill>
                  <a:srgbClr val="000000"/>
                </a:solidFill>
              </a:rPr>
              <a:t> records</a:t>
            </a:r>
            <a:endParaRPr sz="1400">
              <a:solidFill>
                <a:srgbClr val="000000"/>
              </a:solidFill>
            </a:endParaRPr>
          </a:p>
        </p:txBody>
      </p:sp>
      <p:sp>
        <p:nvSpPr>
          <p:cNvPr id="164" name="Google Shape;164;p30"/>
          <p:cNvSpPr txBox="1"/>
          <p:nvPr/>
        </p:nvSpPr>
        <p:spPr>
          <a:xfrm>
            <a:off x="6631325" y="1475725"/>
            <a:ext cx="2286600" cy="17613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pl" sz="1600">
                <a:latin typeface="Lato"/>
                <a:ea typeface="Lato"/>
                <a:cs typeface="Lato"/>
                <a:sym typeface="Lato"/>
              </a:rPr>
              <a:t>The total number of records:</a:t>
            </a:r>
            <a:endParaRPr sz="1600">
              <a:latin typeface="Lato"/>
              <a:ea typeface="Lato"/>
              <a:cs typeface="Lato"/>
              <a:sym typeface="Lato"/>
            </a:endParaRPr>
          </a:p>
          <a:p>
            <a:pPr indent="0" lvl="0" marL="0" rtl="0" algn="l">
              <a:spcBef>
                <a:spcPts val="0"/>
              </a:spcBef>
              <a:spcAft>
                <a:spcPts val="0"/>
              </a:spcAft>
              <a:buNone/>
            </a:pPr>
            <a:r>
              <a:rPr b="1" lang="pl" sz="1900">
                <a:latin typeface="Lato"/>
                <a:ea typeface="Lato"/>
                <a:cs typeface="Lato"/>
                <a:sym typeface="Lato"/>
              </a:rPr>
              <a:t>3,875,000</a:t>
            </a:r>
            <a:endParaRPr b="1" sz="1900">
              <a:latin typeface="Lato"/>
              <a:ea typeface="Lato"/>
              <a:cs typeface="Lato"/>
              <a:sym typeface="Lato"/>
            </a:endParaRPr>
          </a:p>
          <a:p>
            <a:pPr indent="0" lvl="0" marL="0" rtl="0" algn="l">
              <a:spcBef>
                <a:spcPts val="0"/>
              </a:spcBef>
              <a:spcAft>
                <a:spcPts val="0"/>
              </a:spcAft>
              <a:buNone/>
            </a:pPr>
            <a:r>
              <a:rPr lang="pl" sz="1600">
                <a:latin typeface="Lato"/>
                <a:ea typeface="Lato"/>
                <a:cs typeface="Lato"/>
                <a:sym typeface="Lato"/>
              </a:rPr>
              <a:t>(so far)</a:t>
            </a:r>
            <a:endParaRPr sz="1600">
              <a:latin typeface="Lato"/>
              <a:ea typeface="Lato"/>
              <a:cs typeface="Lato"/>
              <a:sym typeface="Lato"/>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31"/>
          <p:cNvSpPr txBox="1"/>
          <p:nvPr>
            <p:ph type="title"/>
          </p:nvPr>
        </p:nvSpPr>
        <p:spPr>
          <a:xfrm>
            <a:off x="729450" y="567825"/>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pl"/>
              <a:t>Where can you find us?</a:t>
            </a:r>
            <a:endParaRPr/>
          </a:p>
        </p:txBody>
      </p:sp>
      <p:sp>
        <p:nvSpPr>
          <p:cNvPr id="170" name="Google Shape;170;p31"/>
          <p:cNvSpPr txBox="1"/>
          <p:nvPr>
            <p:ph idx="1" type="body"/>
          </p:nvPr>
        </p:nvSpPr>
        <p:spPr>
          <a:xfrm>
            <a:off x="686300" y="1475725"/>
            <a:ext cx="7688700" cy="28308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lang="pl" sz="1500">
                <a:solidFill>
                  <a:srgbClr val="000000"/>
                </a:solidFill>
              </a:rPr>
              <a:t>The main collections of both CLB and PBL were unified under MARC21 format and imported to the joint interface at</a:t>
            </a:r>
            <a:endParaRPr sz="1500">
              <a:solidFill>
                <a:srgbClr val="000000"/>
              </a:solidFill>
            </a:endParaRPr>
          </a:p>
          <a:p>
            <a:pPr indent="0" lvl="0" marL="0" rtl="0" algn="ctr">
              <a:lnSpc>
                <a:spcPct val="150000"/>
              </a:lnSpc>
              <a:spcBef>
                <a:spcPts val="1600"/>
              </a:spcBef>
              <a:spcAft>
                <a:spcPts val="1600"/>
              </a:spcAft>
              <a:buNone/>
            </a:pPr>
            <a:r>
              <a:rPr b="1" lang="pl" sz="2000" u="sng">
                <a:solidFill>
                  <a:schemeClr val="hlink"/>
                </a:solidFill>
                <a:hlinkClick r:id="rId3"/>
              </a:rPr>
              <a:t>libri.ucl.cas.cz</a:t>
            </a:r>
            <a:endParaRPr b="1" sz="2000">
              <a:solidFill>
                <a:srgbClr val="0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32"/>
          <p:cNvSpPr txBox="1"/>
          <p:nvPr>
            <p:ph type="ctrTitle"/>
          </p:nvPr>
        </p:nvSpPr>
        <p:spPr>
          <a:xfrm>
            <a:off x="727650" y="593725"/>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pl" sz="2800"/>
              <a:t>Thank you</a:t>
            </a:r>
            <a:endParaRPr sz="2800"/>
          </a:p>
        </p:txBody>
      </p:sp>
      <p:sp>
        <p:nvSpPr>
          <p:cNvPr id="176" name="Google Shape;176;p32"/>
          <p:cNvSpPr txBox="1"/>
          <p:nvPr/>
        </p:nvSpPr>
        <p:spPr>
          <a:xfrm>
            <a:off x="3154525" y="1704925"/>
            <a:ext cx="3054000" cy="4488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pl" sz="2100"/>
              <a:t>dr </a:t>
            </a:r>
            <a:r>
              <a:rPr b="1" lang="pl" sz="2100"/>
              <a:t>Cezary Rosiński</a:t>
            </a:r>
            <a:endParaRPr b="1" sz="2100"/>
          </a:p>
          <a:p>
            <a:pPr indent="0" lvl="0" marL="0" rtl="0" algn="l">
              <a:spcBef>
                <a:spcPts val="0"/>
              </a:spcBef>
              <a:spcAft>
                <a:spcPts val="0"/>
              </a:spcAft>
              <a:buNone/>
            </a:pPr>
            <a:r>
              <a:t/>
            </a:r>
            <a:endParaRPr b="1" sz="2100"/>
          </a:p>
        </p:txBody>
      </p:sp>
      <p:sp>
        <p:nvSpPr>
          <p:cNvPr id="177" name="Google Shape;177;p32"/>
          <p:cNvSpPr txBox="1"/>
          <p:nvPr/>
        </p:nvSpPr>
        <p:spPr>
          <a:xfrm>
            <a:off x="3379800" y="2405238"/>
            <a:ext cx="2847900" cy="448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pl" sz="1600"/>
              <a:t>cezary.rosinski@ibl.waw.pl</a:t>
            </a:r>
            <a:endParaRPr sz="1600"/>
          </a:p>
        </p:txBody>
      </p:sp>
      <p:pic>
        <p:nvPicPr>
          <p:cNvPr id="178" name="Google Shape;178;p32"/>
          <p:cNvPicPr preferRelativeResize="0"/>
          <p:nvPr/>
        </p:nvPicPr>
        <p:blipFill>
          <a:blip r:embed="rId3">
            <a:alphaModFix amt="50000"/>
          </a:blip>
          <a:stretch>
            <a:fillRect/>
          </a:stretch>
        </p:blipFill>
        <p:spPr>
          <a:xfrm>
            <a:off x="2811598" y="2885783"/>
            <a:ext cx="199425" cy="199425"/>
          </a:xfrm>
          <a:prstGeom prst="rect">
            <a:avLst/>
          </a:prstGeom>
          <a:noFill/>
          <a:ln>
            <a:noFill/>
          </a:ln>
        </p:spPr>
      </p:pic>
      <p:sp>
        <p:nvSpPr>
          <p:cNvPr id="179" name="Google Shape;179;p32"/>
          <p:cNvSpPr txBox="1"/>
          <p:nvPr/>
        </p:nvSpPr>
        <p:spPr>
          <a:xfrm>
            <a:off x="3379800" y="2761088"/>
            <a:ext cx="2222100" cy="448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pl" sz="1600"/>
              <a:t>@cezaryrosinski_</a:t>
            </a:r>
            <a:endParaRPr sz="1600"/>
          </a:p>
        </p:txBody>
      </p:sp>
      <p:sp>
        <p:nvSpPr>
          <p:cNvPr id="180" name="Google Shape;180;p32"/>
          <p:cNvSpPr txBox="1"/>
          <p:nvPr/>
        </p:nvSpPr>
        <p:spPr>
          <a:xfrm>
            <a:off x="3398450" y="3105563"/>
            <a:ext cx="2543400" cy="333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300"/>
          </a:p>
        </p:txBody>
      </p:sp>
      <p:sp>
        <p:nvSpPr>
          <p:cNvPr id="181" name="Google Shape;181;p32"/>
          <p:cNvSpPr txBox="1"/>
          <p:nvPr/>
        </p:nvSpPr>
        <p:spPr>
          <a:xfrm>
            <a:off x="3379800" y="2006550"/>
            <a:ext cx="2952600" cy="398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pl" sz="1200"/>
              <a:t>ORCID: 0000-0002-6136-7186</a:t>
            </a:r>
            <a:endParaRPr sz="1200"/>
          </a:p>
        </p:txBody>
      </p:sp>
    </p:spTree>
  </p:cSld>
  <p:clrMapOvr>
    <a:masterClrMapping/>
  </p:clrMapOvr>
</p:sld>
</file>

<file path=ppt/theme/theme1.xml><?xml version="1.0" encoding="utf-8"?>
<a:theme xmlns:a="http://schemas.openxmlformats.org/drawingml/2006/main" xmlns:r="http://schemas.openxmlformats.org/officeDocument/2006/relationships"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