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63" r:id="rId2"/>
    <p:sldId id="311" r:id="rId3"/>
    <p:sldId id="312" r:id="rId4"/>
    <p:sldId id="313" r:id="rId5"/>
    <p:sldId id="314" r:id="rId6"/>
    <p:sldId id="295" r:id="rId7"/>
    <p:sldId id="296" r:id="rId8"/>
    <p:sldId id="297" r:id="rId9"/>
    <p:sldId id="309" r:id="rId10"/>
    <p:sldId id="300" r:id="rId11"/>
    <p:sldId id="299" r:id="rId12"/>
    <p:sldId id="310" r:id="rId13"/>
    <p:sldId id="301" r:id="rId14"/>
    <p:sldId id="315" r:id="rId15"/>
    <p:sldId id="316" r:id="rId16"/>
    <p:sldId id="317" r:id="rId17"/>
    <p:sldId id="318" r:id="rId18"/>
    <p:sldId id="319" r:id="rId19"/>
    <p:sldId id="284" r:id="rId20"/>
    <p:sldId id="280" r:id="rId21"/>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93EB25-BCC0-4D40-94D0-9E773BC883C0}">
          <p14:sldIdLst>
            <p14:sldId id="263"/>
            <p14:sldId id="311"/>
            <p14:sldId id="312"/>
            <p14:sldId id="313"/>
            <p14:sldId id="314"/>
            <p14:sldId id="295"/>
            <p14:sldId id="296"/>
            <p14:sldId id="297"/>
            <p14:sldId id="309"/>
            <p14:sldId id="300"/>
            <p14:sldId id="299"/>
            <p14:sldId id="310"/>
            <p14:sldId id="301"/>
            <p14:sldId id="315"/>
            <p14:sldId id="316"/>
            <p14:sldId id="317"/>
            <p14:sldId id="318"/>
            <p14:sldId id="319"/>
            <p14:sldId id="284"/>
            <p14:sldId id="280"/>
          </p14:sldIdLst>
        </p14:section>
        <p14:section name="SmartArt examples" id="{EC99EAA8-7F14-4B22-9918-54923576F22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iko Weinmann" initials="MW"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73636"/>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431" autoAdjust="0"/>
    <p:restoredTop sz="88382" autoAdjust="0"/>
  </p:normalViewPr>
  <p:slideViewPr>
    <p:cSldViewPr snapToGrid="0">
      <p:cViewPr varScale="1">
        <p:scale>
          <a:sx n="52" d="100"/>
          <a:sy n="52" d="100"/>
        </p:scale>
        <p:origin x="11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2049F629-F5AF-D74B-8731-F5C70A7222C1}" type="datetimeFigureOut">
              <a:rPr lang="fr-FR" smtClean="0"/>
              <a:t>29/06/2018</a:t>
            </a:fld>
            <a:endParaRPr lang="fr-FR" dirty="0"/>
          </a:p>
        </p:txBody>
      </p:sp>
      <p:sp>
        <p:nvSpPr>
          <p:cNvPr id="4" name="Espace réservé du pied de page 3"/>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B9985459-A759-3941-9A6D-5CE98F6F367F}" type="slidenum">
              <a:rPr lang="fr-FR" smtClean="0"/>
              <a:t>‹#›</a:t>
            </a:fld>
            <a:endParaRPr lang="fr-FR" dirty="0"/>
          </a:p>
        </p:txBody>
      </p:sp>
    </p:spTree>
    <p:extLst>
      <p:ext uri="{BB962C8B-B14F-4D97-AF65-F5344CB8AC3E}">
        <p14:creationId xmlns:p14="http://schemas.microsoft.com/office/powerpoint/2010/main" val="1208153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97A94D05-2413-416E-8BCF-22CC6EAE5C7A}" type="datetimeFigureOut">
              <a:rPr lang="en-GB" smtClean="0"/>
              <a:t>29/06/2018</a:t>
            </a:fld>
            <a:endParaRPr lang="en-GB" dirty="0"/>
          </a:p>
        </p:txBody>
      </p:sp>
      <p:sp>
        <p:nvSpPr>
          <p:cNvPr id="4" name="Slide Image Placeholder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9702EEF7-10B8-48BD-98D2-6BEDC41F7233}" type="slidenum">
              <a:rPr lang="en-GB" smtClean="0"/>
              <a:t>‹#›</a:t>
            </a:fld>
            <a:endParaRPr lang="en-GB" dirty="0"/>
          </a:p>
        </p:txBody>
      </p:sp>
    </p:spTree>
    <p:extLst>
      <p:ext uri="{BB962C8B-B14F-4D97-AF65-F5344CB8AC3E}">
        <p14:creationId xmlns:p14="http://schemas.microsoft.com/office/powerpoint/2010/main" val="2700026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679450" y="4779486"/>
            <a:ext cx="5435600" cy="3910489"/>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r>
              <a:rPr lang="en-AU" dirty="0" smtClean="0"/>
              <a:t> </a:t>
            </a:r>
            <a:endParaRPr dirty="0"/>
          </a:p>
        </p:txBody>
      </p:sp>
      <p:sp>
        <p:nvSpPr>
          <p:cNvPr id="220" name="Shape 220"/>
          <p:cNvSpPr>
            <a:spLocks noGrp="1" noRot="1" noChangeAspect="1"/>
          </p:cNvSpPr>
          <p:nvPr>
            <p:ph type="sldImg" idx="2"/>
          </p:nvPr>
        </p:nvSpPr>
        <p:spPr>
          <a:xfrm>
            <a:off x="1163638" y="1241425"/>
            <a:ext cx="4467225" cy="3351213"/>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596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702EEF7-10B8-48BD-98D2-6BEDC41F7233}" type="slidenum">
              <a:rPr lang="en-GB" smtClean="0"/>
              <a:t>19</a:t>
            </a:fld>
            <a:endParaRPr lang="en-GB" dirty="0"/>
          </a:p>
        </p:txBody>
      </p:sp>
    </p:spTree>
    <p:extLst>
      <p:ext uri="{BB962C8B-B14F-4D97-AF65-F5344CB8AC3E}">
        <p14:creationId xmlns:p14="http://schemas.microsoft.com/office/powerpoint/2010/main" val="1566459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Shape 344"/>
          <p:cNvSpPr txBox="1">
            <a:spLocks noGrp="1"/>
          </p:cNvSpPr>
          <p:nvPr>
            <p:ph type="body" idx="1"/>
          </p:nvPr>
        </p:nvSpPr>
        <p:spPr>
          <a:xfrm>
            <a:off x="679450" y="4779486"/>
            <a:ext cx="5435600" cy="3910489"/>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345" name="Shape 345"/>
          <p:cNvSpPr>
            <a:spLocks noGrp="1" noRot="1" noChangeAspect="1"/>
          </p:cNvSpPr>
          <p:nvPr>
            <p:ph type="sldImg" idx="2"/>
          </p:nvPr>
        </p:nvSpPr>
        <p:spPr>
          <a:xfrm>
            <a:off x="1163638" y="1241425"/>
            <a:ext cx="4467225" cy="3351213"/>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3662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01BC1A6-FA88-4814-A368-FA1F0C3E5EF9}"/>
              </a:ext>
            </a:extLst>
          </p:cNvPr>
          <p:cNvSpPr/>
          <p:nvPr userDrawn="1"/>
        </p:nvSpPr>
        <p:spPr>
          <a:xfrm>
            <a:off x="1" y="1"/>
            <a:ext cx="914399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9" name="Freeform: Shape 18">
            <a:extLst>
              <a:ext uri="{FF2B5EF4-FFF2-40B4-BE49-F238E27FC236}">
                <a16:creationId xmlns:a16="http://schemas.microsoft.com/office/drawing/2014/main" id="{6350F2A7-8E54-4B01-B0F1-5B3189911BAD}"/>
              </a:ext>
            </a:extLst>
          </p:cNvPr>
          <p:cNvSpPr/>
          <p:nvPr userDrawn="1"/>
        </p:nvSpPr>
        <p:spPr>
          <a:xfrm>
            <a:off x="4619913" y="1"/>
            <a:ext cx="4524087" cy="4816475"/>
          </a:xfrm>
          <a:custGeom>
            <a:avLst/>
            <a:gdLst>
              <a:gd name="connsiteX0" fmla="*/ 0 w 4524087"/>
              <a:gd name="connsiteY0" fmla="*/ 0 h 4816475"/>
              <a:gd name="connsiteX1" fmla="*/ 4327061 w 4524087"/>
              <a:gd name="connsiteY1" fmla="*/ 0 h 4816475"/>
              <a:gd name="connsiteX2" fmla="*/ 4524087 w 4524087"/>
              <a:gd name="connsiteY2" fmla="*/ 0 h 4816475"/>
              <a:gd name="connsiteX3" fmla="*/ 4524087 w 4524087"/>
              <a:gd name="connsiteY3" fmla="*/ 4161913 h 4816475"/>
              <a:gd name="connsiteX4" fmla="*/ 4413240 w 4524087"/>
              <a:gd name="connsiteY4" fmla="*/ 4253049 h 4816475"/>
              <a:gd name="connsiteX5" fmla="*/ 2747947 w 4524087"/>
              <a:gd name="connsiteY5" fmla="*/ 4816475 h 4816475"/>
              <a:gd name="connsiteX6" fmla="*/ 0 w 4524087"/>
              <a:gd name="connsiteY6" fmla="*/ 2060992 h 4816475"/>
              <a:gd name="connsiteX7" fmla="*/ 0 w 4524087"/>
              <a:gd name="connsiteY7" fmla="*/ 0 h 48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4087" h="4816475">
                <a:moveTo>
                  <a:pt x="0" y="0"/>
                </a:moveTo>
                <a:cubicBezTo>
                  <a:pt x="0" y="0"/>
                  <a:pt x="0" y="0"/>
                  <a:pt x="4327061" y="0"/>
                </a:cubicBezTo>
                <a:lnTo>
                  <a:pt x="4524087" y="0"/>
                </a:lnTo>
                <a:lnTo>
                  <a:pt x="4524087" y="4161913"/>
                </a:lnTo>
                <a:lnTo>
                  <a:pt x="4413240" y="4253049"/>
                </a:lnTo>
                <a:cubicBezTo>
                  <a:pt x="3951150" y="4606553"/>
                  <a:pt x="3373981" y="4816475"/>
                  <a:pt x="2747947" y="4816475"/>
                </a:cubicBezTo>
                <a:cubicBezTo>
                  <a:pt x="1230434" y="4816475"/>
                  <a:pt x="0" y="3582984"/>
                  <a:pt x="0" y="2060992"/>
                </a:cubicBezTo>
                <a:cubicBezTo>
                  <a:pt x="0" y="2060992"/>
                  <a:pt x="0" y="2060992"/>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Freeform: Shape 19">
            <a:extLst>
              <a:ext uri="{FF2B5EF4-FFF2-40B4-BE49-F238E27FC236}">
                <a16:creationId xmlns:a16="http://schemas.microsoft.com/office/drawing/2014/main" id="{A17FF19C-E195-45CC-976E-17F7C7759893}"/>
              </a:ext>
            </a:extLst>
          </p:cNvPr>
          <p:cNvSpPr/>
          <p:nvPr userDrawn="1"/>
        </p:nvSpPr>
        <p:spPr>
          <a:xfrm>
            <a:off x="4554826" y="4870450"/>
            <a:ext cx="4589174" cy="1987550"/>
          </a:xfrm>
          <a:custGeom>
            <a:avLst/>
            <a:gdLst>
              <a:gd name="connsiteX0" fmla="*/ 2812873 w 4589174"/>
              <a:gd name="connsiteY0" fmla="*/ 0 h 1987550"/>
              <a:gd name="connsiteX1" fmla="*/ 4566918 w 4589174"/>
              <a:gd name="connsiteY1" fmla="*/ 570605 h 1987550"/>
              <a:gd name="connsiteX2" fmla="*/ 4589174 w 4589174"/>
              <a:gd name="connsiteY2" fmla="*/ 587891 h 1987550"/>
              <a:gd name="connsiteX3" fmla="*/ 4589174 w 4589174"/>
              <a:gd name="connsiteY3" fmla="*/ 1987550 h 1987550"/>
              <a:gd name="connsiteX4" fmla="*/ 4519414 w 4589174"/>
              <a:gd name="connsiteY4" fmla="*/ 1987550 h 1987550"/>
              <a:gd name="connsiteX5" fmla="*/ 0 w 4589174"/>
              <a:gd name="connsiteY5" fmla="*/ 1987550 h 1987550"/>
              <a:gd name="connsiteX6" fmla="*/ 2812873 w 4589174"/>
              <a:gd name="connsiteY6" fmla="*/ 0 h 198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89174" h="1987550">
                <a:moveTo>
                  <a:pt x="2812873" y="0"/>
                </a:moveTo>
                <a:cubicBezTo>
                  <a:pt x="3468438" y="0"/>
                  <a:pt x="4074531" y="211686"/>
                  <a:pt x="4566918" y="570605"/>
                </a:cubicBezTo>
                <a:lnTo>
                  <a:pt x="4589174" y="587891"/>
                </a:lnTo>
                <a:lnTo>
                  <a:pt x="4589174" y="1987550"/>
                </a:lnTo>
                <a:lnTo>
                  <a:pt x="4519414" y="1987550"/>
                </a:lnTo>
                <a:cubicBezTo>
                  <a:pt x="3816070" y="1987550"/>
                  <a:pt x="2492127" y="1987550"/>
                  <a:pt x="0" y="1987550"/>
                </a:cubicBezTo>
                <a:cubicBezTo>
                  <a:pt x="411856" y="829017"/>
                  <a:pt x="1515717" y="0"/>
                  <a:pt x="2812873"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7" name="Picture 16">
            <a:extLst>
              <a:ext uri="{FF2B5EF4-FFF2-40B4-BE49-F238E27FC236}">
                <a16:creationId xmlns:a16="http://schemas.microsoft.com/office/drawing/2014/main" id="{F376C5C6-6725-43C8-BB81-EA0D84D55F1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92112" y="3951912"/>
            <a:ext cx="1688726" cy="1686238"/>
          </a:xfrm>
          <a:prstGeom prst="rect">
            <a:avLst/>
          </a:prstGeom>
        </p:spPr>
      </p:pic>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3" name="Subtitle 2"/>
          <p:cNvSpPr>
            <a:spLocks noGrp="1"/>
          </p:cNvSpPr>
          <p:nvPr>
            <p:ph type="subTitle" idx="1" hasCustomPrompt="1"/>
          </p:nvPr>
        </p:nvSpPr>
        <p:spPr>
          <a:xfrm>
            <a:off x="368389" y="3051740"/>
            <a:ext cx="3714541" cy="2206060"/>
          </a:xfrm>
        </p:spPr>
        <p:txBody>
          <a:bodyPr/>
          <a:lstStyle>
            <a:lvl1pPr marL="0" indent="0" algn="l">
              <a:buNone/>
              <a:defRPr sz="250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Click to add subtitle</a:t>
            </a:r>
            <a:endParaRPr lang="en-GB" dirty="0"/>
          </a:p>
        </p:txBody>
      </p:sp>
      <p:sp>
        <p:nvSpPr>
          <p:cNvPr id="2" name="Title 1"/>
          <p:cNvSpPr>
            <a:spLocks noGrp="1"/>
          </p:cNvSpPr>
          <p:nvPr>
            <p:ph type="ctrTitle" hasCustomPrompt="1"/>
          </p:nvPr>
        </p:nvSpPr>
        <p:spPr>
          <a:xfrm>
            <a:off x="368388" y="1122363"/>
            <a:ext cx="3714541" cy="1835208"/>
          </a:xfrm>
        </p:spPr>
        <p:txBody>
          <a:bodyPr anchor="b"/>
          <a:lstStyle>
            <a:lvl1pPr algn="l">
              <a:defRPr sz="4500" b="0">
                <a:solidFill>
                  <a:schemeClr val="tx1"/>
                </a:solidFill>
              </a:defRPr>
            </a:lvl1pPr>
          </a:lstStyle>
          <a:p>
            <a:r>
              <a:rPr lang="en-US" dirty="0"/>
              <a:t>Click to add title</a:t>
            </a:r>
            <a:endParaRPr lang="en-GB" dirty="0"/>
          </a:p>
        </p:txBody>
      </p:sp>
    </p:spTree>
    <p:extLst>
      <p:ext uri="{BB962C8B-B14F-4D97-AF65-F5344CB8AC3E}">
        <p14:creationId xmlns:p14="http://schemas.microsoft.com/office/powerpoint/2010/main" val="166287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and Image">
    <p:bg>
      <p:bgPr>
        <a:solidFill>
          <a:schemeClr val="bg1"/>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707AC9EC-B695-415B-B6C5-74325AD87060}"/>
              </a:ext>
            </a:extLst>
          </p:cNvPr>
          <p:cNvSpPr/>
          <p:nvPr userDrawn="1"/>
        </p:nvSpPr>
        <p:spPr>
          <a:xfrm>
            <a:off x="4" y="7"/>
            <a:ext cx="9143999" cy="15039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Picture Placeholder 34">
            <a:extLst>
              <a:ext uri="{FF2B5EF4-FFF2-40B4-BE49-F238E27FC236}">
                <a16:creationId xmlns:a16="http://schemas.microsoft.com/office/drawing/2014/main" id="{E17B1B47-F6EB-49BD-B34E-B2C102952636}"/>
              </a:ext>
            </a:extLst>
          </p:cNvPr>
          <p:cNvSpPr>
            <a:spLocks noGrp="1"/>
          </p:cNvSpPr>
          <p:nvPr>
            <p:ph type="pic" sz="quarter" idx="16" hasCustomPrompt="1"/>
          </p:nvPr>
        </p:nvSpPr>
        <p:spPr>
          <a:xfrm>
            <a:off x="6286202" y="1"/>
            <a:ext cx="2857798" cy="4930775"/>
          </a:xfrm>
          <a:custGeom>
            <a:avLst/>
            <a:gdLst>
              <a:gd name="connsiteX0" fmla="*/ 0 w 2857798"/>
              <a:gd name="connsiteY0" fmla="*/ 0 h 4930775"/>
              <a:gd name="connsiteX1" fmla="*/ 2857798 w 2857798"/>
              <a:gd name="connsiteY1" fmla="*/ 0 h 4930775"/>
              <a:gd name="connsiteX2" fmla="*/ 2857798 w 2857798"/>
              <a:gd name="connsiteY2" fmla="*/ 4884513 h 4930775"/>
              <a:gd name="connsiteX3" fmla="*/ 2635296 w 2857798"/>
              <a:gd name="connsiteY3" fmla="*/ 4918446 h 4930775"/>
              <a:gd name="connsiteX4" fmla="*/ 2390916 w 2857798"/>
              <a:gd name="connsiteY4" fmla="*/ 4930775 h 4930775"/>
              <a:gd name="connsiteX5" fmla="*/ 0 w 2857798"/>
              <a:gd name="connsiteY5" fmla="*/ 2543350 h 4930775"/>
              <a:gd name="connsiteX6" fmla="*/ 0 w 2857798"/>
              <a:gd name="connsiteY6" fmla="*/ 149177 h 4930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98" h="4930775">
                <a:moveTo>
                  <a:pt x="0" y="0"/>
                </a:moveTo>
                <a:lnTo>
                  <a:pt x="2857798" y="0"/>
                </a:lnTo>
                <a:lnTo>
                  <a:pt x="2857798" y="4884513"/>
                </a:lnTo>
                <a:lnTo>
                  <a:pt x="2635296" y="4918446"/>
                </a:lnTo>
                <a:cubicBezTo>
                  <a:pt x="2554956" y="4926599"/>
                  <a:pt x="2473429" y="4930775"/>
                  <a:pt x="2390916" y="4930775"/>
                </a:cubicBezTo>
                <a:cubicBezTo>
                  <a:pt x="1070701" y="4930775"/>
                  <a:pt x="0" y="3861638"/>
                  <a:pt x="0" y="2543350"/>
                </a:cubicBezTo>
                <a:cubicBezTo>
                  <a:pt x="0" y="2543350"/>
                  <a:pt x="0" y="2543350"/>
                  <a:pt x="0" y="149177"/>
                </a:cubicBezTo>
                <a:close/>
              </a:path>
            </a:pathLst>
          </a:custGeom>
          <a:solidFill>
            <a:schemeClr val="bg1">
              <a:lumMod val="75000"/>
            </a:schemeClr>
          </a:solidFill>
        </p:spPr>
        <p:txBody>
          <a:bodyPr wrap="square" lIns="144000" tIns="144000">
            <a:noAutofit/>
          </a:bodyPr>
          <a:lstStyle>
            <a:lvl1pPr rtl="0">
              <a:defRPr sz="1400">
                <a:solidFill>
                  <a:schemeClr val="bg1"/>
                </a:solidFill>
              </a:defRPr>
            </a:lvl1pPr>
          </a:lstStyle>
          <a:p>
            <a:r>
              <a:rPr lang="en-AU" sz="1400" dirty="0"/>
              <a:t>Click Icon to Add Image</a:t>
            </a:r>
            <a:endParaRPr lang="en-AU" dirty="0"/>
          </a:p>
        </p:txBody>
      </p:sp>
      <p:sp>
        <p:nvSpPr>
          <p:cNvPr id="7" name="Text Placeholder 5">
            <a:extLst>
              <a:ext uri="{FF2B5EF4-FFF2-40B4-BE49-F238E27FC236}">
                <a16:creationId xmlns:a16="http://schemas.microsoft.com/office/drawing/2014/main" id="{2E133A72-D4B0-474F-9044-61942B618298}"/>
              </a:ext>
            </a:extLst>
          </p:cNvPr>
          <p:cNvSpPr txBox="1">
            <a:spLocks noChangeAspect="1"/>
          </p:cNvSpPr>
          <p:nvPr userDrawn="1"/>
        </p:nvSpPr>
        <p:spPr>
          <a:xfrm>
            <a:off x="7931127" y="5594831"/>
            <a:ext cx="1062000" cy="1062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1pPr>
            <a:lvl2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2pPr>
            <a:lvl3pPr marL="0" indent="0" algn="l" defTabSz="914354" rtl="0" eaLnBrk="1" latinLnBrk="0" hangingPunct="1">
              <a:lnSpc>
                <a:spcPct val="100000"/>
              </a:lnSpc>
              <a:spcBef>
                <a:spcPts val="0"/>
              </a:spcBef>
              <a:buSzPct val="110000"/>
              <a:buFont typeface="Arial" panose="020B0604020202020204" pitchFamily="34" charset="0"/>
              <a:buNone/>
              <a:defRPr sz="200" kern="1200">
                <a:solidFill>
                  <a:schemeClr val="bg1"/>
                </a:solidFill>
                <a:latin typeface="+mn-lt"/>
                <a:ea typeface="+mn-ea"/>
                <a:cs typeface="+mn-cs"/>
              </a:defRPr>
            </a:lvl3pPr>
            <a:lvl4pPr marL="0" indent="0" algn="l" defTabSz="914354" rtl="0" eaLnBrk="1" latinLnBrk="0" hangingPunct="1">
              <a:lnSpc>
                <a:spcPct val="100000"/>
              </a:lnSpc>
              <a:spcBef>
                <a:spcPts val="0"/>
              </a:spcBef>
              <a:buFont typeface="Calibri" panose="020F0502020204030204" pitchFamily="34" charset="0"/>
              <a:buNone/>
              <a:defRPr sz="200" kern="1200">
                <a:solidFill>
                  <a:schemeClr val="bg1"/>
                </a:solidFill>
                <a:latin typeface="+mn-lt"/>
                <a:ea typeface="+mn-ea"/>
                <a:cs typeface="+mn-cs"/>
              </a:defRPr>
            </a:lvl4pPr>
            <a:lvl5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5pPr>
            <a:lvl6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6pPr>
            <a:lvl7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7pPr>
            <a:lvl8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8pPr>
            <a:lvl9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9pPr>
          </a:lstStyle>
          <a:p>
            <a:r>
              <a:rPr lang="en-US" dirty="0"/>
              <a:t>   </a:t>
            </a:r>
            <a:endParaRPr lang="en-AU" dirty="0"/>
          </a:p>
        </p:txBody>
      </p:sp>
      <p:sp>
        <p:nvSpPr>
          <p:cNvPr id="9" name="Freeform 6">
            <a:extLst>
              <a:ext uri="{FF2B5EF4-FFF2-40B4-BE49-F238E27FC236}">
                <a16:creationId xmlns:a16="http://schemas.microsoft.com/office/drawing/2014/main" id="{82979713-D2BC-4745-81E0-BBAA2A3F0A8E}"/>
              </a:ext>
            </a:extLst>
          </p:cNvPr>
          <p:cNvSpPr>
            <a:spLocks noEditPoints="1"/>
          </p:cNvSpPr>
          <p:nvPr userDrawn="1"/>
        </p:nvSpPr>
        <p:spPr bwMode="auto">
          <a:xfrm>
            <a:off x="7931150" y="5591175"/>
            <a:ext cx="1062038" cy="1065213"/>
          </a:xfrm>
          <a:custGeom>
            <a:avLst/>
            <a:gdLst>
              <a:gd name="T0" fmla="*/ 3400 w 6806"/>
              <a:gd name="T1" fmla="*/ 85 h 6803"/>
              <a:gd name="T2" fmla="*/ 3400 w 6806"/>
              <a:gd name="T3" fmla="*/ 85 h 6803"/>
              <a:gd name="T4" fmla="*/ 6720 w 6806"/>
              <a:gd name="T5" fmla="*/ 3399 h 6803"/>
              <a:gd name="T6" fmla="*/ 3406 w 6806"/>
              <a:gd name="T7" fmla="*/ 6719 h 6803"/>
              <a:gd name="T8" fmla="*/ 3403 w 6806"/>
              <a:gd name="T9" fmla="*/ 6719 h 6803"/>
              <a:gd name="T10" fmla="*/ 86 w 6806"/>
              <a:gd name="T11" fmla="*/ 3405 h 6803"/>
              <a:gd name="T12" fmla="*/ 1055 w 6806"/>
              <a:gd name="T13" fmla="*/ 1058 h 6803"/>
              <a:gd name="T14" fmla="*/ 3400 w 6806"/>
              <a:gd name="T15" fmla="*/ 85 h 6803"/>
              <a:gd name="T16" fmla="*/ 3400 w 6806"/>
              <a:gd name="T17" fmla="*/ 0 h 6803"/>
              <a:gd name="T18" fmla="*/ 995 w 6806"/>
              <a:gd name="T19" fmla="*/ 999 h 6803"/>
              <a:gd name="T20" fmla="*/ 1 w 6806"/>
              <a:gd name="T21" fmla="*/ 3405 h 6803"/>
              <a:gd name="T22" fmla="*/ 3403 w 6806"/>
              <a:gd name="T23" fmla="*/ 6803 h 6803"/>
              <a:gd name="T24" fmla="*/ 3406 w 6806"/>
              <a:gd name="T25" fmla="*/ 6803 h 6803"/>
              <a:gd name="T26" fmla="*/ 6804 w 6806"/>
              <a:gd name="T27" fmla="*/ 3399 h 6803"/>
              <a:gd name="T28" fmla="*/ 3400 w 6806"/>
              <a:gd name="T29" fmla="*/ 0 h 6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06" h="6803">
                <a:moveTo>
                  <a:pt x="3400" y="85"/>
                </a:moveTo>
                <a:cubicBezTo>
                  <a:pt x="3400" y="85"/>
                  <a:pt x="3400" y="85"/>
                  <a:pt x="3400" y="85"/>
                </a:cubicBezTo>
                <a:cubicBezTo>
                  <a:pt x="5229" y="85"/>
                  <a:pt x="6718" y="1571"/>
                  <a:pt x="6720" y="3399"/>
                </a:cubicBezTo>
                <a:cubicBezTo>
                  <a:pt x="6722" y="5228"/>
                  <a:pt x="5235" y="6717"/>
                  <a:pt x="3406" y="6719"/>
                </a:cubicBezTo>
                <a:cubicBezTo>
                  <a:pt x="3403" y="6719"/>
                  <a:pt x="3403" y="6719"/>
                  <a:pt x="3403" y="6719"/>
                </a:cubicBezTo>
                <a:cubicBezTo>
                  <a:pt x="1575" y="6719"/>
                  <a:pt x="87" y="5232"/>
                  <a:pt x="86" y="3405"/>
                </a:cubicBezTo>
                <a:cubicBezTo>
                  <a:pt x="85" y="2519"/>
                  <a:pt x="429" y="1685"/>
                  <a:pt x="1055" y="1058"/>
                </a:cubicBezTo>
                <a:cubicBezTo>
                  <a:pt x="1681" y="431"/>
                  <a:pt x="2514" y="85"/>
                  <a:pt x="3400" y="85"/>
                </a:cubicBezTo>
                <a:moveTo>
                  <a:pt x="3400" y="0"/>
                </a:moveTo>
                <a:cubicBezTo>
                  <a:pt x="2491" y="1"/>
                  <a:pt x="1637" y="355"/>
                  <a:pt x="995" y="999"/>
                </a:cubicBezTo>
                <a:cubicBezTo>
                  <a:pt x="354" y="1642"/>
                  <a:pt x="0" y="2496"/>
                  <a:pt x="1" y="3405"/>
                </a:cubicBezTo>
                <a:cubicBezTo>
                  <a:pt x="3" y="5279"/>
                  <a:pt x="1529" y="6803"/>
                  <a:pt x="3403" y="6803"/>
                </a:cubicBezTo>
                <a:cubicBezTo>
                  <a:pt x="3406" y="6803"/>
                  <a:pt x="3406" y="6803"/>
                  <a:pt x="3406" y="6803"/>
                </a:cubicBezTo>
                <a:cubicBezTo>
                  <a:pt x="5281" y="6802"/>
                  <a:pt x="6806" y="5274"/>
                  <a:pt x="6804" y="3399"/>
                </a:cubicBezTo>
                <a:cubicBezTo>
                  <a:pt x="6803" y="1525"/>
                  <a:pt x="5277" y="0"/>
                  <a:pt x="340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41" name="Text Placeholder 7">
            <a:extLst>
              <a:ext uri="{FF2B5EF4-FFF2-40B4-BE49-F238E27FC236}">
                <a16:creationId xmlns:a16="http://schemas.microsoft.com/office/drawing/2014/main" id="{249BAF2C-024F-493D-94ED-A02A44D4AD72}"/>
              </a:ext>
            </a:extLst>
          </p:cNvPr>
          <p:cNvSpPr>
            <a:spLocks noGrp="1"/>
          </p:cNvSpPr>
          <p:nvPr>
            <p:ph type="body" sz="quarter" idx="14" hasCustomPrompt="1"/>
          </p:nvPr>
        </p:nvSpPr>
        <p:spPr>
          <a:xfrm>
            <a:off x="361950" y="1393825"/>
            <a:ext cx="5850456" cy="4351338"/>
          </a:xfrm>
        </p:spPr>
        <p:txBody>
          <a:bodyPr numCol="2" spcCol="540000"/>
          <a:lstStyle>
            <a:lvl1pPr>
              <a:defRPr sz="3200"/>
            </a:lvl1pPr>
          </a:lstStyle>
          <a:p>
            <a:pPr lvl="0"/>
            <a:r>
              <a:rPr lang="en-US" dirty="0"/>
              <a:t>There are five type styles in the template, available as List Levels. Press the Increase / Decrease button in the paragraph section of the home ribbon to move through the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68391" y="270172"/>
            <a:ext cx="5844015" cy="959957"/>
          </a:xfrm>
        </p:spPr>
        <p:txBody>
          <a:bodyPr/>
          <a:lstStyle>
            <a:lvl1pPr>
              <a:defRPr>
                <a:solidFill>
                  <a:schemeClr val="tx1"/>
                </a:solidFill>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32E97AD6-FF4B-4FA7-8B72-4CD6DFD46784}"/>
              </a:ext>
            </a:extLst>
          </p:cNvPr>
          <p:cNvSpPr>
            <a:spLocks noGrp="1"/>
          </p:cNvSpPr>
          <p:nvPr>
            <p:ph type="dt" sz="half" idx="17"/>
          </p:nvPr>
        </p:nvSpPr>
        <p:spPr/>
        <p:txBody>
          <a:bodyPr/>
          <a:lstStyle/>
          <a:p>
            <a:endParaRPr lang="en-GB" dirty="0"/>
          </a:p>
        </p:txBody>
      </p:sp>
      <p:sp>
        <p:nvSpPr>
          <p:cNvPr id="4" name="Slide Number Placeholder 3">
            <a:extLst>
              <a:ext uri="{FF2B5EF4-FFF2-40B4-BE49-F238E27FC236}">
                <a16:creationId xmlns:a16="http://schemas.microsoft.com/office/drawing/2014/main" id="{64A5D6AE-073B-4E22-BBC8-D1F9AEC008BC}"/>
              </a:ext>
            </a:extLst>
          </p:cNvPr>
          <p:cNvSpPr>
            <a:spLocks noGrp="1"/>
          </p:cNvSpPr>
          <p:nvPr>
            <p:ph type="sldNum" sz="quarter" idx="18"/>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1425179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Column and Imag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F03315E-CD2C-412E-B9D4-9CC06832EDD4}"/>
              </a:ext>
            </a:extLst>
          </p:cNvPr>
          <p:cNvSpPr/>
          <p:nvPr userDrawn="1"/>
        </p:nvSpPr>
        <p:spPr>
          <a:xfrm>
            <a:off x="4" y="0"/>
            <a:ext cx="9143999" cy="518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6" name="Picture Placeholder 15">
            <a:extLst>
              <a:ext uri="{FF2B5EF4-FFF2-40B4-BE49-F238E27FC236}">
                <a16:creationId xmlns:a16="http://schemas.microsoft.com/office/drawing/2014/main" id="{52C35E69-65B8-47C5-9DE9-8D1E9E73A4D3}"/>
              </a:ext>
            </a:extLst>
          </p:cNvPr>
          <p:cNvSpPr>
            <a:spLocks noGrp="1"/>
          </p:cNvSpPr>
          <p:nvPr>
            <p:ph type="pic" sz="quarter" idx="14"/>
          </p:nvPr>
        </p:nvSpPr>
        <p:spPr>
          <a:xfrm>
            <a:off x="2725947" y="0"/>
            <a:ext cx="6418056" cy="6858000"/>
          </a:xfrm>
          <a:custGeom>
            <a:avLst/>
            <a:gdLst>
              <a:gd name="connsiteX0" fmla="*/ 0 w 6418056"/>
              <a:gd name="connsiteY0" fmla="*/ 0 h 6858000"/>
              <a:gd name="connsiteX1" fmla="*/ 6418056 w 6418056"/>
              <a:gd name="connsiteY1" fmla="*/ 0 h 6858000"/>
              <a:gd name="connsiteX2" fmla="*/ 6418056 w 6418056"/>
              <a:gd name="connsiteY2" fmla="*/ 3488292 h 6858000"/>
              <a:gd name="connsiteX3" fmla="*/ 4465777 w 6418056"/>
              <a:gd name="connsiteY3" fmla="*/ 6858000 h 6858000"/>
              <a:gd name="connsiteX4" fmla="*/ 3977804 w 6418056"/>
              <a:gd name="connsiteY4" fmla="*/ 6858000 h 6858000"/>
              <a:gd name="connsiteX5" fmla="*/ 1947696 w 6418056"/>
              <a:gd name="connsiteY5" fmla="*/ 33595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18056" h="6858000">
                <a:moveTo>
                  <a:pt x="0" y="0"/>
                </a:moveTo>
                <a:lnTo>
                  <a:pt x="6418056" y="0"/>
                </a:lnTo>
                <a:lnTo>
                  <a:pt x="6418056" y="3488292"/>
                </a:lnTo>
                <a:lnTo>
                  <a:pt x="4465777" y="6858000"/>
                </a:lnTo>
                <a:lnTo>
                  <a:pt x="3977804" y="6858000"/>
                </a:lnTo>
                <a:lnTo>
                  <a:pt x="1947696" y="3359543"/>
                </a:lnTo>
                <a:close/>
              </a:path>
            </a:pathLst>
          </a:custGeom>
          <a:solidFill>
            <a:srgbClr val="BFBFBF"/>
          </a:solidFill>
        </p:spPr>
        <p:txBody>
          <a:bodyPr wrap="square">
            <a:noAutofit/>
          </a:bodyPr>
          <a:lstStyle>
            <a:lvl1pPr algn="ctr">
              <a:defRPr sz="1400">
                <a:solidFill>
                  <a:schemeClr val="bg1"/>
                </a:solidFill>
              </a:defRPr>
            </a:lvl1pPr>
          </a:lstStyle>
          <a:p>
            <a:r>
              <a:rPr lang="en-US" dirty="0" smtClean="0"/>
              <a:t>Click icon to add picture</a:t>
            </a:r>
            <a:endParaRPr lang="en-AU" dirty="0"/>
          </a:p>
        </p:txBody>
      </p:sp>
      <p:sp>
        <p:nvSpPr>
          <p:cNvPr id="7" name="Text Placeholder 5">
            <a:extLst>
              <a:ext uri="{FF2B5EF4-FFF2-40B4-BE49-F238E27FC236}">
                <a16:creationId xmlns:a16="http://schemas.microsoft.com/office/drawing/2014/main" id="{4ADC8700-B92D-47E8-8734-6238CC5B8DF5}"/>
              </a:ext>
            </a:extLst>
          </p:cNvPr>
          <p:cNvSpPr txBox="1">
            <a:spLocks noChangeAspect="1"/>
          </p:cNvSpPr>
          <p:nvPr userDrawn="1"/>
        </p:nvSpPr>
        <p:spPr>
          <a:xfrm>
            <a:off x="7931127" y="5594831"/>
            <a:ext cx="1062000" cy="1062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1pPr>
            <a:lvl2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2pPr>
            <a:lvl3pPr marL="0" indent="0" algn="l" defTabSz="914354" rtl="0" eaLnBrk="1" latinLnBrk="0" hangingPunct="1">
              <a:lnSpc>
                <a:spcPct val="100000"/>
              </a:lnSpc>
              <a:spcBef>
                <a:spcPts val="0"/>
              </a:spcBef>
              <a:buSzPct val="110000"/>
              <a:buFont typeface="Arial" panose="020B0604020202020204" pitchFamily="34" charset="0"/>
              <a:buNone/>
              <a:defRPr sz="200" kern="1200">
                <a:solidFill>
                  <a:schemeClr val="bg1"/>
                </a:solidFill>
                <a:latin typeface="+mn-lt"/>
                <a:ea typeface="+mn-ea"/>
                <a:cs typeface="+mn-cs"/>
              </a:defRPr>
            </a:lvl3pPr>
            <a:lvl4pPr marL="0" indent="0" algn="l" defTabSz="914354" rtl="0" eaLnBrk="1" latinLnBrk="0" hangingPunct="1">
              <a:lnSpc>
                <a:spcPct val="100000"/>
              </a:lnSpc>
              <a:spcBef>
                <a:spcPts val="0"/>
              </a:spcBef>
              <a:buFont typeface="Calibri" panose="020F0502020204030204" pitchFamily="34" charset="0"/>
              <a:buNone/>
              <a:defRPr sz="200" kern="1200">
                <a:solidFill>
                  <a:schemeClr val="bg1"/>
                </a:solidFill>
                <a:latin typeface="+mn-lt"/>
                <a:ea typeface="+mn-ea"/>
                <a:cs typeface="+mn-cs"/>
              </a:defRPr>
            </a:lvl4pPr>
            <a:lvl5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5pPr>
            <a:lvl6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6pPr>
            <a:lvl7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7pPr>
            <a:lvl8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8pPr>
            <a:lvl9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9pPr>
          </a:lstStyle>
          <a:p>
            <a:r>
              <a:rPr lang="en-US" dirty="0"/>
              <a:t>   </a:t>
            </a:r>
            <a:endParaRPr lang="en-AU" dirty="0"/>
          </a:p>
        </p:txBody>
      </p:sp>
      <p:sp>
        <p:nvSpPr>
          <p:cNvPr id="8" name="Freeform 6">
            <a:extLst>
              <a:ext uri="{FF2B5EF4-FFF2-40B4-BE49-F238E27FC236}">
                <a16:creationId xmlns:a16="http://schemas.microsoft.com/office/drawing/2014/main" id="{B986E7E6-1B30-4D0A-ADEB-5EAB716E35A9}"/>
              </a:ext>
            </a:extLst>
          </p:cNvPr>
          <p:cNvSpPr>
            <a:spLocks noEditPoints="1"/>
          </p:cNvSpPr>
          <p:nvPr userDrawn="1"/>
        </p:nvSpPr>
        <p:spPr bwMode="auto">
          <a:xfrm>
            <a:off x="7931150" y="5591175"/>
            <a:ext cx="1062038" cy="1065213"/>
          </a:xfrm>
          <a:custGeom>
            <a:avLst/>
            <a:gdLst>
              <a:gd name="T0" fmla="*/ 3400 w 6806"/>
              <a:gd name="T1" fmla="*/ 85 h 6803"/>
              <a:gd name="T2" fmla="*/ 3400 w 6806"/>
              <a:gd name="T3" fmla="*/ 85 h 6803"/>
              <a:gd name="T4" fmla="*/ 6720 w 6806"/>
              <a:gd name="T5" fmla="*/ 3399 h 6803"/>
              <a:gd name="T6" fmla="*/ 3406 w 6806"/>
              <a:gd name="T7" fmla="*/ 6719 h 6803"/>
              <a:gd name="T8" fmla="*/ 3403 w 6806"/>
              <a:gd name="T9" fmla="*/ 6719 h 6803"/>
              <a:gd name="T10" fmla="*/ 86 w 6806"/>
              <a:gd name="T11" fmla="*/ 3405 h 6803"/>
              <a:gd name="T12" fmla="*/ 1055 w 6806"/>
              <a:gd name="T13" fmla="*/ 1058 h 6803"/>
              <a:gd name="T14" fmla="*/ 3400 w 6806"/>
              <a:gd name="T15" fmla="*/ 85 h 6803"/>
              <a:gd name="T16" fmla="*/ 3400 w 6806"/>
              <a:gd name="T17" fmla="*/ 0 h 6803"/>
              <a:gd name="T18" fmla="*/ 995 w 6806"/>
              <a:gd name="T19" fmla="*/ 999 h 6803"/>
              <a:gd name="T20" fmla="*/ 1 w 6806"/>
              <a:gd name="T21" fmla="*/ 3405 h 6803"/>
              <a:gd name="T22" fmla="*/ 3403 w 6806"/>
              <a:gd name="T23" fmla="*/ 6803 h 6803"/>
              <a:gd name="T24" fmla="*/ 3406 w 6806"/>
              <a:gd name="T25" fmla="*/ 6803 h 6803"/>
              <a:gd name="T26" fmla="*/ 6804 w 6806"/>
              <a:gd name="T27" fmla="*/ 3399 h 6803"/>
              <a:gd name="T28" fmla="*/ 3400 w 6806"/>
              <a:gd name="T29" fmla="*/ 0 h 6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06" h="6803">
                <a:moveTo>
                  <a:pt x="3400" y="85"/>
                </a:moveTo>
                <a:cubicBezTo>
                  <a:pt x="3400" y="85"/>
                  <a:pt x="3400" y="85"/>
                  <a:pt x="3400" y="85"/>
                </a:cubicBezTo>
                <a:cubicBezTo>
                  <a:pt x="5229" y="85"/>
                  <a:pt x="6718" y="1571"/>
                  <a:pt x="6720" y="3399"/>
                </a:cubicBezTo>
                <a:cubicBezTo>
                  <a:pt x="6722" y="5228"/>
                  <a:pt x="5235" y="6717"/>
                  <a:pt x="3406" y="6719"/>
                </a:cubicBezTo>
                <a:cubicBezTo>
                  <a:pt x="3403" y="6719"/>
                  <a:pt x="3403" y="6719"/>
                  <a:pt x="3403" y="6719"/>
                </a:cubicBezTo>
                <a:cubicBezTo>
                  <a:pt x="1575" y="6719"/>
                  <a:pt x="87" y="5232"/>
                  <a:pt x="86" y="3405"/>
                </a:cubicBezTo>
                <a:cubicBezTo>
                  <a:pt x="85" y="2519"/>
                  <a:pt x="429" y="1685"/>
                  <a:pt x="1055" y="1058"/>
                </a:cubicBezTo>
                <a:cubicBezTo>
                  <a:pt x="1681" y="431"/>
                  <a:pt x="2514" y="85"/>
                  <a:pt x="3400" y="85"/>
                </a:cubicBezTo>
                <a:moveTo>
                  <a:pt x="3400" y="0"/>
                </a:moveTo>
                <a:cubicBezTo>
                  <a:pt x="2491" y="1"/>
                  <a:pt x="1637" y="355"/>
                  <a:pt x="995" y="999"/>
                </a:cubicBezTo>
                <a:cubicBezTo>
                  <a:pt x="354" y="1642"/>
                  <a:pt x="0" y="2496"/>
                  <a:pt x="1" y="3405"/>
                </a:cubicBezTo>
                <a:cubicBezTo>
                  <a:pt x="3" y="5279"/>
                  <a:pt x="1529" y="6803"/>
                  <a:pt x="3403" y="6803"/>
                </a:cubicBezTo>
                <a:cubicBezTo>
                  <a:pt x="3406" y="6803"/>
                  <a:pt x="3406" y="6803"/>
                  <a:pt x="3406" y="6803"/>
                </a:cubicBezTo>
                <a:cubicBezTo>
                  <a:pt x="5281" y="6802"/>
                  <a:pt x="6806" y="5274"/>
                  <a:pt x="6804" y="3399"/>
                </a:cubicBezTo>
                <a:cubicBezTo>
                  <a:pt x="6803" y="1525"/>
                  <a:pt x="5277" y="0"/>
                  <a:pt x="340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 name="Footer Placeholder 3"/>
          <p:cNvSpPr>
            <a:spLocks noGrp="1"/>
          </p:cNvSpPr>
          <p:nvPr>
            <p:ph type="ftr" sz="quarter" idx="11"/>
          </p:nvPr>
        </p:nvSpPr>
        <p:spPr/>
        <p:txBody>
          <a:bodyPr/>
          <a:lstStyle/>
          <a:p>
            <a:r>
              <a:rPr lang="en-AU" dirty="0"/>
              <a:t>Deakin University CRICOS Provider Code: 00113B</a:t>
            </a:r>
            <a:endParaRPr lang="en-GB" dirty="0"/>
          </a:p>
        </p:txBody>
      </p:sp>
      <p:sp>
        <p:nvSpPr>
          <p:cNvPr id="22" name="Text Placeholder 21">
            <a:extLst>
              <a:ext uri="{FF2B5EF4-FFF2-40B4-BE49-F238E27FC236}">
                <a16:creationId xmlns:a16="http://schemas.microsoft.com/office/drawing/2014/main" id="{D35FC20B-63A1-4CD3-A0E3-95908EB0C96F}"/>
              </a:ext>
            </a:extLst>
          </p:cNvPr>
          <p:cNvSpPr>
            <a:spLocks noGrp="1"/>
          </p:cNvSpPr>
          <p:nvPr>
            <p:ph type="body" sz="quarter" idx="13" hasCustomPrompt="1"/>
          </p:nvPr>
        </p:nvSpPr>
        <p:spPr>
          <a:xfrm>
            <a:off x="361955" y="1393825"/>
            <a:ext cx="4787887" cy="4802188"/>
          </a:xfrm>
          <a:custGeom>
            <a:avLst/>
            <a:gdLst>
              <a:gd name="connsiteX0" fmla="*/ 0 w 4787887"/>
              <a:gd name="connsiteY0" fmla="*/ 0 h 4802188"/>
              <a:gd name="connsiteX1" fmla="*/ 2717578 w 4787887"/>
              <a:gd name="connsiteY1" fmla="*/ 0 h 4802188"/>
              <a:gd name="connsiteX2" fmla="*/ 4787887 w 4787887"/>
              <a:gd name="connsiteY2" fmla="*/ 3577338 h 4802188"/>
              <a:gd name="connsiteX3" fmla="*/ 4787887 w 4787887"/>
              <a:gd name="connsiteY3" fmla="*/ 4802188 h 4802188"/>
              <a:gd name="connsiteX4" fmla="*/ 0 w 4787887"/>
              <a:gd name="connsiteY4" fmla="*/ 4802188 h 4802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7887" h="4802188">
                <a:moveTo>
                  <a:pt x="0" y="0"/>
                </a:moveTo>
                <a:lnTo>
                  <a:pt x="2717578" y="0"/>
                </a:lnTo>
                <a:lnTo>
                  <a:pt x="4787887" y="3577338"/>
                </a:lnTo>
                <a:lnTo>
                  <a:pt x="4787887" y="4802188"/>
                </a:lnTo>
                <a:lnTo>
                  <a:pt x="0" y="4802188"/>
                </a:lnTo>
                <a:close/>
              </a:path>
            </a:pathLst>
          </a:custGeom>
          <a:noFill/>
        </p:spPr>
        <p:txBody>
          <a:bodyPr wrap="square">
            <a:noAutofit/>
          </a:bodyPr>
          <a:lstStyle>
            <a:lvl1pPr>
              <a:spcBef>
                <a:spcPts val="0"/>
              </a:spcBef>
              <a:spcAft>
                <a:spcPts val="400"/>
              </a:spcAft>
              <a:defRPr/>
            </a:lvl1pPr>
            <a:lvl2pPr>
              <a:spcAft>
                <a:spcPts val="600"/>
              </a:spcAft>
              <a:defRPr sz="2000"/>
            </a:lvl2pPr>
            <a:lvl3pPr marL="0" indent="0">
              <a:buNone/>
              <a:defRPr>
                <a:latin typeface="Calibri Light" panose="020F0302020204030204" pitchFamily="34" charset="0"/>
                <a:cs typeface="Calibri Light" panose="020F0302020204030204" pitchFamily="34" charset="0"/>
              </a:defRPr>
            </a:lvl3pPr>
            <a:lvl4pPr marL="179992" indent="-179992">
              <a:buSzPct val="110000"/>
              <a:buFont typeface="Arial" panose="020B0604020202020204" pitchFamily="34" charset="0"/>
              <a:buChar char="•"/>
              <a:defRPr>
                <a:latin typeface="Calibri Light" panose="020F0302020204030204" pitchFamily="34" charset="0"/>
                <a:cs typeface="Calibri Light" panose="020F0302020204030204" pitchFamily="34" charset="0"/>
              </a:defRPr>
            </a:lvl4pPr>
            <a:lvl5pPr marL="359982" indent="-179992">
              <a:buFont typeface="Calibri" panose="020F0502020204030204" pitchFamily="34" charset="0"/>
              <a:buChar char="–"/>
              <a:defRPr>
                <a:latin typeface="Calibri Light" panose="020F0302020204030204" pitchFamily="34" charset="0"/>
                <a:cs typeface="Calibri Light" panose="020F0302020204030204" pitchFamily="34" charset="0"/>
              </a:defRPr>
            </a:lvl5pPr>
            <a:lvl6pPr marL="179992">
              <a:defRPr>
                <a:latin typeface="Calibri Light" panose="020F0302020204030204" pitchFamily="34" charset="0"/>
                <a:cs typeface="Calibri Light" panose="020F0302020204030204" pitchFamily="34" charset="0"/>
              </a:defRPr>
            </a:lvl6pPr>
            <a:lvl7pPr>
              <a:defRPr>
                <a:latin typeface="Calibri Light" panose="020F0302020204030204" pitchFamily="34" charset="0"/>
                <a:cs typeface="Calibri Light" panose="020F0302020204030204" pitchFamily="34" charset="0"/>
              </a:defRPr>
            </a:lvl7pPr>
            <a:lvl8pPr>
              <a:defRPr>
                <a:latin typeface="Calibri Light" panose="020F0302020204030204" pitchFamily="34" charset="0"/>
                <a:cs typeface="Calibri Light" panose="020F0302020204030204" pitchFamily="34" charset="0"/>
              </a:defRPr>
            </a:lvl8pPr>
            <a:lvl9pPr>
              <a:defRPr>
                <a:latin typeface="Calibri Light" panose="020F0302020204030204" pitchFamily="34" charset="0"/>
                <a:cs typeface="Calibri Light" panose="020F0302020204030204" pitchFamily="34" charset="0"/>
              </a:defRPr>
            </a:lvl9pPr>
          </a:lstStyle>
          <a:p>
            <a:pPr lvl="0"/>
            <a:r>
              <a:rPr lang="en-US" dirty="0"/>
              <a:t>First Level Heading</a:t>
            </a:r>
          </a:p>
          <a:p>
            <a:pPr lvl="1"/>
            <a:r>
              <a:rPr lang="en-US" dirty="0"/>
              <a:t>Add 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 </a:t>
            </a:r>
            <a:endParaRPr lang="en-GB" dirty="0"/>
          </a:p>
        </p:txBody>
      </p:sp>
      <p:sp>
        <p:nvSpPr>
          <p:cNvPr id="2" name="Title 1"/>
          <p:cNvSpPr>
            <a:spLocks noGrp="1"/>
          </p:cNvSpPr>
          <p:nvPr>
            <p:ph type="title" hasCustomPrompt="1"/>
          </p:nvPr>
        </p:nvSpPr>
        <p:spPr/>
        <p:txBody>
          <a:bodyPr/>
          <a:lstStyle>
            <a:lvl1pPr>
              <a:defRPr>
                <a:solidFill>
                  <a:schemeClr val="tx1"/>
                </a:solidFill>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10520FE0-C307-481E-A7E8-7CAF0C8564A5}"/>
              </a:ext>
            </a:extLst>
          </p:cNvPr>
          <p:cNvSpPr>
            <a:spLocks noGrp="1"/>
          </p:cNvSpPr>
          <p:nvPr>
            <p:ph type="dt" sz="half" idx="15"/>
          </p:nvPr>
        </p:nvSpPr>
        <p:spPr/>
        <p:txBody>
          <a:bodyPr/>
          <a:lstStyle/>
          <a:p>
            <a:endParaRPr lang="en-GB" dirty="0"/>
          </a:p>
        </p:txBody>
      </p:sp>
      <p:sp>
        <p:nvSpPr>
          <p:cNvPr id="5" name="Slide Number Placeholder 4">
            <a:extLst>
              <a:ext uri="{FF2B5EF4-FFF2-40B4-BE49-F238E27FC236}">
                <a16:creationId xmlns:a16="http://schemas.microsoft.com/office/drawing/2014/main" id="{37A04F1E-A5BE-4691-A301-0D7DBD87B612}"/>
              </a:ext>
            </a:extLst>
          </p:cNvPr>
          <p:cNvSpPr>
            <a:spLocks noGrp="1"/>
          </p:cNvSpPr>
          <p:nvPr>
            <p:ph type="sldNum" sz="quarter" idx="16"/>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1917967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 Three Box A">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10" name="Text Placeholder 7">
            <a:extLst>
              <a:ext uri="{FF2B5EF4-FFF2-40B4-BE49-F238E27FC236}">
                <a16:creationId xmlns:a16="http://schemas.microsoft.com/office/drawing/2014/main" id="{853CAFBE-951E-4246-BA1D-725A804EE618}"/>
              </a:ext>
            </a:extLst>
          </p:cNvPr>
          <p:cNvSpPr>
            <a:spLocks noGrp="1"/>
          </p:cNvSpPr>
          <p:nvPr>
            <p:ph type="body" sz="quarter" idx="15" hasCustomPrompt="1"/>
          </p:nvPr>
        </p:nvSpPr>
        <p:spPr>
          <a:xfrm>
            <a:off x="4926807" y="1866905"/>
            <a:ext cx="2159794" cy="4310063"/>
          </a:xfrm>
        </p:spPr>
        <p:txBody>
          <a:bodyPr/>
          <a:lstStyle>
            <a:lvl1pPr marL="0" indent="0">
              <a:spcBef>
                <a:spcPts val="500"/>
              </a:spcBef>
              <a:spcAft>
                <a:spcPts val="0"/>
              </a:spcAft>
              <a:buNone/>
              <a:defRPr sz="1800" b="1">
                <a:solidFill>
                  <a:schemeClr val="tx1"/>
                </a:solidFill>
              </a:defRPr>
            </a:lvl1pPr>
            <a:lvl2pPr marL="0" indent="0">
              <a:buNone/>
              <a:defRPr sz="1600">
                <a:solidFill>
                  <a:schemeClr val="tx1"/>
                </a:solidFill>
              </a:defRPr>
            </a:lvl2pPr>
            <a:lvl3pPr marL="0" indent="0">
              <a:buNone/>
              <a:defRPr sz="1600">
                <a:solidFill>
                  <a:schemeClr val="tx1"/>
                </a:solidFill>
              </a:defRPr>
            </a:lvl3pPr>
            <a:lvl4pPr marL="0" indent="0">
              <a:buNone/>
              <a:defRPr sz="1600">
                <a:solidFill>
                  <a:schemeClr val="tx1"/>
                </a:solidFill>
              </a:defRPr>
            </a:lvl4pPr>
            <a:lvl5pPr marL="0" indent="0">
              <a:buNone/>
              <a:defRPr sz="1600">
                <a:solidFill>
                  <a:schemeClr val="tx1"/>
                </a:solidFill>
              </a:defRPr>
            </a:lvl5pPr>
            <a:lvl6pPr marL="0" indent="0">
              <a:buNone/>
              <a:defRPr sz="1600">
                <a:solidFill>
                  <a:schemeClr val="tx1"/>
                </a:solidFill>
              </a:defRPr>
            </a:lvl6pPr>
            <a:lvl7pPr marL="0" indent="0">
              <a:buNone/>
              <a:defRPr sz="1600">
                <a:solidFill>
                  <a:schemeClr val="tx1"/>
                </a:solidFill>
              </a:defRPr>
            </a:lvl7pPr>
            <a:lvl8pPr marL="0" indent="0">
              <a:buNone/>
              <a:defRPr sz="1600">
                <a:solidFill>
                  <a:schemeClr val="tx1"/>
                </a:solidFill>
              </a:defRPr>
            </a:lvl8pPr>
            <a:lvl9pPr marL="0" indent="0">
              <a:buNone/>
              <a:defRPr sz="1600">
                <a:solidFill>
                  <a:schemeClr val="tx1"/>
                </a:solidFill>
              </a:defRPr>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9" name="Text Placeholder 7">
            <a:extLst>
              <a:ext uri="{FF2B5EF4-FFF2-40B4-BE49-F238E27FC236}">
                <a16:creationId xmlns:a16="http://schemas.microsoft.com/office/drawing/2014/main" id="{31550AFC-90F7-4DB2-BCDA-549CDDC409A4}"/>
              </a:ext>
            </a:extLst>
          </p:cNvPr>
          <p:cNvSpPr>
            <a:spLocks noGrp="1"/>
          </p:cNvSpPr>
          <p:nvPr>
            <p:ph type="body" sz="quarter" idx="14" hasCustomPrompt="1"/>
          </p:nvPr>
        </p:nvSpPr>
        <p:spPr>
          <a:xfrm>
            <a:off x="2626521" y="1866905"/>
            <a:ext cx="2159794" cy="4310063"/>
          </a:xfrm>
        </p:spPr>
        <p:txBody>
          <a:bodyPr/>
          <a:lstStyle>
            <a:lvl1pPr marL="0" indent="0">
              <a:spcBef>
                <a:spcPts val="500"/>
              </a:spcBef>
              <a:spcAft>
                <a:spcPts val="0"/>
              </a:spcAft>
              <a:buNone/>
              <a:defRPr sz="1800" b="1">
                <a:solidFill>
                  <a:schemeClr val="tx1"/>
                </a:solidFill>
              </a:defRPr>
            </a:lvl1pPr>
            <a:lvl2pPr marL="0" indent="0">
              <a:buNone/>
              <a:defRPr sz="1600">
                <a:solidFill>
                  <a:schemeClr val="tx1"/>
                </a:solidFill>
              </a:defRPr>
            </a:lvl2pPr>
            <a:lvl3pPr marL="0" indent="0">
              <a:buNone/>
              <a:defRPr sz="1600">
                <a:solidFill>
                  <a:schemeClr val="tx1"/>
                </a:solidFill>
              </a:defRPr>
            </a:lvl3pPr>
            <a:lvl4pPr marL="0" indent="0">
              <a:buNone/>
              <a:defRPr sz="1600">
                <a:solidFill>
                  <a:schemeClr val="tx1"/>
                </a:solidFill>
              </a:defRPr>
            </a:lvl4pPr>
            <a:lvl5pPr marL="0" indent="0">
              <a:buNone/>
              <a:defRPr sz="1600">
                <a:solidFill>
                  <a:schemeClr val="tx1"/>
                </a:solidFill>
              </a:defRPr>
            </a:lvl5pPr>
            <a:lvl6pPr marL="0" indent="0">
              <a:buNone/>
              <a:defRPr sz="1600">
                <a:solidFill>
                  <a:schemeClr val="tx1"/>
                </a:solidFill>
              </a:defRPr>
            </a:lvl6pPr>
            <a:lvl7pPr marL="0" indent="0">
              <a:buNone/>
              <a:defRPr sz="1600">
                <a:solidFill>
                  <a:schemeClr val="tx1"/>
                </a:solidFill>
              </a:defRPr>
            </a:lvl7pPr>
            <a:lvl8pPr marL="0" indent="0">
              <a:buNone/>
              <a:defRPr sz="1600">
                <a:solidFill>
                  <a:schemeClr val="tx1"/>
                </a:solidFill>
              </a:defRPr>
            </a:lvl8pPr>
            <a:lvl9pPr marL="0" indent="0">
              <a:buNone/>
              <a:defRPr sz="1600">
                <a:solidFill>
                  <a:schemeClr val="tx1"/>
                </a:solidFill>
              </a:defRPr>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8" name="Text Placeholder 7"/>
          <p:cNvSpPr>
            <a:spLocks noGrp="1"/>
          </p:cNvSpPr>
          <p:nvPr>
            <p:ph type="body" sz="quarter" idx="13" hasCustomPrompt="1"/>
          </p:nvPr>
        </p:nvSpPr>
        <p:spPr>
          <a:xfrm>
            <a:off x="326232" y="1866905"/>
            <a:ext cx="2159794" cy="4310063"/>
          </a:xfrm>
        </p:spPr>
        <p:txBody>
          <a:bodyPr/>
          <a:lstStyle>
            <a:lvl1pPr marL="0" indent="0">
              <a:spcBef>
                <a:spcPts val="500"/>
              </a:spcBef>
              <a:spcAft>
                <a:spcPts val="0"/>
              </a:spcAft>
              <a:buNone/>
              <a:defRPr sz="1800" b="1">
                <a:solidFill>
                  <a:schemeClr val="tx1"/>
                </a:solidFill>
              </a:defRPr>
            </a:lvl1pPr>
            <a:lvl2pPr marL="0" indent="0">
              <a:buNone/>
              <a:defRPr sz="1600">
                <a:solidFill>
                  <a:schemeClr val="tx1"/>
                </a:solidFill>
              </a:defRPr>
            </a:lvl2pPr>
            <a:lvl3pPr marL="0" indent="0">
              <a:buNone/>
              <a:defRPr sz="1600">
                <a:solidFill>
                  <a:schemeClr val="tx1"/>
                </a:solidFill>
              </a:defRPr>
            </a:lvl3pPr>
            <a:lvl4pPr marL="0" indent="0">
              <a:buNone/>
              <a:defRPr sz="1600">
                <a:solidFill>
                  <a:schemeClr val="tx1"/>
                </a:solidFill>
              </a:defRPr>
            </a:lvl4pPr>
            <a:lvl5pPr marL="0" indent="0">
              <a:buNone/>
              <a:defRPr sz="1600">
                <a:solidFill>
                  <a:schemeClr val="tx1"/>
                </a:solidFill>
              </a:defRPr>
            </a:lvl5pPr>
            <a:lvl6pPr marL="0" indent="0">
              <a:buNone/>
              <a:defRPr sz="1600">
                <a:solidFill>
                  <a:schemeClr val="tx1"/>
                </a:solidFill>
              </a:defRPr>
            </a:lvl6pPr>
            <a:lvl7pPr marL="0" indent="0">
              <a:buNone/>
              <a:defRPr sz="1600">
                <a:solidFill>
                  <a:schemeClr val="tx1"/>
                </a:solidFill>
              </a:defRPr>
            </a:lvl7pPr>
            <a:lvl8pPr marL="0" indent="0">
              <a:buNone/>
              <a:defRPr sz="1600">
                <a:solidFill>
                  <a:schemeClr val="tx1"/>
                </a:solidFill>
              </a:defRPr>
            </a:lvl8pPr>
            <a:lvl9pPr marL="0" indent="0">
              <a:buNone/>
              <a:defRPr sz="1600">
                <a:solidFill>
                  <a:schemeClr val="tx1"/>
                </a:solidFill>
              </a:defRPr>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C22EAD0C-B4F2-4148-9E9E-B13758DBE83D}"/>
              </a:ext>
            </a:extLst>
          </p:cNvPr>
          <p:cNvSpPr>
            <a:spLocks noGrp="1"/>
          </p:cNvSpPr>
          <p:nvPr>
            <p:ph type="dt" sz="half" idx="16"/>
          </p:nvPr>
        </p:nvSpPr>
        <p:spPr/>
        <p:txBody>
          <a:bodyPr/>
          <a:lstStyle/>
          <a:p>
            <a:endParaRPr lang="en-GB" dirty="0"/>
          </a:p>
        </p:txBody>
      </p:sp>
      <p:sp>
        <p:nvSpPr>
          <p:cNvPr id="4" name="Slide Number Placeholder 3">
            <a:extLst>
              <a:ext uri="{FF2B5EF4-FFF2-40B4-BE49-F238E27FC236}">
                <a16:creationId xmlns:a16="http://schemas.microsoft.com/office/drawing/2014/main" id="{3EA318B9-206C-4D38-BB63-4056F5941297}"/>
              </a:ext>
            </a:extLst>
          </p:cNvPr>
          <p:cNvSpPr>
            <a:spLocks noGrp="1"/>
          </p:cNvSpPr>
          <p:nvPr>
            <p:ph type="sldNum" sz="quarter" idx="17"/>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2903625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 Three Box B">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12" name="Text Placeholder 7">
            <a:extLst>
              <a:ext uri="{FF2B5EF4-FFF2-40B4-BE49-F238E27FC236}">
                <a16:creationId xmlns:a16="http://schemas.microsoft.com/office/drawing/2014/main" id="{3AEA2733-1074-4E88-BFB1-608DFC511FB4}"/>
              </a:ext>
            </a:extLst>
          </p:cNvPr>
          <p:cNvSpPr>
            <a:spLocks noGrp="1"/>
          </p:cNvSpPr>
          <p:nvPr>
            <p:ph type="body" sz="quarter" idx="15" hasCustomPrompt="1"/>
          </p:nvPr>
        </p:nvSpPr>
        <p:spPr>
          <a:xfrm>
            <a:off x="5309235" y="1935480"/>
            <a:ext cx="2148840" cy="2788920"/>
          </a:xfrm>
          <a:prstGeom prst="roundRect">
            <a:avLst>
              <a:gd name="adj" fmla="val 4645"/>
            </a:avLst>
          </a:prstGeom>
          <a:ln w="19050">
            <a:solidFill>
              <a:schemeClr val="tx2"/>
            </a:solidFill>
          </a:ln>
        </p:spPr>
        <p:txBody>
          <a:bodyPr lIns="162000" tIns="162000" rIns="162000" bIns="162000"/>
          <a:lstStyle>
            <a:lvl1pPr marL="0" indent="0">
              <a:spcBef>
                <a:spcPts val="500"/>
              </a:spcBef>
              <a:spcAft>
                <a:spcPts val="0"/>
              </a:spcAft>
              <a:buNone/>
              <a:defRPr sz="1800" b="1">
                <a:solidFill>
                  <a:schemeClr val="tx1"/>
                </a:solidFill>
              </a:defRPr>
            </a:lvl1pPr>
            <a:lvl2pPr marL="0" indent="0">
              <a:buNone/>
              <a:defRPr sz="1600"/>
            </a:lvl2pPr>
            <a:lvl3pPr marL="0" indent="0">
              <a:buNone/>
              <a:defRPr sz="1600"/>
            </a:lvl3pPr>
            <a:lvl4pPr marL="0" indent="0">
              <a:buNone/>
              <a:defRPr sz="1600"/>
            </a:lvl4pPr>
            <a:lvl5pPr marL="0" indent="0">
              <a:buNone/>
              <a:defRPr sz="1600"/>
            </a:lvl5pPr>
            <a:lvl6pPr marL="0" indent="0">
              <a:buNone/>
              <a:defRPr sz="1600"/>
            </a:lvl6pPr>
            <a:lvl7pPr marL="0" indent="0">
              <a:buNone/>
              <a:defRPr sz="1600"/>
            </a:lvl7pPr>
            <a:lvl8pPr marL="0" indent="0">
              <a:buNone/>
              <a:defRPr sz="1600"/>
            </a:lvl8pPr>
            <a:lvl9pPr marL="0" indent="0">
              <a:buNone/>
              <a:defRPr sz="1600"/>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11" name="Text Placeholder 7">
            <a:extLst>
              <a:ext uri="{FF2B5EF4-FFF2-40B4-BE49-F238E27FC236}">
                <a16:creationId xmlns:a16="http://schemas.microsoft.com/office/drawing/2014/main" id="{55BB8D98-408E-46F3-8147-011B3F4094F4}"/>
              </a:ext>
            </a:extLst>
          </p:cNvPr>
          <p:cNvSpPr>
            <a:spLocks noGrp="1"/>
          </p:cNvSpPr>
          <p:nvPr>
            <p:ph type="body" sz="quarter" idx="14" hasCustomPrompt="1"/>
          </p:nvPr>
        </p:nvSpPr>
        <p:spPr>
          <a:xfrm>
            <a:off x="2840355" y="1935480"/>
            <a:ext cx="2148840" cy="2788920"/>
          </a:xfrm>
          <a:prstGeom prst="roundRect">
            <a:avLst>
              <a:gd name="adj" fmla="val 4645"/>
            </a:avLst>
          </a:prstGeom>
          <a:ln w="19050">
            <a:solidFill>
              <a:schemeClr val="tx2"/>
            </a:solidFill>
          </a:ln>
        </p:spPr>
        <p:txBody>
          <a:bodyPr lIns="162000" tIns="162000" rIns="162000" bIns="162000"/>
          <a:lstStyle>
            <a:lvl1pPr marL="0" indent="0">
              <a:spcBef>
                <a:spcPts val="500"/>
              </a:spcBef>
              <a:spcAft>
                <a:spcPts val="0"/>
              </a:spcAft>
              <a:buNone/>
              <a:defRPr sz="1800" b="1">
                <a:solidFill>
                  <a:schemeClr val="tx1"/>
                </a:solidFill>
              </a:defRPr>
            </a:lvl1pPr>
            <a:lvl2pPr marL="0" indent="0">
              <a:buNone/>
              <a:defRPr sz="1600"/>
            </a:lvl2pPr>
            <a:lvl3pPr marL="0" indent="0">
              <a:buNone/>
              <a:defRPr sz="1600"/>
            </a:lvl3pPr>
            <a:lvl4pPr marL="0" indent="0">
              <a:buNone/>
              <a:defRPr sz="1600"/>
            </a:lvl4pPr>
            <a:lvl5pPr marL="0" indent="0">
              <a:buNone/>
              <a:defRPr sz="1600"/>
            </a:lvl5pPr>
            <a:lvl6pPr marL="0" indent="0">
              <a:buNone/>
              <a:defRPr sz="1600"/>
            </a:lvl6pPr>
            <a:lvl7pPr marL="0" indent="0">
              <a:buNone/>
              <a:defRPr sz="1600"/>
            </a:lvl7pPr>
            <a:lvl8pPr marL="0" indent="0">
              <a:buNone/>
              <a:defRPr sz="1600"/>
            </a:lvl8pPr>
            <a:lvl9pPr marL="0" indent="0">
              <a:buNone/>
              <a:defRPr sz="1600"/>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8" name="Text Placeholder 7"/>
          <p:cNvSpPr>
            <a:spLocks noGrp="1"/>
          </p:cNvSpPr>
          <p:nvPr>
            <p:ph type="body" sz="quarter" idx="13" hasCustomPrompt="1"/>
          </p:nvPr>
        </p:nvSpPr>
        <p:spPr>
          <a:xfrm>
            <a:off x="377190" y="1935480"/>
            <a:ext cx="2148840" cy="2788920"/>
          </a:xfrm>
          <a:prstGeom prst="roundRect">
            <a:avLst>
              <a:gd name="adj" fmla="val 4645"/>
            </a:avLst>
          </a:prstGeom>
          <a:ln w="19050">
            <a:solidFill>
              <a:schemeClr val="tx2"/>
            </a:solidFill>
          </a:ln>
        </p:spPr>
        <p:txBody>
          <a:bodyPr lIns="162000" tIns="162000" rIns="162000" bIns="162000"/>
          <a:lstStyle>
            <a:lvl1pPr marL="0" indent="0">
              <a:spcBef>
                <a:spcPts val="500"/>
              </a:spcBef>
              <a:spcAft>
                <a:spcPts val="0"/>
              </a:spcAft>
              <a:buNone/>
              <a:defRPr sz="1800" b="1">
                <a:solidFill>
                  <a:schemeClr val="tx1"/>
                </a:solidFill>
              </a:defRPr>
            </a:lvl1pPr>
            <a:lvl2pPr marL="0" indent="0">
              <a:buNone/>
              <a:defRPr sz="1600"/>
            </a:lvl2pPr>
            <a:lvl3pPr marL="0" indent="0">
              <a:buNone/>
              <a:defRPr sz="1600"/>
            </a:lvl3pPr>
            <a:lvl4pPr marL="0" indent="0">
              <a:buNone/>
              <a:defRPr sz="1600"/>
            </a:lvl4pPr>
            <a:lvl5pPr marL="0" indent="0">
              <a:buNone/>
              <a:defRPr sz="1600"/>
            </a:lvl5pPr>
            <a:lvl6pPr marL="0" indent="0">
              <a:buNone/>
              <a:defRPr sz="1600"/>
            </a:lvl6pPr>
            <a:lvl7pPr marL="0" indent="0">
              <a:buNone/>
              <a:defRPr sz="1600"/>
            </a:lvl7pPr>
            <a:lvl8pPr marL="0" indent="0">
              <a:buNone/>
              <a:defRPr sz="1600"/>
            </a:lvl8pPr>
            <a:lvl9pPr marL="0" indent="0">
              <a:buNone/>
              <a:defRPr sz="1600"/>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F694C05C-5506-4470-8E74-4183E02A23B5}"/>
              </a:ext>
            </a:extLst>
          </p:cNvPr>
          <p:cNvSpPr>
            <a:spLocks noGrp="1"/>
          </p:cNvSpPr>
          <p:nvPr>
            <p:ph type="dt" sz="half" idx="16"/>
          </p:nvPr>
        </p:nvSpPr>
        <p:spPr/>
        <p:txBody>
          <a:bodyPr/>
          <a:lstStyle/>
          <a:p>
            <a:endParaRPr lang="en-GB" dirty="0"/>
          </a:p>
        </p:txBody>
      </p:sp>
      <p:sp>
        <p:nvSpPr>
          <p:cNvPr id="4" name="Slide Number Placeholder 3">
            <a:extLst>
              <a:ext uri="{FF2B5EF4-FFF2-40B4-BE49-F238E27FC236}">
                <a16:creationId xmlns:a16="http://schemas.microsoft.com/office/drawing/2014/main" id="{3A9EFAB7-8827-4D34-9BA8-741B275244EF}"/>
              </a:ext>
            </a:extLst>
          </p:cNvPr>
          <p:cNvSpPr>
            <a:spLocks noGrp="1"/>
          </p:cNvSpPr>
          <p:nvPr>
            <p:ph type="sldNum" sz="quarter" idx="17"/>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205831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Two Box A">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9" name="Text Placeholder 7">
            <a:extLst>
              <a:ext uri="{FF2B5EF4-FFF2-40B4-BE49-F238E27FC236}">
                <a16:creationId xmlns:a16="http://schemas.microsoft.com/office/drawing/2014/main" id="{31550AFC-90F7-4DB2-BCDA-549CDDC409A4}"/>
              </a:ext>
            </a:extLst>
          </p:cNvPr>
          <p:cNvSpPr>
            <a:spLocks noGrp="1"/>
          </p:cNvSpPr>
          <p:nvPr>
            <p:ph type="body" sz="quarter" idx="14" hasCustomPrompt="1"/>
          </p:nvPr>
        </p:nvSpPr>
        <p:spPr>
          <a:xfrm>
            <a:off x="3615214" y="1866905"/>
            <a:ext cx="2961770" cy="4310063"/>
          </a:xfrm>
        </p:spPr>
        <p:txBody>
          <a:bodyPr/>
          <a:lstStyle>
            <a:lvl1pPr marL="0" indent="0">
              <a:spcBef>
                <a:spcPts val="500"/>
              </a:spcBef>
              <a:spcAft>
                <a:spcPts val="0"/>
              </a:spcAft>
              <a:buNone/>
              <a:defRPr sz="1800" b="1">
                <a:solidFill>
                  <a:schemeClr val="tx1"/>
                </a:solidFill>
              </a:defRPr>
            </a:lvl1pPr>
            <a:lvl2pPr marL="0" indent="0">
              <a:buNone/>
              <a:defRPr sz="1600">
                <a:solidFill>
                  <a:schemeClr val="tx1"/>
                </a:solidFill>
              </a:defRPr>
            </a:lvl2pPr>
            <a:lvl3pPr marL="0" indent="0">
              <a:buNone/>
              <a:defRPr sz="1600">
                <a:solidFill>
                  <a:schemeClr val="tx1"/>
                </a:solidFill>
              </a:defRPr>
            </a:lvl3pPr>
            <a:lvl4pPr marL="0" indent="0">
              <a:buNone/>
              <a:defRPr sz="1600">
                <a:solidFill>
                  <a:schemeClr val="tx1"/>
                </a:solidFill>
              </a:defRPr>
            </a:lvl4pPr>
            <a:lvl5pPr marL="0" indent="0">
              <a:buNone/>
              <a:defRPr sz="1600">
                <a:solidFill>
                  <a:schemeClr val="tx1"/>
                </a:solidFill>
              </a:defRPr>
            </a:lvl5pPr>
            <a:lvl6pPr marL="0" indent="0">
              <a:buNone/>
              <a:defRPr sz="1600">
                <a:solidFill>
                  <a:schemeClr val="tx1"/>
                </a:solidFill>
              </a:defRPr>
            </a:lvl6pPr>
            <a:lvl7pPr marL="0" indent="0">
              <a:buNone/>
              <a:defRPr sz="1600">
                <a:solidFill>
                  <a:schemeClr val="tx1"/>
                </a:solidFill>
              </a:defRPr>
            </a:lvl7pPr>
            <a:lvl8pPr marL="0" indent="0">
              <a:buNone/>
              <a:defRPr sz="1600">
                <a:solidFill>
                  <a:schemeClr val="tx1"/>
                </a:solidFill>
              </a:defRPr>
            </a:lvl8pPr>
            <a:lvl9pPr marL="0" indent="0">
              <a:buNone/>
              <a:defRPr sz="1600">
                <a:solidFill>
                  <a:schemeClr val="tx1"/>
                </a:solidFill>
              </a:defRPr>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8" name="Text Placeholder 7"/>
          <p:cNvSpPr>
            <a:spLocks noGrp="1"/>
          </p:cNvSpPr>
          <p:nvPr>
            <p:ph type="body" sz="quarter" idx="13" hasCustomPrompt="1"/>
          </p:nvPr>
        </p:nvSpPr>
        <p:spPr>
          <a:xfrm>
            <a:off x="326235" y="1866905"/>
            <a:ext cx="3045619" cy="4310063"/>
          </a:xfrm>
        </p:spPr>
        <p:txBody>
          <a:bodyPr/>
          <a:lstStyle>
            <a:lvl1pPr marL="0" indent="0">
              <a:spcBef>
                <a:spcPts val="500"/>
              </a:spcBef>
              <a:spcAft>
                <a:spcPts val="0"/>
              </a:spcAft>
              <a:buNone/>
              <a:defRPr sz="1800" b="1">
                <a:solidFill>
                  <a:schemeClr val="tx1"/>
                </a:solidFill>
              </a:defRPr>
            </a:lvl1pPr>
            <a:lvl2pPr marL="0" indent="0">
              <a:buNone/>
              <a:defRPr sz="1600">
                <a:solidFill>
                  <a:schemeClr val="tx1"/>
                </a:solidFill>
              </a:defRPr>
            </a:lvl2pPr>
            <a:lvl3pPr marL="0" indent="0">
              <a:buNone/>
              <a:defRPr sz="1600">
                <a:solidFill>
                  <a:schemeClr val="tx1"/>
                </a:solidFill>
              </a:defRPr>
            </a:lvl3pPr>
            <a:lvl4pPr marL="0" indent="0">
              <a:buNone/>
              <a:defRPr sz="1600">
                <a:solidFill>
                  <a:schemeClr val="tx1"/>
                </a:solidFill>
              </a:defRPr>
            </a:lvl4pPr>
            <a:lvl5pPr marL="0" indent="0">
              <a:buNone/>
              <a:defRPr sz="1600">
                <a:solidFill>
                  <a:schemeClr val="tx1"/>
                </a:solidFill>
              </a:defRPr>
            </a:lvl5pPr>
            <a:lvl6pPr marL="0" indent="0">
              <a:buNone/>
              <a:defRPr sz="1600">
                <a:solidFill>
                  <a:schemeClr val="tx1"/>
                </a:solidFill>
              </a:defRPr>
            </a:lvl6pPr>
            <a:lvl7pPr marL="0" indent="0">
              <a:buNone/>
              <a:defRPr sz="1600">
                <a:solidFill>
                  <a:schemeClr val="tx1"/>
                </a:solidFill>
              </a:defRPr>
            </a:lvl7pPr>
            <a:lvl8pPr marL="0" indent="0">
              <a:buNone/>
              <a:defRPr sz="1600">
                <a:solidFill>
                  <a:schemeClr val="tx1"/>
                </a:solidFill>
              </a:defRPr>
            </a:lvl8pPr>
            <a:lvl9pPr marL="0" indent="0">
              <a:buNone/>
              <a:defRPr sz="1600">
                <a:solidFill>
                  <a:schemeClr val="tx1"/>
                </a:solidFill>
              </a:defRPr>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CC259549-675A-4773-B993-453B2DB5595F}"/>
              </a:ext>
            </a:extLst>
          </p:cNvPr>
          <p:cNvSpPr>
            <a:spLocks noGrp="1"/>
          </p:cNvSpPr>
          <p:nvPr>
            <p:ph type="dt" sz="half" idx="15"/>
          </p:nvPr>
        </p:nvSpPr>
        <p:spPr/>
        <p:txBody>
          <a:bodyPr/>
          <a:lstStyle/>
          <a:p>
            <a:endParaRPr lang="en-GB" dirty="0"/>
          </a:p>
        </p:txBody>
      </p:sp>
      <p:sp>
        <p:nvSpPr>
          <p:cNvPr id="4" name="Slide Number Placeholder 3">
            <a:extLst>
              <a:ext uri="{FF2B5EF4-FFF2-40B4-BE49-F238E27FC236}">
                <a16:creationId xmlns:a16="http://schemas.microsoft.com/office/drawing/2014/main" id="{81DBA128-2031-416E-BFFA-F123FE2549A9}"/>
              </a:ext>
            </a:extLst>
          </p:cNvPr>
          <p:cNvSpPr>
            <a:spLocks noGrp="1"/>
          </p:cNvSpPr>
          <p:nvPr>
            <p:ph type="sldNum" sz="quarter" idx="16"/>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789784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 Two Box B">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11" name="Text Placeholder 7">
            <a:extLst>
              <a:ext uri="{FF2B5EF4-FFF2-40B4-BE49-F238E27FC236}">
                <a16:creationId xmlns:a16="http://schemas.microsoft.com/office/drawing/2014/main" id="{55BB8D98-408E-46F3-8147-011B3F4094F4}"/>
              </a:ext>
            </a:extLst>
          </p:cNvPr>
          <p:cNvSpPr>
            <a:spLocks noGrp="1"/>
          </p:cNvSpPr>
          <p:nvPr>
            <p:ph type="body" sz="quarter" idx="14" hasCustomPrompt="1"/>
          </p:nvPr>
        </p:nvSpPr>
        <p:spPr>
          <a:xfrm>
            <a:off x="4107276" y="1935480"/>
            <a:ext cx="3493674" cy="2788920"/>
          </a:xfrm>
          <a:prstGeom prst="roundRect">
            <a:avLst>
              <a:gd name="adj" fmla="val 4645"/>
            </a:avLst>
          </a:prstGeom>
          <a:ln w="19050">
            <a:solidFill>
              <a:schemeClr val="tx2"/>
            </a:solidFill>
          </a:ln>
        </p:spPr>
        <p:txBody>
          <a:bodyPr lIns="162000" tIns="162000" rIns="162000" bIns="162000"/>
          <a:lstStyle>
            <a:lvl1pPr marL="0" indent="0">
              <a:spcBef>
                <a:spcPts val="500"/>
              </a:spcBef>
              <a:spcAft>
                <a:spcPts val="0"/>
              </a:spcAft>
              <a:buNone/>
              <a:defRPr sz="1800" b="1">
                <a:solidFill>
                  <a:schemeClr val="tx1"/>
                </a:solidFill>
              </a:defRPr>
            </a:lvl1pPr>
            <a:lvl2pPr marL="0" indent="0">
              <a:buNone/>
              <a:defRPr sz="1600">
                <a:solidFill>
                  <a:schemeClr val="tx1"/>
                </a:solidFill>
              </a:defRPr>
            </a:lvl2pPr>
            <a:lvl3pPr marL="0" indent="0">
              <a:buNone/>
              <a:defRPr sz="1600">
                <a:solidFill>
                  <a:schemeClr val="tx1"/>
                </a:solidFill>
              </a:defRPr>
            </a:lvl3pPr>
            <a:lvl4pPr marL="0" indent="0">
              <a:buNone/>
              <a:defRPr sz="1600">
                <a:solidFill>
                  <a:schemeClr val="tx1"/>
                </a:solidFill>
              </a:defRPr>
            </a:lvl4pPr>
            <a:lvl5pPr marL="0" indent="0">
              <a:buNone/>
              <a:defRPr sz="1600">
                <a:solidFill>
                  <a:schemeClr val="tx1"/>
                </a:solidFill>
              </a:defRPr>
            </a:lvl5pPr>
            <a:lvl6pPr marL="0" indent="0">
              <a:buNone/>
              <a:defRPr sz="1600">
                <a:solidFill>
                  <a:schemeClr val="tx1"/>
                </a:solidFill>
              </a:defRPr>
            </a:lvl6pPr>
            <a:lvl7pPr marL="0" indent="0">
              <a:buNone/>
              <a:defRPr sz="1600">
                <a:solidFill>
                  <a:schemeClr val="tx1"/>
                </a:solidFill>
              </a:defRPr>
            </a:lvl7pPr>
            <a:lvl8pPr marL="0" indent="0">
              <a:buNone/>
              <a:defRPr sz="1600">
                <a:solidFill>
                  <a:schemeClr val="tx1"/>
                </a:solidFill>
              </a:defRPr>
            </a:lvl8pPr>
            <a:lvl9pPr marL="0" indent="0">
              <a:buNone/>
              <a:defRPr sz="1600">
                <a:solidFill>
                  <a:schemeClr val="tx1"/>
                </a:solidFill>
              </a:defRPr>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8" name="Text Placeholder 7"/>
          <p:cNvSpPr>
            <a:spLocks noGrp="1"/>
          </p:cNvSpPr>
          <p:nvPr>
            <p:ph type="body" sz="quarter" idx="13" hasCustomPrompt="1"/>
          </p:nvPr>
        </p:nvSpPr>
        <p:spPr>
          <a:xfrm>
            <a:off x="341474" y="1935480"/>
            <a:ext cx="3487579" cy="2788920"/>
          </a:xfrm>
          <a:prstGeom prst="roundRect">
            <a:avLst>
              <a:gd name="adj" fmla="val 4645"/>
            </a:avLst>
          </a:prstGeom>
          <a:ln w="19050">
            <a:solidFill>
              <a:schemeClr val="tx2"/>
            </a:solidFill>
          </a:ln>
        </p:spPr>
        <p:txBody>
          <a:bodyPr lIns="162000" tIns="162000" rIns="162000" bIns="162000"/>
          <a:lstStyle>
            <a:lvl1pPr marL="0" indent="0">
              <a:spcBef>
                <a:spcPts val="500"/>
              </a:spcBef>
              <a:spcAft>
                <a:spcPts val="0"/>
              </a:spcAft>
              <a:buNone/>
              <a:defRPr sz="1800" b="1">
                <a:solidFill>
                  <a:schemeClr val="tx1"/>
                </a:solidFill>
              </a:defRPr>
            </a:lvl1pPr>
            <a:lvl2pPr marL="0" indent="0">
              <a:buNone/>
              <a:defRPr sz="1600">
                <a:solidFill>
                  <a:schemeClr val="tx1"/>
                </a:solidFill>
              </a:defRPr>
            </a:lvl2pPr>
            <a:lvl3pPr marL="0" indent="0">
              <a:buNone/>
              <a:defRPr sz="1600">
                <a:solidFill>
                  <a:schemeClr val="tx1"/>
                </a:solidFill>
              </a:defRPr>
            </a:lvl3pPr>
            <a:lvl4pPr marL="0" indent="0">
              <a:buNone/>
              <a:defRPr sz="1600">
                <a:solidFill>
                  <a:schemeClr val="tx1"/>
                </a:solidFill>
              </a:defRPr>
            </a:lvl4pPr>
            <a:lvl5pPr marL="0" indent="0">
              <a:buNone/>
              <a:defRPr sz="1600">
                <a:solidFill>
                  <a:schemeClr val="tx1"/>
                </a:solidFill>
              </a:defRPr>
            </a:lvl5pPr>
            <a:lvl6pPr marL="0" indent="0">
              <a:buNone/>
              <a:defRPr sz="1600">
                <a:solidFill>
                  <a:schemeClr val="tx1"/>
                </a:solidFill>
              </a:defRPr>
            </a:lvl6pPr>
            <a:lvl7pPr marL="0" indent="0">
              <a:buNone/>
              <a:defRPr sz="1600">
                <a:solidFill>
                  <a:schemeClr val="tx1"/>
                </a:solidFill>
              </a:defRPr>
            </a:lvl7pPr>
            <a:lvl8pPr marL="0" indent="0">
              <a:buNone/>
              <a:defRPr sz="1600">
                <a:solidFill>
                  <a:schemeClr val="tx1"/>
                </a:solidFill>
              </a:defRPr>
            </a:lvl8pPr>
            <a:lvl9pPr marL="0" indent="0">
              <a:buNone/>
              <a:defRPr sz="1600">
                <a:solidFill>
                  <a:schemeClr val="tx1"/>
                </a:solidFill>
              </a:defRPr>
            </a:lvl9pPr>
          </a:lstStyle>
          <a:p>
            <a:pPr lvl="0"/>
            <a:r>
              <a:rPr lang="en-US" dirty="0"/>
              <a:t>Click to add text</a:t>
            </a:r>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780F4B44-E2FE-4BF3-97D3-040E9F152F1B}"/>
              </a:ext>
            </a:extLst>
          </p:cNvPr>
          <p:cNvSpPr>
            <a:spLocks noGrp="1"/>
          </p:cNvSpPr>
          <p:nvPr>
            <p:ph type="dt" sz="half" idx="15"/>
          </p:nvPr>
        </p:nvSpPr>
        <p:spPr/>
        <p:txBody>
          <a:bodyPr/>
          <a:lstStyle/>
          <a:p>
            <a:endParaRPr lang="en-GB" dirty="0"/>
          </a:p>
        </p:txBody>
      </p:sp>
      <p:sp>
        <p:nvSpPr>
          <p:cNvPr id="4" name="Slide Number Placeholder 3">
            <a:extLst>
              <a:ext uri="{FF2B5EF4-FFF2-40B4-BE49-F238E27FC236}">
                <a16:creationId xmlns:a16="http://schemas.microsoft.com/office/drawing/2014/main" id="{2363A1BB-5DF8-4207-85CE-6BD9A1E6099C}"/>
              </a:ext>
            </a:extLst>
          </p:cNvPr>
          <p:cNvSpPr>
            <a:spLocks noGrp="1"/>
          </p:cNvSpPr>
          <p:nvPr>
            <p:ph type="sldNum" sz="quarter" idx="16"/>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2279038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ull-out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2BC3F0B-231E-433D-98CF-50AF799401E4}"/>
              </a:ext>
            </a:extLst>
          </p:cNvPr>
          <p:cNvSpPr/>
          <p:nvPr userDrawn="1"/>
        </p:nvSpPr>
        <p:spPr>
          <a:xfrm>
            <a:off x="5" y="0"/>
            <a:ext cx="6894832" cy="14854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9" name="Picture Placeholder 18">
            <a:extLst>
              <a:ext uri="{FF2B5EF4-FFF2-40B4-BE49-F238E27FC236}">
                <a16:creationId xmlns:a16="http://schemas.microsoft.com/office/drawing/2014/main" id="{4F167572-8697-4653-9537-CE9FD60E473F}"/>
              </a:ext>
            </a:extLst>
          </p:cNvPr>
          <p:cNvSpPr>
            <a:spLocks noGrp="1"/>
          </p:cNvSpPr>
          <p:nvPr>
            <p:ph type="pic" sz="quarter" idx="15"/>
          </p:nvPr>
        </p:nvSpPr>
        <p:spPr>
          <a:xfrm>
            <a:off x="0" y="1168526"/>
            <a:ext cx="3946341" cy="5040000"/>
          </a:xfrm>
          <a:custGeom>
            <a:avLst/>
            <a:gdLst>
              <a:gd name="connsiteX0" fmla="*/ 0 w 3946341"/>
              <a:gd name="connsiteY0" fmla="*/ 0 h 5040000"/>
              <a:gd name="connsiteX1" fmla="*/ 121239 w 3946341"/>
              <a:gd name="connsiteY1" fmla="*/ 0 h 5040000"/>
              <a:gd name="connsiteX2" fmla="*/ 1425981 w 3946341"/>
              <a:gd name="connsiteY2" fmla="*/ 0 h 5040000"/>
              <a:gd name="connsiteX3" fmla="*/ 3946341 w 3946341"/>
              <a:gd name="connsiteY3" fmla="*/ 2520000 h 5040000"/>
              <a:gd name="connsiteX4" fmla="*/ 1425981 w 3946341"/>
              <a:gd name="connsiteY4" fmla="*/ 5040000 h 5040000"/>
              <a:gd name="connsiteX5" fmla="*/ 144515 w 3946341"/>
              <a:gd name="connsiteY5" fmla="*/ 5040000 h 5040000"/>
              <a:gd name="connsiteX6" fmla="*/ 0 w 3946341"/>
              <a:gd name="connsiteY6" fmla="*/ 5040000 h 50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46341" h="5040000">
                <a:moveTo>
                  <a:pt x="0" y="0"/>
                </a:moveTo>
                <a:lnTo>
                  <a:pt x="121239" y="0"/>
                </a:lnTo>
                <a:cubicBezTo>
                  <a:pt x="1425981" y="0"/>
                  <a:pt x="1425981" y="0"/>
                  <a:pt x="1425981" y="0"/>
                </a:cubicBezTo>
                <a:cubicBezTo>
                  <a:pt x="2817401" y="0"/>
                  <a:pt x="3946341" y="1128780"/>
                  <a:pt x="3946341" y="2520000"/>
                </a:cubicBezTo>
                <a:cubicBezTo>
                  <a:pt x="3946341" y="3911221"/>
                  <a:pt x="2817401" y="5040000"/>
                  <a:pt x="1425981" y="5040000"/>
                </a:cubicBezTo>
                <a:cubicBezTo>
                  <a:pt x="903405" y="5040000"/>
                  <a:pt x="482895" y="5040000"/>
                  <a:pt x="144515" y="5040000"/>
                </a:cubicBezTo>
                <a:lnTo>
                  <a:pt x="0" y="5040000"/>
                </a:lnTo>
                <a:close/>
              </a:path>
            </a:pathLst>
          </a:custGeom>
          <a:solidFill>
            <a:srgbClr val="BFBFBF"/>
          </a:solidFill>
        </p:spPr>
        <p:txBody>
          <a:bodyPr wrap="square">
            <a:noAutofit/>
          </a:bodyPr>
          <a:lstStyle>
            <a:lvl1pPr>
              <a:defRPr sz="1400">
                <a:solidFill>
                  <a:schemeClr val="bg1"/>
                </a:solidFill>
              </a:defRPr>
            </a:lvl1pPr>
          </a:lstStyle>
          <a:p>
            <a:r>
              <a:rPr lang="en-US" dirty="0" smtClean="0"/>
              <a:t>Click icon to add picture</a:t>
            </a:r>
            <a:endParaRPr lang="en-AU" dirty="0"/>
          </a:p>
        </p:txBody>
      </p:sp>
      <p:sp>
        <p:nvSpPr>
          <p:cNvPr id="4" name="Footer Placeholder 3"/>
          <p:cNvSpPr>
            <a:spLocks noGrp="1"/>
          </p:cNvSpPr>
          <p:nvPr>
            <p:ph type="ftr" sz="quarter" idx="11"/>
          </p:nvPr>
        </p:nvSpPr>
        <p:spPr/>
        <p:txBody>
          <a:bodyPr/>
          <a:lstStyle/>
          <a:p>
            <a:r>
              <a:rPr lang="en-AU" dirty="0"/>
              <a:t>Deakin University CRICOS Provider Code: 00113B</a:t>
            </a:r>
            <a:endParaRPr lang="en-GB" dirty="0"/>
          </a:p>
        </p:txBody>
      </p:sp>
      <p:sp>
        <p:nvSpPr>
          <p:cNvPr id="10" name="Text Placeholder 19">
            <a:extLst>
              <a:ext uri="{FF2B5EF4-FFF2-40B4-BE49-F238E27FC236}">
                <a16:creationId xmlns:a16="http://schemas.microsoft.com/office/drawing/2014/main" id="{5AEC05CA-1043-4448-9865-576721D8E7A3}"/>
              </a:ext>
            </a:extLst>
          </p:cNvPr>
          <p:cNvSpPr>
            <a:spLocks noGrp="1"/>
          </p:cNvSpPr>
          <p:nvPr>
            <p:ph type="body" sz="quarter" idx="14" hasCustomPrompt="1"/>
          </p:nvPr>
        </p:nvSpPr>
        <p:spPr>
          <a:xfrm>
            <a:off x="4204583" y="1276415"/>
            <a:ext cx="4744800" cy="4744800"/>
          </a:xfrm>
          <a:custGeom>
            <a:avLst/>
            <a:gdLst>
              <a:gd name="connsiteX0" fmla="*/ 2372400 w 4744800"/>
              <a:gd name="connsiteY0" fmla="*/ 0 h 4744800"/>
              <a:gd name="connsiteX1" fmla="*/ 4744800 w 4744800"/>
              <a:gd name="connsiteY1" fmla="*/ 2372400 h 4744800"/>
              <a:gd name="connsiteX2" fmla="*/ 2372400 w 4744800"/>
              <a:gd name="connsiteY2" fmla="*/ 4744800 h 4744800"/>
              <a:gd name="connsiteX3" fmla="*/ 0 w 4744800"/>
              <a:gd name="connsiteY3" fmla="*/ 2372400 h 4744800"/>
              <a:gd name="connsiteX4" fmla="*/ 2372400 w 4744800"/>
              <a:gd name="connsiteY4" fmla="*/ 0 h 474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44800" h="4744800">
                <a:moveTo>
                  <a:pt x="2372400" y="0"/>
                </a:moveTo>
                <a:cubicBezTo>
                  <a:pt x="3682640" y="0"/>
                  <a:pt x="4744800" y="1062160"/>
                  <a:pt x="4744800" y="2372400"/>
                </a:cubicBezTo>
                <a:cubicBezTo>
                  <a:pt x="4744800" y="3682640"/>
                  <a:pt x="3682640" y="4744800"/>
                  <a:pt x="2372400" y="4744800"/>
                </a:cubicBezTo>
                <a:cubicBezTo>
                  <a:pt x="1062160" y="4744800"/>
                  <a:pt x="0" y="3682640"/>
                  <a:pt x="0" y="2372400"/>
                </a:cubicBezTo>
                <a:cubicBezTo>
                  <a:pt x="0" y="1062160"/>
                  <a:pt x="1062160" y="0"/>
                  <a:pt x="2372400" y="0"/>
                </a:cubicBezTo>
                <a:close/>
              </a:path>
            </a:pathLst>
          </a:custGeom>
          <a:solidFill>
            <a:schemeClr val="tx2"/>
          </a:solidFill>
        </p:spPr>
        <p:txBody>
          <a:bodyPr wrap="square" lIns="108000" tIns="144000" rIns="108000" bIns="144000" anchor="ctr">
            <a:noAutofit/>
          </a:bodyPr>
          <a:lstStyle>
            <a:lvl1pPr algn="ctr" rtl="0">
              <a:spcBef>
                <a:spcPts val="0"/>
              </a:spcBef>
              <a:spcAft>
                <a:spcPts val="0"/>
              </a:spcAft>
              <a:defRPr sz="3000" b="1">
                <a:solidFill>
                  <a:schemeClr val="bg1"/>
                </a:solidFill>
              </a:defRPr>
            </a:lvl1pPr>
            <a:lvl2pPr algn="ctr" rtl="0">
              <a:defRPr sz="2400">
                <a:solidFill>
                  <a:schemeClr val="bg1"/>
                </a:solidFill>
                <a:latin typeface="Calibri Light" panose="020F0302020204030204" pitchFamily="34" charset="0"/>
                <a:cs typeface="Calibri Light" panose="020F0302020204030204" pitchFamily="34" charset="0"/>
              </a:defRPr>
            </a:lvl2pPr>
            <a:lvl3pPr marL="0" indent="0" algn="ctr" rtl="0">
              <a:buNone/>
              <a:defRPr sz="2400">
                <a:solidFill>
                  <a:schemeClr val="bg1"/>
                </a:solidFill>
                <a:latin typeface="Calibri Light" panose="020F0302020204030204" pitchFamily="34" charset="0"/>
                <a:cs typeface="Calibri Light" panose="020F0302020204030204" pitchFamily="34" charset="0"/>
              </a:defRPr>
            </a:lvl3pPr>
            <a:lvl4pPr marL="0" indent="0" algn="ctr" rtl="0">
              <a:buNone/>
              <a:defRPr sz="2400">
                <a:solidFill>
                  <a:schemeClr val="bg1"/>
                </a:solidFill>
                <a:latin typeface="Calibri Light" panose="020F0302020204030204" pitchFamily="34" charset="0"/>
                <a:cs typeface="Calibri Light" panose="020F0302020204030204" pitchFamily="34" charset="0"/>
              </a:defRPr>
            </a:lvl4pPr>
            <a:lvl5pPr marL="0" algn="ctr" rtl="0">
              <a:defRPr sz="2400">
                <a:solidFill>
                  <a:schemeClr val="bg1"/>
                </a:solidFill>
                <a:latin typeface="Calibri Light" panose="020F0302020204030204" pitchFamily="34" charset="0"/>
                <a:cs typeface="Calibri Light" panose="020F0302020204030204" pitchFamily="34" charset="0"/>
              </a:defRPr>
            </a:lvl5pPr>
            <a:lvl6pPr algn="ctr" rtl="0">
              <a:defRPr sz="2400">
                <a:solidFill>
                  <a:schemeClr val="bg1"/>
                </a:solidFill>
                <a:latin typeface="Calibri Light" panose="020F0302020204030204" pitchFamily="34" charset="0"/>
                <a:cs typeface="Calibri Light" panose="020F0302020204030204" pitchFamily="34" charset="0"/>
              </a:defRPr>
            </a:lvl6pPr>
            <a:lvl7pPr algn="ctr" rtl="0">
              <a:defRPr sz="2400">
                <a:solidFill>
                  <a:schemeClr val="bg1"/>
                </a:solidFill>
                <a:latin typeface="Calibri Light" panose="020F0302020204030204" pitchFamily="34" charset="0"/>
                <a:cs typeface="Calibri Light" panose="020F0302020204030204" pitchFamily="34" charset="0"/>
              </a:defRPr>
            </a:lvl7pPr>
            <a:lvl8pPr algn="ctr" rtl="0">
              <a:defRPr sz="2400">
                <a:solidFill>
                  <a:schemeClr val="bg1"/>
                </a:solidFill>
                <a:latin typeface="Calibri Light" panose="020F0302020204030204" pitchFamily="34" charset="0"/>
                <a:cs typeface="Calibri Light" panose="020F0302020204030204" pitchFamily="34" charset="0"/>
              </a:defRPr>
            </a:lvl8pPr>
            <a:lvl9pPr algn="ctr" rtl="0">
              <a:defRPr sz="2400">
                <a:solidFill>
                  <a:schemeClr val="bg1"/>
                </a:solidFill>
                <a:latin typeface="Calibri Light" panose="020F0302020204030204" pitchFamily="34" charset="0"/>
                <a:cs typeface="Calibri Light" panose="020F0302020204030204" pitchFamily="34" charset="0"/>
              </a:defRPr>
            </a:lvl9pPr>
          </a:lstStyle>
          <a:p>
            <a:pPr lvl="0"/>
            <a:r>
              <a:rPr lang="en-US" dirty="0"/>
              <a:t>Pull-out copy</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endParaRPr lang="en-AU" dirty="0"/>
          </a:p>
        </p:txBody>
      </p:sp>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GB" dirty="0"/>
          </a:p>
        </p:txBody>
      </p:sp>
      <p:sp>
        <p:nvSpPr>
          <p:cNvPr id="3" name="Date Placeholder 2">
            <a:extLst>
              <a:ext uri="{FF2B5EF4-FFF2-40B4-BE49-F238E27FC236}">
                <a16:creationId xmlns:a16="http://schemas.microsoft.com/office/drawing/2014/main" id="{5CCB5758-39B6-48CD-99E5-5198B9E45F3A}"/>
              </a:ext>
            </a:extLst>
          </p:cNvPr>
          <p:cNvSpPr>
            <a:spLocks noGrp="1"/>
          </p:cNvSpPr>
          <p:nvPr>
            <p:ph type="dt" sz="half" idx="16"/>
          </p:nvPr>
        </p:nvSpPr>
        <p:spPr/>
        <p:txBody>
          <a:bodyPr/>
          <a:lstStyle/>
          <a:p>
            <a:endParaRPr lang="en-GB" dirty="0"/>
          </a:p>
        </p:txBody>
      </p:sp>
      <p:sp>
        <p:nvSpPr>
          <p:cNvPr id="5" name="Slide Number Placeholder 4">
            <a:extLst>
              <a:ext uri="{FF2B5EF4-FFF2-40B4-BE49-F238E27FC236}">
                <a16:creationId xmlns:a16="http://schemas.microsoft.com/office/drawing/2014/main" id="{06F9690A-BC6B-45E5-8190-EB7E17A123DA}"/>
              </a:ext>
            </a:extLst>
          </p:cNvPr>
          <p:cNvSpPr>
            <a:spLocks noGrp="1"/>
          </p:cNvSpPr>
          <p:nvPr>
            <p:ph type="sldNum" sz="quarter" idx="17"/>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2239521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ote A">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F03315E-CD2C-412E-B9D4-9CC06832EDD4}"/>
              </a:ext>
            </a:extLst>
          </p:cNvPr>
          <p:cNvSpPr/>
          <p:nvPr userDrawn="1"/>
        </p:nvSpPr>
        <p:spPr>
          <a:xfrm>
            <a:off x="4" y="0"/>
            <a:ext cx="9143999" cy="518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7" name="Text Placeholder 5">
            <a:extLst>
              <a:ext uri="{FF2B5EF4-FFF2-40B4-BE49-F238E27FC236}">
                <a16:creationId xmlns:a16="http://schemas.microsoft.com/office/drawing/2014/main" id="{7ED405C8-B194-4738-BD02-B4DA77A7C5C9}"/>
              </a:ext>
            </a:extLst>
          </p:cNvPr>
          <p:cNvSpPr txBox="1">
            <a:spLocks noChangeAspect="1"/>
          </p:cNvSpPr>
          <p:nvPr userDrawn="1"/>
        </p:nvSpPr>
        <p:spPr>
          <a:xfrm>
            <a:off x="7931127" y="5594831"/>
            <a:ext cx="1062000" cy="1062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1pPr>
            <a:lvl2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2pPr>
            <a:lvl3pPr marL="0" indent="0" algn="l" defTabSz="914354" rtl="0" eaLnBrk="1" latinLnBrk="0" hangingPunct="1">
              <a:lnSpc>
                <a:spcPct val="100000"/>
              </a:lnSpc>
              <a:spcBef>
                <a:spcPts val="0"/>
              </a:spcBef>
              <a:buSzPct val="110000"/>
              <a:buFont typeface="Arial" panose="020B0604020202020204" pitchFamily="34" charset="0"/>
              <a:buNone/>
              <a:defRPr sz="200" kern="1200">
                <a:solidFill>
                  <a:schemeClr val="bg1"/>
                </a:solidFill>
                <a:latin typeface="+mn-lt"/>
                <a:ea typeface="+mn-ea"/>
                <a:cs typeface="+mn-cs"/>
              </a:defRPr>
            </a:lvl3pPr>
            <a:lvl4pPr marL="0" indent="0" algn="l" defTabSz="914354" rtl="0" eaLnBrk="1" latinLnBrk="0" hangingPunct="1">
              <a:lnSpc>
                <a:spcPct val="100000"/>
              </a:lnSpc>
              <a:spcBef>
                <a:spcPts val="0"/>
              </a:spcBef>
              <a:buFont typeface="Calibri" panose="020F0502020204030204" pitchFamily="34" charset="0"/>
              <a:buNone/>
              <a:defRPr sz="200" kern="1200">
                <a:solidFill>
                  <a:schemeClr val="bg1"/>
                </a:solidFill>
                <a:latin typeface="+mn-lt"/>
                <a:ea typeface="+mn-ea"/>
                <a:cs typeface="+mn-cs"/>
              </a:defRPr>
            </a:lvl4pPr>
            <a:lvl5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5pPr>
            <a:lvl6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6pPr>
            <a:lvl7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7pPr>
            <a:lvl8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8pPr>
            <a:lvl9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9pPr>
          </a:lstStyle>
          <a:p>
            <a:r>
              <a:rPr lang="en-US" dirty="0"/>
              <a:t>   </a:t>
            </a:r>
            <a:endParaRPr lang="en-AU" dirty="0"/>
          </a:p>
        </p:txBody>
      </p:sp>
      <p:sp>
        <p:nvSpPr>
          <p:cNvPr id="8" name="Freeform 6">
            <a:extLst>
              <a:ext uri="{FF2B5EF4-FFF2-40B4-BE49-F238E27FC236}">
                <a16:creationId xmlns:a16="http://schemas.microsoft.com/office/drawing/2014/main" id="{3E9CC720-9F84-44ED-9559-C73DE2D3F089}"/>
              </a:ext>
            </a:extLst>
          </p:cNvPr>
          <p:cNvSpPr>
            <a:spLocks noEditPoints="1"/>
          </p:cNvSpPr>
          <p:nvPr userDrawn="1"/>
        </p:nvSpPr>
        <p:spPr bwMode="auto">
          <a:xfrm>
            <a:off x="7931150" y="5591175"/>
            <a:ext cx="1062038" cy="1065213"/>
          </a:xfrm>
          <a:custGeom>
            <a:avLst/>
            <a:gdLst>
              <a:gd name="T0" fmla="*/ 3400 w 6806"/>
              <a:gd name="T1" fmla="*/ 85 h 6803"/>
              <a:gd name="T2" fmla="*/ 3400 w 6806"/>
              <a:gd name="T3" fmla="*/ 85 h 6803"/>
              <a:gd name="T4" fmla="*/ 6720 w 6806"/>
              <a:gd name="T5" fmla="*/ 3399 h 6803"/>
              <a:gd name="T6" fmla="*/ 3406 w 6806"/>
              <a:gd name="T7" fmla="*/ 6719 h 6803"/>
              <a:gd name="T8" fmla="*/ 3403 w 6806"/>
              <a:gd name="T9" fmla="*/ 6719 h 6803"/>
              <a:gd name="T10" fmla="*/ 86 w 6806"/>
              <a:gd name="T11" fmla="*/ 3405 h 6803"/>
              <a:gd name="T12" fmla="*/ 1055 w 6806"/>
              <a:gd name="T13" fmla="*/ 1058 h 6803"/>
              <a:gd name="T14" fmla="*/ 3400 w 6806"/>
              <a:gd name="T15" fmla="*/ 85 h 6803"/>
              <a:gd name="T16" fmla="*/ 3400 w 6806"/>
              <a:gd name="T17" fmla="*/ 0 h 6803"/>
              <a:gd name="T18" fmla="*/ 995 w 6806"/>
              <a:gd name="T19" fmla="*/ 999 h 6803"/>
              <a:gd name="T20" fmla="*/ 1 w 6806"/>
              <a:gd name="T21" fmla="*/ 3405 h 6803"/>
              <a:gd name="T22" fmla="*/ 3403 w 6806"/>
              <a:gd name="T23" fmla="*/ 6803 h 6803"/>
              <a:gd name="T24" fmla="*/ 3406 w 6806"/>
              <a:gd name="T25" fmla="*/ 6803 h 6803"/>
              <a:gd name="T26" fmla="*/ 6804 w 6806"/>
              <a:gd name="T27" fmla="*/ 3399 h 6803"/>
              <a:gd name="T28" fmla="*/ 3400 w 6806"/>
              <a:gd name="T29" fmla="*/ 0 h 6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06" h="6803">
                <a:moveTo>
                  <a:pt x="3400" y="85"/>
                </a:moveTo>
                <a:cubicBezTo>
                  <a:pt x="3400" y="85"/>
                  <a:pt x="3400" y="85"/>
                  <a:pt x="3400" y="85"/>
                </a:cubicBezTo>
                <a:cubicBezTo>
                  <a:pt x="5229" y="85"/>
                  <a:pt x="6718" y="1571"/>
                  <a:pt x="6720" y="3399"/>
                </a:cubicBezTo>
                <a:cubicBezTo>
                  <a:pt x="6722" y="5228"/>
                  <a:pt x="5235" y="6717"/>
                  <a:pt x="3406" y="6719"/>
                </a:cubicBezTo>
                <a:cubicBezTo>
                  <a:pt x="3403" y="6719"/>
                  <a:pt x="3403" y="6719"/>
                  <a:pt x="3403" y="6719"/>
                </a:cubicBezTo>
                <a:cubicBezTo>
                  <a:pt x="1575" y="6719"/>
                  <a:pt x="87" y="5232"/>
                  <a:pt x="86" y="3405"/>
                </a:cubicBezTo>
                <a:cubicBezTo>
                  <a:pt x="85" y="2519"/>
                  <a:pt x="429" y="1685"/>
                  <a:pt x="1055" y="1058"/>
                </a:cubicBezTo>
                <a:cubicBezTo>
                  <a:pt x="1681" y="431"/>
                  <a:pt x="2514" y="85"/>
                  <a:pt x="3400" y="85"/>
                </a:cubicBezTo>
                <a:moveTo>
                  <a:pt x="3400" y="0"/>
                </a:moveTo>
                <a:cubicBezTo>
                  <a:pt x="2491" y="1"/>
                  <a:pt x="1637" y="355"/>
                  <a:pt x="995" y="999"/>
                </a:cubicBezTo>
                <a:cubicBezTo>
                  <a:pt x="354" y="1642"/>
                  <a:pt x="0" y="2496"/>
                  <a:pt x="1" y="3405"/>
                </a:cubicBezTo>
                <a:cubicBezTo>
                  <a:pt x="3" y="5279"/>
                  <a:pt x="1529" y="6803"/>
                  <a:pt x="3403" y="6803"/>
                </a:cubicBezTo>
                <a:cubicBezTo>
                  <a:pt x="3406" y="6803"/>
                  <a:pt x="3406" y="6803"/>
                  <a:pt x="3406" y="6803"/>
                </a:cubicBezTo>
                <a:cubicBezTo>
                  <a:pt x="5281" y="6802"/>
                  <a:pt x="6806" y="5274"/>
                  <a:pt x="6804" y="3399"/>
                </a:cubicBezTo>
                <a:cubicBezTo>
                  <a:pt x="6803" y="1525"/>
                  <a:pt x="5277" y="0"/>
                  <a:pt x="340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 name="Footer Placeholder 3"/>
          <p:cNvSpPr>
            <a:spLocks noGrp="1"/>
          </p:cNvSpPr>
          <p:nvPr>
            <p:ph type="ftr" sz="quarter" idx="11"/>
          </p:nvPr>
        </p:nvSpPr>
        <p:spPr/>
        <p:txBody>
          <a:bodyPr/>
          <a:lstStyle/>
          <a:p>
            <a:r>
              <a:rPr lang="en-AU" dirty="0"/>
              <a:t>Deakin University CRICOS Provider Code: 00113B</a:t>
            </a:r>
            <a:endParaRPr lang="en-GB" dirty="0"/>
          </a:p>
        </p:txBody>
      </p:sp>
      <p:sp>
        <p:nvSpPr>
          <p:cNvPr id="15" name="Freeform: Shape 14">
            <a:extLst>
              <a:ext uri="{FF2B5EF4-FFF2-40B4-BE49-F238E27FC236}">
                <a16:creationId xmlns:a16="http://schemas.microsoft.com/office/drawing/2014/main" id="{DC71CF4A-16C4-4CF3-839D-3EF5191781A1}"/>
              </a:ext>
            </a:extLst>
          </p:cNvPr>
          <p:cNvSpPr txBox="1">
            <a:spLocks/>
          </p:cNvSpPr>
          <p:nvPr/>
        </p:nvSpPr>
        <p:spPr>
          <a:xfrm>
            <a:off x="5149842" y="1260602"/>
            <a:ext cx="3994161" cy="3996000"/>
          </a:xfrm>
          <a:custGeom>
            <a:avLst/>
            <a:gdLst>
              <a:gd name="connsiteX0" fmla="*/ 2001099 w 3994161"/>
              <a:gd name="connsiteY0" fmla="*/ 0 h 3996000"/>
              <a:gd name="connsiteX1" fmla="*/ 3923942 w 3994161"/>
              <a:gd name="connsiteY1" fmla="*/ 0 h 3996000"/>
              <a:gd name="connsiteX2" fmla="*/ 3994161 w 3994161"/>
              <a:gd name="connsiteY2" fmla="*/ 0 h 3996000"/>
              <a:gd name="connsiteX3" fmla="*/ 3994161 w 3994161"/>
              <a:gd name="connsiteY3" fmla="*/ 3996000 h 3996000"/>
              <a:gd name="connsiteX4" fmla="*/ 3851749 w 3994161"/>
              <a:gd name="connsiteY4" fmla="*/ 3996000 h 3996000"/>
              <a:gd name="connsiteX5" fmla="*/ 2001099 w 3994161"/>
              <a:gd name="connsiteY5" fmla="*/ 3996000 h 3996000"/>
              <a:gd name="connsiteX6" fmla="*/ 0 w 3994161"/>
              <a:gd name="connsiteY6" fmla="*/ 1996418 h 3996000"/>
              <a:gd name="connsiteX7" fmla="*/ 2001099 w 3994161"/>
              <a:gd name="connsiteY7" fmla="*/ 0 h 39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94161" h="3996000">
                <a:moveTo>
                  <a:pt x="2001099" y="0"/>
                </a:moveTo>
                <a:cubicBezTo>
                  <a:pt x="2001099" y="0"/>
                  <a:pt x="2001099" y="0"/>
                  <a:pt x="3923942" y="0"/>
                </a:cubicBezTo>
                <a:lnTo>
                  <a:pt x="3994161" y="0"/>
                </a:lnTo>
                <a:lnTo>
                  <a:pt x="3994161" y="3996000"/>
                </a:lnTo>
                <a:lnTo>
                  <a:pt x="3851749" y="3996000"/>
                </a:lnTo>
                <a:cubicBezTo>
                  <a:pt x="3401591" y="3996000"/>
                  <a:pt x="2801380" y="3996000"/>
                  <a:pt x="2001099" y="3996000"/>
                </a:cubicBezTo>
                <a:cubicBezTo>
                  <a:pt x="896062" y="3996000"/>
                  <a:pt x="0" y="3100618"/>
                  <a:pt x="0" y="1996418"/>
                </a:cubicBezTo>
                <a:cubicBezTo>
                  <a:pt x="0" y="892219"/>
                  <a:pt x="896062" y="0"/>
                  <a:pt x="2001099" y="0"/>
                </a:cubicBezTo>
                <a:close/>
              </a:path>
            </a:pathLst>
          </a:custGeom>
          <a:solidFill>
            <a:schemeClr val="tx2"/>
          </a:solidFill>
        </p:spPr>
        <p:txBody>
          <a:bodyPr vert="horz" wrap="square" lIns="1224000" tIns="108000" rIns="144000" bIns="108000" rtlCol="0" anchor="ctr">
            <a:noAutofit/>
          </a:bodyPr>
          <a:lstStyle>
            <a:lvl1pPr marL="90000" indent="-90000" algn="l" defTabSz="914354" rtl="0" eaLnBrk="1" latinLnBrk="0" hangingPunct="1">
              <a:lnSpc>
                <a:spcPct val="100000"/>
              </a:lnSpc>
              <a:spcBef>
                <a:spcPts val="0"/>
              </a:spcBef>
              <a:spcAft>
                <a:spcPts val="0"/>
              </a:spcAft>
              <a:buFont typeface="Calibri" panose="020F0502020204030204" pitchFamily="34" charset="0"/>
              <a:buChar char="‘"/>
              <a:defRPr sz="2800" kern="1200">
                <a:solidFill>
                  <a:schemeClr val="bg1"/>
                </a:solidFill>
                <a:latin typeface="Calibri Light" panose="020F0302020204030204" pitchFamily="34" charset="0"/>
                <a:ea typeface="+mn-ea"/>
                <a:cs typeface="Calibri Light" panose="020F0302020204030204" pitchFamily="34" charset="0"/>
              </a:defRPr>
            </a:lvl1pPr>
            <a:lvl2pPr marL="90000" indent="0" algn="l" defTabSz="914354" rtl="0" eaLnBrk="1" latinLnBrk="0" hangingPunct="1">
              <a:lnSpc>
                <a:spcPct val="100000"/>
              </a:lnSpc>
              <a:spcBef>
                <a:spcPts val="0"/>
              </a:spcBef>
              <a:spcAft>
                <a:spcPts val="0"/>
              </a:spcAft>
              <a:buFont typeface="Calibri" panose="020F0502020204030204" pitchFamily="34" charset="0"/>
              <a:buNone/>
              <a:defRPr sz="2800" kern="1200">
                <a:solidFill>
                  <a:schemeClr val="bg1"/>
                </a:solidFill>
                <a:latin typeface="Calibri Light" panose="020F0302020204030204" pitchFamily="34" charset="0"/>
                <a:ea typeface="+mn-ea"/>
                <a:cs typeface="Calibri Light" panose="020F0302020204030204" pitchFamily="34" charset="0"/>
              </a:defRPr>
            </a:lvl2pPr>
            <a:lvl3pPr marL="90000" indent="0" algn="l" defTabSz="914354" rtl="0" eaLnBrk="1" latinLnBrk="0" hangingPunct="1">
              <a:lnSpc>
                <a:spcPct val="100000"/>
              </a:lnSpc>
              <a:spcBef>
                <a:spcPts val="0"/>
              </a:spcBef>
              <a:buSzPct val="110000"/>
              <a:buFont typeface="Calibri" panose="020F0502020204030204" pitchFamily="34" charset="0"/>
              <a:buNone/>
              <a:defRPr sz="2800" kern="1200">
                <a:solidFill>
                  <a:schemeClr val="bg1"/>
                </a:solidFill>
                <a:latin typeface="Calibri Light" panose="020F0302020204030204" pitchFamily="34" charset="0"/>
                <a:ea typeface="+mn-ea"/>
                <a:cs typeface="Calibri Light" panose="020F0302020204030204" pitchFamily="34" charset="0"/>
              </a:defRPr>
            </a:lvl3pPr>
            <a:lvl4pPr marL="90000" indent="0" algn="l" defTabSz="914354" rtl="0" eaLnBrk="1" latinLnBrk="0" hangingPunct="1">
              <a:lnSpc>
                <a:spcPct val="100000"/>
              </a:lnSpc>
              <a:spcBef>
                <a:spcPts val="0"/>
              </a:spcBef>
              <a:buFont typeface="Calibri" panose="020F0502020204030204" pitchFamily="34" charset="0"/>
              <a:buNone/>
              <a:defRPr sz="2800" kern="1200">
                <a:solidFill>
                  <a:schemeClr val="bg1"/>
                </a:solidFill>
                <a:latin typeface="Calibri Light" panose="020F0302020204030204" pitchFamily="34" charset="0"/>
                <a:ea typeface="+mn-ea"/>
                <a:cs typeface="Calibri Light" panose="020F0302020204030204" pitchFamily="34" charset="0"/>
              </a:defRPr>
            </a:lvl4pPr>
            <a:lvl5pPr marL="90000" indent="0" algn="l" defTabSz="914354" rtl="0" eaLnBrk="1" latinLnBrk="0" hangingPunct="1">
              <a:lnSpc>
                <a:spcPct val="100000"/>
              </a:lnSpc>
              <a:spcBef>
                <a:spcPts val="0"/>
              </a:spcBef>
              <a:buFont typeface="Calibri" panose="020F0502020204030204" pitchFamily="34" charset="0"/>
              <a:buNone/>
              <a:defRPr sz="2800" kern="1200">
                <a:solidFill>
                  <a:schemeClr val="bg1"/>
                </a:solidFill>
                <a:latin typeface="Calibri Light" panose="020F0302020204030204" pitchFamily="34" charset="0"/>
                <a:ea typeface="+mn-ea"/>
                <a:cs typeface="Calibri Light" panose="020F0302020204030204" pitchFamily="34" charset="0"/>
              </a:defRPr>
            </a:lvl5pPr>
            <a:lvl6pPr marL="90000" indent="0" algn="l" defTabSz="914354" rtl="0" eaLnBrk="1" latinLnBrk="0" hangingPunct="1">
              <a:lnSpc>
                <a:spcPct val="100000"/>
              </a:lnSpc>
              <a:spcBef>
                <a:spcPts val="0"/>
              </a:spcBef>
              <a:buFont typeface="Calibri" panose="020F0502020204030204" pitchFamily="34" charset="0"/>
              <a:buNone/>
              <a:defRPr sz="2800" kern="1200">
                <a:solidFill>
                  <a:schemeClr val="bg1"/>
                </a:solidFill>
                <a:latin typeface="Calibri Light" panose="020F0302020204030204" pitchFamily="34" charset="0"/>
                <a:ea typeface="+mn-ea"/>
                <a:cs typeface="Calibri Light" panose="020F0302020204030204" pitchFamily="34" charset="0"/>
              </a:defRPr>
            </a:lvl6pPr>
            <a:lvl7pPr marL="90000" indent="0" algn="l" defTabSz="914354" rtl="0" eaLnBrk="1" latinLnBrk="0" hangingPunct="1">
              <a:lnSpc>
                <a:spcPct val="100000"/>
              </a:lnSpc>
              <a:spcBef>
                <a:spcPts val="0"/>
              </a:spcBef>
              <a:buFont typeface="Calibri" panose="020F0502020204030204" pitchFamily="34" charset="0"/>
              <a:buNone/>
              <a:defRPr sz="2800" kern="1200">
                <a:solidFill>
                  <a:schemeClr val="bg1"/>
                </a:solidFill>
                <a:latin typeface="Calibri Light" panose="020F0302020204030204" pitchFamily="34" charset="0"/>
                <a:ea typeface="+mn-ea"/>
                <a:cs typeface="Calibri Light" panose="020F0302020204030204" pitchFamily="34" charset="0"/>
              </a:defRPr>
            </a:lvl7pPr>
            <a:lvl8pPr marL="90000" indent="0" algn="l" defTabSz="914354" rtl="0" eaLnBrk="1" latinLnBrk="0" hangingPunct="1">
              <a:lnSpc>
                <a:spcPct val="100000"/>
              </a:lnSpc>
              <a:spcBef>
                <a:spcPts val="0"/>
              </a:spcBef>
              <a:buFont typeface="Calibri" panose="020F0502020204030204" pitchFamily="34" charset="0"/>
              <a:buNone/>
              <a:defRPr sz="2800" kern="1200">
                <a:solidFill>
                  <a:schemeClr val="bg1"/>
                </a:solidFill>
                <a:latin typeface="Calibri Light" panose="020F0302020204030204" pitchFamily="34" charset="0"/>
                <a:ea typeface="+mn-ea"/>
                <a:cs typeface="Calibri Light" panose="020F0302020204030204" pitchFamily="34" charset="0"/>
              </a:defRPr>
            </a:lvl8pPr>
            <a:lvl9pPr marL="90000" indent="0" algn="l" defTabSz="914354" rtl="0" eaLnBrk="1" latinLnBrk="0" hangingPunct="1">
              <a:lnSpc>
                <a:spcPct val="100000"/>
              </a:lnSpc>
              <a:spcBef>
                <a:spcPts val="0"/>
              </a:spcBef>
              <a:buFont typeface="Calibri" panose="020F0502020204030204" pitchFamily="34" charset="0"/>
              <a:buNone/>
              <a:defRPr sz="2800" kern="1200">
                <a:solidFill>
                  <a:schemeClr val="bg1"/>
                </a:solidFill>
                <a:latin typeface="Calibri Light" panose="020F0302020204030204" pitchFamily="34" charset="0"/>
                <a:ea typeface="+mn-ea"/>
                <a:cs typeface="Calibri Light" panose="020F0302020204030204" pitchFamily="34" charset="0"/>
              </a:defRPr>
            </a:lvl9pPr>
          </a:lstStyle>
          <a:p>
            <a:r>
              <a:rPr lang="en-US" dirty="0"/>
              <a:t>Pull-out quote</a:t>
            </a:r>
          </a:p>
          <a:p>
            <a:r>
              <a:rPr lang="en-US" dirty="0"/>
              <a:t>Edit Master text styles </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endParaRPr lang="en-AU" dirty="0"/>
          </a:p>
        </p:txBody>
      </p:sp>
      <p:sp>
        <p:nvSpPr>
          <p:cNvPr id="10" name="Text Placeholder 7">
            <a:extLst>
              <a:ext uri="{FF2B5EF4-FFF2-40B4-BE49-F238E27FC236}">
                <a16:creationId xmlns:a16="http://schemas.microsoft.com/office/drawing/2014/main" id="{7A440D47-120F-417D-B465-94954774363E}"/>
              </a:ext>
            </a:extLst>
          </p:cNvPr>
          <p:cNvSpPr>
            <a:spLocks noGrp="1"/>
          </p:cNvSpPr>
          <p:nvPr>
            <p:ph type="body" sz="quarter" idx="13" hasCustomPrompt="1"/>
          </p:nvPr>
        </p:nvSpPr>
        <p:spPr>
          <a:xfrm>
            <a:off x="361955" y="1393825"/>
            <a:ext cx="4550569" cy="4792663"/>
          </a:xfrm>
        </p:spPr>
        <p:txBody>
          <a:bodyPr/>
          <a:lstStyle>
            <a:lvl1pPr>
              <a:spcBef>
                <a:spcPts val="0"/>
              </a:spcBef>
              <a:spcAft>
                <a:spcPts val="400"/>
              </a:spcAft>
              <a:defRPr/>
            </a:lvl1pPr>
            <a:lvl2pPr>
              <a:spcAft>
                <a:spcPts val="600"/>
              </a:spcAft>
              <a:defRPr sz="2000"/>
            </a:lvl2pPr>
            <a:lvl3pPr marL="0" indent="0">
              <a:buNone/>
              <a:defRPr>
                <a:latin typeface="Calibri Light" panose="020F0302020204030204" pitchFamily="34" charset="0"/>
                <a:cs typeface="Calibri Light" panose="020F0302020204030204" pitchFamily="34" charset="0"/>
              </a:defRPr>
            </a:lvl3pPr>
            <a:lvl4pPr marL="179992" indent="-179992">
              <a:buSzPct val="110000"/>
              <a:buFont typeface="Arial" panose="020B0604020202020204" pitchFamily="34" charset="0"/>
              <a:buChar char="•"/>
              <a:defRPr>
                <a:latin typeface="Calibri Light" panose="020F0302020204030204" pitchFamily="34" charset="0"/>
                <a:cs typeface="Calibri Light" panose="020F0302020204030204" pitchFamily="34" charset="0"/>
              </a:defRPr>
            </a:lvl4pPr>
            <a:lvl5pPr marL="359982" indent="-179992">
              <a:buFont typeface="Calibri" panose="020F0502020204030204" pitchFamily="34" charset="0"/>
              <a:buChar char="–"/>
              <a:defRPr>
                <a:latin typeface="Calibri Light" panose="020F0302020204030204" pitchFamily="34" charset="0"/>
                <a:cs typeface="Calibri Light" panose="020F0302020204030204" pitchFamily="34" charset="0"/>
              </a:defRPr>
            </a:lvl5pPr>
            <a:lvl6pPr marL="179992">
              <a:defRPr>
                <a:latin typeface="Calibri Light" panose="020F0302020204030204" pitchFamily="34" charset="0"/>
                <a:cs typeface="Calibri Light" panose="020F0302020204030204" pitchFamily="34" charset="0"/>
              </a:defRPr>
            </a:lvl6pPr>
            <a:lvl7pPr>
              <a:defRPr>
                <a:latin typeface="Calibri Light" panose="020F0302020204030204" pitchFamily="34" charset="0"/>
                <a:cs typeface="Calibri Light" panose="020F0302020204030204" pitchFamily="34" charset="0"/>
              </a:defRPr>
            </a:lvl7pPr>
            <a:lvl8pPr>
              <a:defRPr>
                <a:latin typeface="Calibri Light" panose="020F0302020204030204" pitchFamily="34" charset="0"/>
                <a:cs typeface="Calibri Light" panose="020F0302020204030204" pitchFamily="34" charset="0"/>
              </a:defRPr>
            </a:lvl8pPr>
            <a:lvl9pPr>
              <a:defRPr>
                <a:latin typeface="Calibri Light" panose="020F0302020204030204" pitchFamily="34" charset="0"/>
                <a:cs typeface="Calibri Light" panose="020F0302020204030204" pitchFamily="34" charset="0"/>
              </a:defRPr>
            </a:lvl9pPr>
          </a:lstStyle>
          <a:p>
            <a:pPr lvl="0"/>
            <a:r>
              <a:rPr lang="en-US" dirty="0"/>
              <a:t>First Level Heading</a:t>
            </a:r>
          </a:p>
          <a:p>
            <a:pPr lvl="1"/>
            <a:r>
              <a:rPr lang="en-US" dirty="0"/>
              <a:t>Add 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 </a:t>
            </a:r>
            <a:endParaRPr lang="en-GB" dirty="0"/>
          </a:p>
        </p:txBody>
      </p:sp>
      <p:sp>
        <p:nvSpPr>
          <p:cNvPr id="2" name="Title 1"/>
          <p:cNvSpPr>
            <a:spLocks noGrp="1"/>
          </p:cNvSpPr>
          <p:nvPr>
            <p:ph type="title" hasCustomPrompt="1"/>
          </p:nvPr>
        </p:nvSpPr>
        <p:spPr/>
        <p:txBody>
          <a:bodyPr/>
          <a:lstStyle>
            <a:lvl1pPr>
              <a:defRPr>
                <a:solidFill>
                  <a:schemeClr val="tx1"/>
                </a:solidFill>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CC6590C5-005B-4EF6-8B75-72B789579FA7}"/>
              </a:ext>
            </a:extLst>
          </p:cNvPr>
          <p:cNvSpPr>
            <a:spLocks noGrp="1"/>
          </p:cNvSpPr>
          <p:nvPr>
            <p:ph type="dt" sz="half" idx="14"/>
          </p:nvPr>
        </p:nvSpPr>
        <p:spPr/>
        <p:txBody>
          <a:bodyPr/>
          <a:lstStyle/>
          <a:p>
            <a:endParaRPr lang="en-GB" dirty="0"/>
          </a:p>
        </p:txBody>
      </p:sp>
      <p:sp>
        <p:nvSpPr>
          <p:cNvPr id="5" name="Slide Number Placeholder 4">
            <a:extLst>
              <a:ext uri="{FF2B5EF4-FFF2-40B4-BE49-F238E27FC236}">
                <a16:creationId xmlns:a16="http://schemas.microsoft.com/office/drawing/2014/main" id="{E356D4A5-B959-483E-99B4-416F413E87E0}"/>
              </a:ext>
            </a:extLst>
          </p:cNvPr>
          <p:cNvSpPr>
            <a:spLocks noGrp="1"/>
          </p:cNvSpPr>
          <p:nvPr>
            <p:ph type="sldNum" sz="quarter" idx="15"/>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230405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B">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F03315E-CD2C-412E-B9D4-9CC06832EDD4}"/>
              </a:ext>
            </a:extLst>
          </p:cNvPr>
          <p:cNvSpPr/>
          <p:nvPr userDrawn="1"/>
        </p:nvSpPr>
        <p:spPr>
          <a:xfrm>
            <a:off x="4" y="0"/>
            <a:ext cx="9143999" cy="518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Text Placeholder 5">
            <a:extLst>
              <a:ext uri="{FF2B5EF4-FFF2-40B4-BE49-F238E27FC236}">
                <a16:creationId xmlns:a16="http://schemas.microsoft.com/office/drawing/2014/main" id="{B7D53FBB-0475-44ED-98C6-EF88703E42F0}"/>
              </a:ext>
            </a:extLst>
          </p:cNvPr>
          <p:cNvSpPr txBox="1">
            <a:spLocks noChangeAspect="1"/>
          </p:cNvSpPr>
          <p:nvPr userDrawn="1"/>
        </p:nvSpPr>
        <p:spPr>
          <a:xfrm>
            <a:off x="7931127" y="5594831"/>
            <a:ext cx="1062000" cy="1062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a:lstStyle>
            <a:lvl1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1pPr>
            <a:lvl2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2pPr>
            <a:lvl3pPr marL="0" indent="0" algn="l" defTabSz="914354" rtl="0" eaLnBrk="1" latinLnBrk="0" hangingPunct="1">
              <a:lnSpc>
                <a:spcPct val="100000"/>
              </a:lnSpc>
              <a:spcBef>
                <a:spcPts val="0"/>
              </a:spcBef>
              <a:buSzPct val="110000"/>
              <a:buFont typeface="Arial" panose="020B0604020202020204" pitchFamily="34" charset="0"/>
              <a:buNone/>
              <a:defRPr sz="200" kern="1200">
                <a:solidFill>
                  <a:schemeClr val="bg1"/>
                </a:solidFill>
                <a:latin typeface="+mn-lt"/>
                <a:ea typeface="+mn-ea"/>
                <a:cs typeface="+mn-cs"/>
              </a:defRPr>
            </a:lvl3pPr>
            <a:lvl4pPr marL="0" indent="0" algn="l" defTabSz="914354" rtl="0" eaLnBrk="1" latinLnBrk="0" hangingPunct="1">
              <a:lnSpc>
                <a:spcPct val="100000"/>
              </a:lnSpc>
              <a:spcBef>
                <a:spcPts val="0"/>
              </a:spcBef>
              <a:buFont typeface="Calibri" panose="020F0502020204030204" pitchFamily="34" charset="0"/>
              <a:buNone/>
              <a:defRPr sz="200" kern="1200">
                <a:solidFill>
                  <a:schemeClr val="bg1"/>
                </a:solidFill>
                <a:latin typeface="+mn-lt"/>
                <a:ea typeface="+mn-ea"/>
                <a:cs typeface="+mn-cs"/>
              </a:defRPr>
            </a:lvl4pPr>
            <a:lvl5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5pPr>
            <a:lvl6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6pPr>
            <a:lvl7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7pPr>
            <a:lvl8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8pPr>
            <a:lvl9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9pPr>
          </a:lstStyle>
          <a:p>
            <a:r>
              <a:rPr lang="en-US" dirty="0"/>
              <a:t>   </a:t>
            </a:r>
            <a:endParaRPr lang="en-AU" dirty="0"/>
          </a:p>
        </p:txBody>
      </p:sp>
      <p:sp>
        <p:nvSpPr>
          <p:cNvPr id="9" name="Freeform 6">
            <a:extLst>
              <a:ext uri="{FF2B5EF4-FFF2-40B4-BE49-F238E27FC236}">
                <a16:creationId xmlns:a16="http://schemas.microsoft.com/office/drawing/2014/main" id="{10937A8D-EEE8-4E39-9DED-4C195642165E}"/>
              </a:ext>
            </a:extLst>
          </p:cNvPr>
          <p:cNvSpPr>
            <a:spLocks noEditPoints="1"/>
          </p:cNvSpPr>
          <p:nvPr userDrawn="1"/>
        </p:nvSpPr>
        <p:spPr bwMode="auto">
          <a:xfrm>
            <a:off x="7931150" y="5591175"/>
            <a:ext cx="1062038" cy="1065213"/>
          </a:xfrm>
          <a:custGeom>
            <a:avLst/>
            <a:gdLst>
              <a:gd name="T0" fmla="*/ 3400 w 6806"/>
              <a:gd name="T1" fmla="*/ 85 h 6803"/>
              <a:gd name="T2" fmla="*/ 3400 w 6806"/>
              <a:gd name="T3" fmla="*/ 85 h 6803"/>
              <a:gd name="T4" fmla="*/ 6720 w 6806"/>
              <a:gd name="T5" fmla="*/ 3399 h 6803"/>
              <a:gd name="T6" fmla="*/ 3406 w 6806"/>
              <a:gd name="T7" fmla="*/ 6719 h 6803"/>
              <a:gd name="T8" fmla="*/ 3403 w 6806"/>
              <a:gd name="T9" fmla="*/ 6719 h 6803"/>
              <a:gd name="T10" fmla="*/ 86 w 6806"/>
              <a:gd name="T11" fmla="*/ 3405 h 6803"/>
              <a:gd name="T12" fmla="*/ 1055 w 6806"/>
              <a:gd name="T13" fmla="*/ 1058 h 6803"/>
              <a:gd name="T14" fmla="*/ 3400 w 6806"/>
              <a:gd name="T15" fmla="*/ 85 h 6803"/>
              <a:gd name="T16" fmla="*/ 3400 w 6806"/>
              <a:gd name="T17" fmla="*/ 0 h 6803"/>
              <a:gd name="T18" fmla="*/ 995 w 6806"/>
              <a:gd name="T19" fmla="*/ 999 h 6803"/>
              <a:gd name="T20" fmla="*/ 1 w 6806"/>
              <a:gd name="T21" fmla="*/ 3405 h 6803"/>
              <a:gd name="T22" fmla="*/ 3403 w 6806"/>
              <a:gd name="T23" fmla="*/ 6803 h 6803"/>
              <a:gd name="T24" fmla="*/ 3406 w 6806"/>
              <a:gd name="T25" fmla="*/ 6803 h 6803"/>
              <a:gd name="T26" fmla="*/ 6804 w 6806"/>
              <a:gd name="T27" fmla="*/ 3399 h 6803"/>
              <a:gd name="T28" fmla="*/ 3400 w 6806"/>
              <a:gd name="T29" fmla="*/ 0 h 6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06" h="6803">
                <a:moveTo>
                  <a:pt x="3400" y="85"/>
                </a:moveTo>
                <a:cubicBezTo>
                  <a:pt x="3400" y="85"/>
                  <a:pt x="3400" y="85"/>
                  <a:pt x="3400" y="85"/>
                </a:cubicBezTo>
                <a:cubicBezTo>
                  <a:pt x="5229" y="85"/>
                  <a:pt x="6718" y="1571"/>
                  <a:pt x="6720" y="3399"/>
                </a:cubicBezTo>
                <a:cubicBezTo>
                  <a:pt x="6722" y="5228"/>
                  <a:pt x="5235" y="6717"/>
                  <a:pt x="3406" y="6719"/>
                </a:cubicBezTo>
                <a:cubicBezTo>
                  <a:pt x="3403" y="6719"/>
                  <a:pt x="3403" y="6719"/>
                  <a:pt x="3403" y="6719"/>
                </a:cubicBezTo>
                <a:cubicBezTo>
                  <a:pt x="1575" y="6719"/>
                  <a:pt x="87" y="5232"/>
                  <a:pt x="86" y="3405"/>
                </a:cubicBezTo>
                <a:cubicBezTo>
                  <a:pt x="85" y="2519"/>
                  <a:pt x="429" y="1685"/>
                  <a:pt x="1055" y="1058"/>
                </a:cubicBezTo>
                <a:cubicBezTo>
                  <a:pt x="1681" y="431"/>
                  <a:pt x="2514" y="85"/>
                  <a:pt x="3400" y="85"/>
                </a:cubicBezTo>
                <a:moveTo>
                  <a:pt x="3400" y="0"/>
                </a:moveTo>
                <a:cubicBezTo>
                  <a:pt x="2491" y="1"/>
                  <a:pt x="1637" y="355"/>
                  <a:pt x="995" y="999"/>
                </a:cubicBezTo>
                <a:cubicBezTo>
                  <a:pt x="354" y="1642"/>
                  <a:pt x="0" y="2496"/>
                  <a:pt x="1" y="3405"/>
                </a:cubicBezTo>
                <a:cubicBezTo>
                  <a:pt x="3" y="5279"/>
                  <a:pt x="1529" y="6803"/>
                  <a:pt x="3403" y="6803"/>
                </a:cubicBezTo>
                <a:cubicBezTo>
                  <a:pt x="3406" y="6803"/>
                  <a:pt x="3406" y="6803"/>
                  <a:pt x="3406" y="6803"/>
                </a:cubicBezTo>
                <a:cubicBezTo>
                  <a:pt x="5281" y="6802"/>
                  <a:pt x="6806" y="5274"/>
                  <a:pt x="6804" y="3399"/>
                </a:cubicBezTo>
                <a:cubicBezTo>
                  <a:pt x="6803" y="1525"/>
                  <a:pt x="5277" y="0"/>
                  <a:pt x="340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4" name="Footer Placeholder 3"/>
          <p:cNvSpPr>
            <a:spLocks noGrp="1"/>
          </p:cNvSpPr>
          <p:nvPr>
            <p:ph type="ftr" sz="quarter" idx="11"/>
          </p:nvPr>
        </p:nvSpPr>
        <p:spPr/>
        <p:txBody>
          <a:bodyPr/>
          <a:lstStyle/>
          <a:p>
            <a:r>
              <a:rPr lang="en-AU" dirty="0"/>
              <a:t>Deakin University CRICOS Provider Code: 00113B</a:t>
            </a:r>
            <a:endParaRPr lang="en-GB" dirty="0"/>
          </a:p>
        </p:txBody>
      </p:sp>
      <p:sp>
        <p:nvSpPr>
          <p:cNvPr id="11" name="Freeform: Shape 10">
            <a:extLst>
              <a:ext uri="{FF2B5EF4-FFF2-40B4-BE49-F238E27FC236}">
                <a16:creationId xmlns:a16="http://schemas.microsoft.com/office/drawing/2014/main" id="{DB3293CD-15A0-488C-9B4A-BB8DCD698F09}"/>
              </a:ext>
            </a:extLst>
          </p:cNvPr>
          <p:cNvSpPr txBox="1">
            <a:spLocks/>
          </p:cNvSpPr>
          <p:nvPr/>
        </p:nvSpPr>
        <p:spPr>
          <a:xfrm>
            <a:off x="2725947" y="0"/>
            <a:ext cx="6873496" cy="6858000"/>
          </a:xfrm>
          <a:custGeom>
            <a:avLst/>
            <a:gdLst>
              <a:gd name="connsiteX0" fmla="*/ 0 w 6873496"/>
              <a:gd name="connsiteY0" fmla="*/ 0 h 6858000"/>
              <a:gd name="connsiteX1" fmla="*/ 6873496 w 6873496"/>
              <a:gd name="connsiteY1" fmla="*/ 0 h 6858000"/>
              <a:gd name="connsiteX2" fmla="*/ 6873496 w 6873496"/>
              <a:gd name="connsiteY2" fmla="*/ 1 h 6858000"/>
              <a:gd name="connsiteX3" fmla="*/ 6418056 w 6873496"/>
              <a:gd name="connsiteY3" fmla="*/ 1 h 6858000"/>
              <a:gd name="connsiteX4" fmla="*/ 6418056 w 6873496"/>
              <a:gd name="connsiteY4" fmla="*/ 3491915 h 6858000"/>
              <a:gd name="connsiteX5" fmla="*/ 6415957 w 6873496"/>
              <a:gd name="connsiteY5" fmla="*/ 3491915 h 6858000"/>
              <a:gd name="connsiteX6" fmla="*/ 4465777 w 6873496"/>
              <a:gd name="connsiteY6" fmla="*/ 6858000 h 6858000"/>
              <a:gd name="connsiteX7" fmla="*/ 3977804 w 6873496"/>
              <a:gd name="connsiteY7" fmla="*/ 6858000 h 6858000"/>
              <a:gd name="connsiteX8" fmla="*/ 1947696 w 6873496"/>
              <a:gd name="connsiteY8" fmla="*/ 3359543 h 6858000"/>
              <a:gd name="connsiteX9" fmla="*/ 0 w 6873496"/>
              <a:gd name="connsiteY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73496" h="6858000">
                <a:moveTo>
                  <a:pt x="0" y="0"/>
                </a:moveTo>
                <a:lnTo>
                  <a:pt x="6873496" y="0"/>
                </a:lnTo>
                <a:lnTo>
                  <a:pt x="6873496" y="1"/>
                </a:lnTo>
                <a:lnTo>
                  <a:pt x="6418056" y="1"/>
                </a:lnTo>
                <a:lnTo>
                  <a:pt x="6418056" y="3491915"/>
                </a:lnTo>
                <a:lnTo>
                  <a:pt x="6415957" y="3491915"/>
                </a:lnTo>
                <a:lnTo>
                  <a:pt x="4465777" y="6858000"/>
                </a:lnTo>
                <a:lnTo>
                  <a:pt x="3977804" y="6858000"/>
                </a:lnTo>
                <a:lnTo>
                  <a:pt x="1947696" y="3359543"/>
                </a:lnTo>
                <a:lnTo>
                  <a:pt x="0" y="0"/>
                </a:lnTo>
                <a:close/>
              </a:path>
            </a:pathLst>
          </a:custGeom>
          <a:solidFill>
            <a:schemeClr val="tx2"/>
          </a:solidFill>
        </p:spPr>
        <p:txBody>
          <a:bodyPr vert="horz" wrap="square" lIns="2412000" tIns="108000" rIns="1080000" bIns="828000" rtlCol="0" anchor="ctr">
            <a:noAutofit/>
          </a:bodyPr>
          <a:lstStyle>
            <a:lvl1pPr marL="90000" indent="-90000" algn="l" defTabSz="914354" rtl="0" eaLnBrk="1" latinLnBrk="0" hangingPunct="1">
              <a:lnSpc>
                <a:spcPct val="100000"/>
              </a:lnSpc>
              <a:spcBef>
                <a:spcPts val="0"/>
              </a:spcBef>
              <a:spcAft>
                <a:spcPts val="0"/>
              </a:spcAft>
              <a:buFont typeface="Calibri" panose="020F0502020204030204" pitchFamily="34" charset="0"/>
              <a:buChar char="‘"/>
              <a:defRPr sz="2400" kern="1200">
                <a:solidFill>
                  <a:schemeClr val="bg1"/>
                </a:solidFill>
                <a:latin typeface="+mn-lt"/>
                <a:ea typeface="+mn-ea"/>
                <a:cs typeface="+mn-cs"/>
              </a:defRPr>
            </a:lvl1pPr>
            <a:lvl2pPr marL="90000" indent="0" algn="l" defTabSz="914354" rtl="0" eaLnBrk="1" latinLnBrk="0" hangingPunct="1">
              <a:lnSpc>
                <a:spcPct val="100000"/>
              </a:lnSpc>
              <a:spcBef>
                <a:spcPts val="0"/>
              </a:spcBef>
              <a:spcAft>
                <a:spcPts val="0"/>
              </a:spcAft>
              <a:buFont typeface="Arial" panose="020B0604020202020204" pitchFamily="34" charset="0"/>
              <a:buNone/>
              <a:defRPr sz="2400" kern="1200">
                <a:solidFill>
                  <a:schemeClr val="bg1"/>
                </a:solidFill>
                <a:latin typeface="+mn-lt"/>
                <a:ea typeface="+mn-ea"/>
                <a:cs typeface="+mn-cs"/>
              </a:defRPr>
            </a:lvl2pPr>
            <a:lvl3pPr marL="90000" indent="0" algn="l" defTabSz="914354" rtl="0" eaLnBrk="1" latinLnBrk="0" hangingPunct="1">
              <a:lnSpc>
                <a:spcPct val="100000"/>
              </a:lnSpc>
              <a:spcBef>
                <a:spcPts val="0"/>
              </a:spcBef>
              <a:buSzPct val="110000"/>
              <a:buFont typeface="Arial" panose="020B0604020202020204" pitchFamily="34" charset="0"/>
              <a:buNone/>
              <a:defRPr sz="2400" kern="1200">
                <a:solidFill>
                  <a:schemeClr val="bg1"/>
                </a:solidFill>
                <a:latin typeface="+mn-lt"/>
                <a:ea typeface="+mn-ea"/>
                <a:cs typeface="+mn-cs"/>
              </a:defRPr>
            </a:lvl3pPr>
            <a:lvl4pPr marL="90000" indent="0" algn="l" defTabSz="914354" rtl="0" eaLnBrk="1" latinLnBrk="0" hangingPunct="1">
              <a:lnSpc>
                <a:spcPct val="100000"/>
              </a:lnSpc>
              <a:spcBef>
                <a:spcPts val="0"/>
              </a:spcBef>
              <a:buFont typeface="Calibri" panose="020F0502020204030204" pitchFamily="34" charset="0"/>
              <a:buNone/>
              <a:defRPr sz="2400" kern="1200">
                <a:solidFill>
                  <a:schemeClr val="bg1"/>
                </a:solidFill>
                <a:latin typeface="+mn-lt"/>
                <a:ea typeface="+mn-ea"/>
                <a:cs typeface="+mn-cs"/>
              </a:defRPr>
            </a:lvl4pPr>
            <a:lvl5pPr marL="90000" indent="0" algn="l" defTabSz="914354" rtl="0" eaLnBrk="1" latinLnBrk="0" hangingPunct="1">
              <a:lnSpc>
                <a:spcPct val="100000"/>
              </a:lnSpc>
              <a:spcBef>
                <a:spcPts val="0"/>
              </a:spcBef>
              <a:buFont typeface="Arial" panose="020B0604020202020204" pitchFamily="34" charset="0"/>
              <a:buNone/>
              <a:defRPr sz="2400" kern="1200">
                <a:solidFill>
                  <a:schemeClr val="bg1"/>
                </a:solidFill>
                <a:latin typeface="+mn-lt"/>
                <a:ea typeface="+mn-ea"/>
                <a:cs typeface="+mn-cs"/>
              </a:defRPr>
            </a:lvl5pPr>
            <a:lvl6pPr marL="90000" indent="0" algn="l" defTabSz="914354" rtl="0" eaLnBrk="1" latinLnBrk="0" hangingPunct="1">
              <a:lnSpc>
                <a:spcPct val="100000"/>
              </a:lnSpc>
              <a:spcBef>
                <a:spcPts val="0"/>
              </a:spcBef>
              <a:buFont typeface="Arial" panose="020B0604020202020204" pitchFamily="34" charset="0"/>
              <a:buNone/>
              <a:defRPr sz="2400" kern="1200">
                <a:solidFill>
                  <a:schemeClr val="bg1"/>
                </a:solidFill>
                <a:latin typeface="+mn-lt"/>
                <a:ea typeface="+mn-ea"/>
                <a:cs typeface="+mn-cs"/>
              </a:defRPr>
            </a:lvl6pPr>
            <a:lvl7pPr marL="90000" indent="0" algn="l" defTabSz="914354" rtl="0" eaLnBrk="1" latinLnBrk="0" hangingPunct="1">
              <a:lnSpc>
                <a:spcPct val="100000"/>
              </a:lnSpc>
              <a:spcBef>
                <a:spcPts val="0"/>
              </a:spcBef>
              <a:buFont typeface="Arial" panose="020B0604020202020204" pitchFamily="34" charset="0"/>
              <a:buNone/>
              <a:defRPr sz="2400" kern="1200">
                <a:solidFill>
                  <a:schemeClr val="bg1"/>
                </a:solidFill>
                <a:latin typeface="+mn-lt"/>
                <a:ea typeface="+mn-ea"/>
                <a:cs typeface="+mn-cs"/>
              </a:defRPr>
            </a:lvl7pPr>
            <a:lvl8pPr marL="90000" indent="0" algn="l" defTabSz="914354" rtl="0" eaLnBrk="1" latinLnBrk="0" hangingPunct="1">
              <a:lnSpc>
                <a:spcPct val="100000"/>
              </a:lnSpc>
              <a:spcBef>
                <a:spcPts val="0"/>
              </a:spcBef>
              <a:buFont typeface="Arial" panose="020B0604020202020204" pitchFamily="34" charset="0"/>
              <a:buNone/>
              <a:defRPr sz="2400" kern="1200">
                <a:solidFill>
                  <a:schemeClr val="bg1"/>
                </a:solidFill>
                <a:latin typeface="+mn-lt"/>
                <a:ea typeface="+mn-ea"/>
                <a:cs typeface="+mn-cs"/>
              </a:defRPr>
            </a:lvl8pPr>
            <a:lvl9pPr marL="90000" indent="0" algn="l" defTabSz="914354" rtl="0" eaLnBrk="1" latinLnBrk="0" hangingPunct="1">
              <a:lnSpc>
                <a:spcPct val="100000"/>
              </a:lnSpc>
              <a:spcBef>
                <a:spcPts val="0"/>
              </a:spcBef>
              <a:buFont typeface="Arial" panose="020B0604020202020204" pitchFamily="34" charset="0"/>
              <a:buNone/>
              <a:defRPr sz="2400" kern="1200">
                <a:solidFill>
                  <a:schemeClr val="bg1"/>
                </a:solidFill>
                <a:latin typeface="+mn-lt"/>
                <a:ea typeface="+mn-ea"/>
                <a:cs typeface="+mn-cs"/>
              </a:defRPr>
            </a:lvl9pPr>
          </a:lstStyle>
          <a:p>
            <a:r>
              <a:rPr lang="en-US" dirty="0"/>
              <a:t>Pull-out quote</a:t>
            </a:r>
          </a:p>
          <a:p>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endParaRPr lang="en-AU" dirty="0"/>
          </a:p>
        </p:txBody>
      </p:sp>
      <p:sp>
        <p:nvSpPr>
          <p:cNvPr id="7" name="Text Placeholder 6">
            <a:extLst>
              <a:ext uri="{FF2B5EF4-FFF2-40B4-BE49-F238E27FC236}">
                <a16:creationId xmlns:a16="http://schemas.microsoft.com/office/drawing/2014/main" id="{61845B0B-7641-4E9E-8846-4254BC9549A5}"/>
              </a:ext>
            </a:extLst>
          </p:cNvPr>
          <p:cNvSpPr>
            <a:spLocks noGrp="1"/>
          </p:cNvSpPr>
          <p:nvPr>
            <p:ph type="body" sz="quarter" idx="13" hasCustomPrompt="1"/>
          </p:nvPr>
        </p:nvSpPr>
        <p:spPr>
          <a:xfrm>
            <a:off x="361955" y="1393825"/>
            <a:ext cx="4787887" cy="4802188"/>
          </a:xfrm>
          <a:custGeom>
            <a:avLst/>
            <a:gdLst>
              <a:gd name="connsiteX0" fmla="*/ 0 w 4787887"/>
              <a:gd name="connsiteY0" fmla="*/ 0 h 4802188"/>
              <a:gd name="connsiteX1" fmla="*/ 2717578 w 4787887"/>
              <a:gd name="connsiteY1" fmla="*/ 0 h 4802188"/>
              <a:gd name="connsiteX2" fmla="*/ 4787887 w 4787887"/>
              <a:gd name="connsiteY2" fmla="*/ 3577338 h 4802188"/>
              <a:gd name="connsiteX3" fmla="*/ 4787887 w 4787887"/>
              <a:gd name="connsiteY3" fmla="*/ 4802188 h 4802188"/>
              <a:gd name="connsiteX4" fmla="*/ 0 w 4787887"/>
              <a:gd name="connsiteY4" fmla="*/ 4802188 h 4802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7887" h="4802188">
                <a:moveTo>
                  <a:pt x="0" y="0"/>
                </a:moveTo>
                <a:lnTo>
                  <a:pt x="2717578" y="0"/>
                </a:lnTo>
                <a:lnTo>
                  <a:pt x="4787887" y="3577338"/>
                </a:lnTo>
                <a:lnTo>
                  <a:pt x="4787887" y="4802188"/>
                </a:lnTo>
                <a:lnTo>
                  <a:pt x="0" y="4802188"/>
                </a:lnTo>
                <a:close/>
              </a:path>
            </a:pathLst>
          </a:custGeom>
          <a:noFill/>
        </p:spPr>
        <p:txBody>
          <a:bodyPr wrap="square">
            <a:noAutofit/>
          </a:bodyPr>
          <a:lstStyle>
            <a:lvl1pPr>
              <a:spcBef>
                <a:spcPts val="0"/>
              </a:spcBef>
              <a:spcAft>
                <a:spcPts val="400"/>
              </a:spcAft>
              <a:defRPr/>
            </a:lvl1pPr>
            <a:lvl2pPr>
              <a:spcAft>
                <a:spcPts val="600"/>
              </a:spcAft>
              <a:defRPr sz="2000"/>
            </a:lvl2pPr>
            <a:lvl3pPr marL="0" indent="0">
              <a:buNone/>
              <a:defRPr>
                <a:latin typeface="Calibri Light" panose="020F0302020204030204" pitchFamily="34" charset="0"/>
                <a:cs typeface="Calibri Light" panose="020F0302020204030204" pitchFamily="34" charset="0"/>
              </a:defRPr>
            </a:lvl3pPr>
            <a:lvl4pPr marL="179992" indent="-179992">
              <a:buSzPct val="110000"/>
              <a:buFont typeface="Arial" panose="020B0604020202020204" pitchFamily="34" charset="0"/>
              <a:buChar char="•"/>
              <a:defRPr>
                <a:latin typeface="Calibri Light" panose="020F0302020204030204" pitchFamily="34" charset="0"/>
                <a:cs typeface="Calibri Light" panose="020F0302020204030204" pitchFamily="34" charset="0"/>
              </a:defRPr>
            </a:lvl4pPr>
            <a:lvl5pPr marL="359982" indent="-179992">
              <a:buFont typeface="Calibri" panose="020F0502020204030204" pitchFamily="34" charset="0"/>
              <a:buChar char="–"/>
              <a:defRPr>
                <a:latin typeface="Calibri Light" panose="020F0302020204030204" pitchFamily="34" charset="0"/>
                <a:cs typeface="Calibri Light" panose="020F0302020204030204" pitchFamily="34" charset="0"/>
              </a:defRPr>
            </a:lvl5pPr>
            <a:lvl6pPr marL="179992">
              <a:defRPr>
                <a:latin typeface="Calibri Light" panose="020F0302020204030204" pitchFamily="34" charset="0"/>
                <a:cs typeface="Calibri Light" panose="020F0302020204030204" pitchFamily="34" charset="0"/>
              </a:defRPr>
            </a:lvl6pPr>
            <a:lvl7pPr>
              <a:defRPr>
                <a:latin typeface="Calibri Light" panose="020F0302020204030204" pitchFamily="34" charset="0"/>
                <a:cs typeface="Calibri Light" panose="020F0302020204030204" pitchFamily="34" charset="0"/>
              </a:defRPr>
            </a:lvl7pPr>
            <a:lvl8pPr>
              <a:defRPr>
                <a:latin typeface="Calibri Light" panose="020F0302020204030204" pitchFamily="34" charset="0"/>
                <a:cs typeface="Calibri Light" panose="020F0302020204030204" pitchFamily="34" charset="0"/>
              </a:defRPr>
            </a:lvl8pPr>
            <a:lvl9pPr>
              <a:defRPr>
                <a:latin typeface="Calibri Light" panose="020F0302020204030204" pitchFamily="34" charset="0"/>
                <a:cs typeface="Calibri Light" panose="020F0302020204030204" pitchFamily="34" charset="0"/>
              </a:defRPr>
            </a:lvl9pPr>
          </a:lstStyle>
          <a:p>
            <a:pPr lvl="0"/>
            <a:r>
              <a:rPr lang="en-US" dirty="0"/>
              <a:t>First Level Heading</a:t>
            </a:r>
          </a:p>
          <a:p>
            <a:pPr lvl="1"/>
            <a:r>
              <a:rPr lang="en-US" dirty="0"/>
              <a:t>Add 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 </a:t>
            </a:r>
            <a:endParaRPr lang="en-GB" dirty="0"/>
          </a:p>
        </p:txBody>
      </p:sp>
      <p:sp>
        <p:nvSpPr>
          <p:cNvPr id="2" name="Title 1"/>
          <p:cNvSpPr>
            <a:spLocks noGrp="1"/>
          </p:cNvSpPr>
          <p:nvPr>
            <p:ph type="title" hasCustomPrompt="1"/>
          </p:nvPr>
        </p:nvSpPr>
        <p:spPr/>
        <p:txBody>
          <a:bodyPr/>
          <a:lstStyle>
            <a:lvl1pPr>
              <a:defRPr>
                <a:solidFill>
                  <a:schemeClr val="tx1"/>
                </a:solidFill>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49E2FF58-45D1-4C36-8CC8-0D637112F9B8}"/>
              </a:ext>
            </a:extLst>
          </p:cNvPr>
          <p:cNvSpPr>
            <a:spLocks noGrp="1"/>
          </p:cNvSpPr>
          <p:nvPr>
            <p:ph type="dt" sz="half" idx="14"/>
          </p:nvPr>
        </p:nvSpPr>
        <p:spPr/>
        <p:txBody>
          <a:bodyPr/>
          <a:lstStyle/>
          <a:p>
            <a:endParaRPr lang="en-GB" dirty="0"/>
          </a:p>
        </p:txBody>
      </p:sp>
      <p:sp>
        <p:nvSpPr>
          <p:cNvPr id="5" name="Slide Number Placeholder 4">
            <a:extLst>
              <a:ext uri="{FF2B5EF4-FFF2-40B4-BE49-F238E27FC236}">
                <a16:creationId xmlns:a16="http://schemas.microsoft.com/office/drawing/2014/main" id="{BA2BC929-B6D8-4388-8DF0-A553BFA31C95}"/>
              </a:ext>
            </a:extLst>
          </p:cNvPr>
          <p:cNvSpPr>
            <a:spLocks noGrp="1"/>
          </p:cNvSpPr>
          <p:nvPr>
            <p:ph type="sldNum" sz="quarter" idx="15"/>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813459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6BD6C96-781C-4A3F-97CF-70B1B00818F8}"/>
              </a:ext>
            </a:extLst>
          </p:cNvPr>
          <p:cNvSpPr/>
          <p:nvPr userDrawn="1"/>
        </p:nvSpPr>
        <p:spPr>
          <a:xfrm>
            <a:off x="4" y="0"/>
            <a:ext cx="7562849" cy="1555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4" name="Table Placeholder 3">
            <a:extLst>
              <a:ext uri="{FF2B5EF4-FFF2-40B4-BE49-F238E27FC236}">
                <a16:creationId xmlns:a16="http://schemas.microsoft.com/office/drawing/2014/main" id="{D9448B89-E1A9-48D1-ACE5-F2C703E0A813}"/>
              </a:ext>
            </a:extLst>
          </p:cNvPr>
          <p:cNvSpPr>
            <a:spLocks noGrp="1"/>
          </p:cNvSpPr>
          <p:nvPr>
            <p:ph type="tbl" sz="quarter" idx="13"/>
          </p:nvPr>
        </p:nvSpPr>
        <p:spPr>
          <a:xfrm>
            <a:off x="450056" y="1878013"/>
            <a:ext cx="7562850" cy="3568700"/>
          </a:xfrm>
        </p:spPr>
        <p:txBody>
          <a:bodyPr/>
          <a:lstStyle>
            <a:lvl1pPr>
              <a:defRPr sz="1400">
                <a:solidFill>
                  <a:schemeClr val="tx1"/>
                </a:solidFill>
              </a:defRPr>
            </a:lvl1pPr>
          </a:lstStyle>
          <a:p>
            <a:r>
              <a:rPr lang="en-US" dirty="0" smtClean="0"/>
              <a:t>Click icon to add table</a:t>
            </a:r>
            <a:endParaRPr lang="en-GB" dirty="0"/>
          </a:p>
        </p:txBody>
      </p:sp>
      <p:sp>
        <p:nvSpPr>
          <p:cNvPr id="2" name="Title 1"/>
          <p:cNvSpPr>
            <a:spLocks noGrp="1"/>
          </p:cNvSpPr>
          <p:nvPr>
            <p:ph type="title" hasCustomPrompt="1"/>
          </p:nvPr>
        </p:nvSpPr>
        <p:spPr/>
        <p:txBody>
          <a:bodyPr/>
          <a:lstStyle>
            <a:lvl1pPr>
              <a:defRPr>
                <a:solidFill>
                  <a:schemeClr val="tx1"/>
                </a:solidFill>
              </a:defRPr>
            </a:lvl1pPr>
          </a:lstStyle>
          <a:p>
            <a:r>
              <a:rPr lang="en-US" dirty="0"/>
              <a:t>Table</a:t>
            </a:r>
            <a:endParaRPr lang="en-GB" dirty="0"/>
          </a:p>
        </p:txBody>
      </p:sp>
      <p:sp>
        <p:nvSpPr>
          <p:cNvPr id="3" name="Date Placeholder 2">
            <a:extLst>
              <a:ext uri="{FF2B5EF4-FFF2-40B4-BE49-F238E27FC236}">
                <a16:creationId xmlns:a16="http://schemas.microsoft.com/office/drawing/2014/main" id="{319DE7A4-6AEB-4BC2-AD3E-ACFFF556536B}"/>
              </a:ext>
            </a:extLst>
          </p:cNvPr>
          <p:cNvSpPr>
            <a:spLocks noGrp="1"/>
          </p:cNvSpPr>
          <p:nvPr>
            <p:ph type="dt" sz="half" idx="14"/>
          </p:nvPr>
        </p:nvSpPr>
        <p:spPr/>
        <p:txBody>
          <a:bodyPr/>
          <a:lstStyle/>
          <a:p>
            <a:endParaRPr lang="en-GB" dirty="0"/>
          </a:p>
        </p:txBody>
      </p:sp>
      <p:sp>
        <p:nvSpPr>
          <p:cNvPr id="6" name="Slide Number Placeholder 5">
            <a:extLst>
              <a:ext uri="{FF2B5EF4-FFF2-40B4-BE49-F238E27FC236}">
                <a16:creationId xmlns:a16="http://schemas.microsoft.com/office/drawing/2014/main" id="{9564BAE8-F936-46EF-B4FE-DB5FE45793D8}"/>
              </a:ext>
            </a:extLst>
          </p:cNvPr>
          <p:cNvSpPr>
            <a:spLocks noGrp="1"/>
          </p:cNvSpPr>
          <p:nvPr>
            <p:ph type="sldNum" sz="quarter" idx="15"/>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990215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B">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01BC1A6-FA88-4814-A368-FA1F0C3E5EF9}"/>
              </a:ext>
            </a:extLst>
          </p:cNvPr>
          <p:cNvSpPr/>
          <p:nvPr userDrawn="1"/>
        </p:nvSpPr>
        <p:spPr>
          <a:xfrm>
            <a:off x="4" y="0"/>
            <a:ext cx="9143999" cy="6858000"/>
          </a:xfrm>
          <a:prstGeom prst="rect">
            <a:avLst/>
          </a:prstGeom>
          <a:solidFill>
            <a:srgbClr val="373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4" name="Freeform: Shape 13">
            <a:extLst>
              <a:ext uri="{FF2B5EF4-FFF2-40B4-BE49-F238E27FC236}">
                <a16:creationId xmlns:a16="http://schemas.microsoft.com/office/drawing/2014/main" id="{43C8A8F3-44AF-4438-955C-026E406BCB9E}"/>
              </a:ext>
            </a:extLst>
          </p:cNvPr>
          <p:cNvSpPr/>
          <p:nvPr userDrawn="1"/>
        </p:nvSpPr>
        <p:spPr>
          <a:xfrm>
            <a:off x="4619913" y="1"/>
            <a:ext cx="4524087" cy="4816475"/>
          </a:xfrm>
          <a:custGeom>
            <a:avLst/>
            <a:gdLst>
              <a:gd name="connsiteX0" fmla="*/ 0 w 4524087"/>
              <a:gd name="connsiteY0" fmla="*/ 0 h 4816475"/>
              <a:gd name="connsiteX1" fmla="*/ 4327061 w 4524087"/>
              <a:gd name="connsiteY1" fmla="*/ 0 h 4816475"/>
              <a:gd name="connsiteX2" fmla="*/ 4524087 w 4524087"/>
              <a:gd name="connsiteY2" fmla="*/ 0 h 4816475"/>
              <a:gd name="connsiteX3" fmla="*/ 4524087 w 4524087"/>
              <a:gd name="connsiteY3" fmla="*/ 4161913 h 4816475"/>
              <a:gd name="connsiteX4" fmla="*/ 4413240 w 4524087"/>
              <a:gd name="connsiteY4" fmla="*/ 4253049 h 4816475"/>
              <a:gd name="connsiteX5" fmla="*/ 2747947 w 4524087"/>
              <a:gd name="connsiteY5" fmla="*/ 4816475 h 4816475"/>
              <a:gd name="connsiteX6" fmla="*/ 0 w 4524087"/>
              <a:gd name="connsiteY6" fmla="*/ 2060992 h 4816475"/>
              <a:gd name="connsiteX7" fmla="*/ 0 w 4524087"/>
              <a:gd name="connsiteY7" fmla="*/ 0 h 48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4087" h="4816475">
                <a:moveTo>
                  <a:pt x="0" y="0"/>
                </a:moveTo>
                <a:cubicBezTo>
                  <a:pt x="0" y="0"/>
                  <a:pt x="0" y="0"/>
                  <a:pt x="4327061" y="0"/>
                </a:cubicBezTo>
                <a:lnTo>
                  <a:pt x="4524087" y="0"/>
                </a:lnTo>
                <a:lnTo>
                  <a:pt x="4524087" y="4161913"/>
                </a:lnTo>
                <a:lnTo>
                  <a:pt x="4413240" y="4253049"/>
                </a:lnTo>
                <a:cubicBezTo>
                  <a:pt x="3951150" y="4606553"/>
                  <a:pt x="3373981" y="4816475"/>
                  <a:pt x="2747947" y="4816475"/>
                </a:cubicBezTo>
                <a:cubicBezTo>
                  <a:pt x="1230434" y="4816475"/>
                  <a:pt x="0" y="3582984"/>
                  <a:pt x="0" y="2060992"/>
                </a:cubicBezTo>
                <a:cubicBezTo>
                  <a:pt x="0" y="2060992"/>
                  <a:pt x="0" y="2060992"/>
                  <a:pt x="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5" name="Freeform: Shape 14">
            <a:extLst>
              <a:ext uri="{FF2B5EF4-FFF2-40B4-BE49-F238E27FC236}">
                <a16:creationId xmlns:a16="http://schemas.microsoft.com/office/drawing/2014/main" id="{42107BEB-5F65-4311-8281-57285C1E11EE}"/>
              </a:ext>
            </a:extLst>
          </p:cNvPr>
          <p:cNvSpPr/>
          <p:nvPr userDrawn="1"/>
        </p:nvSpPr>
        <p:spPr>
          <a:xfrm>
            <a:off x="4554826" y="4870450"/>
            <a:ext cx="4589174" cy="1987550"/>
          </a:xfrm>
          <a:custGeom>
            <a:avLst/>
            <a:gdLst>
              <a:gd name="connsiteX0" fmla="*/ 2812873 w 4589174"/>
              <a:gd name="connsiteY0" fmla="*/ 0 h 1987550"/>
              <a:gd name="connsiteX1" fmla="*/ 4566918 w 4589174"/>
              <a:gd name="connsiteY1" fmla="*/ 570605 h 1987550"/>
              <a:gd name="connsiteX2" fmla="*/ 4589174 w 4589174"/>
              <a:gd name="connsiteY2" fmla="*/ 587891 h 1987550"/>
              <a:gd name="connsiteX3" fmla="*/ 4589174 w 4589174"/>
              <a:gd name="connsiteY3" fmla="*/ 1987550 h 1987550"/>
              <a:gd name="connsiteX4" fmla="*/ 4519414 w 4589174"/>
              <a:gd name="connsiteY4" fmla="*/ 1987550 h 1987550"/>
              <a:gd name="connsiteX5" fmla="*/ 0 w 4589174"/>
              <a:gd name="connsiteY5" fmla="*/ 1987550 h 1987550"/>
              <a:gd name="connsiteX6" fmla="*/ 2812873 w 4589174"/>
              <a:gd name="connsiteY6" fmla="*/ 0 h 198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89174" h="1987550">
                <a:moveTo>
                  <a:pt x="2812873" y="0"/>
                </a:moveTo>
                <a:cubicBezTo>
                  <a:pt x="3468438" y="0"/>
                  <a:pt x="4074531" y="211686"/>
                  <a:pt x="4566918" y="570605"/>
                </a:cubicBezTo>
                <a:lnTo>
                  <a:pt x="4589174" y="587891"/>
                </a:lnTo>
                <a:lnTo>
                  <a:pt x="4589174" y="1987550"/>
                </a:lnTo>
                <a:lnTo>
                  <a:pt x="4519414" y="1987550"/>
                </a:lnTo>
                <a:cubicBezTo>
                  <a:pt x="3816070" y="1987550"/>
                  <a:pt x="2492127" y="1987550"/>
                  <a:pt x="0" y="1987550"/>
                </a:cubicBezTo>
                <a:cubicBezTo>
                  <a:pt x="411856" y="829017"/>
                  <a:pt x="1515717" y="0"/>
                  <a:pt x="28128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6" name="Picture 15">
            <a:extLst>
              <a:ext uri="{FF2B5EF4-FFF2-40B4-BE49-F238E27FC236}">
                <a16:creationId xmlns:a16="http://schemas.microsoft.com/office/drawing/2014/main" id="{61F4F766-BD83-4D03-B935-66C2377444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492112" y="3951912"/>
            <a:ext cx="1688726" cy="1686238"/>
          </a:xfrm>
          <a:prstGeom prst="rect">
            <a:avLst/>
          </a:prstGeom>
        </p:spPr>
      </p:pic>
      <p:sp>
        <p:nvSpPr>
          <p:cNvPr id="5" name="Footer Placeholder 4"/>
          <p:cNvSpPr>
            <a:spLocks noGrp="1"/>
          </p:cNvSpPr>
          <p:nvPr>
            <p:ph type="ftr" sz="quarter" idx="11"/>
          </p:nvPr>
        </p:nvSpPr>
        <p:spPr/>
        <p:txBody>
          <a:bodyPr/>
          <a:lstStyle>
            <a:lvl1pPr>
              <a:defRPr>
                <a:solidFill>
                  <a:schemeClr val="bg1"/>
                </a:solidFill>
              </a:defRPr>
            </a:lvl1pPr>
          </a:lstStyle>
          <a:p>
            <a:r>
              <a:rPr lang="en-AU" dirty="0"/>
              <a:t>Deakin University CRICOS Provider Code: 00113B</a:t>
            </a:r>
            <a:endParaRPr lang="en-GB" dirty="0"/>
          </a:p>
        </p:txBody>
      </p:sp>
      <p:sp>
        <p:nvSpPr>
          <p:cNvPr id="3" name="Subtitle 2"/>
          <p:cNvSpPr>
            <a:spLocks noGrp="1"/>
          </p:cNvSpPr>
          <p:nvPr>
            <p:ph type="subTitle" idx="1" hasCustomPrompt="1"/>
          </p:nvPr>
        </p:nvSpPr>
        <p:spPr>
          <a:xfrm>
            <a:off x="368389" y="3051740"/>
            <a:ext cx="3714541" cy="2206060"/>
          </a:xfrm>
        </p:spPr>
        <p:txBody>
          <a:bodyPr/>
          <a:lstStyle>
            <a:lvl1pPr marL="0" indent="0" algn="l">
              <a:buNone/>
              <a:defRPr sz="2500">
                <a:solidFill>
                  <a:schemeClr val="bg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Click to add subtitle</a:t>
            </a:r>
            <a:endParaRPr lang="en-GB" dirty="0"/>
          </a:p>
        </p:txBody>
      </p:sp>
      <p:sp>
        <p:nvSpPr>
          <p:cNvPr id="2" name="Title 1"/>
          <p:cNvSpPr>
            <a:spLocks noGrp="1"/>
          </p:cNvSpPr>
          <p:nvPr>
            <p:ph type="ctrTitle" hasCustomPrompt="1"/>
          </p:nvPr>
        </p:nvSpPr>
        <p:spPr>
          <a:xfrm>
            <a:off x="368388" y="1122363"/>
            <a:ext cx="3714541" cy="1835208"/>
          </a:xfrm>
        </p:spPr>
        <p:txBody>
          <a:bodyPr anchor="b"/>
          <a:lstStyle>
            <a:lvl1pPr algn="l">
              <a:defRPr sz="4500" b="0">
                <a:solidFill>
                  <a:schemeClr val="bg1"/>
                </a:solidFill>
              </a:defRPr>
            </a:lvl1pPr>
          </a:lstStyle>
          <a:p>
            <a:r>
              <a:rPr lang="en-US" dirty="0"/>
              <a:t>Click to add title</a:t>
            </a:r>
            <a:endParaRPr lang="en-GB" dirty="0"/>
          </a:p>
        </p:txBody>
      </p:sp>
    </p:spTree>
    <p:extLst>
      <p:ext uri="{BB962C8B-B14F-4D97-AF65-F5344CB8AC3E}">
        <p14:creationId xmlns:p14="http://schemas.microsoft.com/office/powerpoint/2010/main" val="260836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7175E8F-52C4-4BE1-ADC3-9BDDFA6996F5}"/>
              </a:ext>
            </a:extLst>
          </p:cNvPr>
          <p:cNvSpPr/>
          <p:nvPr userDrawn="1"/>
        </p:nvSpPr>
        <p:spPr>
          <a:xfrm>
            <a:off x="4" y="0"/>
            <a:ext cx="7562849" cy="1555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8" name="Chart Placeholder 5">
            <a:extLst>
              <a:ext uri="{FF2B5EF4-FFF2-40B4-BE49-F238E27FC236}">
                <a16:creationId xmlns:a16="http://schemas.microsoft.com/office/drawing/2014/main" id="{C30153EA-3427-4574-AE3C-5EC559671C53}"/>
              </a:ext>
            </a:extLst>
          </p:cNvPr>
          <p:cNvSpPr>
            <a:spLocks noGrp="1"/>
          </p:cNvSpPr>
          <p:nvPr>
            <p:ph type="chart" sz="quarter" idx="14"/>
          </p:nvPr>
        </p:nvSpPr>
        <p:spPr>
          <a:xfrm>
            <a:off x="450059" y="1230122"/>
            <a:ext cx="7562851" cy="4197542"/>
          </a:xfrm>
        </p:spPr>
        <p:txBody>
          <a:bodyPr/>
          <a:lstStyle>
            <a:lvl1pPr>
              <a:defRPr sz="1400">
                <a:solidFill>
                  <a:schemeClr val="tx1"/>
                </a:solidFill>
              </a:defRPr>
            </a:lvl1pPr>
          </a:lstStyle>
          <a:p>
            <a:r>
              <a:rPr lang="en-US" dirty="0" smtClean="0"/>
              <a:t>Click icon to add chart</a:t>
            </a:r>
            <a:endParaRPr lang="en-GB" dirty="0"/>
          </a:p>
        </p:txBody>
      </p:sp>
      <p:sp>
        <p:nvSpPr>
          <p:cNvPr id="2" name="Title 1"/>
          <p:cNvSpPr>
            <a:spLocks noGrp="1"/>
          </p:cNvSpPr>
          <p:nvPr>
            <p:ph type="title" hasCustomPrompt="1"/>
          </p:nvPr>
        </p:nvSpPr>
        <p:spPr/>
        <p:txBody>
          <a:bodyPr/>
          <a:lstStyle>
            <a:lvl1pPr>
              <a:defRPr>
                <a:solidFill>
                  <a:schemeClr val="tx1"/>
                </a:solidFill>
              </a:defRPr>
            </a:lvl1pPr>
          </a:lstStyle>
          <a:p>
            <a:r>
              <a:rPr lang="en-US" dirty="0"/>
              <a:t>One Chart</a:t>
            </a:r>
            <a:endParaRPr lang="en-GB" dirty="0"/>
          </a:p>
        </p:txBody>
      </p:sp>
      <p:sp>
        <p:nvSpPr>
          <p:cNvPr id="3" name="Date Placeholder 2">
            <a:extLst>
              <a:ext uri="{FF2B5EF4-FFF2-40B4-BE49-F238E27FC236}">
                <a16:creationId xmlns:a16="http://schemas.microsoft.com/office/drawing/2014/main" id="{726E1803-D875-4800-9ACB-6C8E0A8B424B}"/>
              </a:ext>
            </a:extLst>
          </p:cNvPr>
          <p:cNvSpPr>
            <a:spLocks noGrp="1"/>
          </p:cNvSpPr>
          <p:nvPr>
            <p:ph type="dt" sz="half" idx="15"/>
          </p:nvPr>
        </p:nvSpPr>
        <p:spPr/>
        <p:txBody>
          <a:bodyPr/>
          <a:lstStyle/>
          <a:p>
            <a:endParaRPr lang="en-GB" dirty="0"/>
          </a:p>
        </p:txBody>
      </p:sp>
      <p:sp>
        <p:nvSpPr>
          <p:cNvPr id="4" name="Slide Number Placeholder 3">
            <a:extLst>
              <a:ext uri="{FF2B5EF4-FFF2-40B4-BE49-F238E27FC236}">
                <a16:creationId xmlns:a16="http://schemas.microsoft.com/office/drawing/2014/main" id="{0016C22C-C1D9-4E7D-875E-268EE4C278CB}"/>
              </a:ext>
            </a:extLst>
          </p:cNvPr>
          <p:cNvSpPr>
            <a:spLocks noGrp="1"/>
          </p:cNvSpPr>
          <p:nvPr>
            <p:ph type="sldNum" sz="quarter" idx="16"/>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497232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hart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96E9699-ABA2-4F4B-912D-48160C17923E}"/>
              </a:ext>
            </a:extLst>
          </p:cNvPr>
          <p:cNvSpPr/>
          <p:nvPr userDrawn="1"/>
        </p:nvSpPr>
        <p:spPr>
          <a:xfrm>
            <a:off x="4" y="0"/>
            <a:ext cx="7562849" cy="1555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8" name="Chart Placeholder 5">
            <a:extLst>
              <a:ext uri="{FF2B5EF4-FFF2-40B4-BE49-F238E27FC236}">
                <a16:creationId xmlns:a16="http://schemas.microsoft.com/office/drawing/2014/main" id="{E458C3C2-CF33-4CB9-8804-AE329310D4BD}"/>
              </a:ext>
            </a:extLst>
          </p:cNvPr>
          <p:cNvSpPr>
            <a:spLocks noGrp="1"/>
          </p:cNvSpPr>
          <p:nvPr>
            <p:ph type="chart" sz="quarter" idx="15"/>
          </p:nvPr>
        </p:nvSpPr>
        <p:spPr>
          <a:xfrm>
            <a:off x="4540125" y="1230122"/>
            <a:ext cx="3487763" cy="4197542"/>
          </a:xfrm>
        </p:spPr>
        <p:txBody>
          <a:bodyPr/>
          <a:lstStyle>
            <a:lvl1pPr>
              <a:defRPr sz="1400">
                <a:solidFill>
                  <a:schemeClr val="tx1"/>
                </a:solidFill>
              </a:defRPr>
            </a:lvl1pPr>
          </a:lstStyle>
          <a:p>
            <a:r>
              <a:rPr lang="en-US" dirty="0" smtClean="0"/>
              <a:t>Click icon to add chart</a:t>
            </a:r>
            <a:endParaRPr lang="en-GB" dirty="0"/>
          </a:p>
        </p:txBody>
      </p:sp>
      <p:sp>
        <p:nvSpPr>
          <p:cNvPr id="6" name="Chart Placeholder 5">
            <a:extLst>
              <a:ext uri="{FF2B5EF4-FFF2-40B4-BE49-F238E27FC236}">
                <a16:creationId xmlns:a16="http://schemas.microsoft.com/office/drawing/2014/main" id="{23A387DA-AE79-4488-A710-E2CB8440BAE5}"/>
              </a:ext>
            </a:extLst>
          </p:cNvPr>
          <p:cNvSpPr>
            <a:spLocks noGrp="1"/>
          </p:cNvSpPr>
          <p:nvPr>
            <p:ph type="chart" sz="quarter" idx="14"/>
          </p:nvPr>
        </p:nvSpPr>
        <p:spPr>
          <a:xfrm>
            <a:off x="450059" y="1230122"/>
            <a:ext cx="3487763" cy="4197542"/>
          </a:xfrm>
        </p:spPr>
        <p:txBody>
          <a:bodyPr/>
          <a:lstStyle>
            <a:lvl1pPr>
              <a:defRPr sz="1400">
                <a:solidFill>
                  <a:schemeClr val="tx1"/>
                </a:solidFill>
              </a:defRPr>
            </a:lvl1pPr>
          </a:lstStyle>
          <a:p>
            <a:r>
              <a:rPr lang="en-US" dirty="0" smtClean="0"/>
              <a:t>Click icon to add chart</a:t>
            </a:r>
            <a:endParaRPr lang="en-GB" dirty="0"/>
          </a:p>
        </p:txBody>
      </p:sp>
      <p:sp>
        <p:nvSpPr>
          <p:cNvPr id="2" name="Title 1"/>
          <p:cNvSpPr>
            <a:spLocks noGrp="1"/>
          </p:cNvSpPr>
          <p:nvPr>
            <p:ph type="title" hasCustomPrompt="1"/>
          </p:nvPr>
        </p:nvSpPr>
        <p:spPr/>
        <p:txBody>
          <a:bodyPr/>
          <a:lstStyle>
            <a:lvl1pPr>
              <a:defRPr>
                <a:solidFill>
                  <a:schemeClr val="tx1"/>
                </a:solidFill>
              </a:defRPr>
            </a:lvl1pPr>
          </a:lstStyle>
          <a:p>
            <a:r>
              <a:rPr lang="en-US" dirty="0"/>
              <a:t>Two Charts</a:t>
            </a:r>
            <a:endParaRPr lang="en-GB" dirty="0"/>
          </a:p>
        </p:txBody>
      </p:sp>
      <p:sp>
        <p:nvSpPr>
          <p:cNvPr id="3" name="Date Placeholder 2">
            <a:extLst>
              <a:ext uri="{FF2B5EF4-FFF2-40B4-BE49-F238E27FC236}">
                <a16:creationId xmlns:a16="http://schemas.microsoft.com/office/drawing/2014/main" id="{F2C31168-7DFA-489A-9AE6-0535B7DB7361}"/>
              </a:ext>
            </a:extLst>
          </p:cNvPr>
          <p:cNvSpPr>
            <a:spLocks noGrp="1"/>
          </p:cNvSpPr>
          <p:nvPr>
            <p:ph type="dt" sz="half" idx="16"/>
          </p:nvPr>
        </p:nvSpPr>
        <p:spPr/>
        <p:txBody>
          <a:bodyPr/>
          <a:lstStyle/>
          <a:p>
            <a:endParaRPr lang="en-GB" dirty="0"/>
          </a:p>
        </p:txBody>
      </p:sp>
      <p:sp>
        <p:nvSpPr>
          <p:cNvPr id="4" name="Slide Number Placeholder 3">
            <a:extLst>
              <a:ext uri="{FF2B5EF4-FFF2-40B4-BE49-F238E27FC236}">
                <a16:creationId xmlns:a16="http://schemas.microsoft.com/office/drawing/2014/main" id="{77BDCBB3-369E-4356-A98F-22196D4C7C6B}"/>
              </a:ext>
            </a:extLst>
          </p:cNvPr>
          <p:cNvSpPr>
            <a:spLocks noGrp="1"/>
          </p:cNvSpPr>
          <p:nvPr>
            <p:ph type="sldNum" sz="quarter" idx="17"/>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1875645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rt Ar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B098E8-21B2-4A34-8488-0AF4C8EAC337}"/>
              </a:ext>
            </a:extLst>
          </p:cNvPr>
          <p:cNvSpPr/>
          <p:nvPr userDrawn="1"/>
        </p:nvSpPr>
        <p:spPr>
          <a:xfrm>
            <a:off x="4" y="0"/>
            <a:ext cx="7562849" cy="1555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4" name="SmartArt Placeholder 3">
            <a:extLst>
              <a:ext uri="{FF2B5EF4-FFF2-40B4-BE49-F238E27FC236}">
                <a16:creationId xmlns:a16="http://schemas.microsoft.com/office/drawing/2014/main" id="{33CEEB8A-45DE-442C-B018-839DF31F2C9D}"/>
              </a:ext>
            </a:extLst>
          </p:cNvPr>
          <p:cNvSpPr>
            <a:spLocks noGrp="1"/>
          </p:cNvSpPr>
          <p:nvPr>
            <p:ph type="dgm" sz="quarter" idx="15"/>
          </p:nvPr>
        </p:nvSpPr>
        <p:spPr>
          <a:xfrm>
            <a:off x="450056" y="1230320"/>
            <a:ext cx="7562850" cy="4197351"/>
          </a:xfrm>
        </p:spPr>
        <p:txBody>
          <a:bodyPr lIns="144000" tIns="108000"/>
          <a:lstStyle>
            <a:lvl1pPr>
              <a:defRPr sz="1400">
                <a:solidFill>
                  <a:schemeClr val="tx1"/>
                </a:solidFill>
              </a:defRPr>
            </a:lvl1pPr>
          </a:lstStyle>
          <a:p>
            <a:r>
              <a:rPr lang="en-US" dirty="0" smtClean="0"/>
              <a:t>Click icon to add SmartArt graphic</a:t>
            </a:r>
            <a:endParaRPr lang="en-GB" dirty="0"/>
          </a:p>
        </p:txBody>
      </p:sp>
      <p:sp>
        <p:nvSpPr>
          <p:cNvPr id="2" name="Title 1"/>
          <p:cNvSpPr>
            <a:spLocks noGrp="1"/>
          </p:cNvSpPr>
          <p:nvPr>
            <p:ph type="title" hasCustomPrompt="1"/>
          </p:nvPr>
        </p:nvSpPr>
        <p:spPr/>
        <p:txBody>
          <a:bodyPr/>
          <a:lstStyle>
            <a:lvl1pPr>
              <a:defRPr>
                <a:solidFill>
                  <a:schemeClr val="tx1"/>
                </a:solidFill>
              </a:defRPr>
            </a:lvl1pPr>
          </a:lstStyle>
          <a:p>
            <a:r>
              <a:rPr lang="en-US" dirty="0"/>
              <a:t>SmartArt</a:t>
            </a:r>
            <a:endParaRPr lang="en-GB" dirty="0"/>
          </a:p>
        </p:txBody>
      </p:sp>
      <p:sp>
        <p:nvSpPr>
          <p:cNvPr id="3" name="Date Placeholder 2">
            <a:extLst>
              <a:ext uri="{FF2B5EF4-FFF2-40B4-BE49-F238E27FC236}">
                <a16:creationId xmlns:a16="http://schemas.microsoft.com/office/drawing/2014/main" id="{A00600D3-E7E3-4F65-9154-8F71090798C5}"/>
              </a:ext>
            </a:extLst>
          </p:cNvPr>
          <p:cNvSpPr>
            <a:spLocks noGrp="1"/>
          </p:cNvSpPr>
          <p:nvPr>
            <p:ph type="dt" sz="half" idx="16"/>
          </p:nvPr>
        </p:nvSpPr>
        <p:spPr/>
        <p:txBody>
          <a:bodyPr/>
          <a:lstStyle/>
          <a:p>
            <a:endParaRPr lang="en-GB" dirty="0"/>
          </a:p>
        </p:txBody>
      </p:sp>
      <p:sp>
        <p:nvSpPr>
          <p:cNvPr id="7" name="Slide Number Placeholder 6">
            <a:extLst>
              <a:ext uri="{FF2B5EF4-FFF2-40B4-BE49-F238E27FC236}">
                <a16:creationId xmlns:a16="http://schemas.microsoft.com/office/drawing/2014/main" id="{9251B0A6-C5FF-4726-8C8F-3BFA658D6913}"/>
              </a:ext>
            </a:extLst>
          </p:cNvPr>
          <p:cNvSpPr>
            <a:spLocks noGrp="1"/>
          </p:cNvSpPr>
          <p:nvPr>
            <p:ph type="sldNum" sz="quarter" idx="17"/>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3717683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Graphic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316DCC3-BE1E-43A5-89B5-96CABCDF9BE6}"/>
              </a:ext>
            </a:extLst>
          </p:cNvPr>
          <p:cNvSpPr/>
          <p:nvPr userDrawn="1"/>
        </p:nvSpPr>
        <p:spPr>
          <a:xfrm>
            <a:off x="4" y="0"/>
            <a:ext cx="7562849" cy="1555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13" name="Text Placeholder 3">
            <a:extLst>
              <a:ext uri="{FF2B5EF4-FFF2-40B4-BE49-F238E27FC236}">
                <a16:creationId xmlns:a16="http://schemas.microsoft.com/office/drawing/2014/main" id="{4D7DFDB3-DCB5-4B48-9EEA-A4734FB47415}"/>
              </a:ext>
            </a:extLst>
          </p:cNvPr>
          <p:cNvSpPr>
            <a:spLocks noGrp="1"/>
          </p:cNvSpPr>
          <p:nvPr>
            <p:ph type="body" sz="quarter" idx="16" hasCustomPrompt="1"/>
          </p:nvPr>
        </p:nvSpPr>
        <p:spPr>
          <a:xfrm>
            <a:off x="443645" y="5034586"/>
            <a:ext cx="2970000" cy="792000"/>
          </a:xfrm>
          <a:noFill/>
        </p:spPr>
        <p:txBody>
          <a:bodyPr lIns="144000" tIns="144000" rIns="144000" bIns="144000"/>
          <a:lstStyle>
            <a:lvl1pPr marL="0" marR="0" indent="0" algn="l" defTabSz="914354" rtl="0" eaLnBrk="1" fontAlgn="auto" latinLnBrk="0" hangingPunct="1">
              <a:lnSpc>
                <a:spcPct val="90000"/>
              </a:lnSpc>
              <a:spcBef>
                <a:spcPts val="0"/>
              </a:spcBef>
              <a:spcAft>
                <a:spcPts val="0"/>
              </a:spcAft>
              <a:buClrTx/>
              <a:buSzTx/>
              <a:buFont typeface="Arial" panose="020B0604020202020204" pitchFamily="34" charset="0"/>
              <a:buNone/>
              <a:tabLst/>
              <a:defRPr sz="1800" b="1">
                <a:solidFill>
                  <a:schemeClr val="tx1"/>
                </a:solidFill>
              </a:defRPr>
            </a:lvl1pPr>
            <a:lvl2pPr>
              <a:spcBef>
                <a:spcPts val="0"/>
              </a:spcBef>
              <a:defRPr/>
            </a:lvl2pPr>
            <a:lvl3pPr>
              <a:spcBef>
                <a:spcPts val="0"/>
              </a:spcBef>
              <a:defRPr/>
            </a:lvl3pPr>
            <a:lvl4pPr>
              <a:spcBef>
                <a:spcPts val="0"/>
              </a:spcBef>
              <a:defRPr/>
            </a:lvl4pPr>
            <a:lvl5pPr>
              <a:spcBef>
                <a:spcPts val="0"/>
              </a:spcBef>
              <a:defRPr/>
            </a:lvl5pPr>
          </a:lstStyle>
          <a:p>
            <a:pPr marL="0" marR="0" lvl="0" indent="0" algn="l" defTabSz="914354" rtl="0" eaLnBrk="1" fontAlgn="auto" latinLnBrk="0" hangingPunct="1">
              <a:lnSpc>
                <a:spcPct val="90000"/>
              </a:lnSpc>
              <a:spcBef>
                <a:spcPts val="500"/>
              </a:spcBef>
              <a:spcAft>
                <a:spcPts val="0"/>
              </a:spcAft>
              <a:buClrTx/>
              <a:buSzTx/>
              <a:buFont typeface="Arial" panose="020B0604020202020204" pitchFamily="34" charset="0"/>
              <a:buNone/>
              <a:tabLst/>
              <a:defRPr/>
            </a:pPr>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ext Placeholder 3">
            <a:extLst>
              <a:ext uri="{FF2B5EF4-FFF2-40B4-BE49-F238E27FC236}">
                <a16:creationId xmlns:a16="http://schemas.microsoft.com/office/drawing/2014/main" id="{26813962-FD3C-4FB9-B491-C767A671C6A8}"/>
              </a:ext>
            </a:extLst>
          </p:cNvPr>
          <p:cNvSpPr>
            <a:spLocks noGrp="1"/>
          </p:cNvSpPr>
          <p:nvPr>
            <p:ph type="body" sz="quarter" idx="15" hasCustomPrompt="1"/>
          </p:nvPr>
        </p:nvSpPr>
        <p:spPr>
          <a:xfrm>
            <a:off x="443645" y="4127675"/>
            <a:ext cx="2970000" cy="792000"/>
          </a:xfrm>
          <a:solidFill>
            <a:schemeClr val="bg1"/>
          </a:solidFill>
          <a:ln w="25400">
            <a:noFill/>
          </a:ln>
        </p:spPr>
        <p:txBody>
          <a:bodyPr lIns="144000" tIns="144000" rIns="144000" bIns="144000"/>
          <a:lstStyle>
            <a:lvl1pPr algn="ctr">
              <a:spcBef>
                <a:spcPts val="0"/>
              </a:spcBef>
              <a:spcAft>
                <a:spcPts val="0"/>
              </a:spcAft>
              <a:defRPr sz="1800" b="1">
                <a:solidFill>
                  <a:schemeClr val="tx1"/>
                </a:solidFill>
              </a:defRPr>
            </a:lvl1pPr>
            <a:lvl2pPr algn="ctr">
              <a:spcBef>
                <a:spcPts val="0"/>
              </a:spcBef>
              <a:defRPr>
                <a:solidFill>
                  <a:schemeClr val="tx1"/>
                </a:solidFill>
              </a:defRPr>
            </a:lvl2pPr>
            <a:lvl3pPr marL="0" indent="0" algn="ctr">
              <a:spcBef>
                <a:spcPts val="0"/>
              </a:spcBef>
              <a:buNone/>
              <a:defRPr>
                <a:solidFill>
                  <a:schemeClr val="tx1"/>
                </a:solidFill>
              </a:defRPr>
            </a:lvl3pPr>
            <a:lvl4pPr marL="0" indent="0" algn="ctr">
              <a:spcBef>
                <a:spcPts val="0"/>
              </a:spcBef>
              <a:buNone/>
              <a:defRPr>
                <a:solidFill>
                  <a:schemeClr val="tx1"/>
                </a:solidFill>
              </a:defRPr>
            </a:lvl4pPr>
            <a:lvl5pPr algn="ctr">
              <a:spcBef>
                <a:spcPts val="0"/>
              </a:spcBef>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3">
            <a:extLst>
              <a:ext uri="{FF2B5EF4-FFF2-40B4-BE49-F238E27FC236}">
                <a16:creationId xmlns:a16="http://schemas.microsoft.com/office/drawing/2014/main" id="{E2A84125-9005-4533-BECC-81A7366A665C}"/>
              </a:ext>
            </a:extLst>
          </p:cNvPr>
          <p:cNvSpPr>
            <a:spLocks noGrp="1"/>
          </p:cNvSpPr>
          <p:nvPr>
            <p:ph type="body" sz="quarter" idx="14" hasCustomPrompt="1"/>
          </p:nvPr>
        </p:nvSpPr>
        <p:spPr>
          <a:xfrm>
            <a:off x="443645" y="3220764"/>
            <a:ext cx="2970000" cy="792000"/>
          </a:xfrm>
          <a:solidFill>
            <a:schemeClr val="bg1"/>
          </a:solidFill>
          <a:ln w="25400">
            <a:solidFill>
              <a:schemeClr val="accent1"/>
            </a:solidFill>
          </a:ln>
        </p:spPr>
        <p:txBody>
          <a:bodyPr lIns="144000" tIns="144000" rIns="144000" bIns="144000" anchor="ctr" anchorCtr="0"/>
          <a:lstStyle>
            <a:lvl1pPr algn="ctr">
              <a:spcBef>
                <a:spcPts val="0"/>
              </a:spcBef>
              <a:spcAft>
                <a:spcPts val="0"/>
              </a:spcAft>
              <a:defRPr sz="1800" b="1">
                <a:solidFill>
                  <a:schemeClr val="tx1"/>
                </a:solidFill>
              </a:defRPr>
            </a:lvl1pPr>
            <a:lvl2pPr algn="ctr">
              <a:spcBef>
                <a:spcPts val="0"/>
              </a:spcBef>
              <a:defRPr>
                <a:solidFill>
                  <a:schemeClr val="tx1"/>
                </a:solidFill>
              </a:defRPr>
            </a:lvl2pPr>
            <a:lvl3pPr marL="0" indent="0" algn="ctr">
              <a:spcBef>
                <a:spcPts val="0"/>
              </a:spcBef>
              <a:buNone/>
              <a:defRPr>
                <a:solidFill>
                  <a:schemeClr val="tx1"/>
                </a:solidFill>
              </a:defRPr>
            </a:lvl3pPr>
            <a:lvl4pPr marL="0" indent="0" algn="ctr">
              <a:spcBef>
                <a:spcPts val="0"/>
              </a:spcBef>
              <a:buNone/>
              <a:defRPr>
                <a:solidFill>
                  <a:schemeClr val="tx1"/>
                </a:solidFill>
              </a:defRPr>
            </a:lvl4pPr>
            <a:lvl5pPr algn="ctr">
              <a:spcBef>
                <a:spcPts val="0"/>
              </a:spcBef>
              <a:defRPr>
                <a:solidFill>
                  <a:schemeClr val="tx1"/>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Text Placeholder 3">
            <a:extLst>
              <a:ext uri="{FF2B5EF4-FFF2-40B4-BE49-F238E27FC236}">
                <a16:creationId xmlns:a16="http://schemas.microsoft.com/office/drawing/2014/main" id="{60303E1E-61F6-443C-A0F7-1058BB4E43B1}"/>
              </a:ext>
            </a:extLst>
          </p:cNvPr>
          <p:cNvSpPr>
            <a:spLocks noGrp="1"/>
          </p:cNvSpPr>
          <p:nvPr>
            <p:ph type="body" sz="quarter" idx="13" hasCustomPrompt="1"/>
          </p:nvPr>
        </p:nvSpPr>
        <p:spPr>
          <a:xfrm>
            <a:off x="443645" y="2313853"/>
            <a:ext cx="2970000" cy="792000"/>
          </a:xfrm>
          <a:solidFill>
            <a:schemeClr val="tx2"/>
          </a:solidFill>
        </p:spPr>
        <p:txBody>
          <a:bodyPr lIns="144000" tIns="144000" rIns="144000" bIns="144000"/>
          <a:lstStyle>
            <a:lvl1pPr marL="0" marR="0" indent="0" algn="l" defTabSz="914354" rtl="0" eaLnBrk="1" fontAlgn="auto" latinLnBrk="0" hangingPunct="1">
              <a:lnSpc>
                <a:spcPct val="90000"/>
              </a:lnSpc>
              <a:spcBef>
                <a:spcPts val="0"/>
              </a:spcBef>
              <a:spcAft>
                <a:spcPts val="0"/>
              </a:spcAft>
              <a:buClrTx/>
              <a:buSzTx/>
              <a:buFont typeface="Arial" panose="020B0604020202020204" pitchFamily="34" charset="0"/>
              <a:buNone/>
              <a:tabLst/>
              <a:defRPr sz="1800" b="1">
                <a:solidFill>
                  <a:schemeClr val="bg1"/>
                </a:solidFill>
              </a:defRPr>
            </a:lvl1pPr>
            <a:lvl2pPr>
              <a:spcBef>
                <a:spcPts val="0"/>
              </a:spcBef>
              <a:defRPr>
                <a:solidFill>
                  <a:schemeClr val="bg1"/>
                </a:solidFill>
              </a:defRPr>
            </a:lvl2pPr>
            <a:lvl3pPr>
              <a:spcBef>
                <a:spcPts val="0"/>
              </a:spcBef>
              <a:defRPr>
                <a:solidFill>
                  <a:schemeClr val="bg1"/>
                </a:solidFill>
              </a:defRPr>
            </a:lvl3pPr>
            <a:lvl4pPr>
              <a:spcBef>
                <a:spcPts val="0"/>
              </a:spcBef>
              <a:defRPr>
                <a:solidFill>
                  <a:schemeClr val="bg1"/>
                </a:solidFill>
              </a:defRPr>
            </a:lvl4pPr>
            <a:lvl5pPr>
              <a:spcBef>
                <a:spcPts val="0"/>
              </a:spcBef>
              <a:defRPr>
                <a:solidFill>
                  <a:schemeClr val="bg1"/>
                </a:solidFill>
              </a:defRPr>
            </a:lvl5pPr>
          </a:lstStyle>
          <a:p>
            <a:pPr marL="0" marR="0" lvl="0" indent="0" algn="l" defTabSz="914354" rtl="0" eaLnBrk="1" fontAlgn="auto" latinLnBrk="0" hangingPunct="1">
              <a:lnSpc>
                <a:spcPct val="90000"/>
              </a:lnSpc>
              <a:spcBef>
                <a:spcPts val="500"/>
              </a:spcBef>
              <a:spcAft>
                <a:spcPts val="0"/>
              </a:spcAft>
              <a:buClrTx/>
              <a:buSzTx/>
              <a:buFont typeface="Arial" panose="020B0604020202020204" pitchFamily="34" charset="0"/>
              <a:buNone/>
              <a:tabLst/>
              <a:defRPr/>
            </a:pPr>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DD279792-438F-4540-B064-59FF4CB006E5}"/>
              </a:ext>
            </a:extLst>
          </p:cNvPr>
          <p:cNvSpPr>
            <a:spLocks noGrp="1"/>
          </p:cNvSpPr>
          <p:nvPr>
            <p:ph type="body" sz="quarter" idx="12" hasCustomPrompt="1"/>
          </p:nvPr>
        </p:nvSpPr>
        <p:spPr>
          <a:xfrm>
            <a:off x="443645" y="1406942"/>
            <a:ext cx="2970000" cy="792000"/>
          </a:xfrm>
          <a:solidFill>
            <a:schemeClr val="tx1"/>
          </a:solidFill>
        </p:spPr>
        <p:txBody>
          <a:bodyPr lIns="144000" tIns="144000" rIns="144000" bIns="144000"/>
          <a:lstStyle>
            <a:lvl1pPr>
              <a:spcBef>
                <a:spcPts val="0"/>
              </a:spcBef>
              <a:spcAft>
                <a:spcPts val="0"/>
              </a:spcAft>
              <a:defRPr sz="1800" b="1">
                <a:solidFill>
                  <a:schemeClr val="bg2"/>
                </a:solidFill>
              </a:defRPr>
            </a:lvl1pPr>
            <a:lvl2pPr>
              <a:spcBef>
                <a:spcPts val="0"/>
              </a:spcBef>
              <a:defRPr>
                <a:solidFill>
                  <a:schemeClr val="bg2"/>
                </a:solidFill>
              </a:defRPr>
            </a:lvl2pPr>
            <a:lvl3pPr>
              <a:spcBef>
                <a:spcPts val="0"/>
              </a:spcBef>
              <a:defRPr>
                <a:solidFill>
                  <a:schemeClr val="bg2"/>
                </a:solidFill>
              </a:defRPr>
            </a:lvl3pPr>
            <a:lvl4pPr>
              <a:spcBef>
                <a:spcPts val="0"/>
              </a:spcBef>
              <a:defRPr>
                <a:solidFill>
                  <a:schemeClr val="bg2"/>
                </a:solidFill>
              </a:defRPr>
            </a:lvl4pPr>
            <a:lvl5pPr>
              <a:spcBef>
                <a:spcPts val="0"/>
              </a:spcBef>
              <a:defRPr>
                <a:solidFill>
                  <a:schemeClr val="bg2"/>
                </a:solidFill>
              </a:defRPr>
            </a:lvl5pPr>
          </a:lstStyle>
          <a:p>
            <a:pPr lvl="0"/>
            <a:r>
              <a:rPr lang="en-US" dirty="0"/>
              <a:t>Click to add text</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p:txBody>
          <a:bodyPr/>
          <a:lstStyle>
            <a:lvl1pPr>
              <a:defRPr>
                <a:solidFill>
                  <a:schemeClr val="tx1"/>
                </a:solidFill>
              </a:defRPr>
            </a:lvl1pPr>
          </a:lstStyle>
          <a:p>
            <a:r>
              <a:rPr lang="en-US" dirty="0"/>
              <a:t>Custom Graphics</a:t>
            </a:r>
            <a:endParaRPr lang="en-GB" dirty="0"/>
          </a:p>
        </p:txBody>
      </p:sp>
      <p:sp>
        <p:nvSpPr>
          <p:cNvPr id="3" name="Date Placeholder 2">
            <a:extLst>
              <a:ext uri="{FF2B5EF4-FFF2-40B4-BE49-F238E27FC236}">
                <a16:creationId xmlns:a16="http://schemas.microsoft.com/office/drawing/2014/main" id="{4B97AE55-3E25-49A0-90BC-DDCA0686682A}"/>
              </a:ext>
            </a:extLst>
          </p:cNvPr>
          <p:cNvSpPr>
            <a:spLocks noGrp="1"/>
          </p:cNvSpPr>
          <p:nvPr>
            <p:ph type="dt" sz="half" idx="17"/>
          </p:nvPr>
        </p:nvSpPr>
        <p:spPr/>
        <p:txBody>
          <a:bodyPr/>
          <a:lstStyle/>
          <a:p>
            <a:endParaRPr lang="en-GB" dirty="0"/>
          </a:p>
        </p:txBody>
      </p:sp>
      <p:sp>
        <p:nvSpPr>
          <p:cNvPr id="6" name="Slide Number Placeholder 5">
            <a:extLst>
              <a:ext uri="{FF2B5EF4-FFF2-40B4-BE49-F238E27FC236}">
                <a16:creationId xmlns:a16="http://schemas.microsoft.com/office/drawing/2014/main" id="{D1B27F12-A81F-483B-97D8-B26CCC4510F2}"/>
              </a:ext>
            </a:extLst>
          </p:cNvPr>
          <p:cNvSpPr>
            <a:spLocks noGrp="1"/>
          </p:cNvSpPr>
          <p:nvPr>
            <p:ph type="sldNum" sz="quarter" idx="18"/>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927606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BCB431A-E61F-4C05-803B-71B9E09ACE80}"/>
              </a:ext>
            </a:extLst>
          </p:cNvPr>
          <p:cNvSpPr/>
          <p:nvPr userDrawn="1"/>
        </p:nvSpPr>
        <p:spPr>
          <a:xfrm>
            <a:off x="4" y="0"/>
            <a:ext cx="7562849" cy="1555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11" name="Text Placeholder 7">
            <a:extLst>
              <a:ext uri="{FF2B5EF4-FFF2-40B4-BE49-F238E27FC236}">
                <a16:creationId xmlns:a16="http://schemas.microsoft.com/office/drawing/2014/main" id="{A0A35F0C-1A2A-4382-9CE0-662C7D94B027}"/>
              </a:ext>
            </a:extLst>
          </p:cNvPr>
          <p:cNvSpPr>
            <a:spLocks noGrp="1"/>
          </p:cNvSpPr>
          <p:nvPr>
            <p:ph type="body" sz="quarter" idx="14"/>
          </p:nvPr>
        </p:nvSpPr>
        <p:spPr>
          <a:xfrm>
            <a:off x="4692619" y="4076290"/>
            <a:ext cx="2534658" cy="1575908"/>
          </a:xfrm>
          <a:prstGeom prst="wedgeRoundRectCallout">
            <a:avLst>
              <a:gd name="adj1" fmla="val 37888"/>
              <a:gd name="adj2" fmla="val 65661"/>
              <a:gd name="adj3" fmla="val 16667"/>
            </a:avLst>
          </a:prstGeom>
          <a:solidFill>
            <a:schemeClr val="accent6"/>
          </a:solidFill>
        </p:spPr>
        <p:txBody>
          <a:bodyPr/>
          <a:lstStyle>
            <a:lvl1pPr>
              <a:spcBef>
                <a:spcPts val="500"/>
              </a:spcBef>
              <a:spcAft>
                <a:spcPts val="0"/>
              </a:spcAft>
              <a:defRPr sz="1700">
                <a:solidFill>
                  <a:schemeClr val="tx1"/>
                </a:solidFill>
              </a:defRPr>
            </a:lvl1pPr>
            <a:lvl2pPr marL="179992" indent="-179992">
              <a:buSzPct val="110000"/>
              <a:buFont typeface="Arial" panose="020B0604020202020204" pitchFamily="34" charset="0"/>
              <a:buChar char="•"/>
              <a:defRPr/>
            </a:lvl2pPr>
            <a:lvl3pPr marL="179992" indent="0">
              <a:buNone/>
              <a:defRPr/>
            </a:lvl3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7">
            <a:extLst>
              <a:ext uri="{FF2B5EF4-FFF2-40B4-BE49-F238E27FC236}">
                <a16:creationId xmlns:a16="http://schemas.microsoft.com/office/drawing/2014/main" id="{6744FA5E-A949-41D0-8825-88D17F22D9E5}"/>
              </a:ext>
            </a:extLst>
          </p:cNvPr>
          <p:cNvSpPr>
            <a:spLocks noGrp="1"/>
          </p:cNvSpPr>
          <p:nvPr>
            <p:ph type="body" sz="quarter" idx="15"/>
          </p:nvPr>
        </p:nvSpPr>
        <p:spPr>
          <a:xfrm>
            <a:off x="1753476" y="3793259"/>
            <a:ext cx="2534658" cy="2100105"/>
          </a:xfrm>
          <a:prstGeom prst="wedgeRoundRectCallout">
            <a:avLst>
              <a:gd name="adj1" fmla="val 4736"/>
              <a:gd name="adj2" fmla="val 67336"/>
              <a:gd name="adj3" fmla="val 16667"/>
            </a:avLst>
          </a:prstGeom>
          <a:solidFill>
            <a:schemeClr val="tx1"/>
          </a:solidFill>
        </p:spPr>
        <p:txBody>
          <a:bodyPr/>
          <a:lstStyle>
            <a:lvl1pPr>
              <a:spcBef>
                <a:spcPts val="500"/>
              </a:spcBef>
              <a:spcAft>
                <a:spcPts val="0"/>
              </a:spcAft>
              <a:defRPr sz="1700">
                <a:solidFill>
                  <a:schemeClr val="bg1"/>
                </a:solidFill>
              </a:defRPr>
            </a:lvl1pPr>
            <a:lvl2pPr marL="179992" indent="-179992">
              <a:buSzPct val="110000"/>
              <a:buFont typeface="Arial" panose="020B0604020202020204" pitchFamily="34" charset="0"/>
              <a:buChar char="•"/>
              <a:defRPr>
                <a:solidFill>
                  <a:schemeClr val="bg1"/>
                </a:solidFill>
              </a:defRPr>
            </a:lvl2pPr>
            <a:lvl3pPr marL="179992" indent="0">
              <a:buNone/>
              <a:defRPr>
                <a:solidFill>
                  <a:schemeClr val="bg1"/>
                </a:solidFill>
              </a:defRPr>
            </a:lvl3pPr>
            <a:lvl4pPr>
              <a:defRPr>
                <a:solidFill>
                  <a:schemeClr val="bg1"/>
                </a:solidFill>
              </a:defRPr>
            </a:lvl4pPr>
            <a:lvl5pP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ext Placeholder 7">
            <a:extLst>
              <a:ext uri="{FF2B5EF4-FFF2-40B4-BE49-F238E27FC236}">
                <a16:creationId xmlns:a16="http://schemas.microsoft.com/office/drawing/2014/main" id="{72FD5BAD-4E1C-4BA1-A864-AD6B442766B7}"/>
              </a:ext>
            </a:extLst>
          </p:cNvPr>
          <p:cNvSpPr>
            <a:spLocks noGrp="1"/>
          </p:cNvSpPr>
          <p:nvPr>
            <p:ph type="body" sz="quarter" idx="13"/>
          </p:nvPr>
        </p:nvSpPr>
        <p:spPr>
          <a:xfrm>
            <a:off x="4692619" y="1271116"/>
            <a:ext cx="2534658" cy="2131936"/>
          </a:xfrm>
          <a:prstGeom prst="wedgeRoundRectCallout">
            <a:avLst>
              <a:gd name="adj1" fmla="val 3699"/>
              <a:gd name="adj2" fmla="val 63310"/>
              <a:gd name="adj3" fmla="val 16667"/>
            </a:avLst>
          </a:prstGeom>
          <a:solidFill>
            <a:schemeClr val="tx2"/>
          </a:solidFill>
        </p:spPr>
        <p:txBody>
          <a:bodyPr/>
          <a:lstStyle>
            <a:lvl1pPr>
              <a:spcBef>
                <a:spcPts val="500"/>
              </a:spcBef>
              <a:spcAft>
                <a:spcPts val="0"/>
              </a:spcAft>
              <a:defRPr sz="1700">
                <a:solidFill>
                  <a:schemeClr val="bg1"/>
                </a:solidFill>
              </a:defRPr>
            </a:lvl1pPr>
            <a:lvl2pPr marL="179992" indent="-179992">
              <a:buSzPct val="110000"/>
              <a:buFont typeface="Arial" panose="020B0604020202020204" pitchFamily="34" charset="0"/>
              <a:buChar char="•"/>
              <a:defRPr>
                <a:solidFill>
                  <a:schemeClr val="bg1"/>
                </a:solidFill>
              </a:defRPr>
            </a:lvl2pPr>
            <a:lvl3pPr marL="179992" indent="0">
              <a:buNone/>
              <a:defRPr>
                <a:solidFill>
                  <a:schemeClr val="bg1"/>
                </a:solidFill>
              </a:defRPr>
            </a:lvl3pPr>
            <a:lvl4pPr>
              <a:defRPr>
                <a:solidFill>
                  <a:schemeClr val="bg1"/>
                </a:solidFill>
              </a:defRPr>
            </a:lvl4pPr>
            <a:lvl5pP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Text Placeholder 7">
            <a:extLst>
              <a:ext uri="{FF2B5EF4-FFF2-40B4-BE49-F238E27FC236}">
                <a16:creationId xmlns:a16="http://schemas.microsoft.com/office/drawing/2014/main" id="{F085DE56-C228-4F1A-AD46-9A998DCBDF74}"/>
              </a:ext>
            </a:extLst>
          </p:cNvPr>
          <p:cNvSpPr>
            <a:spLocks noGrp="1"/>
          </p:cNvSpPr>
          <p:nvPr>
            <p:ph type="body" sz="quarter" idx="12"/>
          </p:nvPr>
        </p:nvSpPr>
        <p:spPr>
          <a:xfrm>
            <a:off x="1753476" y="1594348"/>
            <a:ext cx="2534658" cy="1485472"/>
          </a:xfrm>
          <a:prstGeom prst="wedgeRoundRectCallout">
            <a:avLst>
              <a:gd name="adj1" fmla="val 40118"/>
              <a:gd name="adj2" fmla="val 73896"/>
              <a:gd name="adj3" fmla="val 16667"/>
            </a:avLst>
          </a:prstGeom>
          <a:solidFill>
            <a:schemeClr val="accent2"/>
          </a:solidFill>
        </p:spPr>
        <p:txBody>
          <a:bodyPr/>
          <a:lstStyle>
            <a:lvl1pPr>
              <a:spcBef>
                <a:spcPts val="500"/>
              </a:spcBef>
              <a:spcAft>
                <a:spcPts val="0"/>
              </a:spcAft>
              <a:defRPr sz="1700">
                <a:solidFill>
                  <a:schemeClr val="tx1"/>
                </a:solidFill>
              </a:defRPr>
            </a:lvl1pPr>
            <a:lvl2pPr marL="179992" indent="-179992">
              <a:buSzPct val="110000"/>
              <a:buFont typeface="Arial" panose="020B0604020202020204" pitchFamily="34" charset="0"/>
              <a:buChar char="•"/>
              <a:defRPr/>
            </a:lvl2pPr>
            <a:lvl3pPr marL="179992" indent="0">
              <a:buNone/>
              <a:defRPr/>
            </a:lvl3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Title 8">
            <a:extLst>
              <a:ext uri="{FF2B5EF4-FFF2-40B4-BE49-F238E27FC236}">
                <a16:creationId xmlns:a16="http://schemas.microsoft.com/office/drawing/2014/main" id="{2A30D1EE-4D1E-499A-A8ED-95AEBD77D534}"/>
              </a:ext>
            </a:extLst>
          </p:cNvPr>
          <p:cNvSpPr>
            <a:spLocks noGrp="1"/>
          </p:cNvSpPr>
          <p:nvPr>
            <p:ph type="title" hasCustomPrompt="1"/>
          </p:nvPr>
        </p:nvSpPr>
        <p:spPr/>
        <p:txBody>
          <a:bodyPr/>
          <a:lstStyle>
            <a:lvl1pPr>
              <a:defRPr>
                <a:solidFill>
                  <a:schemeClr val="tx1"/>
                </a:solidFill>
              </a:defRPr>
            </a:lvl1pPr>
          </a:lstStyle>
          <a:p>
            <a:r>
              <a:rPr lang="en-US" dirty="0"/>
              <a:t>Speech Bubbles</a:t>
            </a:r>
            <a:endParaRPr lang="en-GB" dirty="0"/>
          </a:p>
        </p:txBody>
      </p:sp>
      <p:sp>
        <p:nvSpPr>
          <p:cNvPr id="2" name="Date Placeholder 1">
            <a:extLst>
              <a:ext uri="{FF2B5EF4-FFF2-40B4-BE49-F238E27FC236}">
                <a16:creationId xmlns:a16="http://schemas.microsoft.com/office/drawing/2014/main" id="{B4D5EF94-5024-4754-98E9-660C03FA54D4}"/>
              </a:ext>
            </a:extLst>
          </p:cNvPr>
          <p:cNvSpPr>
            <a:spLocks noGrp="1"/>
          </p:cNvSpPr>
          <p:nvPr>
            <p:ph type="dt" sz="half" idx="16"/>
          </p:nvPr>
        </p:nvSpPr>
        <p:spPr/>
        <p:txBody>
          <a:bodyPr/>
          <a:lstStyle/>
          <a:p>
            <a:endParaRPr lang="en-GB" dirty="0"/>
          </a:p>
        </p:txBody>
      </p:sp>
      <p:sp>
        <p:nvSpPr>
          <p:cNvPr id="3" name="Slide Number Placeholder 2">
            <a:extLst>
              <a:ext uri="{FF2B5EF4-FFF2-40B4-BE49-F238E27FC236}">
                <a16:creationId xmlns:a16="http://schemas.microsoft.com/office/drawing/2014/main" id="{C6EB841F-E12E-425D-B430-1FA90234FB91}"/>
              </a:ext>
            </a:extLst>
          </p:cNvPr>
          <p:cNvSpPr>
            <a:spLocks noGrp="1"/>
          </p:cNvSpPr>
          <p:nvPr>
            <p:ph type="sldNum" sz="quarter" idx="17"/>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5844272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Slide D">
  <p:cSld name="1_Section Slide D">
    <p:spTree>
      <p:nvGrpSpPr>
        <p:cNvPr id="1" name="Shape 71"/>
        <p:cNvGrpSpPr/>
        <p:nvPr/>
      </p:nvGrpSpPr>
      <p:grpSpPr>
        <a:xfrm>
          <a:off x="0" y="0"/>
          <a:ext cx="0" cy="0"/>
          <a:chOff x="0" y="0"/>
          <a:chExt cx="0" cy="0"/>
        </a:xfrm>
      </p:grpSpPr>
      <p:sp>
        <p:nvSpPr>
          <p:cNvPr id="72" name="Shape 72"/>
          <p:cNvSpPr>
            <a:spLocks noGrp="1"/>
          </p:cNvSpPr>
          <p:nvPr>
            <p:ph type="pic" idx="2"/>
          </p:nvPr>
        </p:nvSpPr>
        <p:spPr>
          <a:xfrm>
            <a:off x="0" y="0"/>
            <a:ext cx="9144000" cy="6858000"/>
          </a:xfrm>
          <a:prstGeom prst="rect">
            <a:avLst/>
          </a:prstGeom>
          <a:solidFill>
            <a:srgbClr val="BFBFBF"/>
          </a:solidFill>
          <a:ln>
            <a:noFill/>
          </a:ln>
        </p:spPr>
        <p:txBody>
          <a:bodyPr spcFirstLastPara="1" wrap="square" lIns="91425" tIns="91425" rIns="91425" bIns="91425" anchor="t" anchorCtr="0"/>
          <a:lstStyle>
            <a:lvl1pPr marR="0" lvl="0" algn="l" rtl="0">
              <a:lnSpc>
                <a:spcPct val="90000"/>
              </a:lnSpc>
              <a:spcBef>
                <a:spcPts val="1000"/>
              </a:spcBef>
              <a:spcAft>
                <a:spcPts val="0"/>
              </a:spcAft>
              <a:buClr>
                <a:schemeClr val="lt1"/>
              </a:buClr>
              <a:buSzPts val="1400"/>
              <a:buFont typeface="Arial"/>
              <a:buNone/>
              <a:defRPr sz="1400" b="0" i="0" u="none" strike="noStrike" cap="none">
                <a:solidFill>
                  <a:schemeClr val="lt1"/>
                </a:solidFill>
                <a:latin typeface="Calibri"/>
                <a:ea typeface="Calibri"/>
                <a:cs typeface="Calibri"/>
                <a:sym typeface="Calibri"/>
              </a:defRPr>
            </a:lvl1pPr>
            <a:lvl2pPr marR="0" lvl="1" algn="l" rtl="0">
              <a:lnSpc>
                <a:spcPct val="100000"/>
              </a:lnSpc>
              <a:spcBef>
                <a:spcPts val="24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500"/>
              </a:spcBef>
              <a:spcAft>
                <a:spcPts val="0"/>
              </a:spcAft>
              <a:buClr>
                <a:schemeClr val="dk1"/>
              </a:buClr>
              <a:buSzPts val="1980"/>
              <a:buFont typeface="Arial"/>
              <a:buChar char="•"/>
              <a:defRPr sz="1800" b="0" i="0" u="none" strike="noStrike" cap="none">
                <a:solidFill>
                  <a:schemeClr val="dk1"/>
                </a:solidFill>
                <a:latin typeface="Calibri"/>
                <a:ea typeface="Calibri"/>
                <a:cs typeface="Calibri"/>
                <a:sym typeface="Calibri"/>
              </a:defRPr>
            </a:lvl3pPr>
            <a:lvl4pPr marR="0" lvl="3" algn="l" rtl="0">
              <a:lnSpc>
                <a:spcPct val="100000"/>
              </a:lnSpc>
              <a:spcBef>
                <a:spcPts val="500"/>
              </a:spcBef>
              <a:spcAft>
                <a:spcPts val="0"/>
              </a:spcAft>
              <a:buClr>
                <a:schemeClr val="dk1"/>
              </a:buClr>
              <a:buSzPts val="1800"/>
              <a:buFont typeface="Calibri"/>
              <a:buChar char="–"/>
              <a:defRPr sz="1800" b="0" i="0" u="none" strike="noStrike" cap="none">
                <a:solidFill>
                  <a:schemeClr val="dk1"/>
                </a:solidFill>
                <a:latin typeface="Calibri"/>
                <a:ea typeface="Calibri"/>
                <a:cs typeface="Calibri"/>
                <a:sym typeface="Calibri"/>
              </a:defRPr>
            </a:lvl4pPr>
            <a:lvl5pPr marR="0" lvl="4" algn="l" rtl="0">
              <a:lnSpc>
                <a:spcPct val="10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73" name="Shape 73"/>
          <p:cNvSpPr txBox="1">
            <a:spLocks noGrp="1"/>
          </p:cNvSpPr>
          <p:nvPr>
            <p:ph type="body" idx="1"/>
          </p:nvPr>
        </p:nvSpPr>
        <p:spPr>
          <a:xfrm>
            <a:off x="7931127" y="5594831"/>
            <a:ext cx="1062000" cy="106200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chemeClr val="lt1"/>
              </a:buClr>
              <a:buSzPts val="200"/>
              <a:buFont typeface="Arial"/>
              <a:buNone/>
              <a:defRPr sz="200" b="0" i="0" u="none" strike="noStrike" cap="none">
                <a:solidFill>
                  <a:schemeClr val="lt1"/>
                </a:solidFill>
                <a:latin typeface="Calibri"/>
                <a:ea typeface="Calibri"/>
                <a:cs typeface="Calibri"/>
                <a:sym typeface="Calibri"/>
              </a:defRPr>
            </a:lvl1pPr>
            <a:lvl2pPr marL="914400" marR="0" lvl="1" indent="-228600" algn="l" rtl="0">
              <a:lnSpc>
                <a:spcPct val="100000"/>
              </a:lnSpc>
              <a:spcBef>
                <a:spcPts val="0"/>
              </a:spcBef>
              <a:spcAft>
                <a:spcPts val="0"/>
              </a:spcAft>
              <a:buClr>
                <a:schemeClr val="lt1"/>
              </a:buClr>
              <a:buSzPts val="200"/>
              <a:buFont typeface="Arial"/>
              <a:buNone/>
              <a:defRPr sz="200" b="0" i="0" u="none" strike="noStrike" cap="none">
                <a:solidFill>
                  <a:schemeClr val="lt1"/>
                </a:solidFill>
                <a:latin typeface="Calibri"/>
                <a:ea typeface="Calibri"/>
                <a:cs typeface="Calibri"/>
                <a:sym typeface="Calibri"/>
              </a:defRPr>
            </a:lvl2pPr>
            <a:lvl3pPr marL="1371600" marR="0" lvl="2" indent="-228600" algn="l" rtl="0">
              <a:lnSpc>
                <a:spcPct val="100000"/>
              </a:lnSpc>
              <a:spcBef>
                <a:spcPts val="0"/>
              </a:spcBef>
              <a:spcAft>
                <a:spcPts val="0"/>
              </a:spcAft>
              <a:buClr>
                <a:schemeClr val="lt1"/>
              </a:buClr>
              <a:buSzPts val="220"/>
              <a:buFont typeface="Arial"/>
              <a:buNone/>
              <a:defRPr sz="200" b="0" i="0" u="none" strike="noStrike" cap="none">
                <a:solidFill>
                  <a:schemeClr val="lt1"/>
                </a:solidFill>
                <a:latin typeface="Calibri"/>
                <a:ea typeface="Calibri"/>
                <a:cs typeface="Calibri"/>
                <a:sym typeface="Calibri"/>
              </a:defRPr>
            </a:lvl3pPr>
            <a:lvl4pPr marL="1828800" marR="0" lvl="3" indent="-228600" algn="l" rtl="0">
              <a:lnSpc>
                <a:spcPct val="100000"/>
              </a:lnSpc>
              <a:spcBef>
                <a:spcPts val="0"/>
              </a:spcBef>
              <a:spcAft>
                <a:spcPts val="0"/>
              </a:spcAft>
              <a:buClr>
                <a:schemeClr val="lt1"/>
              </a:buClr>
              <a:buSzPts val="200"/>
              <a:buFont typeface="Calibri"/>
              <a:buNone/>
              <a:defRPr sz="200" b="0" i="0" u="none" strike="noStrike" cap="none">
                <a:solidFill>
                  <a:schemeClr val="lt1"/>
                </a:solidFill>
                <a:latin typeface="Calibri"/>
                <a:ea typeface="Calibri"/>
                <a:cs typeface="Calibri"/>
                <a:sym typeface="Calibri"/>
              </a:defRPr>
            </a:lvl4pPr>
            <a:lvl5pPr marL="2286000" marR="0" lvl="4" indent="-228600" algn="l" rtl="0">
              <a:lnSpc>
                <a:spcPct val="100000"/>
              </a:lnSpc>
              <a:spcBef>
                <a:spcPts val="0"/>
              </a:spcBef>
              <a:spcAft>
                <a:spcPts val="0"/>
              </a:spcAft>
              <a:buClr>
                <a:schemeClr val="lt1"/>
              </a:buClr>
              <a:buSzPts val="200"/>
              <a:buFont typeface="Arial"/>
              <a:buNone/>
              <a:defRPr sz="200" b="0" i="0" u="none" strike="noStrike" cap="none">
                <a:solidFill>
                  <a:schemeClr val="lt1"/>
                </a:solidFill>
                <a:latin typeface="Calibri"/>
                <a:ea typeface="Calibri"/>
                <a:cs typeface="Calibri"/>
                <a:sym typeface="Calibri"/>
              </a:defRPr>
            </a:lvl5pPr>
            <a:lvl6pPr marL="2743200" marR="0" lvl="5" indent="-228600" algn="l" rtl="0">
              <a:lnSpc>
                <a:spcPct val="100000"/>
              </a:lnSpc>
              <a:spcBef>
                <a:spcPts val="0"/>
              </a:spcBef>
              <a:spcAft>
                <a:spcPts val="0"/>
              </a:spcAft>
              <a:buClr>
                <a:schemeClr val="lt1"/>
              </a:buClr>
              <a:buSzPts val="200"/>
              <a:buFont typeface="Arial"/>
              <a:buNone/>
              <a:defRPr sz="200" b="0" i="0" u="none" strike="noStrike" cap="none">
                <a:solidFill>
                  <a:schemeClr val="lt1"/>
                </a:solidFill>
                <a:latin typeface="Calibri"/>
                <a:ea typeface="Calibri"/>
                <a:cs typeface="Calibri"/>
                <a:sym typeface="Calibri"/>
              </a:defRPr>
            </a:lvl6pPr>
            <a:lvl7pPr marL="3200400" marR="0" lvl="6" indent="-228600" algn="l" rtl="0">
              <a:lnSpc>
                <a:spcPct val="100000"/>
              </a:lnSpc>
              <a:spcBef>
                <a:spcPts val="0"/>
              </a:spcBef>
              <a:spcAft>
                <a:spcPts val="0"/>
              </a:spcAft>
              <a:buClr>
                <a:schemeClr val="lt1"/>
              </a:buClr>
              <a:buSzPts val="200"/>
              <a:buFont typeface="Arial"/>
              <a:buNone/>
              <a:defRPr sz="200" b="0" i="0" u="none" strike="noStrike" cap="none">
                <a:solidFill>
                  <a:schemeClr val="lt1"/>
                </a:solidFill>
                <a:latin typeface="Calibri"/>
                <a:ea typeface="Calibri"/>
                <a:cs typeface="Calibri"/>
                <a:sym typeface="Calibri"/>
              </a:defRPr>
            </a:lvl7pPr>
            <a:lvl8pPr marL="3657600" marR="0" lvl="7" indent="-228600" algn="l" rtl="0">
              <a:lnSpc>
                <a:spcPct val="100000"/>
              </a:lnSpc>
              <a:spcBef>
                <a:spcPts val="0"/>
              </a:spcBef>
              <a:spcAft>
                <a:spcPts val="0"/>
              </a:spcAft>
              <a:buClr>
                <a:schemeClr val="lt1"/>
              </a:buClr>
              <a:buSzPts val="200"/>
              <a:buFont typeface="Arial"/>
              <a:buNone/>
              <a:defRPr sz="200" b="0" i="0" u="none" strike="noStrike" cap="none">
                <a:solidFill>
                  <a:schemeClr val="lt1"/>
                </a:solidFill>
                <a:latin typeface="Calibri"/>
                <a:ea typeface="Calibri"/>
                <a:cs typeface="Calibri"/>
                <a:sym typeface="Calibri"/>
              </a:defRPr>
            </a:lvl8pPr>
            <a:lvl9pPr marL="4114800" marR="0" lvl="8" indent="-228600" algn="l" rtl="0">
              <a:lnSpc>
                <a:spcPct val="100000"/>
              </a:lnSpc>
              <a:spcBef>
                <a:spcPts val="0"/>
              </a:spcBef>
              <a:spcAft>
                <a:spcPts val="0"/>
              </a:spcAft>
              <a:buClr>
                <a:schemeClr val="lt1"/>
              </a:buClr>
              <a:buSzPts val="200"/>
              <a:buFont typeface="Arial"/>
              <a:buNone/>
              <a:defRPr sz="200" b="0" i="0" u="none" strike="noStrike" cap="none">
                <a:solidFill>
                  <a:schemeClr val="lt1"/>
                </a:solidFill>
                <a:latin typeface="Calibri"/>
                <a:ea typeface="Calibri"/>
                <a:cs typeface="Calibri"/>
                <a:sym typeface="Calibri"/>
              </a:defRPr>
            </a:lvl9pPr>
          </a:lstStyle>
          <a:p>
            <a:endParaRPr/>
          </a:p>
        </p:txBody>
      </p:sp>
      <p:sp>
        <p:nvSpPr>
          <p:cNvPr id="74" name="Shape 74"/>
          <p:cNvSpPr txBox="1">
            <a:spLocks noGrp="1"/>
          </p:cNvSpPr>
          <p:nvPr>
            <p:ph type="ftr" idx="11"/>
          </p:nvPr>
        </p:nvSpPr>
        <p:spPr>
          <a:xfrm>
            <a:off x="181842" y="6538912"/>
            <a:ext cx="4968000" cy="204248"/>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651">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75" name="Shape 75"/>
          <p:cNvSpPr txBox="1">
            <a:spLocks noGrp="1"/>
          </p:cNvSpPr>
          <p:nvPr>
            <p:ph type="body" idx="3"/>
          </p:nvPr>
        </p:nvSpPr>
        <p:spPr>
          <a:xfrm>
            <a:off x="438717" y="3213105"/>
            <a:ext cx="3433198" cy="1347315"/>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chemeClr val="lt1"/>
              </a:buClr>
              <a:buSzPts val="2500"/>
              <a:buFont typeface="Arial"/>
              <a:buNone/>
              <a:defRPr sz="2500" b="0" i="0" u="none" strike="noStrike" cap="none">
                <a:solidFill>
                  <a:schemeClr val="lt1"/>
                </a:solidFill>
                <a:latin typeface="Calibri"/>
                <a:ea typeface="Calibri"/>
                <a:cs typeface="Calibri"/>
                <a:sym typeface="Calibri"/>
              </a:defRPr>
            </a:lvl1pPr>
            <a:lvl2pPr marL="914400" marR="0" lvl="1" indent="-314325" algn="l" rtl="0">
              <a:lnSpc>
                <a:spcPct val="100000"/>
              </a:lnSpc>
              <a:spcBef>
                <a:spcPts val="0"/>
              </a:spcBef>
              <a:spcAft>
                <a:spcPts val="0"/>
              </a:spcAft>
              <a:buClr>
                <a:schemeClr val="lt1"/>
              </a:buClr>
              <a:buSzPts val="1350"/>
              <a:buFont typeface="Calibri"/>
              <a:buChar char="●"/>
              <a:defRPr sz="1800" b="0" i="0" u="none" strike="noStrike" cap="none">
                <a:solidFill>
                  <a:schemeClr val="lt1"/>
                </a:solidFill>
                <a:latin typeface="Calibri"/>
                <a:ea typeface="Calibri"/>
                <a:cs typeface="Calibri"/>
                <a:sym typeface="Calibri"/>
              </a:defRPr>
            </a:lvl2pPr>
            <a:lvl3pPr marL="1371600" marR="0" lvl="2" indent="-314325" algn="l" rtl="0">
              <a:lnSpc>
                <a:spcPct val="100000"/>
              </a:lnSpc>
              <a:spcBef>
                <a:spcPts val="0"/>
              </a:spcBef>
              <a:spcAft>
                <a:spcPts val="0"/>
              </a:spcAft>
              <a:buClr>
                <a:schemeClr val="lt1"/>
              </a:buClr>
              <a:buSzPts val="1350"/>
              <a:buFont typeface="Calibri"/>
              <a:buChar char="●"/>
              <a:defRPr sz="1800" b="0" i="0" u="none" strike="noStrike" cap="none">
                <a:solidFill>
                  <a:schemeClr val="lt1"/>
                </a:solidFill>
                <a:latin typeface="Calibri"/>
                <a:ea typeface="Calibri"/>
                <a:cs typeface="Calibri"/>
                <a:sym typeface="Calibri"/>
              </a:defRPr>
            </a:lvl3pPr>
            <a:lvl4pPr marL="1828800" marR="0" lvl="3" indent="-314325" algn="l" rtl="0">
              <a:lnSpc>
                <a:spcPct val="100000"/>
              </a:lnSpc>
              <a:spcBef>
                <a:spcPts val="0"/>
              </a:spcBef>
              <a:spcAft>
                <a:spcPts val="0"/>
              </a:spcAft>
              <a:buClr>
                <a:schemeClr val="lt1"/>
              </a:buClr>
              <a:buSzPts val="1350"/>
              <a:buFont typeface="Calibri"/>
              <a:buChar char="●"/>
              <a:defRPr sz="1800" b="0" i="0" u="none" strike="noStrike" cap="none">
                <a:solidFill>
                  <a:schemeClr val="lt1"/>
                </a:solidFill>
                <a:latin typeface="Calibri"/>
                <a:ea typeface="Calibri"/>
                <a:cs typeface="Calibri"/>
                <a:sym typeface="Calibri"/>
              </a:defRPr>
            </a:lvl4pPr>
            <a:lvl5pPr marL="2286000" marR="0" lvl="4" indent="-314325" algn="l" rtl="0">
              <a:lnSpc>
                <a:spcPct val="100000"/>
              </a:lnSpc>
              <a:spcBef>
                <a:spcPts val="0"/>
              </a:spcBef>
              <a:spcAft>
                <a:spcPts val="0"/>
              </a:spcAft>
              <a:buClr>
                <a:schemeClr val="lt1"/>
              </a:buClr>
              <a:buSzPts val="1350"/>
              <a:buFont typeface="Calibri"/>
              <a:buChar char="●"/>
              <a:defRPr sz="1800" b="0" i="0" u="none" strike="noStrike" cap="none">
                <a:solidFill>
                  <a:schemeClr val="lt1"/>
                </a:solidFill>
                <a:latin typeface="Calibri"/>
                <a:ea typeface="Calibri"/>
                <a:cs typeface="Calibri"/>
                <a:sym typeface="Calibri"/>
              </a:defRPr>
            </a:lvl5pPr>
            <a:lvl6pPr marL="2743200" marR="0" lvl="5" indent="-314325" algn="l" rtl="0">
              <a:lnSpc>
                <a:spcPct val="100000"/>
              </a:lnSpc>
              <a:spcBef>
                <a:spcPts val="0"/>
              </a:spcBef>
              <a:spcAft>
                <a:spcPts val="0"/>
              </a:spcAft>
              <a:buClr>
                <a:schemeClr val="lt1"/>
              </a:buClr>
              <a:buSzPts val="1350"/>
              <a:buFont typeface="Calibri"/>
              <a:buChar char="●"/>
              <a:defRPr sz="1800" b="0" i="0" u="none" strike="noStrike" cap="none">
                <a:solidFill>
                  <a:schemeClr val="lt1"/>
                </a:solidFill>
                <a:latin typeface="Calibri"/>
                <a:ea typeface="Calibri"/>
                <a:cs typeface="Calibri"/>
                <a:sym typeface="Calibri"/>
              </a:defRPr>
            </a:lvl6pPr>
            <a:lvl7pPr marL="3200400" marR="0" lvl="6" indent="-314325" algn="l" rtl="0">
              <a:lnSpc>
                <a:spcPct val="100000"/>
              </a:lnSpc>
              <a:spcBef>
                <a:spcPts val="0"/>
              </a:spcBef>
              <a:spcAft>
                <a:spcPts val="0"/>
              </a:spcAft>
              <a:buClr>
                <a:schemeClr val="lt1"/>
              </a:buClr>
              <a:buSzPts val="1350"/>
              <a:buFont typeface="Calibri"/>
              <a:buChar char="●"/>
              <a:defRPr sz="1800" b="0" i="0" u="none" strike="noStrike" cap="none">
                <a:solidFill>
                  <a:schemeClr val="lt1"/>
                </a:solidFill>
                <a:latin typeface="Calibri"/>
                <a:ea typeface="Calibri"/>
                <a:cs typeface="Calibri"/>
                <a:sym typeface="Calibri"/>
              </a:defRPr>
            </a:lvl7pPr>
            <a:lvl8pPr marL="3657600" marR="0" lvl="7" indent="-314325" algn="l" rtl="0">
              <a:lnSpc>
                <a:spcPct val="100000"/>
              </a:lnSpc>
              <a:spcBef>
                <a:spcPts val="0"/>
              </a:spcBef>
              <a:spcAft>
                <a:spcPts val="0"/>
              </a:spcAft>
              <a:buClr>
                <a:schemeClr val="lt1"/>
              </a:buClr>
              <a:buSzPts val="1350"/>
              <a:buFont typeface="Calibri"/>
              <a:buChar char="●"/>
              <a:defRPr sz="1800" b="0" i="0" u="none" strike="noStrike" cap="none">
                <a:solidFill>
                  <a:schemeClr val="lt1"/>
                </a:solidFill>
                <a:latin typeface="Calibri"/>
                <a:ea typeface="Calibri"/>
                <a:cs typeface="Calibri"/>
                <a:sym typeface="Calibri"/>
              </a:defRPr>
            </a:lvl8pPr>
            <a:lvl9pPr marL="4114800" marR="0" lvl="8" indent="-314325" algn="l" rtl="0">
              <a:lnSpc>
                <a:spcPct val="100000"/>
              </a:lnSpc>
              <a:spcBef>
                <a:spcPts val="0"/>
              </a:spcBef>
              <a:spcAft>
                <a:spcPts val="0"/>
              </a:spcAft>
              <a:buClr>
                <a:schemeClr val="lt1"/>
              </a:buClr>
              <a:buSzPts val="1350"/>
              <a:buFont typeface="Calibri"/>
              <a:buChar char="●"/>
              <a:defRPr sz="1800" b="0" i="0" u="none" strike="noStrike" cap="none">
                <a:solidFill>
                  <a:schemeClr val="lt1"/>
                </a:solidFill>
                <a:latin typeface="Calibri"/>
                <a:ea typeface="Calibri"/>
                <a:cs typeface="Calibri"/>
                <a:sym typeface="Calibri"/>
              </a:defRPr>
            </a:lvl9pPr>
          </a:lstStyle>
          <a:p>
            <a:endParaRPr/>
          </a:p>
        </p:txBody>
      </p:sp>
      <p:sp>
        <p:nvSpPr>
          <p:cNvPr id="76" name="Shape 76"/>
          <p:cNvSpPr txBox="1">
            <a:spLocks noGrp="1"/>
          </p:cNvSpPr>
          <p:nvPr>
            <p:ph type="title"/>
          </p:nvPr>
        </p:nvSpPr>
        <p:spPr>
          <a:xfrm>
            <a:off x="438714" y="2222669"/>
            <a:ext cx="3433198" cy="959957"/>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lt1"/>
              </a:buClr>
              <a:buSzPts val="4500"/>
              <a:buFont typeface="Calibri"/>
              <a:buNone/>
              <a:defRPr sz="45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Shape 77"/>
          <p:cNvSpPr txBox="1">
            <a:spLocks noGrp="1"/>
          </p:cNvSpPr>
          <p:nvPr>
            <p:ph type="dt" idx="10"/>
          </p:nvPr>
        </p:nvSpPr>
        <p:spPr>
          <a:xfrm>
            <a:off x="613842" y="6330733"/>
            <a:ext cx="1242000" cy="204248"/>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651">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78" name="Shape 78"/>
          <p:cNvSpPr txBox="1">
            <a:spLocks noGrp="1"/>
          </p:cNvSpPr>
          <p:nvPr>
            <p:ph type="sldNum" idx="12"/>
          </p:nvPr>
        </p:nvSpPr>
        <p:spPr>
          <a:xfrm>
            <a:off x="181842" y="6287423"/>
            <a:ext cx="432000" cy="247558"/>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200">
                <a:solidFill>
                  <a:schemeClr val="dk1"/>
                </a:solidFill>
                <a:latin typeface="Calibri"/>
                <a:ea typeface="Calibri"/>
                <a:cs typeface="Calibri"/>
                <a:sym typeface="Calibri"/>
              </a:defRPr>
            </a:lvl1pPr>
            <a:lvl2pPr marL="0" marR="0" lvl="1" indent="0" algn="l" rtl="0">
              <a:spcBef>
                <a:spcPts val="0"/>
              </a:spcBef>
              <a:buNone/>
              <a:defRPr sz="1200">
                <a:solidFill>
                  <a:schemeClr val="dk1"/>
                </a:solidFill>
                <a:latin typeface="Calibri"/>
                <a:ea typeface="Calibri"/>
                <a:cs typeface="Calibri"/>
                <a:sym typeface="Calibri"/>
              </a:defRPr>
            </a:lvl2pPr>
            <a:lvl3pPr marL="0" marR="0" lvl="2" indent="0" algn="l" rtl="0">
              <a:spcBef>
                <a:spcPts val="0"/>
              </a:spcBef>
              <a:buNone/>
              <a:defRPr sz="1200">
                <a:solidFill>
                  <a:schemeClr val="dk1"/>
                </a:solidFill>
                <a:latin typeface="Calibri"/>
                <a:ea typeface="Calibri"/>
                <a:cs typeface="Calibri"/>
                <a:sym typeface="Calibri"/>
              </a:defRPr>
            </a:lvl3pPr>
            <a:lvl4pPr marL="0" marR="0" lvl="3" indent="0" algn="l" rtl="0">
              <a:spcBef>
                <a:spcPts val="0"/>
              </a:spcBef>
              <a:buNone/>
              <a:defRPr sz="1200">
                <a:solidFill>
                  <a:schemeClr val="dk1"/>
                </a:solidFill>
                <a:latin typeface="Calibri"/>
                <a:ea typeface="Calibri"/>
                <a:cs typeface="Calibri"/>
                <a:sym typeface="Calibri"/>
              </a:defRPr>
            </a:lvl4pPr>
            <a:lvl5pPr marL="0" marR="0" lvl="4" indent="0" algn="l" rtl="0">
              <a:spcBef>
                <a:spcPts val="0"/>
              </a:spcBef>
              <a:buNone/>
              <a:defRPr sz="1200">
                <a:solidFill>
                  <a:schemeClr val="dk1"/>
                </a:solidFill>
                <a:latin typeface="Calibri"/>
                <a:ea typeface="Calibri"/>
                <a:cs typeface="Calibri"/>
                <a:sym typeface="Calibri"/>
              </a:defRPr>
            </a:lvl5pPr>
            <a:lvl6pPr marL="0" marR="0" lvl="5" indent="0" algn="l" rtl="0">
              <a:spcBef>
                <a:spcPts val="0"/>
              </a:spcBef>
              <a:buNone/>
              <a:defRPr sz="1200">
                <a:solidFill>
                  <a:schemeClr val="dk1"/>
                </a:solidFill>
                <a:latin typeface="Calibri"/>
                <a:ea typeface="Calibri"/>
                <a:cs typeface="Calibri"/>
                <a:sym typeface="Calibri"/>
              </a:defRPr>
            </a:lvl6pPr>
            <a:lvl7pPr marL="0" marR="0" lvl="6" indent="0" algn="l" rtl="0">
              <a:spcBef>
                <a:spcPts val="0"/>
              </a:spcBef>
              <a:buNone/>
              <a:defRPr sz="1200">
                <a:solidFill>
                  <a:schemeClr val="dk1"/>
                </a:solidFill>
                <a:latin typeface="Calibri"/>
                <a:ea typeface="Calibri"/>
                <a:cs typeface="Calibri"/>
                <a:sym typeface="Calibri"/>
              </a:defRPr>
            </a:lvl7pPr>
            <a:lvl8pPr marL="0" marR="0" lvl="7" indent="0" algn="l" rtl="0">
              <a:spcBef>
                <a:spcPts val="0"/>
              </a:spcBef>
              <a:buNone/>
              <a:defRPr sz="1200">
                <a:solidFill>
                  <a:schemeClr val="dk1"/>
                </a:solidFill>
                <a:latin typeface="Calibri"/>
                <a:ea typeface="Calibri"/>
                <a:cs typeface="Calibri"/>
                <a:sym typeface="Calibri"/>
              </a:defRPr>
            </a:lvl8pPr>
            <a:lvl9pPr marL="0" marR="0" lvl="8" indent="0" algn="l" rtl="0">
              <a:spcBef>
                <a:spcPts val="0"/>
              </a:spcBef>
              <a:buNone/>
              <a:defRPr sz="12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AU"/>
              <a:t>‹#›</a:t>
            </a:fld>
            <a:endParaRPr dirty="0"/>
          </a:p>
        </p:txBody>
      </p:sp>
    </p:spTree>
    <p:extLst>
      <p:ext uri="{BB962C8B-B14F-4D97-AF65-F5344CB8AC3E}">
        <p14:creationId xmlns:p14="http://schemas.microsoft.com/office/powerpoint/2010/main" val="3403651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C">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01BC1A6-FA88-4814-A368-FA1F0C3E5EF9}"/>
              </a:ext>
            </a:extLst>
          </p:cNvPr>
          <p:cNvSpPr/>
          <p:nvPr userDrawn="1"/>
        </p:nvSpPr>
        <p:spPr>
          <a:xfrm>
            <a:off x="4" y="0"/>
            <a:ext cx="914399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5" name="Picture Placeholder 14">
            <a:extLst>
              <a:ext uri="{FF2B5EF4-FFF2-40B4-BE49-F238E27FC236}">
                <a16:creationId xmlns:a16="http://schemas.microsoft.com/office/drawing/2014/main" id="{AD465DED-D6B9-48A8-BBBD-73A5851F9135}"/>
              </a:ext>
            </a:extLst>
          </p:cNvPr>
          <p:cNvSpPr>
            <a:spLocks noGrp="1"/>
          </p:cNvSpPr>
          <p:nvPr>
            <p:ph type="pic" sz="quarter" idx="12"/>
          </p:nvPr>
        </p:nvSpPr>
        <p:spPr>
          <a:xfrm>
            <a:off x="4619913" y="1"/>
            <a:ext cx="4524087" cy="4816475"/>
          </a:xfrm>
          <a:custGeom>
            <a:avLst/>
            <a:gdLst>
              <a:gd name="connsiteX0" fmla="*/ 0 w 4524087"/>
              <a:gd name="connsiteY0" fmla="*/ 0 h 4816475"/>
              <a:gd name="connsiteX1" fmla="*/ 4327061 w 4524087"/>
              <a:gd name="connsiteY1" fmla="*/ 0 h 4816475"/>
              <a:gd name="connsiteX2" fmla="*/ 4524087 w 4524087"/>
              <a:gd name="connsiteY2" fmla="*/ 0 h 4816475"/>
              <a:gd name="connsiteX3" fmla="*/ 4524087 w 4524087"/>
              <a:gd name="connsiteY3" fmla="*/ 4161913 h 4816475"/>
              <a:gd name="connsiteX4" fmla="*/ 4413240 w 4524087"/>
              <a:gd name="connsiteY4" fmla="*/ 4253049 h 4816475"/>
              <a:gd name="connsiteX5" fmla="*/ 2747947 w 4524087"/>
              <a:gd name="connsiteY5" fmla="*/ 4816475 h 4816475"/>
              <a:gd name="connsiteX6" fmla="*/ 0 w 4524087"/>
              <a:gd name="connsiteY6" fmla="*/ 2060992 h 4816475"/>
              <a:gd name="connsiteX7" fmla="*/ 0 w 4524087"/>
              <a:gd name="connsiteY7" fmla="*/ 0 h 48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4087" h="4816475">
                <a:moveTo>
                  <a:pt x="0" y="0"/>
                </a:moveTo>
                <a:cubicBezTo>
                  <a:pt x="0" y="0"/>
                  <a:pt x="0" y="0"/>
                  <a:pt x="4327061" y="0"/>
                </a:cubicBezTo>
                <a:lnTo>
                  <a:pt x="4524087" y="0"/>
                </a:lnTo>
                <a:lnTo>
                  <a:pt x="4524087" y="4161913"/>
                </a:lnTo>
                <a:lnTo>
                  <a:pt x="4413240" y="4253049"/>
                </a:lnTo>
                <a:cubicBezTo>
                  <a:pt x="3951150" y="4606553"/>
                  <a:pt x="3373981" y="4816475"/>
                  <a:pt x="2747947" y="4816475"/>
                </a:cubicBezTo>
                <a:cubicBezTo>
                  <a:pt x="1230434" y="4816475"/>
                  <a:pt x="0" y="3582984"/>
                  <a:pt x="0" y="2060992"/>
                </a:cubicBezTo>
                <a:cubicBezTo>
                  <a:pt x="0" y="2060992"/>
                  <a:pt x="0" y="2060992"/>
                  <a:pt x="0" y="0"/>
                </a:cubicBezTo>
                <a:close/>
              </a:path>
            </a:pathLst>
          </a:custGeom>
          <a:solidFill>
            <a:schemeClr val="accent6">
              <a:lumMod val="90000"/>
            </a:schemeClr>
          </a:solidFill>
        </p:spPr>
        <p:txBody>
          <a:bodyPr wrap="square" lIns="144000" tIns="144000">
            <a:noAutofit/>
          </a:bodyPr>
          <a:lstStyle>
            <a:lvl1pPr>
              <a:defRPr sz="1400">
                <a:solidFill>
                  <a:schemeClr val="bg1"/>
                </a:solidFill>
              </a:defRPr>
            </a:lvl1pPr>
          </a:lstStyle>
          <a:p>
            <a:r>
              <a:rPr lang="en-US" dirty="0" smtClean="0"/>
              <a:t>Click icon to add picture</a:t>
            </a:r>
            <a:endParaRPr lang="en-GB" dirty="0"/>
          </a:p>
        </p:txBody>
      </p:sp>
      <p:sp>
        <p:nvSpPr>
          <p:cNvPr id="10" name="Freeform: Shape 9">
            <a:extLst>
              <a:ext uri="{FF2B5EF4-FFF2-40B4-BE49-F238E27FC236}">
                <a16:creationId xmlns:a16="http://schemas.microsoft.com/office/drawing/2014/main" id="{D4D5DC41-5539-40A4-B03A-BE7A90F9B55F}"/>
              </a:ext>
            </a:extLst>
          </p:cNvPr>
          <p:cNvSpPr/>
          <p:nvPr userDrawn="1"/>
        </p:nvSpPr>
        <p:spPr>
          <a:xfrm>
            <a:off x="4554826" y="4870450"/>
            <a:ext cx="4589174" cy="1987550"/>
          </a:xfrm>
          <a:custGeom>
            <a:avLst/>
            <a:gdLst>
              <a:gd name="connsiteX0" fmla="*/ 2812873 w 4589174"/>
              <a:gd name="connsiteY0" fmla="*/ 0 h 1987550"/>
              <a:gd name="connsiteX1" fmla="*/ 4566918 w 4589174"/>
              <a:gd name="connsiteY1" fmla="*/ 570605 h 1987550"/>
              <a:gd name="connsiteX2" fmla="*/ 4589174 w 4589174"/>
              <a:gd name="connsiteY2" fmla="*/ 587891 h 1987550"/>
              <a:gd name="connsiteX3" fmla="*/ 4589174 w 4589174"/>
              <a:gd name="connsiteY3" fmla="*/ 1987550 h 1987550"/>
              <a:gd name="connsiteX4" fmla="*/ 4519414 w 4589174"/>
              <a:gd name="connsiteY4" fmla="*/ 1987550 h 1987550"/>
              <a:gd name="connsiteX5" fmla="*/ 0 w 4589174"/>
              <a:gd name="connsiteY5" fmla="*/ 1987550 h 1987550"/>
              <a:gd name="connsiteX6" fmla="*/ 2812873 w 4589174"/>
              <a:gd name="connsiteY6" fmla="*/ 0 h 1987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89174" h="1987550">
                <a:moveTo>
                  <a:pt x="2812873" y="0"/>
                </a:moveTo>
                <a:cubicBezTo>
                  <a:pt x="3468438" y="0"/>
                  <a:pt x="4074531" y="211686"/>
                  <a:pt x="4566918" y="570605"/>
                </a:cubicBezTo>
                <a:lnTo>
                  <a:pt x="4589174" y="587891"/>
                </a:lnTo>
                <a:lnTo>
                  <a:pt x="4589174" y="1987550"/>
                </a:lnTo>
                <a:lnTo>
                  <a:pt x="4519414" y="1987550"/>
                </a:lnTo>
                <a:cubicBezTo>
                  <a:pt x="3816070" y="1987550"/>
                  <a:pt x="2492127" y="1987550"/>
                  <a:pt x="0" y="1987550"/>
                </a:cubicBezTo>
                <a:cubicBezTo>
                  <a:pt x="411856" y="829017"/>
                  <a:pt x="1515717" y="0"/>
                  <a:pt x="28128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 name="Text Placeholder 5">
            <a:extLst>
              <a:ext uri="{FF2B5EF4-FFF2-40B4-BE49-F238E27FC236}">
                <a16:creationId xmlns:a16="http://schemas.microsoft.com/office/drawing/2014/main" id="{039F80DD-FA48-44E3-A987-D6B037993190}"/>
              </a:ext>
            </a:extLst>
          </p:cNvPr>
          <p:cNvSpPr>
            <a:spLocks noGrp="1" noChangeAspect="1"/>
          </p:cNvSpPr>
          <p:nvPr>
            <p:ph type="body" sz="quarter" idx="16" hasCustomPrompt="1"/>
          </p:nvPr>
        </p:nvSpPr>
        <p:spPr>
          <a:xfrm>
            <a:off x="6486648" y="3945838"/>
            <a:ext cx="1699200" cy="16992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lnSpc>
                <a:spcPct val="100000"/>
              </a:lnSpc>
              <a:spcBef>
                <a:spcPts val="0"/>
              </a:spcBef>
              <a:spcAft>
                <a:spcPts val="0"/>
              </a:spcAft>
              <a:defRPr sz="200">
                <a:solidFill>
                  <a:schemeClr val="bg1"/>
                </a:solidFill>
              </a:defRPr>
            </a:lvl1pPr>
            <a:lvl2pPr>
              <a:spcBef>
                <a:spcPts val="0"/>
              </a:spcBef>
              <a:defRPr sz="200">
                <a:solidFill>
                  <a:schemeClr val="bg1"/>
                </a:solidFill>
              </a:defRPr>
            </a:lvl2pPr>
            <a:lvl3pPr marL="0" indent="0">
              <a:spcBef>
                <a:spcPts val="0"/>
              </a:spcBef>
              <a:buNone/>
              <a:defRPr sz="200">
                <a:solidFill>
                  <a:schemeClr val="bg1"/>
                </a:solidFill>
              </a:defRPr>
            </a:lvl3pPr>
            <a:lvl4pPr marL="0" indent="0">
              <a:spcBef>
                <a:spcPts val="0"/>
              </a:spcBef>
              <a:buNone/>
              <a:defRPr sz="200">
                <a:solidFill>
                  <a:schemeClr val="bg1"/>
                </a:solidFill>
              </a:defRPr>
            </a:lvl4pPr>
            <a:lvl5pPr marL="0">
              <a:spcBef>
                <a:spcPts val="0"/>
              </a:spcBef>
              <a:defRPr sz="200">
                <a:solidFill>
                  <a:schemeClr val="bg1"/>
                </a:solidFill>
              </a:defRPr>
            </a:lvl5pPr>
            <a:lvl6pPr>
              <a:spcBef>
                <a:spcPts val="0"/>
              </a:spcBef>
              <a:defRPr sz="200">
                <a:solidFill>
                  <a:schemeClr val="bg1"/>
                </a:solidFill>
              </a:defRPr>
            </a:lvl6pPr>
            <a:lvl7pPr>
              <a:spcBef>
                <a:spcPts val="0"/>
              </a:spcBef>
              <a:defRPr sz="200">
                <a:solidFill>
                  <a:schemeClr val="bg1"/>
                </a:solidFill>
              </a:defRPr>
            </a:lvl7pPr>
            <a:lvl8pPr>
              <a:spcBef>
                <a:spcPts val="0"/>
              </a:spcBef>
              <a:defRPr sz="200">
                <a:solidFill>
                  <a:schemeClr val="bg1"/>
                </a:solidFill>
              </a:defRPr>
            </a:lvl8pPr>
            <a:lvl9pPr>
              <a:spcBef>
                <a:spcPts val="0"/>
              </a:spcBef>
              <a:defRPr sz="200">
                <a:solidFill>
                  <a:schemeClr val="bg1"/>
                </a:solidFill>
              </a:defRPr>
            </a:lvl9pPr>
          </a:lstStyle>
          <a:p>
            <a:pPr lvl="0"/>
            <a:r>
              <a:rPr lang="en-US" dirty="0"/>
              <a:t>   </a:t>
            </a:r>
            <a:endParaRPr lang="en-AU" dirty="0"/>
          </a:p>
        </p:txBody>
      </p:sp>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3" name="Subtitle 2"/>
          <p:cNvSpPr>
            <a:spLocks noGrp="1"/>
          </p:cNvSpPr>
          <p:nvPr>
            <p:ph type="subTitle" idx="1" hasCustomPrompt="1"/>
          </p:nvPr>
        </p:nvSpPr>
        <p:spPr>
          <a:xfrm>
            <a:off x="368389" y="3051740"/>
            <a:ext cx="3780000" cy="2206060"/>
          </a:xfrm>
        </p:spPr>
        <p:txBody>
          <a:bodyPr/>
          <a:lstStyle>
            <a:lvl1pPr marL="0" indent="0" algn="l">
              <a:buNone/>
              <a:defRPr sz="250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Click to add subtitle</a:t>
            </a:r>
            <a:endParaRPr lang="en-GB" dirty="0"/>
          </a:p>
        </p:txBody>
      </p:sp>
      <p:sp>
        <p:nvSpPr>
          <p:cNvPr id="2" name="Title 1"/>
          <p:cNvSpPr>
            <a:spLocks noGrp="1"/>
          </p:cNvSpPr>
          <p:nvPr>
            <p:ph type="ctrTitle" hasCustomPrompt="1"/>
          </p:nvPr>
        </p:nvSpPr>
        <p:spPr>
          <a:xfrm>
            <a:off x="368388" y="1122363"/>
            <a:ext cx="3780000" cy="1835208"/>
          </a:xfrm>
        </p:spPr>
        <p:txBody>
          <a:bodyPr anchor="b"/>
          <a:lstStyle>
            <a:lvl1pPr algn="l">
              <a:defRPr sz="4500" b="0">
                <a:solidFill>
                  <a:schemeClr val="tx1"/>
                </a:solidFill>
              </a:defRPr>
            </a:lvl1pPr>
          </a:lstStyle>
          <a:p>
            <a:r>
              <a:rPr lang="en-US" dirty="0"/>
              <a:t>Click to add title</a:t>
            </a:r>
            <a:endParaRPr lang="en-GB" dirty="0"/>
          </a:p>
        </p:txBody>
      </p:sp>
    </p:spTree>
    <p:extLst>
      <p:ext uri="{BB962C8B-B14F-4D97-AF65-F5344CB8AC3E}">
        <p14:creationId xmlns:p14="http://schemas.microsoft.com/office/powerpoint/2010/main" val="1343746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Slide A">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D0474969-1787-479A-924E-1D2D1F2AE7AC}"/>
              </a:ext>
            </a:extLst>
          </p:cNvPr>
          <p:cNvSpPr/>
          <p:nvPr userDrawn="1"/>
        </p:nvSpPr>
        <p:spPr>
          <a:xfrm>
            <a:off x="4" y="0"/>
            <a:ext cx="914399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6" name="Freeform: Shape 15">
            <a:extLst>
              <a:ext uri="{FF2B5EF4-FFF2-40B4-BE49-F238E27FC236}">
                <a16:creationId xmlns:a16="http://schemas.microsoft.com/office/drawing/2014/main" id="{AA02DF64-022A-467D-B619-91E35D510508}"/>
              </a:ext>
            </a:extLst>
          </p:cNvPr>
          <p:cNvSpPr>
            <a:spLocks/>
          </p:cNvSpPr>
          <p:nvPr userDrawn="1"/>
        </p:nvSpPr>
        <p:spPr bwMode="auto">
          <a:xfrm>
            <a:off x="4" y="601980"/>
            <a:ext cx="6472335" cy="5657444"/>
          </a:xfrm>
          <a:custGeom>
            <a:avLst/>
            <a:gdLst>
              <a:gd name="connsiteX0" fmla="*/ 0 w 6472335"/>
              <a:gd name="connsiteY0" fmla="*/ 0 h 5657444"/>
              <a:gd name="connsiteX1" fmla="*/ 639837 w 6472335"/>
              <a:gd name="connsiteY1" fmla="*/ 0 h 5657444"/>
              <a:gd name="connsiteX2" fmla="*/ 787338 w 6472335"/>
              <a:gd name="connsiteY2" fmla="*/ 0 h 5657444"/>
              <a:gd name="connsiteX3" fmla="*/ 912696 w 6472335"/>
              <a:gd name="connsiteY3" fmla="*/ 0 h 5657444"/>
              <a:gd name="connsiteX4" fmla="*/ 3643209 w 6472335"/>
              <a:gd name="connsiteY4" fmla="*/ 0 h 5657444"/>
              <a:gd name="connsiteX5" fmla="*/ 6472335 w 6472335"/>
              <a:gd name="connsiteY5" fmla="*/ 2828722 h 5657444"/>
              <a:gd name="connsiteX6" fmla="*/ 3643209 w 6472335"/>
              <a:gd name="connsiteY6" fmla="*/ 5657444 h 5657444"/>
              <a:gd name="connsiteX7" fmla="*/ 798218 w 6472335"/>
              <a:gd name="connsiteY7" fmla="*/ 5657444 h 5657444"/>
              <a:gd name="connsiteX8" fmla="*/ 787338 w 6472335"/>
              <a:gd name="connsiteY8" fmla="*/ 5657444 h 5657444"/>
              <a:gd name="connsiteX9" fmla="*/ 731493 w 6472335"/>
              <a:gd name="connsiteY9" fmla="*/ 5657444 h 5657444"/>
              <a:gd name="connsiteX10" fmla="*/ 639837 w 6472335"/>
              <a:gd name="connsiteY10" fmla="*/ 5657444 h 5657444"/>
              <a:gd name="connsiteX11" fmla="*/ 0 w 6472335"/>
              <a:gd name="connsiteY11" fmla="*/ 5657444 h 5657444"/>
              <a:gd name="connsiteX12" fmla="*/ 0 w 6472335"/>
              <a:gd name="connsiteY12" fmla="*/ 0 h 5657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72335" h="5657444">
                <a:moveTo>
                  <a:pt x="0" y="0"/>
                </a:moveTo>
                <a:lnTo>
                  <a:pt x="639837" y="0"/>
                </a:lnTo>
                <a:lnTo>
                  <a:pt x="787338" y="0"/>
                </a:lnTo>
                <a:lnTo>
                  <a:pt x="912696" y="0"/>
                </a:lnTo>
                <a:cubicBezTo>
                  <a:pt x="3643209" y="0"/>
                  <a:pt x="3643209" y="0"/>
                  <a:pt x="3643209" y="0"/>
                </a:cubicBezTo>
                <a:cubicBezTo>
                  <a:pt x="5205090" y="0"/>
                  <a:pt x="6472335" y="1267065"/>
                  <a:pt x="6472335" y="2828722"/>
                </a:cubicBezTo>
                <a:cubicBezTo>
                  <a:pt x="6472335" y="4390380"/>
                  <a:pt x="5205090" y="5657444"/>
                  <a:pt x="3643209" y="5657444"/>
                </a:cubicBezTo>
                <a:cubicBezTo>
                  <a:pt x="1766102" y="5657444"/>
                  <a:pt x="1062186" y="5657444"/>
                  <a:pt x="798218" y="5657444"/>
                </a:cubicBezTo>
                <a:lnTo>
                  <a:pt x="787338" y="5657444"/>
                </a:lnTo>
                <a:lnTo>
                  <a:pt x="731493" y="5657444"/>
                </a:lnTo>
                <a:cubicBezTo>
                  <a:pt x="639837" y="5657444"/>
                  <a:pt x="639837" y="5657444"/>
                  <a:pt x="639837" y="5657444"/>
                </a:cubicBezTo>
                <a:lnTo>
                  <a:pt x="0" y="5657444"/>
                </a:lnTo>
                <a:lnTo>
                  <a:pt x="0" y="0"/>
                </a:lnTo>
                <a:close/>
              </a:path>
            </a:pathLst>
          </a:custGeom>
          <a:solidFill>
            <a:schemeClr val="tx2"/>
          </a:solidFill>
          <a:ln>
            <a:noFill/>
          </a:ln>
        </p:spPr>
        <p:txBody>
          <a:bodyPr vert="horz" wrap="square" lIns="91440" tIns="45720" rIns="91440" bIns="45720" numCol="1" anchor="t" anchorCtr="0" compatLnSpc="1">
            <a:prstTxWarp prst="textNoShape">
              <a:avLst/>
            </a:prstTxWarp>
            <a:noAutofit/>
          </a:bodyPr>
          <a:lstStyle/>
          <a:p>
            <a:endParaRPr lang="en-AU" dirty="0"/>
          </a:p>
        </p:txBody>
      </p:sp>
      <p:sp>
        <p:nvSpPr>
          <p:cNvPr id="14" name="Picture Placeholder 13">
            <a:extLst>
              <a:ext uri="{FF2B5EF4-FFF2-40B4-BE49-F238E27FC236}">
                <a16:creationId xmlns:a16="http://schemas.microsoft.com/office/drawing/2014/main" id="{9E5B2465-E6CA-4207-BC43-3BCE7EA1ED70}"/>
              </a:ext>
            </a:extLst>
          </p:cNvPr>
          <p:cNvSpPr>
            <a:spLocks noGrp="1"/>
          </p:cNvSpPr>
          <p:nvPr>
            <p:ph type="pic" sz="quarter" idx="17"/>
          </p:nvPr>
        </p:nvSpPr>
        <p:spPr>
          <a:xfrm>
            <a:off x="6553056" y="606970"/>
            <a:ext cx="2590947" cy="5640095"/>
          </a:xfrm>
          <a:custGeom>
            <a:avLst/>
            <a:gdLst>
              <a:gd name="connsiteX0" fmla="*/ 2590947 w 2590947"/>
              <a:gd name="connsiteY0" fmla="*/ 0 h 5640095"/>
              <a:gd name="connsiteX1" fmla="*/ 2590947 w 2590947"/>
              <a:gd name="connsiteY1" fmla="*/ 5640095 h 5640095"/>
              <a:gd name="connsiteX2" fmla="*/ 2546032 w 2590947"/>
              <a:gd name="connsiteY2" fmla="*/ 5637828 h 5640095"/>
              <a:gd name="connsiteX3" fmla="*/ 0 w 2590947"/>
              <a:gd name="connsiteY3" fmla="*/ 2820562 h 5640095"/>
              <a:gd name="connsiteX4" fmla="*/ 2360770 w 2590947"/>
              <a:gd name="connsiteY4" fmla="*/ 27545 h 5640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0947" h="5640095">
                <a:moveTo>
                  <a:pt x="2590947" y="0"/>
                </a:moveTo>
                <a:lnTo>
                  <a:pt x="2590947" y="5640095"/>
                </a:lnTo>
                <a:lnTo>
                  <a:pt x="2546032" y="5637828"/>
                </a:lnTo>
                <a:cubicBezTo>
                  <a:pt x="1116451" y="5492743"/>
                  <a:pt x="0" y="4286257"/>
                  <a:pt x="0" y="2820562"/>
                </a:cubicBezTo>
                <a:cubicBezTo>
                  <a:pt x="0" y="1417300"/>
                  <a:pt x="1021553" y="253737"/>
                  <a:pt x="2360770" y="27545"/>
                </a:cubicBezTo>
                <a:close/>
              </a:path>
            </a:pathLst>
          </a:custGeom>
          <a:solidFill>
            <a:srgbClr val="BFBFBF"/>
          </a:solidFill>
        </p:spPr>
        <p:txBody>
          <a:bodyPr wrap="square" tIns="720000">
            <a:noAutofit/>
          </a:bodyPr>
          <a:lstStyle>
            <a:lvl1pPr algn="r">
              <a:defRPr sz="1400">
                <a:solidFill>
                  <a:schemeClr val="bg1"/>
                </a:solidFill>
              </a:defRPr>
            </a:lvl1pPr>
          </a:lstStyle>
          <a:p>
            <a:r>
              <a:rPr lang="en-US" dirty="0" smtClean="0"/>
              <a:t>Click icon to add picture</a:t>
            </a:r>
            <a:endParaRPr lang="en-AU" dirty="0"/>
          </a:p>
        </p:txBody>
      </p:sp>
      <p:sp>
        <p:nvSpPr>
          <p:cNvPr id="9" name="Text Placeholder 5">
            <a:extLst>
              <a:ext uri="{FF2B5EF4-FFF2-40B4-BE49-F238E27FC236}">
                <a16:creationId xmlns:a16="http://schemas.microsoft.com/office/drawing/2014/main" id="{B6D642E0-5EDD-4890-B20C-AE943C62C8B0}"/>
              </a:ext>
            </a:extLst>
          </p:cNvPr>
          <p:cNvSpPr>
            <a:spLocks noGrp="1" noChangeAspect="1"/>
          </p:cNvSpPr>
          <p:nvPr>
            <p:ph type="body" sz="quarter" idx="16" hasCustomPrompt="1"/>
          </p:nvPr>
        </p:nvSpPr>
        <p:spPr>
          <a:xfrm>
            <a:off x="5670298" y="2586203"/>
            <a:ext cx="1684800" cy="16848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lnSpc>
                <a:spcPct val="100000"/>
              </a:lnSpc>
              <a:spcBef>
                <a:spcPts val="0"/>
              </a:spcBef>
              <a:spcAft>
                <a:spcPts val="0"/>
              </a:spcAft>
              <a:defRPr sz="200">
                <a:solidFill>
                  <a:schemeClr val="bg1"/>
                </a:solidFill>
              </a:defRPr>
            </a:lvl1pPr>
            <a:lvl2pPr>
              <a:spcBef>
                <a:spcPts val="0"/>
              </a:spcBef>
              <a:defRPr sz="200">
                <a:solidFill>
                  <a:schemeClr val="bg1"/>
                </a:solidFill>
              </a:defRPr>
            </a:lvl2pPr>
            <a:lvl3pPr marL="0" indent="0">
              <a:spcBef>
                <a:spcPts val="0"/>
              </a:spcBef>
              <a:buNone/>
              <a:defRPr sz="200">
                <a:solidFill>
                  <a:schemeClr val="bg1"/>
                </a:solidFill>
              </a:defRPr>
            </a:lvl3pPr>
            <a:lvl4pPr marL="0" indent="0">
              <a:spcBef>
                <a:spcPts val="0"/>
              </a:spcBef>
              <a:buNone/>
              <a:defRPr sz="200">
                <a:solidFill>
                  <a:schemeClr val="bg1"/>
                </a:solidFill>
              </a:defRPr>
            </a:lvl4pPr>
            <a:lvl5pPr marL="0">
              <a:spcBef>
                <a:spcPts val="0"/>
              </a:spcBef>
              <a:defRPr sz="200">
                <a:solidFill>
                  <a:schemeClr val="bg1"/>
                </a:solidFill>
              </a:defRPr>
            </a:lvl5pPr>
            <a:lvl6pPr>
              <a:spcBef>
                <a:spcPts val="0"/>
              </a:spcBef>
              <a:defRPr sz="200">
                <a:solidFill>
                  <a:schemeClr val="bg1"/>
                </a:solidFill>
              </a:defRPr>
            </a:lvl6pPr>
            <a:lvl7pPr>
              <a:spcBef>
                <a:spcPts val="0"/>
              </a:spcBef>
              <a:defRPr sz="200">
                <a:solidFill>
                  <a:schemeClr val="bg1"/>
                </a:solidFill>
              </a:defRPr>
            </a:lvl7pPr>
            <a:lvl8pPr>
              <a:spcBef>
                <a:spcPts val="0"/>
              </a:spcBef>
              <a:defRPr sz="200">
                <a:solidFill>
                  <a:schemeClr val="bg1"/>
                </a:solidFill>
              </a:defRPr>
            </a:lvl8pPr>
            <a:lvl9pPr>
              <a:spcBef>
                <a:spcPts val="0"/>
              </a:spcBef>
              <a:defRPr sz="200">
                <a:solidFill>
                  <a:schemeClr val="bg1"/>
                </a:solidFill>
              </a:defRPr>
            </a:lvl9pPr>
          </a:lstStyle>
          <a:p>
            <a:pPr lvl="0"/>
            <a:r>
              <a:rPr lang="en-US" dirty="0"/>
              <a:t>   </a:t>
            </a:r>
            <a:endParaRPr lang="en-AU" dirty="0"/>
          </a:p>
        </p:txBody>
      </p:sp>
      <p:sp>
        <p:nvSpPr>
          <p:cNvPr id="5" name="Footer Placeholder 4"/>
          <p:cNvSpPr>
            <a:spLocks noGrp="1"/>
          </p:cNvSpPr>
          <p:nvPr userDrawn="1">
            <p:ph type="ftr" sz="quarter" idx="11"/>
          </p:nvPr>
        </p:nvSpPr>
        <p:spPr/>
        <p:txBody>
          <a:bodyPr/>
          <a:lstStyle/>
          <a:p>
            <a:r>
              <a:rPr lang="en-AU" dirty="0"/>
              <a:t>Deakin University CRICOS Provider Code: 00113B</a:t>
            </a:r>
            <a:endParaRPr lang="en-GB" dirty="0"/>
          </a:p>
        </p:txBody>
      </p:sp>
      <p:sp>
        <p:nvSpPr>
          <p:cNvPr id="11" name="Text Placeholder 5">
            <a:extLst>
              <a:ext uri="{FF2B5EF4-FFF2-40B4-BE49-F238E27FC236}">
                <a16:creationId xmlns:a16="http://schemas.microsoft.com/office/drawing/2014/main" id="{B36ACC5A-D2CF-40E7-8984-09E0560FD4B7}"/>
              </a:ext>
            </a:extLst>
          </p:cNvPr>
          <p:cNvSpPr>
            <a:spLocks noGrp="1"/>
          </p:cNvSpPr>
          <p:nvPr userDrawn="1">
            <p:ph type="body" sz="quarter" idx="13" hasCustomPrompt="1"/>
          </p:nvPr>
        </p:nvSpPr>
        <p:spPr>
          <a:xfrm>
            <a:off x="438716" y="3212433"/>
            <a:ext cx="4530327" cy="2117140"/>
          </a:xfrm>
        </p:spPr>
        <p:txBody>
          <a:bodyPr/>
          <a:lstStyle>
            <a:lvl1pPr marL="0" marR="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sz="2500">
                <a:solidFill>
                  <a:schemeClr val="bg1"/>
                </a:solidFill>
              </a:defRPr>
            </a:lvl1pPr>
            <a:lvl2pPr>
              <a:spcBef>
                <a:spcPts val="0"/>
              </a:spcBef>
              <a:defRPr sz="2500">
                <a:solidFill>
                  <a:schemeClr val="bg1"/>
                </a:solidFill>
              </a:defRPr>
            </a:lvl2pPr>
            <a:lvl3pPr marL="0" indent="0">
              <a:spcBef>
                <a:spcPts val="0"/>
              </a:spcBef>
              <a:buNone/>
              <a:defRPr sz="2500">
                <a:solidFill>
                  <a:schemeClr val="bg1"/>
                </a:solidFill>
              </a:defRPr>
            </a:lvl3pPr>
            <a:lvl4pPr marL="0" indent="0">
              <a:spcBef>
                <a:spcPts val="0"/>
              </a:spcBef>
              <a:buNone/>
              <a:defRPr sz="2500">
                <a:solidFill>
                  <a:schemeClr val="bg1"/>
                </a:solidFill>
              </a:defRPr>
            </a:lvl4pPr>
            <a:lvl5pPr marL="0">
              <a:spcBef>
                <a:spcPts val="0"/>
              </a:spcBef>
              <a:defRPr sz="2500">
                <a:solidFill>
                  <a:schemeClr val="bg1"/>
                </a:solidFill>
              </a:defRPr>
            </a:lvl5pPr>
            <a:lvl6pPr>
              <a:spcBef>
                <a:spcPts val="0"/>
              </a:spcBef>
              <a:defRPr sz="2500">
                <a:solidFill>
                  <a:schemeClr val="bg1"/>
                </a:solidFill>
              </a:defRPr>
            </a:lvl6pPr>
            <a:lvl7pPr>
              <a:spcBef>
                <a:spcPts val="0"/>
              </a:spcBef>
              <a:defRPr sz="2500">
                <a:solidFill>
                  <a:schemeClr val="bg1"/>
                </a:solidFill>
              </a:defRPr>
            </a:lvl7pPr>
            <a:lvl8pPr>
              <a:spcBef>
                <a:spcPts val="0"/>
              </a:spcBef>
              <a:defRPr sz="2500">
                <a:solidFill>
                  <a:schemeClr val="bg1"/>
                </a:solidFill>
              </a:defRPr>
            </a:lvl8pPr>
            <a:lvl9pPr>
              <a:spcBef>
                <a:spcPts val="0"/>
              </a:spcBef>
              <a:defRPr sz="2500">
                <a:solidFill>
                  <a:schemeClr val="bg1"/>
                </a:solidFill>
              </a:defRPr>
            </a:lvl9pPr>
          </a:lstStyle>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subtitle</a:t>
            </a:r>
            <a:endParaRPr lang="en-GB"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endParaRPr lang="en-AU" dirty="0"/>
          </a:p>
        </p:txBody>
      </p:sp>
      <p:sp>
        <p:nvSpPr>
          <p:cNvPr id="2" name="Title 1"/>
          <p:cNvSpPr>
            <a:spLocks noGrp="1"/>
          </p:cNvSpPr>
          <p:nvPr userDrawn="1">
            <p:ph type="title" hasCustomPrompt="1"/>
          </p:nvPr>
        </p:nvSpPr>
        <p:spPr>
          <a:xfrm>
            <a:off x="439154" y="1693697"/>
            <a:ext cx="4529889" cy="1490662"/>
          </a:xfrm>
        </p:spPr>
        <p:txBody>
          <a:bodyPr anchor="b"/>
          <a:lstStyle>
            <a:lvl1pPr>
              <a:defRPr sz="4500" b="0">
                <a:solidFill>
                  <a:schemeClr val="bg1"/>
                </a:solidFill>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96529485-BACF-472A-9E4C-5703B64695A4}"/>
              </a:ext>
            </a:extLst>
          </p:cNvPr>
          <p:cNvSpPr>
            <a:spLocks noGrp="1"/>
          </p:cNvSpPr>
          <p:nvPr>
            <p:ph type="dt" sz="half" idx="18"/>
          </p:nvPr>
        </p:nvSpPr>
        <p:spPr/>
        <p:txBody>
          <a:bodyPr/>
          <a:lstStyle/>
          <a:p>
            <a:endParaRPr lang="en-GB" dirty="0"/>
          </a:p>
        </p:txBody>
      </p:sp>
      <p:sp>
        <p:nvSpPr>
          <p:cNvPr id="4" name="Slide Number Placeholder 3">
            <a:extLst>
              <a:ext uri="{FF2B5EF4-FFF2-40B4-BE49-F238E27FC236}">
                <a16:creationId xmlns:a16="http://schemas.microsoft.com/office/drawing/2014/main" id="{2150C788-0350-4A18-B3F8-B3CBAD3573D7}"/>
              </a:ext>
            </a:extLst>
          </p:cNvPr>
          <p:cNvSpPr>
            <a:spLocks noGrp="1"/>
          </p:cNvSpPr>
          <p:nvPr>
            <p:ph type="sldNum" sz="quarter" idx="19"/>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63503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B">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0A93B4-8808-4A39-A89A-77CBB8FF75E6}"/>
              </a:ext>
            </a:extLst>
          </p:cNvPr>
          <p:cNvSpPr/>
          <p:nvPr userDrawn="1"/>
        </p:nvSpPr>
        <p:spPr>
          <a:xfrm>
            <a:off x="0" y="0"/>
            <a:ext cx="91439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Picture Placeholder 18">
            <a:extLst>
              <a:ext uri="{FF2B5EF4-FFF2-40B4-BE49-F238E27FC236}">
                <a16:creationId xmlns:a16="http://schemas.microsoft.com/office/drawing/2014/main" id="{B8D4DBE9-D53C-4546-A9B9-72E75A369D90}"/>
              </a:ext>
            </a:extLst>
          </p:cNvPr>
          <p:cNvSpPr>
            <a:spLocks noGrp="1"/>
          </p:cNvSpPr>
          <p:nvPr>
            <p:ph type="pic" sz="quarter" idx="19" hasCustomPrompt="1"/>
          </p:nvPr>
        </p:nvSpPr>
        <p:spPr>
          <a:xfrm>
            <a:off x="1594063" y="-3666"/>
            <a:ext cx="7549937" cy="6876000"/>
          </a:xfrm>
          <a:custGeom>
            <a:avLst/>
            <a:gdLst>
              <a:gd name="connsiteX0" fmla="*/ 3980197 w 7549937"/>
              <a:gd name="connsiteY0" fmla="*/ 0 h 6858000"/>
              <a:gd name="connsiteX1" fmla="*/ 7549937 w 7549937"/>
              <a:gd name="connsiteY1" fmla="*/ 0 h 6858000"/>
              <a:gd name="connsiteX2" fmla="*/ 7549937 w 7549937"/>
              <a:gd name="connsiteY2" fmla="*/ 6858000 h 6858000"/>
              <a:gd name="connsiteX3" fmla="*/ 0 w 7549937"/>
              <a:gd name="connsiteY3" fmla="*/ 6858000 h 6858000"/>
              <a:gd name="connsiteX4" fmla="*/ 1570767 w 7549937"/>
              <a:gd name="connsiteY4" fmla="*/ 4150214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49937" h="6858000">
                <a:moveTo>
                  <a:pt x="3980197" y="0"/>
                </a:moveTo>
                <a:lnTo>
                  <a:pt x="7549937" y="0"/>
                </a:lnTo>
                <a:lnTo>
                  <a:pt x="7549937" y="6858000"/>
                </a:lnTo>
                <a:lnTo>
                  <a:pt x="0" y="6858000"/>
                </a:lnTo>
                <a:lnTo>
                  <a:pt x="1570767" y="4150214"/>
                </a:lnTo>
                <a:close/>
              </a:path>
            </a:pathLst>
          </a:custGeom>
          <a:solidFill>
            <a:schemeClr val="bg1">
              <a:lumMod val="75000"/>
            </a:schemeClr>
          </a:solidFill>
        </p:spPr>
        <p:txBody>
          <a:bodyPr wrap="square" tIns="144000" rIns="180000">
            <a:noAutofit/>
          </a:bodyPr>
          <a:lstStyle>
            <a:lvl1pPr algn="r">
              <a:defRPr sz="1400">
                <a:solidFill>
                  <a:schemeClr val="bg1"/>
                </a:solidFill>
              </a:defRPr>
            </a:lvl1pPr>
          </a:lstStyle>
          <a:p>
            <a:r>
              <a:rPr lang="en-AU" dirty="0"/>
              <a:t>Click Icon to Add Image</a:t>
            </a:r>
          </a:p>
        </p:txBody>
      </p:sp>
      <p:sp>
        <p:nvSpPr>
          <p:cNvPr id="12" name="Freeform: Shape 11">
            <a:extLst>
              <a:ext uri="{FF2B5EF4-FFF2-40B4-BE49-F238E27FC236}">
                <a16:creationId xmlns:a16="http://schemas.microsoft.com/office/drawing/2014/main" id="{0910397A-E8A3-4D69-BA83-5EA6B70212B4}"/>
              </a:ext>
            </a:extLst>
          </p:cNvPr>
          <p:cNvSpPr/>
          <p:nvPr userDrawn="1"/>
        </p:nvSpPr>
        <p:spPr>
          <a:xfrm>
            <a:off x="-23626" y="5265083"/>
            <a:ext cx="924688" cy="1596583"/>
          </a:xfrm>
          <a:custGeom>
            <a:avLst/>
            <a:gdLst>
              <a:gd name="connsiteX0" fmla="*/ 0 w 924688"/>
              <a:gd name="connsiteY0" fmla="*/ 0 h 1596583"/>
              <a:gd name="connsiteX1" fmla="*/ 924688 w 924688"/>
              <a:gd name="connsiteY1" fmla="*/ 1596583 h 1596583"/>
              <a:gd name="connsiteX2" fmla="*/ 0 w 924688"/>
              <a:gd name="connsiteY2" fmla="*/ 1596583 h 1596583"/>
              <a:gd name="connsiteX3" fmla="*/ 0 w 924688"/>
              <a:gd name="connsiteY3" fmla="*/ 0 h 1596583"/>
            </a:gdLst>
            <a:ahLst/>
            <a:cxnLst>
              <a:cxn ang="0">
                <a:pos x="connsiteX0" y="connsiteY0"/>
              </a:cxn>
              <a:cxn ang="0">
                <a:pos x="connsiteX1" y="connsiteY1"/>
              </a:cxn>
              <a:cxn ang="0">
                <a:pos x="connsiteX2" y="connsiteY2"/>
              </a:cxn>
              <a:cxn ang="0">
                <a:pos x="connsiteX3" y="connsiteY3"/>
              </a:cxn>
            </a:cxnLst>
            <a:rect l="l" t="t" r="r" b="b"/>
            <a:pathLst>
              <a:path w="924688" h="1596583">
                <a:moveTo>
                  <a:pt x="0" y="0"/>
                </a:moveTo>
                <a:lnTo>
                  <a:pt x="924688" y="1596583"/>
                </a:lnTo>
                <a:lnTo>
                  <a:pt x="0" y="1596583"/>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14" name="Text Placeholder 5">
            <a:extLst>
              <a:ext uri="{FF2B5EF4-FFF2-40B4-BE49-F238E27FC236}">
                <a16:creationId xmlns:a16="http://schemas.microsoft.com/office/drawing/2014/main" id="{B44909F4-5D76-4AEC-95E1-2BCD978DACBB}"/>
              </a:ext>
            </a:extLst>
          </p:cNvPr>
          <p:cNvSpPr>
            <a:spLocks noGrp="1" noChangeAspect="1"/>
          </p:cNvSpPr>
          <p:nvPr>
            <p:ph type="body" sz="quarter" idx="18" hasCustomPrompt="1"/>
          </p:nvPr>
        </p:nvSpPr>
        <p:spPr>
          <a:xfrm>
            <a:off x="7931127" y="5594831"/>
            <a:ext cx="1062000" cy="10620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lnSpc>
                <a:spcPct val="100000"/>
              </a:lnSpc>
              <a:spcBef>
                <a:spcPts val="0"/>
              </a:spcBef>
              <a:spcAft>
                <a:spcPts val="0"/>
              </a:spcAft>
              <a:defRPr sz="200">
                <a:solidFill>
                  <a:schemeClr val="bg1"/>
                </a:solidFill>
              </a:defRPr>
            </a:lvl1pPr>
            <a:lvl2pPr>
              <a:spcBef>
                <a:spcPts val="0"/>
              </a:spcBef>
              <a:defRPr sz="200">
                <a:solidFill>
                  <a:schemeClr val="bg1"/>
                </a:solidFill>
              </a:defRPr>
            </a:lvl2pPr>
            <a:lvl3pPr marL="0" indent="0">
              <a:spcBef>
                <a:spcPts val="0"/>
              </a:spcBef>
              <a:buNone/>
              <a:defRPr sz="200">
                <a:solidFill>
                  <a:schemeClr val="bg1"/>
                </a:solidFill>
              </a:defRPr>
            </a:lvl3pPr>
            <a:lvl4pPr marL="0" indent="0">
              <a:spcBef>
                <a:spcPts val="0"/>
              </a:spcBef>
              <a:buNone/>
              <a:defRPr sz="200">
                <a:solidFill>
                  <a:schemeClr val="bg1"/>
                </a:solidFill>
              </a:defRPr>
            </a:lvl4pPr>
            <a:lvl5pPr marL="0">
              <a:spcBef>
                <a:spcPts val="0"/>
              </a:spcBef>
              <a:defRPr sz="200">
                <a:solidFill>
                  <a:schemeClr val="bg1"/>
                </a:solidFill>
              </a:defRPr>
            </a:lvl5pPr>
            <a:lvl6pPr>
              <a:spcBef>
                <a:spcPts val="0"/>
              </a:spcBef>
              <a:defRPr sz="200">
                <a:solidFill>
                  <a:schemeClr val="bg1"/>
                </a:solidFill>
              </a:defRPr>
            </a:lvl6pPr>
            <a:lvl7pPr>
              <a:spcBef>
                <a:spcPts val="0"/>
              </a:spcBef>
              <a:defRPr sz="200">
                <a:solidFill>
                  <a:schemeClr val="bg1"/>
                </a:solidFill>
              </a:defRPr>
            </a:lvl7pPr>
            <a:lvl8pPr>
              <a:spcBef>
                <a:spcPts val="0"/>
              </a:spcBef>
              <a:defRPr sz="200">
                <a:solidFill>
                  <a:schemeClr val="bg1"/>
                </a:solidFill>
              </a:defRPr>
            </a:lvl8pPr>
            <a:lvl9pPr>
              <a:spcBef>
                <a:spcPts val="0"/>
              </a:spcBef>
              <a:defRPr sz="200">
                <a:solidFill>
                  <a:schemeClr val="bg1"/>
                </a:solidFill>
              </a:defRPr>
            </a:lvl9pPr>
          </a:lstStyle>
          <a:p>
            <a:pPr lvl="0"/>
            <a:r>
              <a:rPr lang="en-US" dirty="0"/>
              <a:t>   </a:t>
            </a:r>
            <a:endParaRPr lang="en-AU" dirty="0"/>
          </a:p>
        </p:txBody>
      </p:sp>
      <p:sp>
        <p:nvSpPr>
          <p:cNvPr id="5" name="Footer Placeholder 4"/>
          <p:cNvSpPr>
            <a:spLocks noGrp="1"/>
          </p:cNvSpPr>
          <p:nvPr userDrawn="1">
            <p:ph type="ftr" sz="quarter" idx="11"/>
          </p:nvPr>
        </p:nvSpPr>
        <p:spPr>
          <a:xfrm>
            <a:off x="2267233" y="6538912"/>
            <a:ext cx="4968000" cy="204248"/>
          </a:xfrm>
        </p:spPr>
        <p:txBody>
          <a:bodyPr/>
          <a:lstStyle/>
          <a:p>
            <a:r>
              <a:rPr lang="en-AU" dirty="0"/>
              <a:t>Deakin University CRICOS Provider Code: 00113B</a:t>
            </a:r>
            <a:endParaRPr lang="en-GB" dirty="0"/>
          </a:p>
        </p:txBody>
      </p:sp>
      <p:sp>
        <p:nvSpPr>
          <p:cNvPr id="11" name="Text Placeholder 5">
            <a:extLst>
              <a:ext uri="{FF2B5EF4-FFF2-40B4-BE49-F238E27FC236}">
                <a16:creationId xmlns:a16="http://schemas.microsoft.com/office/drawing/2014/main" id="{B36ACC5A-D2CF-40E7-8984-09E0560FD4B7}"/>
              </a:ext>
            </a:extLst>
          </p:cNvPr>
          <p:cNvSpPr>
            <a:spLocks noGrp="1"/>
          </p:cNvSpPr>
          <p:nvPr userDrawn="1">
            <p:ph type="body" sz="quarter" idx="13" hasCustomPrompt="1"/>
          </p:nvPr>
        </p:nvSpPr>
        <p:spPr>
          <a:xfrm>
            <a:off x="438718" y="2074841"/>
            <a:ext cx="3714185" cy="2117140"/>
          </a:xfrm>
        </p:spPr>
        <p:txBody>
          <a:bodyPr/>
          <a:lstStyle>
            <a:lvl1pPr marL="0" marR="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sz="2500">
                <a:solidFill>
                  <a:schemeClr val="bg1"/>
                </a:solidFill>
              </a:defRPr>
            </a:lvl1pPr>
            <a:lvl2pPr>
              <a:spcBef>
                <a:spcPts val="0"/>
              </a:spcBef>
              <a:defRPr sz="2500">
                <a:solidFill>
                  <a:schemeClr val="bg1"/>
                </a:solidFill>
              </a:defRPr>
            </a:lvl2pPr>
            <a:lvl3pPr marL="0" indent="0">
              <a:spcBef>
                <a:spcPts val="0"/>
              </a:spcBef>
              <a:buNone/>
              <a:defRPr sz="2500">
                <a:solidFill>
                  <a:schemeClr val="bg1"/>
                </a:solidFill>
              </a:defRPr>
            </a:lvl3pPr>
            <a:lvl4pPr marL="0" indent="0">
              <a:spcBef>
                <a:spcPts val="0"/>
              </a:spcBef>
              <a:buNone/>
              <a:defRPr sz="2500">
                <a:solidFill>
                  <a:schemeClr val="bg1"/>
                </a:solidFill>
              </a:defRPr>
            </a:lvl4pPr>
            <a:lvl5pPr marL="0">
              <a:spcBef>
                <a:spcPts val="0"/>
              </a:spcBef>
              <a:defRPr sz="2500">
                <a:solidFill>
                  <a:schemeClr val="bg1"/>
                </a:solidFill>
              </a:defRPr>
            </a:lvl5pPr>
            <a:lvl6pPr>
              <a:spcBef>
                <a:spcPts val="0"/>
              </a:spcBef>
              <a:defRPr sz="2500">
                <a:solidFill>
                  <a:schemeClr val="bg1"/>
                </a:solidFill>
              </a:defRPr>
            </a:lvl6pPr>
            <a:lvl7pPr>
              <a:spcBef>
                <a:spcPts val="0"/>
              </a:spcBef>
              <a:defRPr sz="2500">
                <a:solidFill>
                  <a:schemeClr val="bg1"/>
                </a:solidFill>
              </a:defRPr>
            </a:lvl7pPr>
            <a:lvl8pPr>
              <a:spcBef>
                <a:spcPts val="0"/>
              </a:spcBef>
              <a:defRPr sz="2500">
                <a:solidFill>
                  <a:schemeClr val="bg1"/>
                </a:solidFill>
              </a:defRPr>
            </a:lvl8pPr>
            <a:lvl9pPr>
              <a:spcBef>
                <a:spcPts val="0"/>
              </a:spcBef>
              <a:defRPr sz="2500">
                <a:solidFill>
                  <a:schemeClr val="bg1"/>
                </a:solidFill>
              </a:defRPr>
            </a:lvl9pPr>
          </a:lstStyle>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subtitle</a:t>
            </a:r>
            <a:endParaRPr lang="en-GB"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endParaRPr lang="en-AU" dirty="0"/>
          </a:p>
        </p:txBody>
      </p:sp>
      <p:sp>
        <p:nvSpPr>
          <p:cNvPr id="2" name="Title 1"/>
          <p:cNvSpPr>
            <a:spLocks noGrp="1"/>
          </p:cNvSpPr>
          <p:nvPr userDrawn="1">
            <p:ph type="title" hasCustomPrompt="1"/>
          </p:nvPr>
        </p:nvSpPr>
        <p:spPr>
          <a:xfrm>
            <a:off x="439156" y="838201"/>
            <a:ext cx="3713747" cy="1152194"/>
          </a:xfrm>
        </p:spPr>
        <p:txBody>
          <a:bodyPr anchor="b"/>
          <a:lstStyle>
            <a:lvl1pPr>
              <a:defRPr sz="4500" b="0">
                <a:solidFill>
                  <a:schemeClr val="bg1"/>
                </a:solidFill>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0FA9D1FF-8044-4378-B2BF-14497D8DE9C7}"/>
              </a:ext>
            </a:extLst>
          </p:cNvPr>
          <p:cNvSpPr>
            <a:spLocks noGrp="1"/>
          </p:cNvSpPr>
          <p:nvPr>
            <p:ph type="dt" sz="half" idx="20"/>
          </p:nvPr>
        </p:nvSpPr>
        <p:spPr>
          <a:xfrm>
            <a:off x="613842" y="6538912"/>
            <a:ext cx="1242000" cy="204248"/>
          </a:xfrm>
        </p:spPr>
        <p:txBody>
          <a:bodyPr/>
          <a:lstStyle/>
          <a:p>
            <a:endParaRPr lang="en-GB" dirty="0"/>
          </a:p>
        </p:txBody>
      </p:sp>
      <p:sp>
        <p:nvSpPr>
          <p:cNvPr id="4" name="Slide Number Placeholder 3">
            <a:extLst>
              <a:ext uri="{FF2B5EF4-FFF2-40B4-BE49-F238E27FC236}">
                <a16:creationId xmlns:a16="http://schemas.microsoft.com/office/drawing/2014/main" id="{06F8EB87-029B-469E-95E2-14E9970B1A3D}"/>
              </a:ext>
            </a:extLst>
          </p:cNvPr>
          <p:cNvSpPr>
            <a:spLocks noGrp="1"/>
          </p:cNvSpPr>
          <p:nvPr>
            <p:ph type="sldNum" sz="quarter" idx="21"/>
          </p:nvPr>
        </p:nvSpPr>
        <p:spPr>
          <a:xfrm>
            <a:off x="181842" y="6495602"/>
            <a:ext cx="432000" cy="247558"/>
          </a:xfrm>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2972362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Slide C">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8479152-EC59-4E85-860A-7F94ED52F8B1}"/>
              </a:ext>
            </a:extLst>
          </p:cNvPr>
          <p:cNvSpPr/>
          <p:nvPr userDrawn="1"/>
        </p:nvSpPr>
        <p:spPr>
          <a:xfrm>
            <a:off x="4" y="0"/>
            <a:ext cx="91439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1" name="Picture Placeholder 20">
            <a:extLst>
              <a:ext uri="{FF2B5EF4-FFF2-40B4-BE49-F238E27FC236}">
                <a16:creationId xmlns:a16="http://schemas.microsoft.com/office/drawing/2014/main" id="{94161EC7-202A-49A9-B3C8-B9CD366B84DF}"/>
              </a:ext>
            </a:extLst>
          </p:cNvPr>
          <p:cNvSpPr>
            <a:spLocks noGrp="1"/>
          </p:cNvSpPr>
          <p:nvPr>
            <p:ph type="pic" sz="quarter" idx="17" hasCustomPrompt="1"/>
          </p:nvPr>
        </p:nvSpPr>
        <p:spPr>
          <a:xfrm>
            <a:off x="-2" y="-1"/>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6259424 h 6858000"/>
              <a:gd name="connsiteX5" fmla="*/ 172197 w 9144000"/>
              <a:gd name="connsiteY5" fmla="*/ 6259424 h 6858000"/>
              <a:gd name="connsiteX6" fmla="*/ 1827670 w 9144000"/>
              <a:gd name="connsiteY6" fmla="*/ 6259424 h 6858000"/>
              <a:gd name="connsiteX7" fmla="*/ 4656796 w 9144000"/>
              <a:gd name="connsiteY7" fmla="*/ 3430702 h 6858000"/>
              <a:gd name="connsiteX8" fmla="*/ 1827670 w 9144000"/>
              <a:gd name="connsiteY8" fmla="*/ 601980 h 6858000"/>
              <a:gd name="connsiteX9" fmla="*/ 187512 w 9144000"/>
              <a:gd name="connsiteY9" fmla="*/ 601980 h 6858000"/>
              <a:gd name="connsiteX10" fmla="*/ 0 w 9144000"/>
              <a:gd name="connsiteY10" fmla="*/ 60198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0" h="6858000">
                <a:moveTo>
                  <a:pt x="0" y="0"/>
                </a:moveTo>
                <a:lnTo>
                  <a:pt x="9144000" y="0"/>
                </a:lnTo>
                <a:lnTo>
                  <a:pt x="9144000" y="6858000"/>
                </a:lnTo>
                <a:lnTo>
                  <a:pt x="0" y="6858000"/>
                </a:lnTo>
                <a:lnTo>
                  <a:pt x="0" y="6259424"/>
                </a:lnTo>
                <a:lnTo>
                  <a:pt x="172197" y="6259424"/>
                </a:lnTo>
                <a:cubicBezTo>
                  <a:pt x="584820" y="6259424"/>
                  <a:pt x="1123755" y="6259424"/>
                  <a:pt x="1827670" y="6259424"/>
                </a:cubicBezTo>
                <a:cubicBezTo>
                  <a:pt x="3389551" y="6259424"/>
                  <a:pt x="4656796" y="4992360"/>
                  <a:pt x="4656796" y="3430702"/>
                </a:cubicBezTo>
                <a:cubicBezTo>
                  <a:pt x="4656796" y="1869045"/>
                  <a:pt x="3389551" y="601980"/>
                  <a:pt x="1827670" y="601980"/>
                </a:cubicBezTo>
                <a:cubicBezTo>
                  <a:pt x="1827670" y="601980"/>
                  <a:pt x="1827670" y="601980"/>
                  <a:pt x="187512" y="601980"/>
                </a:cubicBezTo>
                <a:lnTo>
                  <a:pt x="0" y="601980"/>
                </a:lnTo>
                <a:close/>
              </a:path>
            </a:pathLst>
          </a:custGeom>
          <a:solidFill>
            <a:srgbClr val="BFBFBF"/>
          </a:solidFill>
        </p:spPr>
        <p:txBody>
          <a:bodyPr wrap="square" lIns="144000" tIns="144000" rIns="144000" bIns="144000">
            <a:noAutofit/>
          </a:bodyPr>
          <a:lstStyle>
            <a:lvl1pPr marL="0" marR="0" indent="0" algn="l" defTabSz="914354" rtl="0" eaLnBrk="1" fontAlgn="auto" latinLnBrk="0" hangingPunct="1">
              <a:lnSpc>
                <a:spcPct val="90000"/>
              </a:lnSpc>
              <a:spcBef>
                <a:spcPts val="1000"/>
              </a:spcBef>
              <a:spcAft>
                <a:spcPts val="2400"/>
              </a:spcAft>
              <a:buClrTx/>
              <a:buSzTx/>
              <a:buFont typeface="Arial" panose="020B0604020202020204" pitchFamily="34" charset="0"/>
              <a:buNone/>
              <a:tabLst/>
              <a:defRPr sz="1400">
                <a:solidFill>
                  <a:schemeClr val="bg1"/>
                </a:solidFill>
              </a:defRPr>
            </a:lvl1pPr>
            <a:lvl2pPr>
              <a:defRPr sz="8300"/>
            </a:lvl2pPr>
            <a:lvl3pPr>
              <a:defRPr sz="100"/>
            </a:lvl3pPr>
            <a:lvl4pPr>
              <a:defRPr sz="7000"/>
            </a:lvl4pPr>
            <a:lvl5pPr>
              <a:defRPr sz="1400"/>
            </a:lvl5pPr>
          </a:lstStyle>
          <a:p>
            <a:r>
              <a:rPr lang="en-AU" dirty="0"/>
              <a:t>Drag and drop image form a folder, or click on the placeholder and select ‘Insert \ Images’</a:t>
            </a:r>
          </a:p>
        </p:txBody>
      </p:sp>
      <p:sp>
        <p:nvSpPr>
          <p:cNvPr id="8" name="Text Placeholder 5">
            <a:extLst>
              <a:ext uri="{FF2B5EF4-FFF2-40B4-BE49-F238E27FC236}">
                <a16:creationId xmlns:a16="http://schemas.microsoft.com/office/drawing/2014/main" id="{604EF342-46D1-4FD4-9BAD-2095BFDED218}"/>
              </a:ext>
            </a:extLst>
          </p:cNvPr>
          <p:cNvSpPr>
            <a:spLocks noGrp="1" noChangeAspect="1"/>
          </p:cNvSpPr>
          <p:nvPr>
            <p:ph type="body" sz="quarter" idx="16" hasCustomPrompt="1"/>
          </p:nvPr>
        </p:nvSpPr>
        <p:spPr>
          <a:xfrm>
            <a:off x="3729598" y="2586599"/>
            <a:ext cx="1684800" cy="16848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lnSpc>
                <a:spcPct val="100000"/>
              </a:lnSpc>
              <a:spcBef>
                <a:spcPts val="0"/>
              </a:spcBef>
              <a:spcAft>
                <a:spcPts val="0"/>
              </a:spcAft>
              <a:defRPr sz="200">
                <a:solidFill>
                  <a:schemeClr val="bg1"/>
                </a:solidFill>
              </a:defRPr>
            </a:lvl1pPr>
            <a:lvl2pPr>
              <a:spcBef>
                <a:spcPts val="0"/>
              </a:spcBef>
              <a:defRPr sz="200">
                <a:solidFill>
                  <a:schemeClr val="bg1"/>
                </a:solidFill>
              </a:defRPr>
            </a:lvl2pPr>
            <a:lvl3pPr marL="0" indent="0">
              <a:spcBef>
                <a:spcPts val="0"/>
              </a:spcBef>
              <a:buNone/>
              <a:defRPr sz="200">
                <a:solidFill>
                  <a:schemeClr val="bg1"/>
                </a:solidFill>
              </a:defRPr>
            </a:lvl3pPr>
            <a:lvl4pPr marL="0" indent="0">
              <a:spcBef>
                <a:spcPts val="0"/>
              </a:spcBef>
              <a:buNone/>
              <a:defRPr sz="200">
                <a:solidFill>
                  <a:schemeClr val="bg1"/>
                </a:solidFill>
              </a:defRPr>
            </a:lvl4pPr>
            <a:lvl5pPr marL="0">
              <a:spcBef>
                <a:spcPts val="0"/>
              </a:spcBef>
              <a:defRPr sz="200">
                <a:solidFill>
                  <a:schemeClr val="bg1"/>
                </a:solidFill>
              </a:defRPr>
            </a:lvl5pPr>
            <a:lvl6pPr>
              <a:spcBef>
                <a:spcPts val="0"/>
              </a:spcBef>
              <a:defRPr sz="200">
                <a:solidFill>
                  <a:schemeClr val="bg1"/>
                </a:solidFill>
              </a:defRPr>
            </a:lvl6pPr>
            <a:lvl7pPr>
              <a:spcBef>
                <a:spcPts val="0"/>
              </a:spcBef>
              <a:defRPr sz="200">
                <a:solidFill>
                  <a:schemeClr val="bg1"/>
                </a:solidFill>
              </a:defRPr>
            </a:lvl7pPr>
            <a:lvl8pPr>
              <a:spcBef>
                <a:spcPts val="0"/>
              </a:spcBef>
              <a:defRPr sz="200">
                <a:solidFill>
                  <a:schemeClr val="bg1"/>
                </a:solidFill>
              </a:defRPr>
            </a:lvl8pPr>
            <a:lvl9pPr>
              <a:spcBef>
                <a:spcPts val="0"/>
              </a:spcBef>
              <a:defRPr sz="200">
                <a:solidFill>
                  <a:schemeClr val="bg1"/>
                </a:solidFill>
              </a:defRPr>
            </a:lvl9pPr>
          </a:lstStyle>
          <a:p>
            <a:pPr lvl="0"/>
            <a:r>
              <a:rPr lang="en-US" dirty="0"/>
              <a:t>   </a:t>
            </a:r>
            <a:endParaRPr lang="en-AU" dirty="0"/>
          </a:p>
        </p:txBody>
      </p:sp>
      <p:sp>
        <p:nvSpPr>
          <p:cNvPr id="9" name="Footer Placeholder 8">
            <a:extLst>
              <a:ext uri="{FF2B5EF4-FFF2-40B4-BE49-F238E27FC236}">
                <a16:creationId xmlns:a16="http://schemas.microsoft.com/office/drawing/2014/main" id="{B6BDA700-3D1B-49F1-9223-954502A2E2FB}"/>
              </a:ext>
            </a:extLst>
          </p:cNvPr>
          <p:cNvSpPr>
            <a:spLocks noGrp="1"/>
          </p:cNvSpPr>
          <p:nvPr>
            <p:ph type="ftr" sz="quarter" idx="15"/>
          </p:nvPr>
        </p:nvSpPr>
        <p:spPr/>
        <p:txBody>
          <a:bodyPr/>
          <a:lstStyle>
            <a:lvl1pPr>
              <a:defRPr>
                <a:solidFill>
                  <a:schemeClr val="bg1"/>
                </a:solidFill>
              </a:defRPr>
            </a:lvl1pPr>
          </a:lstStyle>
          <a:p>
            <a:r>
              <a:rPr lang="en-AU" dirty="0"/>
              <a:t>Deakin University CRICOS Provider Code: 00113B</a:t>
            </a:r>
            <a:endParaRPr lang="en-GB" dirty="0"/>
          </a:p>
        </p:txBody>
      </p:sp>
      <p:sp>
        <p:nvSpPr>
          <p:cNvPr id="11" name="Text Placeholder 5">
            <a:extLst>
              <a:ext uri="{FF2B5EF4-FFF2-40B4-BE49-F238E27FC236}">
                <a16:creationId xmlns:a16="http://schemas.microsoft.com/office/drawing/2014/main" id="{B36ACC5A-D2CF-40E7-8984-09E0560FD4B7}"/>
              </a:ext>
            </a:extLst>
          </p:cNvPr>
          <p:cNvSpPr>
            <a:spLocks noGrp="1"/>
          </p:cNvSpPr>
          <p:nvPr>
            <p:ph type="body" sz="quarter" idx="13" hasCustomPrompt="1"/>
          </p:nvPr>
        </p:nvSpPr>
        <p:spPr>
          <a:xfrm>
            <a:off x="438717" y="3213105"/>
            <a:ext cx="3433198" cy="1347315"/>
          </a:xfrm>
        </p:spPr>
        <p:txBody>
          <a:bodyPr/>
          <a:lstStyle>
            <a:lvl1pPr marL="0" marR="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sz="2500">
                <a:solidFill>
                  <a:schemeClr val="bg1"/>
                </a:solidFill>
              </a:defRPr>
            </a:lvl1pPr>
            <a:lvl2pPr>
              <a:spcBef>
                <a:spcPts val="0"/>
              </a:spcBef>
              <a:defRPr sz="2500">
                <a:solidFill>
                  <a:schemeClr val="bg1"/>
                </a:solidFill>
              </a:defRPr>
            </a:lvl2pPr>
            <a:lvl3pPr marL="0" indent="0">
              <a:spcBef>
                <a:spcPts val="0"/>
              </a:spcBef>
              <a:buNone/>
              <a:defRPr sz="2500">
                <a:solidFill>
                  <a:schemeClr val="bg1"/>
                </a:solidFill>
              </a:defRPr>
            </a:lvl3pPr>
            <a:lvl4pPr marL="0" indent="0">
              <a:spcBef>
                <a:spcPts val="0"/>
              </a:spcBef>
              <a:buNone/>
              <a:defRPr sz="2500">
                <a:solidFill>
                  <a:schemeClr val="bg1"/>
                </a:solidFill>
              </a:defRPr>
            </a:lvl4pPr>
            <a:lvl5pPr marL="0">
              <a:spcBef>
                <a:spcPts val="0"/>
              </a:spcBef>
              <a:defRPr sz="2500">
                <a:solidFill>
                  <a:schemeClr val="bg1"/>
                </a:solidFill>
              </a:defRPr>
            </a:lvl5pPr>
            <a:lvl6pPr>
              <a:spcBef>
                <a:spcPts val="0"/>
              </a:spcBef>
              <a:defRPr sz="2500">
                <a:solidFill>
                  <a:schemeClr val="bg1"/>
                </a:solidFill>
              </a:defRPr>
            </a:lvl6pPr>
            <a:lvl7pPr>
              <a:spcBef>
                <a:spcPts val="0"/>
              </a:spcBef>
              <a:defRPr sz="2500">
                <a:solidFill>
                  <a:schemeClr val="bg1"/>
                </a:solidFill>
              </a:defRPr>
            </a:lvl7pPr>
            <a:lvl8pPr>
              <a:spcBef>
                <a:spcPts val="0"/>
              </a:spcBef>
              <a:defRPr sz="2500">
                <a:solidFill>
                  <a:schemeClr val="bg1"/>
                </a:solidFill>
              </a:defRPr>
            </a:lvl8pPr>
            <a:lvl9pPr>
              <a:spcBef>
                <a:spcPts val="0"/>
              </a:spcBef>
              <a:defRPr sz="2500">
                <a:solidFill>
                  <a:schemeClr val="bg1"/>
                </a:solidFill>
              </a:defRPr>
            </a:lvl9pPr>
          </a:lstStyle>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subtitle</a:t>
            </a:r>
            <a:endParaRPr lang="en-GB" dirty="0"/>
          </a:p>
          <a:p>
            <a:pPr lvl="0"/>
            <a:r>
              <a:rPr lang="en-US" dirty="0"/>
              <a:t>Sub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endParaRPr lang="en-AU" dirty="0"/>
          </a:p>
        </p:txBody>
      </p:sp>
      <p:sp>
        <p:nvSpPr>
          <p:cNvPr id="27" name="Title 26">
            <a:extLst>
              <a:ext uri="{FF2B5EF4-FFF2-40B4-BE49-F238E27FC236}">
                <a16:creationId xmlns:a16="http://schemas.microsoft.com/office/drawing/2014/main" id="{ABBA3CDA-E776-40AE-B46D-45A45CC5D973}"/>
              </a:ext>
            </a:extLst>
          </p:cNvPr>
          <p:cNvSpPr>
            <a:spLocks noGrp="1"/>
          </p:cNvSpPr>
          <p:nvPr>
            <p:ph type="title" hasCustomPrompt="1"/>
          </p:nvPr>
        </p:nvSpPr>
        <p:spPr>
          <a:xfrm>
            <a:off x="438714" y="2222669"/>
            <a:ext cx="3433198" cy="959957"/>
          </a:xfrm>
        </p:spPr>
        <p:txBody>
          <a:bodyPr anchor="b"/>
          <a:lstStyle>
            <a:lvl1pPr>
              <a:defRPr sz="4500" b="0">
                <a:solidFill>
                  <a:schemeClr val="bg1"/>
                </a:solidFill>
              </a:defRPr>
            </a:lvl1pPr>
          </a:lstStyle>
          <a:p>
            <a:r>
              <a:rPr lang="en-US" dirty="0"/>
              <a:t>Click to add title</a:t>
            </a:r>
            <a:endParaRPr lang="en-AU" dirty="0"/>
          </a:p>
        </p:txBody>
      </p:sp>
      <p:sp>
        <p:nvSpPr>
          <p:cNvPr id="2" name="Date Placeholder 1">
            <a:extLst>
              <a:ext uri="{FF2B5EF4-FFF2-40B4-BE49-F238E27FC236}">
                <a16:creationId xmlns:a16="http://schemas.microsoft.com/office/drawing/2014/main" id="{E6641AF1-084C-445E-8E9D-FA69F1976593}"/>
              </a:ext>
            </a:extLst>
          </p:cNvPr>
          <p:cNvSpPr>
            <a:spLocks noGrp="1"/>
          </p:cNvSpPr>
          <p:nvPr>
            <p:ph type="dt" sz="half" idx="18"/>
          </p:nvPr>
        </p:nvSpPr>
        <p:spPr/>
        <p:txBody>
          <a:bodyPr/>
          <a:lstStyle>
            <a:lvl1pPr>
              <a:defRPr>
                <a:solidFill>
                  <a:schemeClr val="bg1"/>
                </a:solidFill>
              </a:defRPr>
            </a:lvl1pPr>
          </a:lstStyle>
          <a:p>
            <a:endParaRPr lang="en-GB" dirty="0"/>
          </a:p>
        </p:txBody>
      </p:sp>
      <p:sp>
        <p:nvSpPr>
          <p:cNvPr id="3" name="Slide Number Placeholder 2">
            <a:extLst>
              <a:ext uri="{FF2B5EF4-FFF2-40B4-BE49-F238E27FC236}">
                <a16:creationId xmlns:a16="http://schemas.microsoft.com/office/drawing/2014/main" id="{22D7C5C3-B30D-4CE3-934E-4479109085E3}"/>
              </a:ext>
            </a:extLst>
          </p:cNvPr>
          <p:cNvSpPr>
            <a:spLocks noGrp="1"/>
          </p:cNvSpPr>
          <p:nvPr>
            <p:ph type="sldNum" sz="quarter" idx="19"/>
          </p:nvPr>
        </p:nvSpPr>
        <p:spPr/>
        <p:txBody>
          <a:bodyPr/>
          <a:lstStyle>
            <a:lvl1pPr>
              <a:defRPr>
                <a:solidFill>
                  <a:schemeClr val="bg1"/>
                </a:solidFill>
              </a:defRPr>
            </a:lvl1p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4059296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Slide 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C57DA6F-A204-4940-B919-67CA81BB5E70}"/>
              </a:ext>
            </a:extLst>
          </p:cNvPr>
          <p:cNvSpPr>
            <a:spLocks noGrp="1"/>
          </p:cNvSpPr>
          <p:nvPr>
            <p:ph type="pic" sz="quarter" idx="17" hasCustomPrompt="1"/>
          </p:nvPr>
        </p:nvSpPr>
        <p:spPr>
          <a:xfrm>
            <a:off x="0" y="0"/>
            <a:ext cx="9144000" cy="6858000"/>
          </a:xfrm>
          <a:solidFill>
            <a:schemeClr val="bg1">
              <a:lumMod val="75000"/>
            </a:schemeClr>
          </a:solidFill>
        </p:spPr>
        <p:txBody>
          <a:bodyPr lIns="144000" tIns="144000"/>
          <a:lstStyle>
            <a:lvl1pPr>
              <a:defRPr sz="1400">
                <a:solidFill>
                  <a:schemeClr val="bg1"/>
                </a:solidFill>
              </a:defRPr>
            </a:lvl1pPr>
          </a:lstStyle>
          <a:p>
            <a:r>
              <a:rPr lang="en-AU" sz="1400" dirty="0"/>
              <a:t>Click Icon to Add Image</a:t>
            </a:r>
            <a:endParaRPr lang="en-AU" dirty="0"/>
          </a:p>
        </p:txBody>
      </p:sp>
      <p:sp>
        <p:nvSpPr>
          <p:cNvPr id="7" name="Text Placeholder 5">
            <a:extLst>
              <a:ext uri="{FF2B5EF4-FFF2-40B4-BE49-F238E27FC236}">
                <a16:creationId xmlns:a16="http://schemas.microsoft.com/office/drawing/2014/main" id="{CC306DCC-F9C8-4A82-AE11-F835D5078FE3}"/>
              </a:ext>
            </a:extLst>
          </p:cNvPr>
          <p:cNvSpPr>
            <a:spLocks noGrp="1" noChangeAspect="1"/>
          </p:cNvSpPr>
          <p:nvPr>
            <p:ph type="body" sz="quarter" idx="18" hasCustomPrompt="1"/>
          </p:nvPr>
        </p:nvSpPr>
        <p:spPr>
          <a:xfrm>
            <a:off x="7931127" y="5594831"/>
            <a:ext cx="1062000" cy="1062000"/>
          </a:xfrm>
          <a:blipFill dpi="0" rotWithShape="1">
            <a:blip r:embed="rId2">
              <a:extLst>
                <a:ext uri="{28A0092B-C50C-407E-A947-70E740481C1C}">
                  <a14:useLocalDpi xmlns:a14="http://schemas.microsoft.com/office/drawing/2010/main" val="0"/>
                </a:ext>
              </a:extLst>
            </a:blip>
            <a:srcRect/>
            <a:stretch>
              <a:fillRect/>
            </a:stretch>
          </a:blipFill>
        </p:spPr>
        <p:txBody>
          <a:bodyPr/>
          <a:lstStyle>
            <a:lvl1pPr>
              <a:lnSpc>
                <a:spcPct val="100000"/>
              </a:lnSpc>
              <a:spcBef>
                <a:spcPts val="0"/>
              </a:spcBef>
              <a:spcAft>
                <a:spcPts val="0"/>
              </a:spcAft>
              <a:defRPr sz="200">
                <a:solidFill>
                  <a:schemeClr val="bg1"/>
                </a:solidFill>
              </a:defRPr>
            </a:lvl1pPr>
            <a:lvl2pPr>
              <a:spcBef>
                <a:spcPts val="0"/>
              </a:spcBef>
              <a:defRPr sz="200">
                <a:solidFill>
                  <a:schemeClr val="bg1"/>
                </a:solidFill>
              </a:defRPr>
            </a:lvl2pPr>
            <a:lvl3pPr marL="0" indent="0">
              <a:spcBef>
                <a:spcPts val="0"/>
              </a:spcBef>
              <a:buNone/>
              <a:defRPr sz="200">
                <a:solidFill>
                  <a:schemeClr val="bg1"/>
                </a:solidFill>
              </a:defRPr>
            </a:lvl3pPr>
            <a:lvl4pPr marL="0" indent="0">
              <a:spcBef>
                <a:spcPts val="0"/>
              </a:spcBef>
              <a:buNone/>
              <a:defRPr sz="200">
                <a:solidFill>
                  <a:schemeClr val="bg1"/>
                </a:solidFill>
              </a:defRPr>
            </a:lvl4pPr>
            <a:lvl5pPr marL="0">
              <a:spcBef>
                <a:spcPts val="0"/>
              </a:spcBef>
              <a:defRPr sz="200">
                <a:solidFill>
                  <a:schemeClr val="bg1"/>
                </a:solidFill>
              </a:defRPr>
            </a:lvl5pPr>
            <a:lvl6pPr>
              <a:spcBef>
                <a:spcPts val="0"/>
              </a:spcBef>
              <a:defRPr sz="200">
                <a:solidFill>
                  <a:schemeClr val="bg1"/>
                </a:solidFill>
              </a:defRPr>
            </a:lvl6pPr>
            <a:lvl7pPr>
              <a:spcBef>
                <a:spcPts val="0"/>
              </a:spcBef>
              <a:defRPr sz="200">
                <a:solidFill>
                  <a:schemeClr val="bg1"/>
                </a:solidFill>
              </a:defRPr>
            </a:lvl7pPr>
            <a:lvl8pPr>
              <a:spcBef>
                <a:spcPts val="0"/>
              </a:spcBef>
              <a:defRPr sz="200">
                <a:solidFill>
                  <a:schemeClr val="bg1"/>
                </a:solidFill>
              </a:defRPr>
            </a:lvl8pPr>
            <a:lvl9pPr>
              <a:spcBef>
                <a:spcPts val="0"/>
              </a:spcBef>
              <a:defRPr sz="200">
                <a:solidFill>
                  <a:schemeClr val="bg1"/>
                </a:solidFill>
              </a:defRPr>
            </a:lvl9pPr>
          </a:lstStyle>
          <a:p>
            <a:pPr lvl="0"/>
            <a:r>
              <a:rPr lang="en-US" dirty="0"/>
              <a:t>   </a:t>
            </a:r>
            <a:endParaRPr lang="en-AU" dirty="0"/>
          </a:p>
        </p:txBody>
      </p:sp>
      <p:sp>
        <p:nvSpPr>
          <p:cNvPr id="9" name="Footer Placeholder 8">
            <a:extLst>
              <a:ext uri="{FF2B5EF4-FFF2-40B4-BE49-F238E27FC236}">
                <a16:creationId xmlns:a16="http://schemas.microsoft.com/office/drawing/2014/main" id="{B6BDA700-3D1B-49F1-9223-954502A2E2FB}"/>
              </a:ext>
            </a:extLst>
          </p:cNvPr>
          <p:cNvSpPr>
            <a:spLocks noGrp="1"/>
          </p:cNvSpPr>
          <p:nvPr>
            <p:ph type="ftr" sz="quarter" idx="15"/>
          </p:nvPr>
        </p:nvSpPr>
        <p:spPr/>
        <p:txBody>
          <a:bodyPr/>
          <a:lstStyle>
            <a:lvl1pPr>
              <a:defRPr>
                <a:solidFill>
                  <a:schemeClr val="tx1"/>
                </a:solidFill>
              </a:defRPr>
            </a:lvl1pPr>
          </a:lstStyle>
          <a:p>
            <a:r>
              <a:rPr lang="en-AU" dirty="0"/>
              <a:t>Deakin University CRICOS Provider Code: 00113B</a:t>
            </a:r>
            <a:endParaRPr lang="en-GB" dirty="0"/>
          </a:p>
        </p:txBody>
      </p:sp>
      <p:sp>
        <p:nvSpPr>
          <p:cNvPr id="11" name="Text Placeholder 5">
            <a:extLst>
              <a:ext uri="{FF2B5EF4-FFF2-40B4-BE49-F238E27FC236}">
                <a16:creationId xmlns:a16="http://schemas.microsoft.com/office/drawing/2014/main" id="{B36ACC5A-D2CF-40E7-8984-09E0560FD4B7}"/>
              </a:ext>
            </a:extLst>
          </p:cNvPr>
          <p:cNvSpPr>
            <a:spLocks noGrp="1"/>
          </p:cNvSpPr>
          <p:nvPr>
            <p:ph type="body" sz="quarter" idx="13" hasCustomPrompt="1"/>
          </p:nvPr>
        </p:nvSpPr>
        <p:spPr>
          <a:xfrm>
            <a:off x="438717" y="3213105"/>
            <a:ext cx="3433198" cy="1347315"/>
          </a:xfrm>
        </p:spPr>
        <p:txBody>
          <a:bodyPr/>
          <a:lstStyle>
            <a:lvl1pPr marL="0" marR="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sz="2500">
                <a:solidFill>
                  <a:schemeClr val="bg1"/>
                </a:solidFill>
              </a:defRPr>
            </a:lvl1pPr>
            <a:lvl2pPr marL="223189" indent="-179992">
              <a:spcBef>
                <a:spcPts val="0"/>
              </a:spcBef>
              <a:buSzPct val="75000"/>
              <a:buFont typeface="Calibri" panose="020F0502020204030204" pitchFamily="34" charset="0"/>
              <a:buChar char="●"/>
              <a:defRPr sz="1800">
                <a:solidFill>
                  <a:schemeClr val="bg1"/>
                </a:solidFill>
              </a:defRPr>
            </a:lvl2pPr>
            <a:lvl3pPr marL="223189" indent="-179992">
              <a:spcBef>
                <a:spcPts val="0"/>
              </a:spcBef>
              <a:buSzPct val="75000"/>
              <a:buFont typeface="Calibri" panose="020F0502020204030204" pitchFamily="34" charset="0"/>
              <a:buChar char="●"/>
              <a:defRPr sz="1800">
                <a:solidFill>
                  <a:schemeClr val="bg1"/>
                </a:solidFill>
              </a:defRPr>
            </a:lvl3pPr>
            <a:lvl4pPr marL="223189" indent="-179992">
              <a:spcBef>
                <a:spcPts val="0"/>
              </a:spcBef>
              <a:buSzPct val="75000"/>
              <a:buFont typeface="Calibri" panose="020F0502020204030204" pitchFamily="34" charset="0"/>
              <a:buChar char="●"/>
              <a:defRPr sz="1800">
                <a:solidFill>
                  <a:schemeClr val="bg1"/>
                </a:solidFill>
              </a:defRPr>
            </a:lvl4pPr>
            <a:lvl5pPr marL="223189" indent="-179992">
              <a:spcBef>
                <a:spcPts val="0"/>
              </a:spcBef>
              <a:buSzPct val="75000"/>
              <a:buFont typeface="Calibri" panose="020F0502020204030204" pitchFamily="34" charset="0"/>
              <a:buChar char="●"/>
              <a:defRPr sz="1800">
                <a:solidFill>
                  <a:schemeClr val="bg1"/>
                </a:solidFill>
              </a:defRPr>
            </a:lvl5pPr>
            <a:lvl6pPr marL="223189" indent="-179992">
              <a:spcBef>
                <a:spcPts val="0"/>
              </a:spcBef>
              <a:buSzPct val="75000"/>
              <a:buFont typeface="Calibri" panose="020F0502020204030204" pitchFamily="34" charset="0"/>
              <a:buChar char="●"/>
              <a:defRPr sz="1800">
                <a:solidFill>
                  <a:schemeClr val="bg1"/>
                </a:solidFill>
              </a:defRPr>
            </a:lvl6pPr>
            <a:lvl7pPr marL="223189" indent="-179992">
              <a:spcBef>
                <a:spcPts val="0"/>
              </a:spcBef>
              <a:buSzPct val="75000"/>
              <a:buFont typeface="Calibri" panose="020F0502020204030204" pitchFamily="34" charset="0"/>
              <a:buChar char="●"/>
              <a:defRPr sz="1800">
                <a:solidFill>
                  <a:schemeClr val="bg1"/>
                </a:solidFill>
              </a:defRPr>
            </a:lvl7pPr>
            <a:lvl8pPr marL="223189" indent="-179992">
              <a:spcBef>
                <a:spcPts val="0"/>
              </a:spcBef>
              <a:buSzPct val="75000"/>
              <a:buFont typeface="Calibri" panose="020F0502020204030204" pitchFamily="34" charset="0"/>
              <a:buChar char="●"/>
              <a:defRPr sz="1800">
                <a:solidFill>
                  <a:schemeClr val="bg1"/>
                </a:solidFill>
              </a:defRPr>
            </a:lvl8pPr>
            <a:lvl9pPr marL="223189" indent="-179992">
              <a:spcBef>
                <a:spcPts val="0"/>
              </a:spcBef>
              <a:buSzPct val="75000"/>
              <a:buFont typeface="Calibri" panose="020F0502020204030204" pitchFamily="34" charset="0"/>
              <a:buChar char="●"/>
              <a:defRPr sz="1800">
                <a:solidFill>
                  <a:schemeClr val="bg1"/>
                </a:solidFill>
              </a:defRPr>
            </a:lvl9pPr>
          </a:lstStyle>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subtitle</a:t>
            </a:r>
            <a:endParaRPr lang="en-GB" dirty="0"/>
          </a:p>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endParaRPr lang="en-AU" dirty="0"/>
          </a:p>
        </p:txBody>
      </p:sp>
      <p:sp>
        <p:nvSpPr>
          <p:cNvPr id="27" name="Title 26">
            <a:extLst>
              <a:ext uri="{FF2B5EF4-FFF2-40B4-BE49-F238E27FC236}">
                <a16:creationId xmlns:a16="http://schemas.microsoft.com/office/drawing/2014/main" id="{ABBA3CDA-E776-40AE-B46D-45A45CC5D973}"/>
              </a:ext>
            </a:extLst>
          </p:cNvPr>
          <p:cNvSpPr>
            <a:spLocks noGrp="1"/>
          </p:cNvSpPr>
          <p:nvPr>
            <p:ph type="title" hasCustomPrompt="1"/>
          </p:nvPr>
        </p:nvSpPr>
        <p:spPr>
          <a:xfrm>
            <a:off x="438714" y="2222669"/>
            <a:ext cx="3433198" cy="959957"/>
          </a:xfrm>
        </p:spPr>
        <p:txBody>
          <a:bodyPr anchor="b"/>
          <a:lstStyle>
            <a:lvl1pPr>
              <a:defRPr sz="4500" b="0">
                <a:solidFill>
                  <a:schemeClr val="bg1"/>
                </a:solidFill>
              </a:defRPr>
            </a:lvl1pPr>
          </a:lstStyle>
          <a:p>
            <a:r>
              <a:rPr lang="en-US" dirty="0"/>
              <a:t>Click to add title</a:t>
            </a:r>
            <a:endParaRPr lang="en-AU" dirty="0"/>
          </a:p>
        </p:txBody>
      </p:sp>
      <p:sp>
        <p:nvSpPr>
          <p:cNvPr id="2" name="Date Placeholder 1">
            <a:extLst>
              <a:ext uri="{FF2B5EF4-FFF2-40B4-BE49-F238E27FC236}">
                <a16:creationId xmlns:a16="http://schemas.microsoft.com/office/drawing/2014/main" id="{F73DF424-14C4-474C-B91F-944AF99CBAF5}"/>
              </a:ext>
            </a:extLst>
          </p:cNvPr>
          <p:cNvSpPr>
            <a:spLocks noGrp="1"/>
          </p:cNvSpPr>
          <p:nvPr>
            <p:ph type="dt" sz="half" idx="19"/>
          </p:nvPr>
        </p:nvSpPr>
        <p:spPr/>
        <p:txBody>
          <a:bodyPr/>
          <a:lstStyle/>
          <a:p>
            <a:endParaRPr lang="en-GB" dirty="0"/>
          </a:p>
        </p:txBody>
      </p:sp>
      <p:sp>
        <p:nvSpPr>
          <p:cNvPr id="3" name="Slide Number Placeholder 2">
            <a:extLst>
              <a:ext uri="{FF2B5EF4-FFF2-40B4-BE49-F238E27FC236}">
                <a16:creationId xmlns:a16="http://schemas.microsoft.com/office/drawing/2014/main" id="{ADCE6EF1-DD36-4BC6-B062-1A817ACBC718}"/>
              </a:ext>
            </a:extLst>
          </p:cNvPr>
          <p:cNvSpPr>
            <a:spLocks noGrp="1"/>
          </p:cNvSpPr>
          <p:nvPr>
            <p:ph type="sldNum" sz="quarter" idx="20"/>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927196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A">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6" name="Content Placeholder 5">
            <a:extLst>
              <a:ext uri="{FF2B5EF4-FFF2-40B4-BE49-F238E27FC236}">
                <a16:creationId xmlns:a16="http://schemas.microsoft.com/office/drawing/2014/main" id="{BA9360C9-D6E6-46AC-8EF9-EEF25F267E14}"/>
              </a:ext>
            </a:extLst>
          </p:cNvPr>
          <p:cNvSpPr>
            <a:spLocks noGrp="1"/>
          </p:cNvSpPr>
          <p:nvPr>
            <p:ph sz="quarter" idx="12" hasCustomPrompt="1"/>
          </p:nvPr>
        </p:nvSpPr>
        <p:spPr>
          <a:xfrm>
            <a:off x="367906" y="1758950"/>
            <a:ext cx="7645343" cy="3974666"/>
          </a:xfrm>
        </p:spPr>
        <p:txBody>
          <a:bodyPr/>
          <a:lstStyle>
            <a:lvl1pPr marL="0" marR="0" indent="0" algn="l" defTabSz="914354" rtl="0" eaLnBrk="1" fontAlgn="auto" latinLnBrk="0" hangingPunct="1">
              <a:lnSpc>
                <a:spcPct val="90000"/>
              </a:lnSpc>
              <a:spcBef>
                <a:spcPts val="1000"/>
              </a:spcBef>
              <a:spcAft>
                <a:spcPts val="2400"/>
              </a:spcAft>
              <a:buClrTx/>
              <a:buSzTx/>
              <a:buFont typeface="Arial" panose="020B0604020202020204" pitchFamily="34" charset="0"/>
              <a:buNone/>
              <a:tabLst/>
              <a:defRPr/>
            </a:lvl1pPr>
          </a:lstStyle>
          <a:p>
            <a:pPr marL="0" marR="0" lvl="0" indent="0" algn="l" defTabSz="914354" rtl="0" eaLnBrk="1" fontAlgn="auto" latinLnBrk="0" hangingPunct="1">
              <a:lnSpc>
                <a:spcPct val="90000"/>
              </a:lnSpc>
              <a:spcBef>
                <a:spcPts val="1000"/>
              </a:spcBef>
              <a:spcAft>
                <a:spcPts val="2400"/>
              </a:spcAft>
              <a:buClrTx/>
              <a:buSzTx/>
              <a:buFont typeface="Arial" panose="020B0604020202020204" pitchFamily="34" charset="0"/>
              <a:buNone/>
              <a:tabLst/>
              <a:defRPr/>
            </a:pPr>
            <a:r>
              <a:rPr lang="en-US" dirty="0"/>
              <a:t>Click on the relevant icon at the </a:t>
            </a:r>
            <a:r>
              <a:rPr lang="en-US" dirty="0" err="1"/>
              <a:t>centre</a:t>
            </a:r>
            <a:r>
              <a:rPr lang="en-US" dirty="0"/>
              <a:t> of the placeholder to add: Text / Table / Chart / SmartArt / Image / Media. There are five type styles in the template, available as List Levels. Press the Increase / Decrease button in the paragraph section of the home ribbon to move through the styles</a:t>
            </a:r>
          </a:p>
          <a:p>
            <a:pPr lvl="0"/>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C0C34F9D-985D-47D4-8E82-C5A22E543368}"/>
              </a:ext>
            </a:extLst>
          </p:cNvPr>
          <p:cNvSpPr>
            <a:spLocks noGrp="1"/>
          </p:cNvSpPr>
          <p:nvPr>
            <p:ph type="dt" sz="half" idx="13"/>
          </p:nvPr>
        </p:nvSpPr>
        <p:spPr/>
        <p:txBody>
          <a:bodyPr/>
          <a:lstStyle/>
          <a:p>
            <a:endParaRPr lang="en-GB" dirty="0"/>
          </a:p>
        </p:txBody>
      </p:sp>
      <p:sp>
        <p:nvSpPr>
          <p:cNvPr id="4" name="Slide Number Placeholder 3">
            <a:extLst>
              <a:ext uri="{FF2B5EF4-FFF2-40B4-BE49-F238E27FC236}">
                <a16:creationId xmlns:a16="http://schemas.microsoft.com/office/drawing/2014/main" id="{2400626B-CE57-48DF-B5D9-691B40DB4526}"/>
              </a:ext>
            </a:extLst>
          </p:cNvPr>
          <p:cNvSpPr>
            <a:spLocks noGrp="1"/>
          </p:cNvSpPr>
          <p:nvPr>
            <p:ph type="sldNum" sz="quarter" idx="14"/>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1890854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B">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AU" dirty="0"/>
              <a:t>Deakin University CRICOS Provider Code: 00113B</a:t>
            </a:r>
            <a:endParaRPr lang="en-GB" dirty="0"/>
          </a:p>
        </p:txBody>
      </p:sp>
      <p:sp>
        <p:nvSpPr>
          <p:cNvPr id="6" name="Content Placeholder 5">
            <a:extLst>
              <a:ext uri="{FF2B5EF4-FFF2-40B4-BE49-F238E27FC236}">
                <a16:creationId xmlns:a16="http://schemas.microsoft.com/office/drawing/2014/main" id="{1728D9B9-3392-4769-8DFF-BE6FA168AE0E}"/>
              </a:ext>
            </a:extLst>
          </p:cNvPr>
          <p:cNvSpPr>
            <a:spLocks noGrp="1"/>
          </p:cNvSpPr>
          <p:nvPr>
            <p:ph sz="quarter" idx="12" hasCustomPrompt="1"/>
          </p:nvPr>
        </p:nvSpPr>
        <p:spPr>
          <a:xfrm>
            <a:off x="367906" y="1758950"/>
            <a:ext cx="7645343" cy="3974666"/>
          </a:xfrm>
        </p:spPr>
        <p:txBody>
          <a:bodyPr/>
          <a:lstStyle>
            <a:lvl1pPr marL="0" marR="0" indent="0" algn="l" defTabSz="914354" rtl="0" eaLnBrk="1" fontAlgn="auto" latinLnBrk="0" hangingPunct="1">
              <a:lnSpc>
                <a:spcPct val="90000"/>
              </a:lnSpc>
              <a:spcBef>
                <a:spcPts val="1000"/>
              </a:spcBef>
              <a:spcAft>
                <a:spcPts val="2400"/>
              </a:spcAft>
              <a:buClrTx/>
              <a:buSzTx/>
              <a:buFont typeface="Arial" panose="020B0604020202020204" pitchFamily="34" charset="0"/>
              <a:buNone/>
              <a:tabLst/>
              <a:defRPr/>
            </a:lvl1pPr>
          </a:lstStyle>
          <a:p>
            <a:pPr marL="0" marR="0" lvl="0" indent="0" algn="l" defTabSz="914354" rtl="0" eaLnBrk="1" fontAlgn="auto" latinLnBrk="0" hangingPunct="1">
              <a:lnSpc>
                <a:spcPct val="90000"/>
              </a:lnSpc>
              <a:spcBef>
                <a:spcPts val="1000"/>
              </a:spcBef>
              <a:spcAft>
                <a:spcPts val="2400"/>
              </a:spcAft>
              <a:buClrTx/>
              <a:buSzTx/>
              <a:buFont typeface="Arial" panose="020B0604020202020204" pitchFamily="34" charset="0"/>
              <a:buNone/>
              <a:tabLst/>
              <a:defRPr/>
            </a:pPr>
            <a:r>
              <a:rPr lang="en-US" dirty="0"/>
              <a:t>Click on the relevant icon at the </a:t>
            </a:r>
            <a:r>
              <a:rPr lang="en-US" dirty="0" err="1"/>
              <a:t>centre</a:t>
            </a:r>
            <a:r>
              <a:rPr lang="en-US" dirty="0"/>
              <a:t> of the placeholder to add: Text / Table / Chart / SmartArt / Image / Media. There are five type styles in the template, available as List Levels. Press the Increase / Decrease button in the paragraph section of the home ribbon to move through the styles</a:t>
            </a:r>
          </a:p>
          <a:p>
            <a:pPr lvl="0"/>
            <a:endParaRPr lang="en-US" dirty="0"/>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p:txBody>
          <a:bodyPr/>
          <a:lstStyle>
            <a:lvl1pPr>
              <a:defRPr/>
            </a:lvl1pPr>
          </a:lstStyle>
          <a:p>
            <a:r>
              <a:rPr lang="en-US" dirty="0"/>
              <a:t>Click to add title</a:t>
            </a:r>
            <a:endParaRPr lang="en-GB" dirty="0"/>
          </a:p>
        </p:txBody>
      </p:sp>
      <p:sp>
        <p:nvSpPr>
          <p:cNvPr id="3" name="Date Placeholder 2">
            <a:extLst>
              <a:ext uri="{FF2B5EF4-FFF2-40B4-BE49-F238E27FC236}">
                <a16:creationId xmlns:a16="http://schemas.microsoft.com/office/drawing/2014/main" id="{BE115890-FB44-4E2B-8F6F-CEE4A4009341}"/>
              </a:ext>
            </a:extLst>
          </p:cNvPr>
          <p:cNvSpPr>
            <a:spLocks noGrp="1"/>
          </p:cNvSpPr>
          <p:nvPr>
            <p:ph type="dt" sz="half" idx="13"/>
          </p:nvPr>
        </p:nvSpPr>
        <p:spPr/>
        <p:txBody>
          <a:bodyPr/>
          <a:lstStyle/>
          <a:p>
            <a:endParaRPr lang="en-GB" dirty="0"/>
          </a:p>
        </p:txBody>
      </p:sp>
      <p:sp>
        <p:nvSpPr>
          <p:cNvPr id="4" name="Slide Number Placeholder 3">
            <a:extLst>
              <a:ext uri="{FF2B5EF4-FFF2-40B4-BE49-F238E27FC236}">
                <a16:creationId xmlns:a16="http://schemas.microsoft.com/office/drawing/2014/main" id="{F32599E1-D183-469D-A3BE-D0CACF2773CE}"/>
              </a:ext>
            </a:extLst>
          </p:cNvPr>
          <p:cNvSpPr>
            <a:spLocks noGrp="1"/>
          </p:cNvSpPr>
          <p:nvPr>
            <p:ph type="sldNum" sz="quarter" idx="14"/>
          </p:nvPr>
        </p:nvSpPr>
        <p:spPr/>
        <p:txBody>
          <a:bodyPr/>
          <a:lstStyle/>
          <a:p>
            <a:fld id="{F5AEA0E0-5CC6-4BD0-905C-A0021E419432}" type="slidenum">
              <a:rPr lang="en-GB" smtClean="0"/>
              <a:pPr/>
              <a:t>‹#›</a:t>
            </a:fld>
            <a:endParaRPr lang="en-GB" dirty="0"/>
          </a:p>
        </p:txBody>
      </p:sp>
    </p:spTree>
    <p:extLst>
      <p:ext uri="{BB962C8B-B14F-4D97-AF65-F5344CB8AC3E}">
        <p14:creationId xmlns:p14="http://schemas.microsoft.com/office/powerpoint/2010/main" val="3630014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Text Placeholder 5">
            <a:extLst>
              <a:ext uri="{FF2B5EF4-FFF2-40B4-BE49-F238E27FC236}">
                <a16:creationId xmlns:a16="http://schemas.microsoft.com/office/drawing/2014/main" id="{DB0D6AE9-CB0C-44B4-B802-9FA97182A736}"/>
              </a:ext>
            </a:extLst>
          </p:cNvPr>
          <p:cNvSpPr txBox="1">
            <a:spLocks noChangeAspect="1"/>
          </p:cNvSpPr>
          <p:nvPr userDrawn="1"/>
        </p:nvSpPr>
        <p:spPr>
          <a:xfrm>
            <a:off x="7931127" y="168122"/>
            <a:ext cx="1062000" cy="1062000"/>
          </a:xfrm>
          <a:prstGeom prst="rect">
            <a:avLst/>
          </a:prstGeom>
          <a:blipFill dpi="0" rotWithShape="1">
            <a:blip r:embed="rId27">
              <a:extLst>
                <a:ext uri="{28A0092B-C50C-407E-A947-70E740481C1C}">
                  <a14:useLocalDpi xmlns:a14="http://schemas.microsoft.com/office/drawing/2010/main" val="0"/>
                </a:ext>
              </a:extLst>
            </a:blip>
            <a:srcRect/>
            <a:stretch>
              <a:fillRect/>
            </a:stretch>
          </a:blipFill>
        </p:spPr>
        <p:txBody>
          <a:bodyPr/>
          <a:lstStyle>
            <a:lvl1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1pPr>
            <a:lvl2pPr marL="0" indent="0" algn="l" defTabSz="914354" rtl="0" eaLnBrk="1" latinLnBrk="0" hangingPunct="1">
              <a:lnSpc>
                <a:spcPct val="100000"/>
              </a:lnSpc>
              <a:spcBef>
                <a:spcPts val="0"/>
              </a:spcBef>
              <a:spcAft>
                <a:spcPts val="0"/>
              </a:spcAft>
              <a:buFont typeface="Arial" panose="020B0604020202020204" pitchFamily="34" charset="0"/>
              <a:buNone/>
              <a:defRPr sz="200" kern="1200">
                <a:solidFill>
                  <a:schemeClr val="bg1"/>
                </a:solidFill>
                <a:latin typeface="+mn-lt"/>
                <a:ea typeface="+mn-ea"/>
                <a:cs typeface="+mn-cs"/>
              </a:defRPr>
            </a:lvl2pPr>
            <a:lvl3pPr marL="0" indent="0" algn="l" defTabSz="914354" rtl="0" eaLnBrk="1" latinLnBrk="0" hangingPunct="1">
              <a:lnSpc>
                <a:spcPct val="100000"/>
              </a:lnSpc>
              <a:spcBef>
                <a:spcPts val="0"/>
              </a:spcBef>
              <a:buSzPct val="110000"/>
              <a:buFont typeface="Arial" panose="020B0604020202020204" pitchFamily="34" charset="0"/>
              <a:buNone/>
              <a:defRPr sz="200" kern="1200">
                <a:solidFill>
                  <a:schemeClr val="bg1"/>
                </a:solidFill>
                <a:latin typeface="+mn-lt"/>
                <a:ea typeface="+mn-ea"/>
                <a:cs typeface="+mn-cs"/>
              </a:defRPr>
            </a:lvl3pPr>
            <a:lvl4pPr marL="0" indent="0" algn="l" defTabSz="914354" rtl="0" eaLnBrk="1" latinLnBrk="0" hangingPunct="1">
              <a:lnSpc>
                <a:spcPct val="100000"/>
              </a:lnSpc>
              <a:spcBef>
                <a:spcPts val="0"/>
              </a:spcBef>
              <a:buFont typeface="Calibri" panose="020F0502020204030204" pitchFamily="34" charset="0"/>
              <a:buNone/>
              <a:defRPr sz="200" kern="1200">
                <a:solidFill>
                  <a:schemeClr val="bg1"/>
                </a:solidFill>
                <a:latin typeface="+mn-lt"/>
                <a:ea typeface="+mn-ea"/>
                <a:cs typeface="+mn-cs"/>
              </a:defRPr>
            </a:lvl4pPr>
            <a:lvl5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5pPr>
            <a:lvl6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6pPr>
            <a:lvl7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7pPr>
            <a:lvl8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8pPr>
            <a:lvl9pPr marL="0" indent="0" algn="l" defTabSz="914354" rtl="0" eaLnBrk="1" latinLnBrk="0" hangingPunct="1">
              <a:lnSpc>
                <a:spcPct val="100000"/>
              </a:lnSpc>
              <a:spcBef>
                <a:spcPts val="0"/>
              </a:spcBef>
              <a:buFont typeface="Arial" panose="020B0604020202020204" pitchFamily="34" charset="0"/>
              <a:buNone/>
              <a:defRPr sz="200" kern="1200">
                <a:solidFill>
                  <a:schemeClr val="bg1"/>
                </a:solidFill>
                <a:latin typeface="+mn-lt"/>
                <a:ea typeface="+mn-ea"/>
                <a:cs typeface="+mn-cs"/>
              </a:defRPr>
            </a:lvl9pPr>
          </a:lstStyle>
          <a:p>
            <a:r>
              <a:rPr lang="en-US" dirty="0"/>
              <a:t>   </a:t>
            </a:r>
            <a:endParaRPr lang="en-AU" dirty="0"/>
          </a:p>
        </p:txBody>
      </p:sp>
      <p:sp>
        <p:nvSpPr>
          <p:cNvPr id="11" name="Freeform: Shape 10">
            <a:extLst>
              <a:ext uri="{FF2B5EF4-FFF2-40B4-BE49-F238E27FC236}">
                <a16:creationId xmlns:a16="http://schemas.microsoft.com/office/drawing/2014/main" id="{1E083FAC-BDAC-4A4C-8181-26736D8B24A1}"/>
              </a:ext>
            </a:extLst>
          </p:cNvPr>
          <p:cNvSpPr/>
          <p:nvPr userDrawn="1"/>
        </p:nvSpPr>
        <p:spPr>
          <a:xfrm>
            <a:off x="0" y="0"/>
            <a:ext cx="6576984" cy="1230122"/>
          </a:xfrm>
          <a:custGeom>
            <a:avLst/>
            <a:gdLst>
              <a:gd name="connsiteX0" fmla="*/ 0 w 6576984"/>
              <a:gd name="connsiteY0" fmla="*/ 0 h 1230122"/>
              <a:gd name="connsiteX1" fmla="*/ 6576948 w 6576984"/>
              <a:gd name="connsiteY1" fmla="*/ 0 h 1230122"/>
              <a:gd name="connsiteX2" fmla="*/ 6576984 w 6576984"/>
              <a:gd name="connsiteY2" fmla="*/ 722 h 1230122"/>
              <a:gd name="connsiteX3" fmla="*/ 5368046 w 6576984"/>
              <a:gd name="connsiteY3" fmla="*/ 1230122 h 1230122"/>
              <a:gd name="connsiteX4" fmla="*/ 1541037 w 6576984"/>
              <a:gd name="connsiteY4" fmla="*/ 1230122 h 1230122"/>
              <a:gd name="connsiteX5" fmla="*/ 271371 w 6576984"/>
              <a:gd name="connsiteY5" fmla="*/ 1230122 h 1230122"/>
              <a:gd name="connsiteX6" fmla="*/ 0 w 6576984"/>
              <a:gd name="connsiteY6" fmla="*/ 1230122 h 1230122"/>
              <a:gd name="connsiteX7" fmla="*/ 0 w 6576984"/>
              <a:gd name="connsiteY7" fmla="*/ 0 h 12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76984" h="1230122">
                <a:moveTo>
                  <a:pt x="0" y="0"/>
                </a:moveTo>
                <a:lnTo>
                  <a:pt x="6576948" y="0"/>
                </a:lnTo>
                <a:lnTo>
                  <a:pt x="6576984" y="722"/>
                </a:lnTo>
                <a:cubicBezTo>
                  <a:pt x="6576984" y="679738"/>
                  <a:pt x="6035658" y="1230122"/>
                  <a:pt x="5368046" y="1230122"/>
                </a:cubicBezTo>
                <a:lnTo>
                  <a:pt x="1541037" y="1230122"/>
                </a:lnTo>
                <a:lnTo>
                  <a:pt x="271371" y="1230122"/>
                </a:lnTo>
                <a:lnTo>
                  <a:pt x="0" y="1230122"/>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Date Placeholder 3"/>
          <p:cNvSpPr>
            <a:spLocks noGrp="1"/>
          </p:cNvSpPr>
          <p:nvPr>
            <p:ph type="dt" sz="half" idx="2"/>
          </p:nvPr>
        </p:nvSpPr>
        <p:spPr>
          <a:xfrm>
            <a:off x="613842" y="6330733"/>
            <a:ext cx="1242000" cy="204248"/>
          </a:xfrm>
          <a:prstGeom prst="rect">
            <a:avLst/>
          </a:prstGeom>
        </p:spPr>
        <p:txBody>
          <a:bodyPr vert="horz" lIns="91440" tIns="45720" rIns="91440" bIns="45720" rtlCol="0" anchor="ctr"/>
          <a:lstStyle>
            <a:lvl1pPr algn="l">
              <a:defRPr sz="651">
                <a:solidFill>
                  <a:schemeClr val="tx1"/>
                </a:solidFill>
              </a:defRPr>
            </a:lvl1pPr>
          </a:lstStyle>
          <a:p>
            <a:endParaRPr lang="en-GB" dirty="0"/>
          </a:p>
        </p:txBody>
      </p:sp>
      <p:sp>
        <p:nvSpPr>
          <p:cNvPr id="6" name="Slide Number Placeholder 5"/>
          <p:cNvSpPr>
            <a:spLocks noGrp="1"/>
          </p:cNvSpPr>
          <p:nvPr>
            <p:ph type="sldNum" sz="quarter" idx="4"/>
          </p:nvPr>
        </p:nvSpPr>
        <p:spPr>
          <a:xfrm>
            <a:off x="181842" y="6287423"/>
            <a:ext cx="432000" cy="247558"/>
          </a:xfrm>
          <a:prstGeom prst="rect">
            <a:avLst/>
          </a:prstGeom>
        </p:spPr>
        <p:txBody>
          <a:bodyPr vert="horz" lIns="91440" tIns="45720" rIns="91440" bIns="45720" rtlCol="0" anchor="ctr"/>
          <a:lstStyle>
            <a:lvl1pPr algn="l">
              <a:defRPr sz="1200">
                <a:solidFill>
                  <a:schemeClr val="tx1"/>
                </a:solidFill>
              </a:defRPr>
            </a:lvl1pPr>
          </a:lstStyle>
          <a:p>
            <a:fld id="{F5AEA0E0-5CC6-4BD0-905C-A0021E419432}" type="slidenum">
              <a:rPr lang="en-GB" smtClean="0"/>
              <a:pPr/>
              <a:t>‹#›</a:t>
            </a:fld>
            <a:endParaRPr lang="en-GB" dirty="0"/>
          </a:p>
        </p:txBody>
      </p:sp>
      <p:sp>
        <p:nvSpPr>
          <p:cNvPr id="12" name="Freeform 6">
            <a:extLst>
              <a:ext uri="{FF2B5EF4-FFF2-40B4-BE49-F238E27FC236}">
                <a16:creationId xmlns:a16="http://schemas.microsoft.com/office/drawing/2014/main" id="{827E7D94-8B7E-4FF8-BCE3-D646FEAFB1ED}"/>
              </a:ext>
            </a:extLst>
          </p:cNvPr>
          <p:cNvSpPr>
            <a:spLocks noEditPoints="1"/>
          </p:cNvSpPr>
          <p:nvPr userDrawn="1"/>
        </p:nvSpPr>
        <p:spPr bwMode="auto">
          <a:xfrm>
            <a:off x="7931150" y="164466"/>
            <a:ext cx="1062038" cy="1065213"/>
          </a:xfrm>
          <a:custGeom>
            <a:avLst/>
            <a:gdLst>
              <a:gd name="T0" fmla="*/ 3400 w 6806"/>
              <a:gd name="T1" fmla="*/ 85 h 6803"/>
              <a:gd name="T2" fmla="*/ 3400 w 6806"/>
              <a:gd name="T3" fmla="*/ 85 h 6803"/>
              <a:gd name="T4" fmla="*/ 6720 w 6806"/>
              <a:gd name="T5" fmla="*/ 3399 h 6803"/>
              <a:gd name="T6" fmla="*/ 3406 w 6806"/>
              <a:gd name="T7" fmla="*/ 6719 h 6803"/>
              <a:gd name="T8" fmla="*/ 3403 w 6806"/>
              <a:gd name="T9" fmla="*/ 6719 h 6803"/>
              <a:gd name="T10" fmla="*/ 86 w 6806"/>
              <a:gd name="T11" fmla="*/ 3405 h 6803"/>
              <a:gd name="T12" fmla="*/ 1055 w 6806"/>
              <a:gd name="T13" fmla="*/ 1058 h 6803"/>
              <a:gd name="T14" fmla="*/ 3400 w 6806"/>
              <a:gd name="T15" fmla="*/ 85 h 6803"/>
              <a:gd name="T16" fmla="*/ 3400 w 6806"/>
              <a:gd name="T17" fmla="*/ 0 h 6803"/>
              <a:gd name="T18" fmla="*/ 995 w 6806"/>
              <a:gd name="T19" fmla="*/ 999 h 6803"/>
              <a:gd name="T20" fmla="*/ 1 w 6806"/>
              <a:gd name="T21" fmla="*/ 3405 h 6803"/>
              <a:gd name="T22" fmla="*/ 3403 w 6806"/>
              <a:gd name="T23" fmla="*/ 6803 h 6803"/>
              <a:gd name="T24" fmla="*/ 3406 w 6806"/>
              <a:gd name="T25" fmla="*/ 6803 h 6803"/>
              <a:gd name="T26" fmla="*/ 6804 w 6806"/>
              <a:gd name="T27" fmla="*/ 3399 h 6803"/>
              <a:gd name="T28" fmla="*/ 3400 w 6806"/>
              <a:gd name="T29" fmla="*/ 0 h 68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06" h="6803">
                <a:moveTo>
                  <a:pt x="3400" y="85"/>
                </a:moveTo>
                <a:cubicBezTo>
                  <a:pt x="3400" y="85"/>
                  <a:pt x="3400" y="85"/>
                  <a:pt x="3400" y="85"/>
                </a:cubicBezTo>
                <a:cubicBezTo>
                  <a:pt x="5229" y="85"/>
                  <a:pt x="6718" y="1571"/>
                  <a:pt x="6720" y="3399"/>
                </a:cubicBezTo>
                <a:cubicBezTo>
                  <a:pt x="6722" y="5228"/>
                  <a:pt x="5235" y="6717"/>
                  <a:pt x="3406" y="6719"/>
                </a:cubicBezTo>
                <a:cubicBezTo>
                  <a:pt x="3403" y="6719"/>
                  <a:pt x="3403" y="6719"/>
                  <a:pt x="3403" y="6719"/>
                </a:cubicBezTo>
                <a:cubicBezTo>
                  <a:pt x="1575" y="6719"/>
                  <a:pt x="87" y="5232"/>
                  <a:pt x="86" y="3405"/>
                </a:cubicBezTo>
                <a:cubicBezTo>
                  <a:pt x="85" y="2519"/>
                  <a:pt x="429" y="1685"/>
                  <a:pt x="1055" y="1058"/>
                </a:cubicBezTo>
                <a:cubicBezTo>
                  <a:pt x="1681" y="431"/>
                  <a:pt x="2514" y="85"/>
                  <a:pt x="3400" y="85"/>
                </a:cubicBezTo>
                <a:moveTo>
                  <a:pt x="3400" y="0"/>
                </a:moveTo>
                <a:cubicBezTo>
                  <a:pt x="2491" y="1"/>
                  <a:pt x="1637" y="355"/>
                  <a:pt x="995" y="999"/>
                </a:cubicBezTo>
                <a:cubicBezTo>
                  <a:pt x="354" y="1642"/>
                  <a:pt x="0" y="2496"/>
                  <a:pt x="1" y="3405"/>
                </a:cubicBezTo>
                <a:cubicBezTo>
                  <a:pt x="3" y="5279"/>
                  <a:pt x="1529" y="6803"/>
                  <a:pt x="3403" y="6803"/>
                </a:cubicBezTo>
                <a:cubicBezTo>
                  <a:pt x="3406" y="6803"/>
                  <a:pt x="3406" y="6803"/>
                  <a:pt x="3406" y="6803"/>
                </a:cubicBezTo>
                <a:cubicBezTo>
                  <a:pt x="5281" y="6802"/>
                  <a:pt x="6806" y="5274"/>
                  <a:pt x="6804" y="3399"/>
                </a:cubicBezTo>
                <a:cubicBezTo>
                  <a:pt x="6803" y="1525"/>
                  <a:pt x="5277" y="0"/>
                  <a:pt x="340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dirty="0"/>
          </a:p>
        </p:txBody>
      </p:sp>
      <p:sp>
        <p:nvSpPr>
          <p:cNvPr id="5" name="Footer Placeholder 4"/>
          <p:cNvSpPr>
            <a:spLocks noGrp="1"/>
          </p:cNvSpPr>
          <p:nvPr>
            <p:ph type="ftr" sz="quarter" idx="3"/>
          </p:nvPr>
        </p:nvSpPr>
        <p:spPr>
          <a:xfrm>
            <a:off x="181842" y="6538912"/>
            <a:ext cx="4968000" cy="204248"/>
          </a:xfrm>
          <a:prstGeom prst="rect">
            <a:avLst/>
          </a:prstGeom>
        </p:spPr>
        <p:txBody>
          <a:bodyPr vert="horz" lIns="91440" tIns="45720" rIns="91440" bIns="45720" rtlCol="0" anchor="ctr"/>
          <a:lstStyle>
            <a:lvl1pPr algn="l">
              <a:defRPr sz="651">
                <a:solidFill>
                  <a:schemeClr val="tx1"/>
                </a:solidFill>
              </a:defRPr>
            </a:lvl1pPr>
          </a:lstStyle>
          <a:p>
            <a:r>
              <a:rPr lang="en-AU" dirty="0"/>
              <a:t>Deakin University CRICOS Provider Code: 00113B</a:t>
            </a:r>
            <a:endParaRPr lang="en-GB" dirty="0"/>
          </a:p>
        </p:txBody>
      </p:sp>
      <p:sp>
        <p:nvSpPr>
          <p:cNvPr id="3" name="Text Placeholder 2"/>
          <p:cNvSpPr>
            <a:spLocks noGrp="1"/>
          </p:cNvSpPr>
          <p:nvPr>
            <p:ph type="body" idx="1"/>
          </p:nvPr>
        </p:nvSpPr>
        <p:spPr>
          <a:xfrm>
            <a:off x="368391" y="1759358"/>
            <a:ext cx="7644856" cy="3974265"/>
          </a:xfrm>
          <a:prstGeom prst="rect">
            <a:avLst/>
          </a:prstGeom>
          <a:noFill/>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2" name="Title Placeholder 1"/>
          <p:cNvSpPr>
            <a:spLocks noGrp="1"/>
          </p:cNvSpPr>
          <p:nvPr>
            <p:ph type="title"/>
          </p:nvPr>
        </p:nvSpPr>
        <p:spPr>
          <a:xfrm>
            <a:off x="368390" y="270172"/>
            <a:ext cx="6208593" cy="959957"/>
          </a:xfrm>
          <a:prstGeom prst="rect">
            <a:avLst/>
          </a:prstGeom>
        </p:spPr>
        <p:txBody>
          <a:bodyPr vert="horz" lIns="91440" tIns="45720" rIns="91440" bIns="45720" rtlCol="0" anchor="t"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51" r:id="rId4"/>
    <p:sldLayoutId id="2147483661" r:id="rId5"/>
    <p:sldLayoutId id="2147483662" r:id="rId6"/>
    <p:sldLayoutId id="2147483663" r:id="rId7"/>
    <p:sldLayoutId id="2147483650" r:id="rId8"/>
    <p:sldLayoutId id="2147483673" r:id="rId9"/>
    <p:sldLayoutId id="2147483664" r:id="rId10"/>
    <p:sldLayoutId id="2147483671" r:id="rId11"/>
    <p:sldLayoutId id="2147483665" r:id="rId12"/>
    <p:sldLayoutId id="2147483666" r:id="rId13"/>
    <p:sldLayoutId id="2147483667" r:id="rId14"/>
    <p:sldLayoutId id="2147483668" r:id="rId15"/>
    <p:sldLayoutId id="2147483669" r:id="rId16"/>
    <p:sldLayoutId id="2147483670" r:id="rId17"/>
    <p:sldLayoutId id="2147483672" r:id="rId18"/>
    <p:sldLayoutId id="2147483675" r:id="rId19"/>
    <p:sldLayoutId id="2147483676" r:id="rId20"/>
    <p:sldLayoutId id="2147483677" r:id="rId21"/>
    <p:sldLayoutId id="2147483679" r:id="rId22"/>
    <p:sldLayoutId id="2147483678" r:id="rId23"/>
    <p:sldLayoutId id="2147483674" r:id="rId24"/>
    <p:sldLayoutId id="2147483683" r:id="rId25"/>
  </p:sldLayoutIdLst>
  <p:hf hdr="0" dt="0"/>
  <p:txStyles>
    <p:titleStyle>
      <a:lvl1pPr algn="l" defTabSz="914354" rtl="0" eaLnBrk="1" latinLnBrk="0" hangingPunct="1">
        <a:lnSpc>
          <a:spcPct val="90000"/>
        </a:lnSpc>
        <a:spcBef>
          <a:spcPct val="0"/>
        </a:spcBef>
        <a:buNone/>
        <a:defRPr sz="2400" b="1" kern="1200">
          <a:solidFill>
            <a:schemeClr val="bg1"/>
          </a:solidFill>
          <a:latin typeface="+mj-lt"/>
          <a:ea typeface="+mj-ea"/>
          <a:cs typeface="+mj-cs"/>
        </a:defRPr>
      </a:lvl1pPr>
    </p:titleStyle>
    <p:bodyStyle>
      <a:lvl1pPr marL="0" indent="0" algn="l" defTabSz="914354" rtl="0" eaLnBrk="1" latinLnBrk="0" hangingPunct="1">
        <a:lnSpc>
          <a:spcPct val="90000"/>
        </a:lnSpc>
        <a:spcBef>
          <a:spcPts val="1000"/>
        </a:spcBef>
        <a:spcAft>
          <a:spcPts val="2400"/>
        </a:spcAft>
        <a:buFont typeface="Arial" panose="020B0604020202020204" pitchFamily="34" charset="0"/>
        <a:buNone/>
        <a:defRPr sz="3700" kern="1200">
          <a:solidFill>
            <a:schemeClr val="tx1"/>
          </a:solidFill>
          <a:latin typeface="+mn-lt"/>
          <a:ea typeface="+mn-ea"/>
          <a:cs typeface="+mn-cs"/>
        </a:defRPr>
      </a:lvl1pPr>
      <a:lvl2pPr marL="0" indent="0" algn="l" defTabSz="914354" rtl="0" eaLnBrk="1" latinLnBrk="0" hangingPunct="1">
        <a:lnSpc>
          <a:spcPct val="100000"/>
        </a:lnSpc>
        <a:spcBef>
          <a:spcPts val="500"/>
        </a:spcBef>
        <a:spcAft>
          <a:spcPts val="0"/>
        </a:spcAft>
        <a:buFont typeface="Arial" panose="020B0604020202020204" pitchFamily="34" charset="0"/>
        <a:buNone/>
        <a:defRPr sz="1800" kern="1200">
          <a:solidFill>
            <a:schemeClr val="tx1"/>
          </a:solidFill>
          <a:latin typeface="+mn-lt"/>
          <a:ea typeface="+mn-ea"/>
          <a:cs typeface="+mn-cs"/>
        </a:defRPr>
      </a:lvl2pPr>
      <a:lvl3pPr marL="179992" indent="-179992" algn="l" defTabSz="914354" rtl="0" eaLnBrk="1" latinLnBrk="0" hangingPunct="1">
        <a:lnSpc>
          <a:spcPct val="100000"/>
        </a:lnSpc>
        <a:spcBef>
          <a:spcPts val="500"/>
        </a:spcBef>
        <a:buSzPct val="110000"/>
        <a:buFont typeface="Arial" panose="020B0604020202020204" pitchFamily="34" charset="0"/>
        <a:buChar char="•"/>
        <a:defRPr sz="1800" kern="1200">
          <a:solidFill>
            <a:schemeClr val="tx1"/>
          </a:solidFill>
          <a:latin typeface="+mn-lt"/>
          <a:ea typeface="+mn-ea"/>
          <a:cs typeface="+mn-cs"/>
        </a:defRPr>
      </a:lvl3pPr>
      <a:lvl4pPr marL="359982" indent="-179992" algn="l" defTabSz="914354" rtl="0" eaLnBrk="1" latinLnBrk="0" hangingPunct="1">
        <a:lnSpc>
          <a:spcPct val="100000"/>
        </a:lnSpc>
        <a:spcBef>
          <a:spcPts val="500"/>
        </a:spcBef>
        <a:buFont typeface="Calibri" panose="020F0502020204030204" pitchFamily="34" charset="0"/>
        <a:buChar char="–"/>
        <a:defRPr sz="1800" kern="1200">
          <a:solidFill>
            <a:schemeClr val="tx1"/>
          </a:solidFill>
          <a:latin typeface="+mn-lt"/>
          <a:ea typeface="+mn-ea"/>
          <a:cs typeface="+mn-cs"/>
        </a:defRPr>
      </a:lvl4pPr>
      <a:lvl5pPr marL="179992" indent="0" algn="l" defTabSz="914354"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0" indent="0" algn="l" defTabSz="914354"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6pPr>
      <a:lvl7pPr marL="0" indent="0" algn="l" defTabSz="914354"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7pPr>
      <a:lvl8pPr marL="0" indent="0" algn="l" defTabSz="914354"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8pPr>
      <a:lvl9pPr marL="0" indent="0" algn="l" defTabSz="914354"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8" Type="http://schemas.openxmlformats.org/officeDocument/2006/relationships/hyperlink" Target="http://tokyo-portal-edu.com/evillage_en.html" TargetMode="External"/><Relationship Id="rId3" Type="http://schemas.openxmlformats.org/officeDocument/2006/relationships/hyperlink" Target="http://www.japantimes.co.jp/community/2017/07/05/issues/spoken-english-tests-among-entrance-exam-reforms-japans-students-will-face-2020/#.WXN84YjyjIV" TargetMode="External"/><Relationship Id="rId7" Type="http://schemas.openxmlformats.org/officeDocument/2006/relationships/hyperlink" Target="https://www.japantimes.co.jp/news/2017/07/11/national/education-ministry-panel-approves-private-sector-english-testing-university-entrance/#.WbiGaz4jGUl"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hyperlink" Target="http://www.mext.go.jp/component/a_menu/education/micro_detail/__icsFiles/afieldfile/2018/05/07/1387018_10_1.pdf" TargetMode="External"/><Relationship Id="rId5" Type="http://schemas.openxmlformats.org/officeDocument/2006/relationships/hyperlink" Target="http://www.mext.go.jp/en/news/topics/detail/__icsFiles/afieldfile/2014/01/23/1343591_1.pdf" TargetMode="External"/><Relationship Id="rId4" Type="http://schemas.openxmlformats.org/officeDocument/2006/relationships/hyperlink" Target="http://www.mext.go.jp/b_menu/houdou/25/12/__icsFiles/afieldfile/2013/12/17/1342458_01_1.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www.bbc.com/news/business-39410915" TargetMode="External"/><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subTitle" idx="1"/>
          </p:nvPr>
        </p:nvSpPr>
        <p:spPr>
          <a:xfrm>
            <a:off x="171193" y="3729788"/>
            <a:ext cx="6004639" cy="2903049"/>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lt1"/>
              </a:buClr>
              <a:buSzPts val="2500"/>
              <a:buFont typeface="Arial"/>
              <a:buNone/>
            </a:pPr>
            <a:r>
              <a:rPr lang="en-AU" sz="1600" dirty="0" smtClean="0"/>
              <a:t>Dr Michiko Weinmann</a:t>
            </a:r>
          </a:p>
          <a:p>
            <a:pPr marL="0" marR="0" lvl="0" indent="0" algn="l" rtl="0">
              <a:lnSpc>
                <a:spcPct val="90000"/>
              </a:lnSpc>
              <a:spcBef>
                <a:spcPts val="0"/>
              </a:spcBef>
              <a:spcAft>
                <a:spcPts val="0"/>
              </a:spcAft>
              <a:buClr>
                <a:schemeClr val="lt1"/>
              </a:buClr>
              <a:buSzPts val="2500"/>
              <a:buFont typeface="Arial"/>
              <a:buNone/>
            </a:pPr>
            <a:r>
              <a:rPr lang="en-AU" sz="1600" dirty="0" smtClean="0"/>
              <a:t>School of Education</a:t>
            </a:r>
            <a:r>
              <a:rPr lang="en-AU" sz="1600" dirty="0"/>
              <a:t/>
            </a:r>
            <a:br>
              <a:rPr lang="en-AU" sz="1600" dirty="0"/>
            </a:br>
            <a:r>
              <a:rPr lang="en-AU" sz="1600" dirty="0" smtClean="0"/>
              <a:t>michiko.weinmann@deakin.edu.au</a:t>
            </a:r>
          </a:p>
          <a:p>
            <a:pPr marL="0" marR="0" lvl="0" indent="0" algn="l" rtl="0">
              <a:lnSpc>
                <a:spcPct val="90000"/>
              </a:lnSpc>
              <a:spcBef>
                <a:spcPts val="0"/>
              </a:spcBef>
              <a:spcAft>
                <a:spcPts val="0"/>
              </a:spcAft>
              <a:buClr>
                <a:schemeClr val="lt1"/>
              </a:buClr>
              <a:buSzPts val="2500"/>
              <a:buFont typeface="Arial"/>
              <a:buNone/>
            </a:pPr>
            <a:r>
              <a:rPr lang="en-AU" sz="1600" dirty="0" smtClean="0"/>
              <a:t>     @MichikoWeinmann</a:t>
            </a:r>
          </a:p>
          <a:p>
            <a:pPr lvl="0">
              <a:spcBef>
                <a:spcPts val="0"/>
              </a:spcBef>
              <a:spcAft>
                <a:spcPts val="0"/>
              </a:spcAft>
              <a:buClr>
                <a:schemeClr val="lt1"/>
              </a:buClr>
              <a:buSzPts val="2500"/>
            </a:pPr>
            <a:endParaRPr lang="en-AU" sz="1600" dirty="0" smtClean="0"/>
          </a:p>
          <a:p>
            <a:pPr lvl="0">
              <a:spcBef>
                <a:spcPts val="0"/>
              </a:spcBef>
              <a:spcAft>
                <a:spcPts val="0"/>
              </a:spcAft>
              <a:buClr>
                <a:schemeClr val="lt1"/>
              </a:buClr>
              <a:buSzPts val="2500"/>
            </a:pPr>
            <a:r>
              <a:rPr lang="en-AU" sz="1600" dirty="0" smtClean="0"/>
              <a:t>Ryo Kanaizumi</a:t>
            </a:r>
            <a:endParaRPr lang="en-AU" sz="1600" dirty="0"/>
          </a:p>
          <a:p>
            <a:pPr lvl="0">
              <a:spcBef>
                <a:spcPts val="0"/>
              </a:spcBef>
              <a:spcAft>
                <a:spcPts val="0"/>
              </a:spcAft>
              <a:buClr>
                <a:schemeClr val="lt1"/>
              </a:buClr>
              <a:buSzPts val="2500"/>
            </a:pPr>
            <a:r>
              <a:rPr lang="en-AU" sz="1600" dirty="0"/>
              <a:t>PhD candidate (School of Education)</a:t>
            </a:r>
            <a:br>
              <a:rPr lang="en-AU" sz="1600" dirty="0"/>
            </a:br>
            <a:r>
              <a:rPr lang="en-AU" sz="1600" dirty="0" smtClean="0"/>
              <a:t>rkanaiz@deakin.edu.au</a:t>
            </a:r>
          </a:p>
          <a:p>
            <a:pPr lvl="0">
              <a:spcBef>
                <a:spcPts val="0"/>
              </a:spcBef>
              <a:spcAft>
                <a:spcPts val="0"/>
              </a:spcAft>
              <a:buClr>
                <a:schemeClr val="lt1"/>
              </a:buClr>
              <a:buSzPts val="2500"/>
            </a:pPr>
            <a:endParaRPr lang="en-AU" sz="1600" dirty="0" smtClean="0"/>
          </a:p>
          <a:p>
            <a:pPr lvl="0">
              <a:spcBef>
                <a:spcPts val="0"/>
              </a:spcBef>
              <a:spcAft>
                <a:spcPts val="0"/>
              </a:spcAft>
              <a:buClr>
                <a:schemeClr val="lt1"/>
              </a:buClr>
              <a:buSzPts val="2500"/>
            </a:pPr>
            <a:r>
              <a:rPr lang="en-AU" sz="1600" dirty="0" smtClean="0"/>
              <a:t>Dr Ruth Arber</a:t>
            </a:r>
          </a:p>
          <a:p>
            <a:pPr lvl="0">
              <a:spcBef>
                <a:spcPts val="0"/>
              </a:spcBef>
              <a:spcAft>
                <a:spcPts val="0"/>
              </a:spcAft>
              <a:buClr>
                <a:schemeClr val="lt1"/>
              </a:buClr>
              <a:buSzPts val="2500"/>
            </a:pPr>
            <a:r>
              <a:rPr lang="en-AU" sz="1600" dirty="0" smtClean="0"/>
              <a:t>School of Education</a:t>
            </a:r>
          </a:p>
          <a:p>
            <a:pPr lvl="0">
              <a:spcBef>
                <a:spcPts val="0"/>
              </a:spcBef>
              <a:spcAft>
                <a:spcPts val="0"/>
              </a:spcAft>
              <a:buClr>
                <a:schemeClr val="lt1"/>
              </a:buClr>
              <a:buSzPts val="2500"/>
            </a:pPr>
            <a:r>
              <a:rPr lang="en-AU" sz="1600" dirty="0"/>
              <a:t>r</a:t>
            </a:r>
            <a:r>
              <a:rPr lang="en-AU" sz="1600" dirty="0" smtClean="0"/>
              <a:t>uth.arber@deakin.edu.au</a:t>
            </a:r>
            <a:r>
              <a:rPr lang="en-AU" sz="1600" dirty="0"/>
              <a:t/>
            </a:r>
            <a:br>
              <a:rPr lang="en-AU" sz="1600" dirty="0"/>
            </a:br>
            <a:r>
              <a:rPr lang="en-AU" sz="1600" dirty="0" smtClean="0"/>
              <a:t>       @rutharb</a:t>
            </a:r>
            <a:r>
              <a:rPr lang="en-AU" sz="1800" dirty="0"/>
              <a:t/>
            </a:r>
            <a:br>
              <a:rPr lang="en-AU" sz="1800" dirty="0"/>
            </a:br>
            <a:endParaRPr lang="en-AU" sz="1800" dirty="0"/>
          </a:p>
          <a:p>
            <a:pPr lvl="0">
              <a:spcBef>
                <a:spcPts val="0"/>
              </a:spcBef>
              <a:spcAft>
                <a:spcPts val="0"/>
              </a:spcAft>
              <a:buClr>
                <a:schemeClr val="lt1"/>
              </a:buClr>
              <a:buSzPts val="2500"/>
            </a:pPr>
            <a:r>
              <a:rPr lang="en-AU" sz="1800" dirty="0"/>
              <a:t/>
            </a:r>
            <a:br>
              <a:rPr lang="en-AU" sz="1800" dirty="0"/>
            </a:br>
            <a:r>
              <a:rPr lang="en-AU" sz="2000" dirty="0"/>
              <a:t/>
            </a:r>
            <a:br>
              <a:rPr lang="en-AU" sz="2000" dirty="0"/>
            </a:br>
            <a:endParaRPr lang="en-AU" sz="2000" dirty="0" smtClean="0"/>
          </a:p>
          <a:p>
            <a:pPr marL="0" marR="0" lvl="0" indent="0" algn="l" rtl="0">
              <a:lnSpc>
                <a:spcPct val="90000"/>
              </a:lnSpc>
              <a:spcBef>
                <a:spcPts val="0"/>
              </a:spcBef>
              <a:spcAft>
                <a:spcPts val="0"/>
              </a:spcAft>
              <a:buClr>
                <a:schemeClr val="lt1"/>
              </a:buClr>
              <a:buSzPts val="2500"/>
              <a:buFont typeface="Arial"/>
              <a:buNone/>
            </a:pPr>
            <a:endParaRPr lang="en-AU" dirty="0" smtClean="0"/>
          </a:p>
          <a:p>
            <a:pPr marL="0" marR="0" lvl="0" indent="0" algn="l" rtl="0">
              <a:lnSpc>
                <a:spcPct val="90000"/>
              </a:lnSpc>
              <a:spcBef>
                <a:spcPts val="0"/>
              </a:spcBef>
              <a:spcAft>
                <a:spcPts val="0"/>
              </a:spcAft>
              <a:buClr>
                <a:schemeClr val="lt1"/>
              </a:buClr>
              <a:buSzPts val="2500"/>
              <a:buFont typeface="Arial"/>
              <a:buNone/>
            </a:pPr>
            <a:endParaRPr sz="1800" b="0" i="0" u="none" strike="noStrike" cap="none" dirty="0">
              <a:solidFill>
                <a:schemeClr val="lt1"/>
              </a:solidFill>
              <a:latin typeface="Calibri"/>
              <a:ea typeface="Calibri"/>
              <a:cs typeface="Calibri"/>
              <a:sym typeface="Calibri"/>
            </a:endParaRPr>
          </a:p>
        </p:txBody>
      </p:sp>
      <p:sp>
        <p:nvSpPr>
          <p:cNvPr id="223" name="Shape 223"/>
          <p:cNvSpPr txBox="1">
            <a:spLocks noGrp="1"/>
          </p:cNvSpPr>
          <p:nvPr>
            <p:ph type="ctrTitle"/>
          </p:nvPr>
        </p:nvSpPr>
        <p:spPr>
          <a:xfrm>
            <a:off x="181849" y="285750"/>
            <a:ext cx="6518989" cy="3708734"/>
          </a:xfrm>
          <a:prstGeom prst="rect">
            <a:avLst/>
          </a:prstGeom>
          <a:noFill/>
          <a:ln>
            <a:noFill/>
          </a:ln>
        </p:spPr>
        <p:txBody>
          <a:bodyPr spcFirstLastPara="1" wrap="square" lIns="91425" tIns="45700" rIns="91425" bIns="45700" anchor="b" anchorCtr="0">
            <a:noAutofit/>
          </a:bodyPr>
          <a:lstStyle/>
          <a:p>
            <a:r>
              <a:rPr lang="en-AU" sz="3200" b="1" dirty="0" smtClean="0">
                <a:latin typeface="+mn-lt"/>
              </a:rPr>
              <a:t/>
            </a:r>
            <a:br>
              <a:rPr lang="en-AU" sz="3200" b="1" dirty="0" smtClean="0">
                <a:latin typeface="+mn-lt"/>
              </a:rPr>
            </a:br>
            <a:r>
              <a:rPr lang="en-AU" sz="3200" b="1" dirty="0">
                <a:latin typeface="+mn-lt"/>
              </a:rPr>
              <a:t/>
            </a:r>
            <a:br>
              <a:rPr lang="en-AU" sz="3200" b="1" dirty="0">
                <a:latin typeface="+mn-lt"/>
              </a:rPr>
            </a:br>
            <a:r>
              <a:rPr lang="en-AU" sz="3200" b="1" dirty="0" smtClean="0">
                <a:latin typeface="+mn-lt"/>
              </a:rPr>
              <a:t/>
            </a:r>
            <a:br>
              <a:rPr lang="en-AU" sz="3200" b="1" dirty="0" smtClean="0">
                <a:latin typeface="+mn-lt"/>
              </a:rPr>
            </a:br>
            <a:r>
              <a:rPr lang="en-AU" sz="3200" b="1" dirty="0" smtClean="0">
                <a:latin typeface="+mn-lt"/>
              </a:rPr>
              <a:t>Navigating </a:t>
            </a:r>
            <a:r>
              <a:rPr lang="en-AU" sz="3200" b="1" dirty="0">
                <a:latin typeface="+mn-lt"/>
              </a:rPr>
              <a:t>language, culture and internationalisation: (Re)Orientating English language education in </a:t>
            </a:r>
            <a:r>
              <a:rPr lang="en-AU" sz="3200" b="1" dirty="0" smtClean="0">
                <a:latin typeface="+mn-lt"/>
              </a:rPr>
              <a:t>Japan</a:t>
            </a:r>
            <a:br>
              <a:rPr lang="en-AU" sz="3200" b="1" dirty="0" smtClean="0">
                <a:latin typeface="+mn-lt"/>
              </a:rPr>
            </a:br>
            <a:r>
              <a:rPr lang="en-AU" sz="3200" b="1" dirty="0" smtClean="0">
                <a:latin typeface="+mn-lt"/>
              </a:rPr>
              <a:t/>
            </a:r>
            <a:br>
              <a:rPr lang="en-AU" sz="3200" b="1" dirty="0" smtClean="0">
                <a:latin typeface="+mn-lt"/>
              </a:rPr>
            </a:br>
            <a:r>
              <a:rPr lang="en-AU" sz="2400" b="1" dirty="0" smtClean="0">
                <a:latin typeface="+mn-lt"/>
              </a:rPr>
              <a:t>Sociolinguistics Symposium 22 </a:t>
            </a:r>
            <a:br>
              <a:rPr lang="en-AU" sz="2400" b="1" dirty="0" smtClean="0">
                <a:latin typeface="+mn-lt"/>
              </a:rPr>
            </a:br>
            <a:r>
              <a:rPr lang="en-NZ" sz="2400" b="1" i="1" dirty="0"/>
              <a:t>Language ideologies and practices in Asia: Exploring the global East-West dichotomy </a:t>
            </a:r>
            <a:r>
              <a:rPr lang="en-NZ" sz="2400" b="1" dirty="0" smtClean="0"/>
              <a:t/>
            </a:r>
            <a:br>
              <a:rPr lang="en-NZ" sz="2400" b="1" dirty="0" smtClean="0"/>
            </a:br>
            <a:r>
              <a:rPr lang="en-NZ" sz="2400" b="1" dirty="0" smtClean="0"/>
              <a:t>29 June 2018</a:t>
            </a:r>
            <a:r>
              <a:rPr lang="en-AU" sz="2400" b="1" dirty="0"/>
              <a:t/>
            </a:r>
            <a:br>
              <a:rPr lang="en-AU" sz="2400" b="1" dirty="0"/>
            </a:br>
            <a:r>
              <a:rPr lang="en-AU" sz="2400" b="1" dirty="0" smtClean="0">
                <a:latin typeface="+mn-lt"/>
              </a:rPr>
              <a:t/>
            </a:r>
            <a:br>
              <a:rPr lang="en-AU" sz="2400" b="1" dirty="0" smtClean="0">
                <a:latin typeface="+mn-lt"/>
              </a:rPr>
            </a:br>
            <a:endParaRPr lang="en-AU" sz="2400" dirty="0">
              <a:latin typeface="+mn-lt"/>
            </a:endParaRPr>
          </a:p>
        </p:txBody>
      </p:sp>
      <p:pic>
        <p:nvPicPr>
          <p:cNvPr id="6" name="Imag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71193" y="4329816"/>
            <a:ext cx="412103" cy="412103"/>
          </a:xfrm>
          <a:prstGeom prst="rect">
            <a:avLst/>
          </a:prstGeom>
        </p:spPr>
      </p:pic>
      <p:pic>
        <p:nvPicPr>
          <p:cNvPr id="8" name="Imag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06051" y="6334594"/>
            <a:ext cx="412103" cy="412103"/>
          </a:xfrm>
          <a:prstGeom prst="rect">
            <a:avLst/>
          </a:prstGeom>
        </p:spPr>
      </p:pic>
    </p:spTree>
    <p:extLst>
      <p:ext uri="{BB962C8B-B14F-4D97-AF65-F5344CB8AC3E}">
        <p14:creationId xmlns:p14="http://schemas.microsoft.com/office/powerpoint/2010/main" val="1257526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367906" y="1816768"/>
            <a:ext cx="7645343" cy="3916848"/>
          </a:xfrm>
        </p:spPr>
        <p:txBody>
          <a:bodyPr/>
          <a:lstStyle/>
          <a:p>
            <a:r>
              <a:rPr lang="en-AU" sz="1800" dirty="0"/>
              <a:t>グローバル化が進む中、国際社会に生きる日本人としての自覚を育むため、日本人としてのアイデンティティを育成するための教育の在り方について検討し、その成果を次期学習指導要領に反映させる。(MEXT 2013, p. 7)</a:t>
            </a:r>
          </a:p>
          <a:p>
            <a:r>
              <a:rPr lang="en-AU" sz="1800" u="sng" dirty="0"/>
              <a:t>In order to nurture a sense of a Japanese person living in international societies which have been globalised, educational contents for fostering (national) identity as a Japanese national are to be reviewed </a:t>
            </a:r>
            <a:r>
              <a:rPr lang="en-AU" sz="1800" dirty="0"/>
              <a:t>and the reviewed contents are to be incorporated in the upcoming </a:t>
            </a:r>
            <a:r>
              <a:rPr lang="en-AU" sz="1800" i="1" dirty="0"/>
              <a:t>Course of Study</a:t>
            </a:r>
            <a:r>
              <a:rPr lang="en-AU" sz="1800" dirty="0"/>
              <a:t> </a:t>
            </a:r>
            <a:r>
              <a:rPr lang="en-AU" sz="1800" dirty="0" smtClean="0"/>
              <a:t>[Translation: R.K.].</a:t>
            </a:r>
            <a:endParaRPr lang="en-AU" sz="1800" dirty="0"/>
          </a:p>
        </p:txBody>
      </p:sp>
      <p:sp>
        <p:nvSpPr>
          <p:cNvPr id="4" name="Title 3"/>
          <p:cNvSpPr>
            <a:spLocks noGrp="1"/>
          </p:cNvSpPr>
          <p:nvPr>
            <p:ph type="title"/>
          </p:nvPr>
        </p:nvSpPr>
        <p:spPr>
          <a:xfrm>
            <a:off x="181842" y="132348"/>
            <a:ext cx="6395141" cy="1097782"/>
          </a:xfrm>
        </p:spPr>
        <p:txBody>
          <a:bodyPr/>
          <a:lstStyle/>
          <a:p>
            <a:r>
              <a:rPr lang="en-AU" i="1" dirty="0" smtClean="0"/>
              <a:t>Unpacking the Course </a:t>
            </a:r>
            <a:r>
              <a:rPr lang="en-AU" i="1" dirty="0"/>
              <a:t>of </a:t>
            </a:r>
            <a:r>
              <a:rPr lang="en-AU" i="1" dirty="0" smtClean="0"/>
              <a:t>Study </a:t>
            </a:r>
            <a:r>
              <a:rPr lang="en-AU" dirty="0"/>
              <a:t>– New </a:t>
            </a:r>
            <a:r>
              <a:rPr lang="en-AU" dirty="0" smtClean="0"/>
              <a:t>directions, rationale and objectives:</a:t>
            </a:r>
            <a:r>
              <a:rPr lang="en-AU" dirty="0"/>
              <a:t/>
            </a:r>
            <a:br>
              <a:rPr lang="en-AU" dirty="0"/>
            </a:br>
            <a:r>
              <a:rPr lang="en-AU" dirty="0" smtClean="0"/>
              <a:t>Globalisation and internationalisation</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10</a:t>
            </a:fld>
            <a:endParaRPr lang="en-GB" dirty="0"/>
          </a:p>
        </p:txBody>
      </p:sp>
    </p:spTree>
    <p:extLst>
      <p:ext uri="{BB962C8B-B14F-4D97-AF65-F5344CB8AC3E}">
        <p14:creationId xmlns:p14="http://schemas.microsoft.com/office/powerpoint/2010/main" val="2079814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181841" y="1455821"/>
            <a:ext cx="8312453" cy="4277795"/>
          </a:xfrm>
        </p:spPr>
        <p:txBody>
          <a:bodyPr/>
          <a:lstStyle/>
          <a:p>
            <a:pPr marL="342900" lvl="0" indent="-342900">
              <a:spcBef>
                <a:spcPts val="0"/>
              </a:spcBef>
              <a:spcAft>
                <a:spcPts val="0"/>
              </a:spcAft>
              <a:buFont typeface="Arial" panose="020B0604020202020204" pitchFamily="34" charset="0"/>
              <a:buChar char="•"/>
            </a:pPr>
            <a:r>
              <a:rPr lang="en-AU" sz="1800" dirty="0"/>
              <a:t>The development of Japanese identity among students and the dissemination of Japanese culture around the world are described in the </a:t>
            </a:r>
            <a:r>
              <a:rPr lang="en-AU" sz="1800" i="1" dirty="0"/>
              <a:t>Commentary on Course of Study for Lower Secondary </a:t>
            </a:r>
            <a:r>
              <a:rPr lang="en-AU" sz="1800" i="1" dirty="0" smtClean="0"/>
              <a:t>School </a:t>
            </a:r>
            <a:r>
              <a:rPr lang="en-AU" sz="1800" i="1" dirty="0"/>
              <a:t>– Foreign Languages</a:t>
            </a:r>
            <a:r>
              <a:rPr lang="en-AU" sz="1800" dirty="0"/>
              <a:t> </a:t>
            </a:r>
            <a:r>
              <a:rPr lang="en-AU" sz="1800" dirty="0" smtClean="0"/>
              <a:t>[translation R.K.] (MEXT </a:t>
            </a:r>
            <a:r>
              <a:rPr lang="en-AU" sz="1800" dirty="0"/>
              <a:t>2017). </a:t>
            </a:r>
            <a:endParaRPr lang="en-AU" sz="1800" dirty="0" smtClean="0"/>
          </a:p>
          <a:p>
            <a:pPr lvl="0">
              <a:spcBef>
                <a:spcPts val="0"/>
              </a:spcBef>
              <a:spcAft>
                <a:spcPts val="0"/>
              </a:spcAft>
            </a:pPr>
            <a:endParaRPr lang="en-AU" sz="1800" dirty="0" smtClean="0"/>
          </a:p>
          <a:p>
            <a:pPr marL="342900" lvl="0" indent="-342900">
              <a:spcBef>
                <a:spcPts val="0"/>
              </a:spcBef>
              <a:spcAft>
                <a:spcPts val="0"/>
              </a:spcAft>
              <a:buFont typeface="Arial" panose="020B0604020202020204" pitchFamily="34" charset="0"/>
              <a:buChar char="•"/>
            </a:pPr>
            <a:r>
              <a:rPr lang="en-AU" sz="1800" dirty="0" smtClean="0"/>
              <a:t>MEXT </a:t>
            </a:r>
            <a:r>
              <a:rPr lang="en-AU" sz="1800" dirty="0"/>
              <a:t>(2017) suggests three key points about how to select teaching resources. The third point emphasises the importance of choosing appropriate resources for enhancing Japanese identity and the spirit of international cooperation among Japanese students (MEXT 2017, p. 100</a:t>
            </a:r>
            <a:r>
              <a:rPr lang="en-AU" sz="1800" dirty="0" smtClean="0"/>
              <a:t>):</a:t>
            </a:r>
          </a:p>
          <a:p>
            <a:pPr marL="342900" lvl="0" indent="-342900">
              <a:spcBef>
                <a:spcPts val="0"/>
              </a:spcBef>
              <a:spcAft>
                <a:spcPts val="0"/>
              </a:spcAft>
              <a:buFont typeface="Arial" panose="020B0604020202020204" pitchFamily="34" charset="0"/>
              <a:buChar char="•"/>
            </a:pPr>
            <a:endParaRPr lang="en-AU" sz="2000" dirty="0"/>
          </a:p>
          <a:p>
            <a:pPr>
              <a:spcBef>
                <a:spcPts val="0"/>
              </a:spcBef>
              <a:spcAft>
                <a:spcPts val="0"/>
              </a:spcAft>
            </a:pPr>
            <a:r>
              <a:rPr lang="en-AU" sz="2000" dirty="0"/>
              <a:t> </a:t>
            </a:r>
            <a:r>
              <a:rPr lang="en-AU" sz="2000" dirty="0" smtClean="0"/>
              <a:t>	</a:t>
            </a:r>
            <a:r>
              <a:rPr lang="ja-JP" altLang="en-US" sz="1600" dirty="0" smtClean="0"/>
              <a:t>（ｳ</a:t>
            </a:r>
            <a:r>
              <a:rPr lang="ja-JP" altLang="en-US" sz="1600" dirty="0"/>
              <a:t>） 広い視野から国際理解を深め，国際社会と向き合うことが求められて</a:t>
            </a:r>
            <a:r>
              <a:rPr lang="ja-JP" altLang="en-US" sz="1600" dirty="0" smtClean="0"/>
              <a:t>い</a:t>
            </a:r>
            <a:r>
              <a:rPr lang="en-AU" altLang="ja-JP" sz="1600" dirty="0" smtClean="0"/>
              <a:t>	</a:t>
            </a:r>
            <a:r>
              <a:rPr lang="ja-JP" altLang="en-US" sz="1600" dirty="0" smtClean="0"/>
              <a:t>る</a:t>
            </a:r>
            <a:r>
              <a:rPr lang="ja-JP" altLang="en-US" sz="1600" dirty="0"/>
              <a:t>我が</a:t>
            </a:r>
            <a:r>
              <a:rPr lang="ja-JP" altLang="en-US" sz="1600" dirty="0" smtClean="0"/>
              <a:t>国の</a:t>
            </a:r>
            <a:r>
              <a:rPr lang="ja-JP" altLang="en-US" sz="1600" dirty="0"/>
              <a:t>一員としての自覚を高めるとともに，国際協調の精神を養うのに</a:t>
            </a:r>
            <a:r>
              <a:rPr lang="ja-JP" altLang="en-US" sz="1600" dirty="0" smtClean="0"/>
              <a:t>役</a:t>
            </a:r>
            <a:r>
              <a:rPr lang="en-AU" altLang="ja-JP" sz="1600" dirty="0" smtClean="0"/>
              <a:t>	</a:t>
            </a:r>
            <a:r>
              <a:rPr lang="ja-JP" altLang="en-US" sz="1600" dirty="0" smtClean="0"/>
              <a:t>立</a:t>
            </a:r>
            <a:r>
              <a:rPr lang="ja-JP" altLang="en-US" sz="1600" dirty="0"/>
              <a:t>つこと。</a:t>
            </a:r>
            <a:r>
              <a:rPr lang="en-AU" sz="1600" dirty="0"/>
              <a:t>(MEXT 2017, p. 100</a:t>
            </a:r>
            <a:r>
              <a:rPr lang="en-AU" sz="1600" dirty="0" smtClean="0"/>
              <a:t>)</a:t>
            </a:r>
          </a:p>
          <a:p>
            <a:pPr>
              <a:spcBef>
                <a:spcPts val="0"/>
              </a:spcBef>
              <a:spcAft>
                <a:spcPts val="0"/>
              </a:spcAft>
            </a:pPr>
            <a:r>
              <a:rPr lang="en-AU" sz="1800" dirty="0" smtClean="0"/>
              <a:t>	(</a:t>
            </a:r>
            <a:r>
              <a:rPr lang="en-AU" sz="1800" dirty="0"/>
              <a:t>iii) (Teaching/learning resources should be) useful for enhancing students’ </a:t>
            </a:r>
            <a:r>
              <a:rPr lang="en-AU" sz="1800" dirty="0" smtClean="0"/>
              <a:t>	awareness </a:t>
            </a:r>
            <a:r>
              <a:rPr lang="en-AU" sz="1800" dirty="0"/>
              <a:t>of being a member of our nation who is required to develop </a:t>
            </a:r>
            <a:r>
              <a:rPr lang="en-AU" sz="1800" dirty="0" smtClean="0"/>
              <a:t>	intercultural </a:t>
            </a:r>
            <a:r>
              <a:rPr lang="en-AU" sz="1800" dirty="0"/>
              <a:t>understanding from a wide perspective and cooperate with </a:t>
            </a:r>
            <a:r>
              <a:rPr lang="en-AU" sz="1800" dirty="0" smtClean="0"/>
              <a:t>	international </a:t>
            </a:r>
            <a:r>
              <a:rPr lang="en-AU" sz="1800" dirty="0"/>
              <a:t>societies and for developing the spirit of international </a:t>
            </a:r>
            <a:r>
              <a:rPr lang="en-AU" sz="1800" dirty="0" smtClean="0"/>
              <a:t>	cooperation </a:t>
            </a:r>
            <a:r>
              <a:rPr lang="en-AU" sz="1800" dirty="0"/>
              <a:t>among </a:t>
            </a:r>
            <a:r>
              <a:rPr lang="en-AU" sz="1800" dirty="0" smtClean="0"/>
              <a:t>students [Translation: R.K.].</a:t>
            </a:r>
            <a:endParaRPr lang="en-AU" sz="1800" dirty="0"/>
          </a:p>
        </p:txBody>
      </p:sp>
      <p:sp>
        <p:nvSpPr>
          <p:cNvPr id="4" name="Title 3"/>
          <p:cNvSpPr>
            <a:spLocks noGrp="1"/>
          </p:cNvSpPr>
          <p:nvPr>
            <p:ph type="title"/>
          </p:nvPr>
        </p:nvSpPr>
        <p:spPr>
          <a:xfrm>
            <a:off x="96253" y="168442"/>
            <a:ext cx="6480730" cy="1061687"/>
          </a:xfrm>
        </p:spPr>
        <p:txBody>
          <a:bodyPr/>
          <a:lstStyle/>
          <a:p>
            <a:r>
              <a:rPr lang="en-AU" i="1" dirty="0" smtClean="0"/>
              <a:t>Unpacking the Course of Study </a:t>
            </a:r>
            <a:r>
              <a:rPr lang="en-AU" dirty="0" smtClean="0"/>
              <a:t>– New directions, rationale and objectives:</a:t>
            </a:r>
            <a:br>
              <a:rPr lang="en-AU" dirty="0" smtClean="0"/>
            </a:br>
            <a:r>
              <a:rPr lang="en-AU" dirty="0" smtClean="0"/>
              <a:t>The development of Japanese identity</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11</a:t>
            </a:fld>
            <a:endParaRPr lang="en-GB" dirty="0"/>
          </a:p>
        </p:txBody>
      </p:sp>
    </p:spTree>
    <p:extLst>
      <p:ext uri="{BB962C8B-B14F-4D97-AF65-F5344CB8AC3E}">
        <p14:creationId xmlns:p14="http://schemas.microsoft.com/office/powerpoint/2010/main" val="3326325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529389" y="1540042"/>
            <a:ext cx="7483860" cy="4193574"/>
          </a:xfrm>
        </p:spPr>
        <p:txBody>
          <a:bodyPr/>
          <a:lstStyle/>
          <a:p>
            <a:pPr lvl="0"/>
            <a:r>
              <a:rPr lang="en-AU" sz="1800" dirty="0"/>
              <a:t>E</a:t>
            </a:r>
            <a:r>
              <a:rPr lang="en-AU" sz="1800" dirty="0" smtClean="0"/>
              <a:t>very </a:t>
            </a:r>
            <a:r>
              <a:rPr lang="en-AU" sz="1800" dirty="0"/>
              <a:t>Japanese student </a:t>
            </a:r>
            <a:r>
              <a:rPr lang="en-AU" sz="1800" dirty="0" smtClean="0"/>
              <a:t>is required to </a:t>
            </a:r>
            <a:r>
              <a:rPr lang="en-AU" sz="1800" dirty="0"/>
              <a:t>develop communication skills in foreign languages for responding to the rapid growth of globalisation as it is expected that </a:t>
            </a:r>
            <a:r>
              <a:rPr lang="en-AU" sz="1800" dirty="0" smtClean="0"/>
              <a:t>Japanese people </a:t>
            </a:r>
            <a:r>
              <a:rPr lang="en-AU" sz="1800" dirty="0"/>
              <a:t>might come up with situations where foreign language communication skills are </a:t>
            </a:r>
            <a:r>
              <a:rPr lang="en-AU" sz="1800" dirty="0" smtClean="0"/>
              <a:t>required:</a:t>
            </a:r>
            <a:endParaRPr lang="en-AU" sz="1800" dirty="0"/>
          </a:p>
          <a:p>
            <a:r>
              <a:rPr lang="en-AU" sz="2000" dirty="0"/>
              <a:t> </a:t>
            </a:r>
            <a:r>
              <a:rPr lang="ja-JP" altLang="en-US" sz="1600" dirty="0" smtClean="0"/>
              <a:t>中</a:t>
            </a:r>
            <a:r>
              <a:rPr lang="ja-JP" altLang="en-US" sz="1600" dirty="0"/>
              <a:t>央教育審議会答申では，グローバル化が急速に進展する中で，外国語によるコミュニケーション能力は，これまでのように一部の業種や職種だけでなく，生涯にわたる様々な場面で必要とされることを想定し，その能力の向上を課題として掲げている。</a:t>
            </a:r>
            <a:r>
              <a:rPr lang="en-AU" sz="1600" dirty="0"/>
              <a:t>(MEXT 2017, p. 10)</a:t>
            </a:r>
          </a:p>
          <a:p>
            <a:r>
              <a:rPr lang="en-AU" sz="1800" dirty="0"/>
              <a:t>The report of the Central Council </a:t>
            </a:r>
            <a:r>
              <a:rPr lang="en-AU" sz="1800" dirty="0" smtClean="0"/>
              <a:t>on </a:t>
            </a:r>
            <a:r>
              <a:rPr lang="en-AU" sz="1800" dirty="0"/>
              <a:t>Education (in MEXT) </a:t>
            </a:r>
            <a:r>
              <a:rPr lang="en-AU" sz="1800" u="sng" dirty="0"/>
              <a:t>includes the development of foreign language communication skills of every Japanese student</a:t>
            </a:r>
            <a:r>
              <a:rPr lang="en-AU" sz="1800" dirty="0"/>
              <a:t> </a:t>
            </a:r>
            <a:r>
              <a:rPr lang="en-AU" sz="1800" dirty="0" smtClean="0"/>
              <a:t>as an agenda with </a:t>
            </a:r>
            <a:r>
              <a:rPr lang="en-AU" sz="1800" dirty="0"/>
              <a:t>consideration of that in rapidly advancing </a:t>
            </a:r>
            <a:r>
              <a:rPr lang="en-AU" sz="1800" dirty="0" smtClean="0"/>
              <a:t>globalisation</a:t>
            </a:r>
            <a:r>
              <a:rPr lang="en-AU" sz="1800" dirty="0"/>
              <a:t>, </a:t>
            </a:r>
            <a:r>
              <a:rPr lang="en-AU" sz="1800" u="sng" dirty="0" smtClean="0"/>
              <a:t>foreign language communication skills will be required not only in certain types</a:t>
            </a:r>
            <a:r>
              <a:rPr lang="en-AU" sz="1800" i="1" u="sng" dirty="0" smtClean="0"/>
              <a:t> </a:t>
            </a:r>
            <a:r>
              <a:rPr lang="en-AU" sz="1800" u="sng" dirty="0" smtClean="0"/>
              <a:t>of industries and jobs like so far but also in various situations throughout their life </a:t>
            </a:r>
            <a:r>
              <a:rPr lang="en-AU" sz="1800" dirty="0" smtClean="0"/>
              <a:t>[Translation: R.K.].  </a:t>
            </a:r>
            <a:endParaRPr lang="en-AU" sz="1800" dirty="0"/>
          </a:p>
          <a:p>
            <a:endParaRPr lang="en-AU" dirty="0"/>
          </a:p>
        </p:txBody>
      </p:sp>
      <p:sp>
        <p:nvSpPr>
          <p:cNvPr id="4" name="Title 3"/>
          <p:cNvSpPr>
            <a:spLocks noGrp="1"/>
          </p:cNvSpPr>
          <p:nvPr>
            <p:ph type="title"/>
          </p:nvPr>
        </p:nvSpPr>
        <p:spPr>
          <a:xfrm>
            <a:off x="181842" y="192506"/>
            <a:ext cx="6395141" cy="1037624"/>
          </a:xfrm>
        </p:spPr>
        <p:txBody>
          <a:bodyPr/>
          <a:lstStyle/>
          <a:p>
            <a:r>
              <a:rPr lang="en-AU" i="1" dirty="0"/>
              <a:t>Unpacking the Course of Study </a:t>
            </a:r>
            <a:r>
              <a:rPr lang="en-AU" dirty="0"/>
              <a:t>– New directions, rationale and objectives:</a:t>
            </a:r>
            <a:br>
              <a:rPr lang="en-AU" dirty="0"/>
            </a:br>
            <a:r>
              <a:rPr lang="en-AU" dirty="0"/>
              <a:t>The development of </a:t>
            </a:r>
            <a:r>
              <a:rPr lang="en-AU" dirty="0" smtClean="0"/>
              <a:t>communication skills</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12</a:t>
            </a:fld>
            <a:endParaRPr lang="en-GB" dirty="0"/>
          </a:p>
        </p:txBody>
      </p:sp>
    </p:spTree>
    <p:extLst>
      <p:ext uri="{BB962C8B-B14F-4D97-AF65-F5344CB8AC3E}">
        <p14:creationId xmlns:p14="http://schemas.microsoft.com/office/powerpoint/2010/main" val="2037879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806116" y="1708484"/>
            <a:ext cx="7207133" cy="4025132"/>
          </a:xfrm>
        </p:spPr>
        <p:txBody>
          <a:bodyPr/>
          <a:lstStyle/>
          <a:p>
            <a:r>
              <a:rPr lang="ja-JP" altLang="en-US" sz="1800" dirty="0" smtClean="0"/>
              <a:t>そ</a:t>
            </a:r>
            <a:r>
              <a:rPr lang="ja-JP" altLang="en-US" sz="1800" dirty="0"/>
              <a:t>こで，外国の文化や考え方などについて受け身的に学ぶだけでなく，日本の文化や日本人の考え方を積極的に外国の人々に知らせるという観点から，ふさわしい題材の選択が必要になってくる。</a:t>
            </a:r>
            <a:r>
              <a:rPr lang="en-AU" sz="1800" dirty="0"/>
              <a:t>(MEXT 2017, p. 10)</a:t>
            </a:r>
          </a:p>
          <a:p>
            <a:r>
              <a:rPr lang="en-AU" sz="1800" dirty="0"/>
              <a:t>Therefore, it is necessary to </a:t>
            </a:r>
            <a:r>
              <a:rPr lang="en-AU" sz="1800" u="sng" dirty="0"/>
              <a:t>select appropriate resources with the objective of proactively letting foreigners know about Japanese culture </a:t>
            </a:r>
            <a:r>
              <a:rPr lang="en-AU" sz="1800" dirty="0"/>
              <a:t>and Japanese ways of thinking rather </a:t>
            </a:r>
            <a:r>
              <a:rPr lang="en-AU" sz="1800" u="sng" dirty="0"/>
              <a:t>than just learning about foreign culture and foreign ways of thinking in a passive </a:t>
            </a:r>
            <a:r>
              <a:rPr lang="en-AU" sz="1800" u="sng" dirty="0" smtClean="0"/>
              <a:t>manner </a:t>
            </a:r>
            <a:r>
              <a:rPr lang="en-AU" sz="1800" dirty="0" smtClean="0"/>
              <a:t>[Translation: R.K.].  </a:t>
            </a:r>
            <a:endParaRPr lang="en-AU" sz="1800" dirty="0"/>
          </a:p>
        </p:txBody>
      </p:sp>
      <p:sp>
        <p:nvSpPr>
          <p:cNvPr id="4" name="Title 3"/>
          <p:cNvSpPr>
            <a:spLocks noGrp="1"/>
          </p:cNvSpPr>
          <p:nvPr>
            <p:ph type="title"/>
          </p:nvPr>
        </p:nvSpPr>
        <p:spPr>
          <a:xfrm>
            <a:off x="96254" y="288757"/>
            <a:ext cx="6480730" cy="1155031"/>
          </a:xfrm>
        </p:spPr>
        <p:txBody>
          <a:bodyPr/>
          <a:lstStyle/>
          <a:p>
            <a:r>
              <a:rPr lang="en-AU" sz="2000" i="1" dirty="0" smtClean="0"/>
              <a:t>Unpacking the Course </a:t>
            </a:r>
            <a:r>
              <a:rPr lang="en-AU" sz="2000" i="1" dirty="0"/>
              <a:t>of </a:t>
            </a:r>
            <a:r>
              <a:rPr lang="en-AU" sz="2000" i="1" dirty="0" smtClean="0"/>
              <a:t>Study </a:t>
            </a:r>
            <a:r>
              <a:rPr lang="en-AU" sz="2000" dirty="0"/>
              <a:t>– New directions, rationale and objectives:</a:t>
            </a:r>
            <a:br>
              <a:rPr lang="en-AU" sz="2000" dirty="0"/>
            </a:br>
            <a:r>
              <a:rPr lang="en-AU" sz="2000" dirty="0" smtClean="0"/>
              <a:t>Sharing Japanese culture and identity through English</a:t>
            </a:r>
            <a:endParaRPr lang="en-AU" sz="2000"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13</a:t>
            </a:fld>
            <a:endParaRPr lang="en-GB" dirty="0"/>
          </a:p>
        </p:txBody>
      </p:sp>
    </p:spTree>
    <p:extLst>
      <p:ext uri="{BB962C8B-B14F-4D97-AF65-F5344CB8AC3E}">
        <p14:creationId xmlns:p14="http://schemas.microsoft.com/office/powerpoint/2010/main" val="155470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613842" y="1443789"/>
            <a:ext cx="7399407" cy="4289827"/>
          </a:xfrm>
        </p:spPr>
        <p:txBody>
          <a:bodyPr/>
          <a:lstStyle/>
          <a:p>
            <a:r>
              <a:rPr lang="en-AU" sz="1800" dirty="0" smtClean="0"/>
              <a:t>There is a complex interplay of the key goals of the development of global citizens, communicative English language proficiency, and the development of knowledge, understanding and skills to navigate Japanese and foreign identities:</a:t>
            </a:r>
          </a:p>
          <a:p>
            <a:r>
              <a:rPr lang="en-AU" sz="1800" dirty="0" smtClean="0"/>
              <a:t>Three key elements for ‘global human resources’</a:t>
            </a:r>
          </a:p>
          <a:p>
            <a:pPr marL="342900" indent="-342900">
              <a:lnSpc>
                <a:spcPct val="100000"/>
              </a:lnSpc>
              <a:spcBef>
                <a:spcPts val="0"/>
              </a:spcBef>
              <a:spcAft>
                <a:spcPts val="0"/>
              </a:spcAft>
              <a:buFont typeface="Arial" panose="020B0604020202020204" pitchFamily="34" charset="0"/>
              <a:buChar char="•"/>
            </a:pPr>
            <a:r>
              <a:rPr lang="en-AU" sz="1800" dirty="0" smtClean="0"/>
              <a:t>‘language skills and communication competence’ [</a:t>
            </a:r>
            <a:r>
              <a:rPr lang="ja-JP" altLang="en-US" sz="1800" dirty="0"/>
              <a:t>語学力・コミュニケーション能力</a:t>
            </a:r>
            <a:r>
              <a:rPr lang="en-AU" sz="1800" dirty="0"/>
              <a:t>]. </a:t>
            </a:r>
            <a:endParaRPr lang="en-AU" sz="1800" dirty="0" smtClean="0"/>
          </a:p>
          <a:p>
            <a:pPr marL="342900" indent="-342900">
              <a:lnSpc>
                <a:spcPct val="100000"/>
              </a:lnSpc>
              <a:spcBef>
                <a:spcPts val="0"/>
              </a:spcBef>
              <a:spcAft>
                <a:spcPts val="0"/>
              </a:spcAft>
              <a:buFont typeface="Arial" panose="020B0604020202020204" pitchFamily="34" charset="0"/>
              <a:buChar char="•"/>
            </a:pPr>
            <a:r>
              <a:rPr lang="en-AU" sz="1800" dirty="0" smtClean="0"/>
              <a:t>‘</a:t>
            </a:r>
            <a:r>
              <a:rPr lang="en-AU" sz="1800" dirty="0"/>
              <a:t>independence; activeness/positiveness; a spirit for taking on new challenges; cooperativeness; flexibility; a sense of responsibility; and a sense of mission’ [</a:t>
            </a:r>
            <a:r>
              <a:rPr lang="ja-JP" altLang="en-US" sz="1800" dirty="0"/>
              <a:t>主体性・積極性、チャレンジ精神、協調性・柔軟性、責任感・使命感</a:t>
            </a:r>
            <a:r>
              <a:rPr lang="en-AU" sz="1800" dirty="0"/>
              <a:t>]. </a:t>
            </a:r>
            <a:endParaRPr lang="en-AU" sz="1800" dirty="0" smtClean="0"/>
          </a:p>
          <a:p>
            <a:pPr marL="342900" indent="-342900">
              <a:lnSpc>
                <a:spcPct val="100000"/>
              </a:lnSpc>
              <a:spcBef>
                <a:spcPts val="0"/>
              </a:spcBef>
              <a:spcAft>
                <a:spcPts val="0"/>
              </a:spcAft>
              <a:buFont typeface="Arial" panose="020B0604020202020204" pitchFamily="34" charset="0"/>
              <a:buChar char="•"/>
            </a:pPr>
            <a:r>
              <a:rPr lang="en-AU" sz="1800" dirty="0" smtClean="0"/>
              <a:t>‘</a:t>
            </a:r>
            <a:r>
              <a:rPr lang="en-AU" sz="1800" dirty="0"/>
              <a:t>understanding of different culture(s) and identity as a Japanese national’ [</a:t>
            </a:r>
            <a:r>
              <a:rPr lang="ja-JP" altLang="en-US" sz="1800" dirty="0"/>
              <a:t>異文化に対する理解と日本人としてのアイデンティティー</a:t>
            </a:r>
            <a:r>
              <a:rPr lang="en-AU" sz="1800" dirty="0"/>
              <a:t>] </a:t>
            </a:r>
            <a:endParaRPr lang="en-AU" sz="1800" dirty="0" smtClean="0"/>
          </a:p>
          <a:p>
            <a:pPr>
              <a:lnSpc>
                <a:spcPct val="100000"/>
              </a:lnSpc>
              <a:spcBef>
                <a:spcPts val="0"/>
              </a:spcBef>
              <a:spcAft>
                <a:spcPts val="0"/>
              </a:spcAft>
            </a:pPr>
            <a:endParaRPr lang="en-AU" sz="1800" dirty="0" smtClean="0"/>
          </a:p>
          <a:p>
            <a:pPr>
              <a:lnSpc>
                <a:spcPct val="100000"/>
              </a:lnSpc>
              <a:spcBef>
                <a:spcPts val="0"/>
              </a:spcBef>
              <a:spcAft>
                <a:spcPts val="0"/>
              </a:spcAft>
            </a:pPr>
            <a:r>
              <a:rPr lang="en-AU" sz="1800" dirty="0" smtClean="0"/>
              <a:t>(</a:t>
            </a:r>
            <a:r>
              <a:rPr lang="en-AU" sz="1800" dirty="0"/>
              <a:t>Gurobaru jinzai ikusei suishin kaigi 2012, p. 8) </a:t>
            </a:r>
            <a:r>
              <a:rPr lang="en-AU" sz="1800" dirty="0" smtClean="0"/>
              <a:t>[Translation: R. K.]</a:t>
            </a:r>
            <a:endParaRPr lang="en-AU" sz="1800" dirty="0"/>
          </a:p>
          <a:p>
            <a:pPr marL="571500" indent="-571500">
              <a:buFont typeface="Arial" panose="020B0604020202020204" pitchFamily="34" charset="0"/>
              <a:buChar char="•"/>
            </a:pPr>
            <a:endParaRPr lang="en-AU" sz="2000" dirty="0" smtClean="0"/>
          </a:p>
          <a:p>
            <a:pPr marL="571500" indent="-571500">
              <a:buFont typeface="Arial" panose="020B0604020202020204" pitchFamily="34" charset="0"/>
              <a:buChar char="•"/>
            </a:pPr>
            <a:endParaRPr lang="en-AU" dirty="0"/>
          </a:p>
        </p:txBody>
      </p:sp>
      <p:sp>
        <p:nvSpPr>
          <p:cNvPr id="4" name="Title 3"/>
          <p:cNvSpPr>
            <a:spLocks noGrp="1"/>
          </p:cNvSpPr>
          <p:nvPr>
            <p:ph type="title"/>
          </p:nvPr>
        </p:nvSpPr>
        <p:spPr/>
        <p:txBody>
          <a:bodyPr/>
          <a:lstStyle/>
          <a:p>
            <a:r>
              <a:rPr lang="en-AU" dirty="0" smtClean="0"/>
              <a:t>Observations</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14</a:t>
            </a:fld>
            <a:endParaRPr lang="en-GB" dirty="0"/>
          </a:p>
        </p:txBody>
      </p:sp>
    </p:spTree>
    <p:extLst>
      <p:ext uri="{BB962C8B-B14F-4D97-AF65-F5344CB8AC3E}">
        <p14:creationId xmlns:p14="http://schemas.microsoft.com/office/powerpoint/2010/main" val="1723208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613842" y="1528011"/>
            <a:ext cx="7399407" cy="4205605"/>
          </a:xfrm>
        </p:spPr>
        <p:txBody>
          <a:bodyPr/>
          <a:lstStyle/>
          <a:p>
            <a:r>
              <a:rPr lang="en-AU" sz="1800" dirty="0" smtClean="0"/>
              <a:t>There is a contradiction in the perceived crisis of communicative English language competency in Japan, and some of the proposed assessment strategies which are rather narrow:</a:t>
            </a:r>
          </a:p>
          <a:p>
            <a:pPr>
              <a:lnSpc>
                <a:spcPct val="100000"/>
              </a:lnSpc>
              <a:spcBef>
                <a:spcPts val="0"/>
              </a:spcBef>
              <a:spcAft>
                <a:spcPts val="0"/>
              </a:spcAft>
            </a:pPr>
            <a:r>
              <a:rPr lang="en-AU" sz="1800" dirty="0" smtClean="0"/>
              <a:t>E.g., the </a:t>
            </a:r>
            <a:r>
              <a:rPr lang="en-AU" sz="1800" dirty="0"/>
              <a:t>levels of language skills and communication competences are categorised in five far too simplistic and very ambiguous different </a:t>
            </a:r>
            <a:r>
              <a:rPr lang="en-AU" sz="1800" dirty="0" smtClean="0"/>
              <a:t>levels </a:t>
            </a:r>
            <a:r>
              <a:rPr lang="en-AU" sz="1800" dirty="0"/>
              <a:t>(Gurobaru jinzai ikusei suishin kaigi 2012, p. 8</a:t>
            </a:r>
            <a:r>
              <a:rPr lang="en-AU" sz="1800" dirty="0" smtClean="0"/>
              <a:t>):</a:t>
            </a:r>
          </a:p>
          <a:p>
            <a:pPr>
              <a:lnSpc>
                <a:spcPct val="100000"/>
              </a:lnSpc>
              <a:spcBef>
                <a:spcPts val="0"/>
              </a:spcBef>
              <a:spcAft>
                <a:spcPts val="0"/>
              </a:spcAft>
            </a:pPr>
            <a:endParaRPr lang="en-AU" sz="1800" dirty="0"/>
          </a:p>
          <a:p>
            <a:pPr>
              <a:lnSpc>
                <a:spcPct val="100000"/>
              </a:lnSpc>
              <a:spcBef>
                <a:spcPts val="0"/>
              </a:spcBef>
              <a:spcAft>
                <a:spcPts val="0"/>
              </a:spcAft>
            </a:pPr>
            <a:r>
              <a:rPr lang="ja-JP" altLang="en-US" sz="1800" dirty="0"/>
              <a:t>① 海外旅行会話レベ</a:t>
            </a:r>
            <a:r>
              <a:rPr lang="ja-JP" altLang="en-US" sz="1800" dirty="0" smtClean="0"/>
              <a:t>ル </a:t>
            </a:r>
            <a:r>
              <a:rPr lang="en-AU" sz="1800" dirty="0"/>
              <a:t>The level for overseas travel conversation</a:t>
            </a:r>
          </a:p>
          <a:p>
            <a:pPr>
              <a:lnSpc>
                <a:spcPct val="100000"/>
              </a:lnSpc>
              <a:spcBef>
                <a:spcPts val="0"/>
              </a:spcBef>
              <a:spcAft>
                <a:spcPts val="0"/>
              </a:spcAft>
            </a:pPr>
            <a:r>
              <a:rPr lang="ja-JP" altLang="en-US" sz="1800" dirty="0" smtClean="0"/>
              <a:t>② </a:t>
            </a:r>
            <a:r>
              <a:rPr lang="ja-JP" altLang="en-US" sz="1800" dirty="0"/>
              <a:t>日常生活会話レベ</a:t>
            </a:r>
            <a:r>
              <a:rPr lang="ja-JP" altLang="en-US" sz="1800" dirty="0" smtClean="0"/>
              <a:t>ル </a:t>
            </a:r>
            <a:r>
              <a:rPr lang="en-AU" sz="1800" dirty="0"/>
              <a:t>The level for daily conversation</a:t>
            </a:r>
          </a:p>
          <a:p>
            <a:pPr>
              <a:lnSpc>
                <a:spcPct val="100000"/>
              </a:lnSpc>
              <a:spcBef>
                <a:spcPts val="0"/>
              </a:spcBef>
              <a:spcAft>
                <a:spcPts val="0"/>
              </a:spcAft>
            </a:pPr>
            <a:r>
              <a:rPr lang="ja-JP" altLang="en-US" sz="1800" dirty="0" smtClean="0"/>
              <a:t>③ </a:t>
            </a:r>
            <a:r>
              <a:rPr lang="ja-JP" altLang="en-US" sz="1800" dirty="0"/>
              <a:t>業務上の文書・会話レベ</a:t>
            </a:r>
            <a:r>
              <a:rPr lang="ja-JP" altLang="en-US" sz="1800" dirty="0" smtClean="0"/>
              <a:t>ル </a:t>
            </a:r>
            <a:r>
              <a:rPr lang="en-AU" sz="1800" dirty="0"/>
              <a:t>The level for business documents and conversation</a:t>
            </a:r>
          </a:p>
          <a:p>
            <a:pPr>
              <a:lnSpc>
                <a:spcPct val="100000"/>
              </a:lnSpc>
              <a:spcBef>
                <a:spcPts val="0"/>
              </a:spcBef>
              <a:spcAft>
                <a:spcPts val="0"/>
              </a:spcAft>
            </a:pPr>
            <a:r>
              <a:rPr lang="ja-JP" altLang="en-US" sz="1800" dirty="0" smtClean="0"/>
              <a:t>④ </a:t>
            </a:r>
            <a:r>
              <a:rPr lang="ja-JP" altLang="en-US" sz="1800" dirty="0"/>
              <a:t>二者間折衝・交渉レベ</a:t>
            </a:r>
            <a:r>
              <a:rPr lang="ja-JP" altLang="en-US" sz="1800" dirty="0" smtClean="0"/>
              <a:t>ル </a:t>
            </a:r>
            <a:r>
              <a:rPr lang="en-AU" sz="1800" dirty="0"/>
              <a:t>The level for negotiation between two people</a:t>
            </a:r>
          </a:p>
          <a:p>
            <a:pPr>
              <a:lnSpc>
                <a:spcPct val="100000"/>
              </a:lnSpc>
              <a:spcBef>
                <a:spcPts val="0"/>
              </a:spcBef>
              <a:spcAft>
                <a:spcPts val="0"/>
              </a:spcAft>
            </a:pPr>
            <a:r>
              <a:rPr lang="ja-JP" altLang="en-US" sz="1800" dirty="0" smtClean="0"/>
              <a:t>⑤ </a:t>
            </a:r>
            <a:r>
              <a:rPr lang="ja-JP" altLang="en-US" sz="1800" dirty="0"/>
              <a:t>多数者間折衝・交渉レベル </a:t>
            </a:r>
            <a:r>
              <a:rPr lang="ja-JP" altLang="en-US" sz="1800" dirty="0" smtClean="0"/>
              <a:t> </a:t>
            </a:r>
            <a:r>
              <a:rPr lang="en-AU" sz="1800" dirty="0" smtClean="0"/>
              <a:t>The </a:t>
            </a:r>
            <a:r>
              <a:rPr lang="en-AU" sz="1800" dirty="0"/>
              <a:t>level for negotiation among more than two people </a:t>
            </a:r>
            <a:endParaRPr lang="en-AU" sz="1800" dirty="0" smtClean="0"/>
          </a:p>
          <a:p>
            <a:pPr>
              <a:lnSpc>
                <a:spcPct val="100000"/>
              </a:lnSpc>
              <a:spcBef>
                <a:spcPts val="0"/>
              </a:spcBef>
              <a:spcAft>
                <a:spcPts val="0"/>
              </a:spcAft>
            </a:pPr>
            <a:endParaRPr lang="en-AU" sz="1800" dirty="0"/>
          </a:p>
          <a:p>
            <a:pPr>
              <a:lnSpc>
                <a:spcPct val="100000"/>
              </a:lnSpc>
              <a:spcBef>
                <a:spcPts val="0"/>
              </a:spcBef>
              <a:spcAft>
                <a:spcPts val="0"/>
              </a:spcAft>
            </a:pPr>
            <a:r>
              <a:rPr lang="en-AU" sz="1800" dirty="0" smtClean="0"/>
              <a:t>[Translation: R.K.]</a:t>
            </a:r>
            <a:endParaRPr lang="en-AU" sz="1800" dirty="0"/>
          </a:p>
          <a:p>
            <a:endParaRPr lang="en-AU" dirty="0"/>
          </a:p>
        </p:txBody>
      </p:sp>
      <p:sp>
        <p:nvSpPr>
          <p:cNvPr id="4" name="Title 3"/>
          <p:cNvSpPr>
            <a:spLocks noGrp="1"/>
          </p:cNvSpPr>
          <p:nvPr>
            <p:ph type="title"/>
          </p:nvPr>
        </p:nvSpPr>
        <p:spPr/>
        <p:txBody>
          <a:bodyPr/>
          <a:lstStyle/>
          <a:p>
            <a:r>
              <a:rPr lang="en-AU" dirty="0" smtClean="0"/>
              <a:t>Observations cont. </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15</a:t>
            </a:fld>
            <a:endParaRPr lang="en-GB" dirty="0"/>
          </a:p>
        </p:txBody>
      </p:sp>
    </p:spTree>
    <p:extLst>
      <p:ext uri="{BB962C8B-B14F-4D97-AF65-F5344CB8AC3E}">
        <p14:creationId xmlns:p14="http://schemas.microsoft.com/office/powerpoint/2010/main" val="3326241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613842" y="1564105"/>
            <a:ext cx="7736074" cy="4169511"/>
          </a:xfrm>
        </p:spPr>
        <p:txBody>
          <a:bodyPr/>
          <a:lstStyle/>
          <a:p>
            <a:r>
              <a:rPr lang="en-AU" sz="1800" dirty="0" smtClean="0"/>
              <a:t>The current policy and curriculum documents and advisory reports suggest a framing in the continued tradition of well-established discourses in regards to the context of English language education in Japan:</a:t>
            </a:r>
          </a:p>
          <a:p>
            <a:pPr marL="342900" indent="-342900">
              <a:lnSpc>
                <a:spcPct val="100000"/>
              </a:lnSpc>
              <a:spcBef>
                <a:spcPts val="0"/>
              </a:spcBef>
              <a:spcAft>
                <a:spcPts val="0"/>
              </a:spcAft>
              <a:buFont typeface="Arial" panose="020B0604020202020204" pitchFamily="34" charset="0"/>
              <a:buChar char="•"/>
            </a:pPr>
            <a:r>
              <a:rPr lang="en-AU" sz="1800" dirty="0" smtClean="0"/>
              <a:t>Discourses of </a:t>
            </a:r>
            <a:r>
              <a:rPr lang="en-AU" sz="1800" i="1" dirty="0"/>
              <a:t>nihonjinron</a:t>
            </a:r>
            <a:r>
              <a:rPr lang="en-AU" sz="1800" dirty="0"/>
              <a:t> (</a:t>
            </a:r>
            <a:r>
              <a:rPr lang="ja-JP" altLang="en-US" sz="1800" dirty="0"/>
              <a:t>日本人論</a:t>
            </a:r>
            <a:r>
              <a:rPr lang="en-AU" sz="1800" dirty="0"/>
              <a:t>) and </a:t>
            </a:r>
            <a:r>
              <a:rPr lang="en-AU" sz="1800" i="1" dirty="0"/>
              <a:t>kokusaika</a:t>
            </a:r>
            <a:r>
              <a:rPr lang="en-AU" sz="1800" dirty="0"/>
              <a:t> (</a:t>
            </a:r>
            <a:r>
              <a:rPr lang="ja-JP" altLang="en-US" sz="1800" dirty="0"/>
              <a:t>国際化</a:t>
            </a:r>
            <a:r>
              <a:rPr lang="en-AU" sz="1800" dirty="0"/>
              <a:t>: ‘internationalization</a:t>
            </a:r>
            <a:r>
              <a:rPr lang="en-AU" sz="1800" dirty="0" smtClean="0"/>
              <a:t>’)</a:t>
            </a:r>
          </a:p>
          <a:p>
            <a:pPr marL="342900" indent="-342900">
              <a:lnSpc>
                <a:spcPct val="100000"/>
              </a:lnSpc>
              <a:spcBef>
                <a:spcPts val="0"/>
              </a:spcBef>
              <a:spcAft>
                <a:spcPts val="0"/>
              </a:spcAft>
              <a:buFont typeface="Arial" panose="020B0604020202020204" pitchFamily="34" charset="0"/>
              <a:buChar char="•"/>
            </a:pPr>
            <a:r>
              <a:rPr lang="en-AU" sz="1800" i="1" dirty="0"/>
              <a:t>Nihonjinron</a:t>
            </a:r>
            <a:r>
              <a:rPr lang="en-AU" sz="1800" dirty="0"/>
              <a:t> (</a:t>
            </a:r>
            <a:r>
              <a:rPr lang="ja-JP" altLang="en-US" sz="1800" dirty="0"/>
              <a:t>日本人論</a:t>
            </a:r>
            <a:r>
              <a:rPr lang="en-AU" sz="1800" dirty="0"/>
              <a:t>) is translated by academics such as ‘the question of the Japanese people’ (Liddicoat 2007, p. 34) and ‘theories on the Japanese’ (Kubota 1998, p. 300). </a:t>
            </a:r>
          </a:p>
          <a:p>
            <a:pPr marL="342900" lvl="0" indent="-342900">
              <a:lnSpc>
                <a:spcPct val="100000"/>
              </a:lnSpc>
              <a:spcBef>
                <a:spcPts val="0"/>
              </a:spcBef>
              <a:spcAft>
                <a:spcPts val="0"/>
              </a:spcAft>
              <a:buFont typeface="Arial" panose="020B0604020202020204" pitchFamily="34" charset="0"/>
              <a:buChar char="•"/>
            </a:pPr>
            <a:r>
              <a:rPr lang="en-AU" sz="1800" dirty="0" smtClean="0"/>
              <a:t>‘</a:t>
            </a:r>
            <a:r>
              <a:rPr lang="en-AU" sz="1800" dirty="0"/>
              <a:t>foreign language’ is ‘English’;</a:t>
            </a:r>
          </a:p>
          <a:p>
            <a:pPr marL="342900" lvl="0" indent="-342900">
              <a:lnSpc>
                <a:spcPct val="100000"/>
              </a:lnSpc>
              <a:spcBef>
                <a:spcPts val="0"/>
              </a:spcBef>
              <a:spcAft>
                <a:spcPts val="0"/>
              </a:spcAft>
              <a:buFont typeface="Arial" panose="020B0604020202020204" pitchFamily="34" charset="0"/>
              <a:buChar char="•"/>
            </a:pPr>
            <a:r>
              <a:rPr lang="en-AU" sz="1800" dirty="0"/>
              <a:t>the model for ‘English’ should be standard North American or British varieties;</a:t>
            </a:r>
          </a:p>
          <a:p>
            <a:pPr marL="342900" lvl="0" indent="-342900">
              <a:lnSpc>
                <a:spcPct val="100000"/>
              </a:lnSpc>
              <a:spcBef>
                <a:spcPts val="0"/>
              </a:spcBef>
              <a:spcAft>
                <a:spcPts val="0"/>
              </a:spcAft>
              <a:buFont typeface="Arial" panose="020B0604020202020204" pitchFamily="34" charset="0"/>
              <a:buChar char="•"/>
            </a:pPr>
            <a:r>
              <a:rPr lang="en-AU" sz="1800" dirty="0"/>
              <a:t>learning English leads to ‘international/ intercultural understanding’; and</a:t>
            </a:r>
          </a:p>
          <a:p>
            <a:pPr marL="342900" lvl="0" indent="-342900">
              <a:lnSpc>
                <a:spcPct val="100000"/>
              </a:lnSpc>
              <a:spcBef>
                <a:spcPts val="0"/>
              </a:spcBef>
              <a:spcAft>
                <a:spcPts val="0"/>
              </a:spcAft>
              <a:buFont typeface="Arial" panose="020B0604020202020204" pitchFamily="34" charset="0"/>
              <a:buChar char="•"/>
            </a:pPr>
            <a:r>
              <a:rPr lang="en-AU" sz="1800" dirty="0"/>
              <a:t>national identity is fostered through learning English (Kubota 2002, p. 19).</a:t>
            </a:r>
          </a:p>
          <a:p>
            <a:pPr marL="342900" indent="-342900">
              <a:spcBef>
                <a:spcPts val="0"/>
              </a:spcBef>
              <a:spcAft>
                <a:spcPts val="0"/>
              </a:spcAft>
              <a:buFont typeface="Arial" panose="020B0604020202020204" pitchFamily="34" charset="0"/>
              <a:buChar char="•"/>
            </a:pPr>
            <a:r>
              <a:rPr lang="en-AU" sz="1800" dirty="0"/>
              <a:t>‘blends Westernization with nationalism, failing to promote cosmopolitan pluralism’ (Kubota 2002, p. 14).  </a:t>
            </a:r>
          </a:p>
          <a:p>
            <a:endParaRPr lang="en-AU" sz="2000" dirty="0" smtClean="0"/>
          </a:p>
          <a:p>
            <a:pPr marL="342900" indent="-342900">
              <a:buFont typeface="Arial" panose="020B0604020202020204" pitchFamily="34" charset="0"/>
              <a:buChar char="•"/>
            </a:pPr>
            <a:endParaRPr lang="en-AU" sz="2000" dirty="0" smtClean="0"/>
          </a:p>
          <a:p>
            <a:r>
              <a:rPr lang="en-AU" dirty="0" smtClean="0"/>
              <a:t> </a:t>
            </a:r>
            <a:endParaRPr lang="en-AU" dirty="0"/>
          </a:p>
        </p:txBody>
      </p:sp>
      <p:sp>
        <p:nvSpPr>
          <p:cNvPr id="4" name="Title 3"/>
          <p:cNvSpPr>
            <a:spLocks noGrp="1"/>
          </p:cNvSpPr>
          <p:nvPr>
            <p:ph type="title"/>
          </p:nvPr>
        </p:nvSpPr>
        <p:spPr/>
        <p:txBody>
          <a:bodyPr/>
          <a:lstStyle/>
          <a:p>
            <a:r>
              <a:rPr lang="en-AU" dirty="0"/>
              <a:t>The discourses of </a:t>
            </a:r>
            <a:r>
              <a:rPr lang="en-AU" i="1" dirty="0"/>
              <a:t>nihonjinron</a:t>
            </a:r>
            <a:r>
              <a:rPr lang="en-AU" dirty="0"/>
              <a:t> (</a:t>
            </a:r>
            <a:r>
              <a:rPr lang="ja-JP" altLang="en-US" dirty="0"/>
              <a:t>日本人論</a:t>
            </a:r>
            <a:r>
              <a:rPr lang="en-AU" dirty="0"/>
              <a:t>) and </a:t>
            </a:r>
            <a:r>
              <a:rPr lang="en-AU" i="1" dirty="0"/>
              <a:t>kokusaika</a:t>
            </a:r>
            <a:r>
              <a:rPr lang="en-AU" dirty="0"/>
              <a:t> (</a:t>
            </a:r>
            <a:r>
              <a:rPr lang="ja-JP" altLang="en-US" dirty="0"/>
              <a:t>国際化</a:t>
            </a:r>
            <a:r>
              <a:rPr lang="en-AU" dirty="0"/>
              <a:t>: ‘internationalization’)</a:t>
            </a:r>
          </a:p>
        </p:txBody>
      </p:sp>
      <p:sp>
        <p:nvSpPr>
          <p:cNvPr id="5" name="Slide Number Placeholder 4"/>
          <p:cNvSpPr>
            <a:spLocks noGrp="1"/>
          </p:cNvSpPr>
          <p:nvPr>
            <p:ph type="sldNum" sz="quarter" idx="14"/>
          </p:nvPr>
        </p:nvSpPr>
        <p:spPr/>
        <p:txBody>
          <a:bodyPr/>
          <a:lstStyle/>
          <a:p>
            <a:fld id="{F5AEA0E0-5CC6-4BD0-905C-A0021E419432}" type="slidenum">
              <a:rPr lang="en-GB" smtClean="0"/>
              <a:pPr/>
              <a:t>16</a:t>
            </a:fld>
            <a:endParaRPr lang="en-GB" dirty="0"/>
          </a:p>
        </p:txBody>
      </p:sp>
    </p:spTree>
    <p:extLst>
      <p:ext uri="{BB962C8B-B14F-4D97-AF65-F5344CB8AC3E}">
        <p14:creationId xmlns:p14="http://schemas.microsoft.com/office/powerpoint/2010/main" val="3089043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613842" y="1636294"/>
            <a:ext cx="7399407" cy="4367463"/>
          </a:xfrm>
        </p:spPr>
        <p:txBody>
          <a:bodyPr/>
          <a:lstStyle/>
          <a:p>
            <a:pPr marL="571500" indent="-571500">
              <a:spcBef>
                <a:spcPts val="0"/>
              </a:spcBef>
              <a:spcAft>
                <a:spcPts val="0"/>
              </a:spcAft>
              <a:buFont typeface="Arial" panose="020B0604020202020204" pitchFamily="34" charset="0"/>
              <a:buChar char="•"/>
            </a:pPr>
            <a:r>
              <a:rPr lang="en-AU" sz="1800" dirty="0" smtClean="0"/>
              <a:t>Textbook, grammar-translation approach continues to be prominent in English language classrooms in schools;</a:t>
            </a:r>
          </a:p>
          <a:p>
            <a:pPr marL="571500" indent="-571500">
              <a:spcBef>
                <a:spcPts val="0"/>
              </a:spcBef>
              <a:spcAft>
                <a:spcPts val="0"/>
              </a:spcAft>
              <a:buFont typeface="Arial" panose="020B0604020202020204" pitchFamily="34" charset="0"/>
              <a:buChar char="•"/>
            </a:pPr>
            <a:endParaRPr lang="en-AU" sz="1800" dirty="0" smtClean="0"/>
          </a:p>
          <a:p>
            <a:pPr marL="571500" indent="-571500">
              <a:spcBef>
                <a:spcPts val="0"/>
              </a:spcBef>
              <a:spcAft>
                <a:spcPts val="0"/>
              </a:spcAft>
              <a:buFont typeface="Arial" panose="020B0604020202020204" pitchFamily="34" charset="0"/>
              <a:buChar char="•"/>
            </a:pPr>
            <a:r>
              <a:rPr lang="en-AU" sz="1800" dirty="0" smtClean="0"/>
              <a:t>Communication ability is not a prioritised as a learning outcome; change is overdue;</a:t>
            </a:r>
          </a:p>
          <a:p>
            <a:pPr marL="571500" indent="-571500">
              <a:spcBef>
                <a:spcPts val="0"/>
              </a:spcBef>
              <a:spcAft>
                <a:spcPts val="0"/>
              </a:spcAft>
              <a:buFont typeface="Arial" panose="020B0604020202020204" pitchFamily="34" charset="0"/>
              <a:buChar char="•"/>
            </a:pPr>
            <a:endParaRPr lang="en-AU" sz="1800" dirty="0" smtClean="0"/>
          </a:p>
          <a:p>
            <a:pPr marL="571500" indent="-571500">
              <a:spcBef>
                <a:spcPts val="0"/>
              </a:spcBef>
              <a:spcAft>
                <a:spcPts val="0"/>
              </a:spcAft>
              <a:buFont typeface="Arial" panose="020B0604020202020204" pitchFamily="34" charset="0"/>
              <a:buChar char="•"/>
            </a:pPr>
            <a:r>
              <a:rPr lang="en-AU" sz="1800" dirty="0" smtClean="0"/>
              <a:t>The communicative skills of English teachers from Japan is lacking;</a:t>
            </a:r>
          </a:p>
          <a:p>
            <a:pPr marL="571500" indent="-571500">
              <a:spcBef>
                <a:spcPts val="0"/>
              </a:spcBef>
              <a:spcAft>
                <a:spcPts val="0"/>
              </a:spcAft>
              <a:buFont typeface="Arial" panose="020B0604020202020204" pitchFamily="34" charset="0"/>
              <a:buChar char="•"/>
            </a:pPr>
            <a:endParaRPr lang="en-AU" sz="1800" dirty="0" smtClean="0"/>
          </a:p>
          <a:p>
            <a:pPr marL="571500" indent="-571500">
              <a:spcBef>
                <a:spcPts val="0"/>
              </a:spcBef>
              <a:spcAft>
                <a:spcPts val="0"/>
              </a:spcAft>
              <a:buFont typeface="Arial" panose="020B0604020202020204" pitchFamily="34" charset="0"/>
              <a:buChar char="•"/>
            </a:pPr>
            <a:r>
              <a:rPr lang="en-AU" sz="1800" dirty="0" smtClean="0"/>
              <a:t>English language learning often serves mainly instrumentalist goals such as passing the university entrance examination;</a:t>
            </a:r>
          </a:p>
          <a:p>
            <a:pPr marL="571500" indent="-571500">
              <a:spcBef>
                <a:spcPts val="0"/>
              </a:spcBef>
              <a:spcAft>
                <a:spcPts val="0"/>
              </a:spcAft>
              <a:buFont typeface="Arial" panose="020B0604020202020204" pitchFamily="34" charset="0"/>
              <a:buChar char="•"/>
            </a:pPr>
            <a:endParaRPr lang="en-AU" sz="1800" dirty="0" smtClean="0"/>
          </a:p>
          <a:p>
            <a:pPr marL="571500" indent="-571500">
              <a:spcBef>
                <a:spcPts val="0"/>
              </a:spcBef>
              <a:spcAft>
                <a:spcPts val="0"/>
              </a:spcAft>
              <a:buFont typeface="Arial" panose="020B0604020202020204" pitchFamily="34" charset="0"/>
              <a:buChar char="•"/>
            </a:pPr>
            <a:r>
              <a:rPr lang="en-AU" sz="1800" dirty="0" smtClean="0"/>
              <a:t>Japanese society and culture continues to be regarded as and to regard itself as a ‘homogenous country’ of limited linguistic and cultural diversity and few opportunities for communicating and  interacting in English</a:t>
            </a:r>
            <a:r>
              <a:rPr lang="en-AU" sz="1800" dirty="0"/>
              <a:t> </a:t>
            </a:r>
            <a:r>
              <a:rPr lang="en-AU" sz="1800" dirty="0" smtClean="0"/>
              <a:t>(Aspinall 2013). </a:t>
            </a:r>
          </a:p>
        </p:txBody>
      </p:sp>
      <p:sp>
        <p:nvSpPr>
          <p:cNvPr id="4" name="Title 3"/>
          <p:cNvSpPr>
            <a:spLocks noGrp="1"/>
          </p:cNvSpPr>
          <p:nvPr>
            <p:ph type="title"/>
          </p:nvPr>
        </p:nvSpPr>
        <p:spPr>
          <a:xfrm>
            <a:off x="181842" y="270172"/>
            <a:ext cx="6395141" cy="959957"/>
          </a:xfrm>
        </p:spPr>
        <p:txBody>
          <a:bodyPr/>
          <a:lstStyle/>
          <a:p>
            <a:r>
              <a:rPr lang="en-AU" dirty="0" smtClean="0"/>
              <a:t>Common problematisations of English language education in Japan to date</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17</a:t>
            </a:fld>
            <a:endParaRPr lang="en-GB" dirty="0"/>
          </a:p>
        </p:txBody>
      </p:sp>
    </p:spTree>
    <p:extLst>
      <p:ext uri="{BB962C8B-B14F-4D97-AF65-F5344CB8AC3E}">
        <p14:creationId xmlns:p14="http://schemas.microsoft.com/office/powerpoint/2010/main" val="2656871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457200" y="1758950"/>
            <a:ext cx="7556049" cy="3974666"/>
          </a:xfrm>
        </p:spPr>
        <p:txBody>
          <a:bodyPr/>
          <a:lstStyle/>
          <a:p>
            <a:pPr marL="571500" indent="-571500">
              <a:buFont typeface="Arial" panose="020B0604020202020204" pitchFamily="34" charset="0"/>
              <a:buChar char="•"/>
            </a:pPr>
            <a:r>
              <a:rPr lang="en-AU" sz="1800" dirty="0" smtClean="0"/>
              <a:t>There is a need to re-examine these well-established discourses and deficit perceptions of English language proficiency provision in Japan in light of the most recent educational innovations and programs.</a:t>
            </a:r>
          </a:p>
          <a:p>
            <a:pPr marL="571500" indent="-571500">
              <a:buFont typeface="Arial" panose="020B0604020202020204" pitchFamily="34" charset="0"/>
              <a:buChar char="•"/>
            </a:pPr>
            <a:r>
              <a:rPr lang="en-AU" sz="1800" dirty="0" smtClean="0"/>
              <a:t>There is a need to capture the perceptions and experiences of teachers of English and other subject areas, teacher educators and curriculum and professional association leaders to gain more comprehensive insights into how these policies and curriculum are understood and implemented. </a:t>
            </a:r>
          </a:p>
          <a:p>
            <a:pPr marL="571500" indent="-571500">
              <a:buFont typeface="Arial" panose="020B0604020202020204" pitchFamily="34" charset="0"/>
              <a:buChar char="•"/>
            </a:pPr>
            <a:r>
              <a:rPr lang="en-AU" sz="1800" dirty="0" smtClean="0"/>
              <a:t>Both the globalisation/identity and deficient English language discourses are framed within particular nationalist and binary notions of language, culture, geography and identity, which calls for a far-reaching re-thinking and re-theorisation.</a:t>
            </a:r>
            <a:endParaRPr lang="en-AU" sz="1800" dirty="0"/>
          </a:p>
        </p:txBody>
      </p:sp>
      <p:sp>
        <p:nvSpPr>
          <p:cNvPr id="4" name="Title 3"/>
          <p:cNvSpPr>
            <a:spLocks noGrp="1"/>
          </p:cNvSpPr>
          <p:nvPr>
            <p:ph type="title"/>
          </p:nvPr>
        </p:nvSpPr>
        <p:spPr/>
        <p:txBody>
          <a:bodyPr/>
          <a:lstStyle/>
          <a:p>
            <a:r>
              <a:rPr lang="en-AU" dirty="0" smtClean="0"/>
              <a:t>Conclusions and next steps</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18</a:t>
            </a:fld>
            <a:endParaRPr lang="en-GB" dirty="0"/>
          </a:p>
        </p:txBody>
      </p:sp>
    </p:spTree>
    <p:extLst>
      <p:ext uri="{BB962C8B-B14F-4D97-AF65-F5344CB8AC3E}">
        <p14:creationId xmlns:p14="http://schemas.microsoft.com/office/powerpoint/2010/main" val="1272808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96254" y="1230129"/>
            <a:ext cx="8887326" cy="5218798"/>
          </a:xfrm>
        </p:spPr>
        <p:txBody>
          <a:bodyPr/>
          <a:lstStyle/>
          <a:p>
            <a:pPr>
              <a:spcBef>
                <a:spcPts val="0"/>
              </a:spcBef>
              <a:spcAft>
                <a:spcPts val="0"/>
              </a:spcAft>
            </a:pPr>
            <a:r>
              <a:rPr lang="en-AU" sz="1400" dirty="0"/>
              <a:t/>
            </a:r>
            <a:br>
              <a:rPr lang="en-AU" sz="1400" dirty="0"/>
            </a:br>
            <a:r>
              <a:rPr lang="en-AU" sz="1100" dirty="0" smtClean="0">
                <a:solidFill>
                  <a:srgbClr val="373636"/>
                </a:solidFill>
              </a:rPr>
              <a:t>Aspinall</a:t>
            </a:r>
            <a:r>
              <a:rPr lang="en-AU" sz="1100" dirty="0">
                <a:solidFill>
                  <a:srgbClr val="373636"/>
                </a:solidFill>
              </a:rPr>
              <a:t>, RW 2013, </a:t>
            </a:r>
            <a:r>
              <a:rPr lang="en-AU" sz="1100" i="1" dirty="0">
                <a:solidFill>
                  <a:srgbClr val="373636"/>
                </a:solidFill>
              </a:rPr>
              <a:t>International Education Policy in Japan in an Age of Globalisation and Risk</a:t>
            </a:r>
            <a:r>
              <a:rPr lang="en-AU" sz="1100" dirty="0">
                <a:solidFill>
                  <a:srgbClr val="373636"/>
                </a:solidFill>
              </a:rPr>
              <a:t>, Brill NV, </a:t>
            </a:r>
            <a:r>
              <a:rPr lang="en-AU" sz="1100" dirty="0" smtClean="0">
                <a:solidFill>
                  <a:srgbClr val="373636"/>
                </a:solidFill>
              </a:rPr>
              <a:t>Leiden.</a:t>
            </a:r>
          </a:p>
          <a:p>
            <a:pPr>
              <a:spcBef>
                <a:spcPts val="0"/>
              </a:spcBef>
              <a:spcAft>
                <a:spcPts val="0"/>
              </a:spcAft>
            </a:pPr>
            <a:r>
              <a:rPr lang="en-AU" sz="1100" dirty="0" smtClean="0"/>
              <a:t>Gurobaru </a:t>
            </a:r>
            <a:r>
              <a:rPr lang="en-AU" sz="1100" dirty="0"/>
              <a:t>jinzai ikusei sushin kaigi [</a:t>
            </a:r>
            <a:r>
              <a:rPr lang="ja-JP" altLang="en-US" sz="1100" dirty="0"/>
              <a:t>グローバル人材育成推進会議</a:t>
            </a:r>
            <a:r>
              <a:rPr lang="en-AU" sz="1100" dirty="0"/>
              <a:t>] 2012, </a:t>
            </a:r>
            <a:r>
              <a:rPr lang="ja-JP" altLang="en-US" sz="1100" i="1" dirty="0"/>
              <a:t>グローバル人材育成戦略</a:t>
            </a:r>
            <a:r>
              <a:rPr lang="en-AU" sz="1100" i="1" dirty="0"/>
              <a:t>(</a:t>
            </a:r>
            <a:r>
              <a:rPr lang="ja-JP" altLang="en-US" sz="1100" i="1" dirty="0"/>
              <a:t>グローバル人材育成推進会議　審議まとめ</a:t>
            </a:r>
            <a:r>
              <a:rPr lang="en-AU" sz="1100" i="1" dirty="0"/>
              <a:t>) [Strategies for Nurturing Global Human Resources]</a:t>
            </a:r>
            <a:r>
              <a:rPr lang="en-AU" sz="1100" dirty="0"/>
              <a:t>, Prime Minister of Japan and His Cabinet (</a:t>
            </a:r>
            <a:r>
              <a:rPr lang="ja-JP" altLang="en-US" sz="1100" dirty="0"/>
              <a:t>首相官邸</a:t>
            </a:r>
            <a:r>
              <a:rPr lang="en-AU" sz="1100" dirty="0"/>
              <a:t>), retrieved 18 June 2018, &lt;https://www.kantei.go.jp/jp/singi/global/1206011matome.pdf&gt;.</a:t>
            </a:r>
          </a:p>
          <a:p>
            <a:pPr>
              <a:spcBef>
                <a:spcPts val="0"/>
              </a:spcBef>
              <a:spcAft>
                <a:spcPts val="0"/>
              </a:spcAft>
            </a:pPr>
            <a:r>
              <a:rPr lang="en-US" sz="1100" dirty="0" smtClean="0">
                <a:solidFill>
                  <a:srgbClr val="373636"/>
                </a:solidFill>
              </a:rPr>
              <a:t>Kubota</a:t>
            </a:r>
            <a:r>
              <a:rPr lang="en-US" sz="1100" dirty="0">
                <a:solidFill>
                  <a:srgbClr val="373636"/>
                </a:solidFill>
              </a:rPr>
              <a:t>, R 1998, ‘Ideologies of English in Japan’, World Englishes, Vol. 17, No. 3, pp. 295-306</a:t>
            </a:r>
            <a:r>
              <a:rPr lang="en-US" sz="1100" dirty="0" smtClean="0">
                <a:solidFill>
                  <a:srgbClr val="373636"/>
                </a:solidFill>
              </a:rPr>
              <a:t>.</a:t>
            </a:r>
          </a:p>
          <a:p>
            <a:pPr>
              <a:spcBef>
                <a:spcPts val="0"/>
              </a:spcBef>
              <a:spcAft>
                <a:spcPts val="0"/>
              </a:spcAft>
            </a:pPr>
            <a:r>
              <a:rPr lang="en-AU" sz="1100" dirty="0" smtClean="0">
                <a:solidFill>
                  <a:srgbClr val="373636"/>
                </a:solidFill>
              </a:rPr>
              <a:t>Kubota</a:t>
            </a:r>
            <a:r>
              <a:rPr lang="en-AU" sz="1100" dirty="0">
                <a:solidFill>
                  <a:srgbClr val="373636"/>
                </a:solidFill>
              </a:rPr>
              <a:t>, R 2002, ‘1 The impact of globalization on language teaching in Japan’, in D Block &amp; D Cameron (eds), </a:t>
            </a:r>
            <a:r>
              <a:rPr lang="en-AU" sz="1100" i="1" dirty="0">
                <a:solidFill>
                  <a:srgbClr val="373636"/>
                </a:solidFill>
              </a:rPr>
              <a:t>Globalization and Language Teaching</a:t>
            </a:r>
            <a:r>
              <a:rPr lang="en-AU" sz="1100" dirty="0">
                <a:solidFill>
                  <a:srgbClr val="373636"/>
                </a:solidFill>
              </a:rPr>
              <a:t>, Routledge, London &amp; New York, pp. 13-28, retrieved 25 July 2017, ProQuest Ebook Central</a:t>
            </a:r>
            <a:r>
              <a:rPr lang="en-AU" sz="1100" dirty="0" smtClean="0">
                <a:solidFill>
                  <a:srgbClr val="373636"/>
                </a:solidFill>
              </a:rPr>
              <a:t>.</a:t>
            </a:r>
          </a:p>
          <a:p>
            <a:pPr>
              <a:spcBef>
                <a:spcPts val="0"/>
              </a:spcBef>
              <a:spcAft>
                <a:spcPts val="0"/>
              </a:spcAft>
            </a:pPr>
            <a:r>
              <a:rPr lang="en-AU" sz="1100" dirty="0" smtClean="0">
                <a:solidFill>
                  <a:srgbClr val="373636"/>
                </a:solidFill>
              </a:rPr>
              <a:t>Liddicoat</a:t>
            </a:r>
            <a:r>
              <a:rPr lang="en-AU" sz="1100" dirty="0">
                <a:solidFill>
                  <a:srgbClr val="373636"/>
                </a:solidFill>
              </a:rPr>
              <a:t>, AJ 2007, ‘Internationalising Japan: Nihonjinron and the intercultural in Japanese language-in-education policy’, Journal of Multicultural Discourses, Vol.2, No.1, pp.32-46</a:t>
            </a:r>
            <a:r>
              <a:rPr lang="en-AU" sz="1100" dirty="0" smtClean="0">
                <a:solidFill>
                  <a:srgbClr val="373636"/>
                </a:solidFill>
              </a:rPr>
              <a:t>.</a:t>
            </a:r>
          </a:p>
          <a:p>
            <a:pPr>
              <a:spcBef>
                <a:spcPts val="0"/>
              </a:spcBef>
              <a:spcAft>
                <a:spcPts val="0"/>
              </a:spcAft>
            </a:pPr>
            <a:r>
              <a:rPr lang="en-AU" sz="1100" dirty="0" smtClean="0">
                <a:solidFill>
                  <a:srgbClr val="373636"/>
                </a:solidFill>
              </a:rPr>
              <a:t>McCrostie</a:t>
            </a:r>
            <a:r>
              <a:rPr lang="en-AU" sz="1100" dirty="0">
                <a:solidFill>
                  <a:srgbClr val="373636"/>
                </a:solidFill>
              </a:rPr>
              <a:t>, J 2017, ‘Spoken English tests among entrance exam reforms Japan’s students will face in 2020’, Japan Times, 5 July, retrieved 28 July 2017, &lt; </a:t>
            </a:r>
            <a:r>
              <a:rPr lang="en-AU" sz="1100" dirty="0" smtClean="0">
                <a:solidFill>
                  <a:srgbClr val="373636"/>
                </a:solidFill>
                <a:hlinkClick r:id="rId3"/>
              </a:rPr>
              <a:t>http://www.japantimes.co.jp/community/2017/07/05/issues/spoken-english-tests-among-entrance-exam-reforms-japans-students-will-face-2020/#.</a:t>
            </a:r>
            <a:r>
              <a:rPr lang="en-AU" sz="1100" dirty="0">
                <a:solidFill>
                  <a:srgbClr val="373636"/>
                </a:solidFill>
                <a:hlinkClick r:id="rId3"/>
              </a:rPr>
              <a:t>WXN84YjyjIV</a:t>
            </a:r>
            <a:r>
              <a:rPr lang="en-AU" sz="1100" dirty="0" smtClean="0">
                <a:solidFill>
                  <a:srgbClr val="373636"/>
                </a:solidFill>
              </a:rPr>
              <a:t>&gt;.</a:t>
            </a:r>
          </a:p>
          <a:p>
            <a:pPr>
              <a:spcBef>
                <a:spcPts val="0"/>
              </a:spcBef>
              <a:spcAft>
                <a:spcPts val="0"/>
              </a:spcAft>
            </a:pPr>
            <a:r>
              <a:rPr lang="en-AU" sz="1100" dirty="0" smtClean="0">
                <a:solidFill>
                  <a:srgbClr val="373636"/>
                </a:solidFill>
              </a:rPr>
              <a:t>Ministry of Education, Culture, Sports, Science and Technology [</a:t>
            </a:r>
            <a:r>
              <a:rPr lang="ja-JP" altLang="en-US" sz="1100" dirty="0" smtClean="0">
                <a:solidFill>
                  <a:srgbClr val="373636"/>
                </a:solidFill>
              </a:rPr>
              <a:t>文部科学省</a:t>
            </a:r>
            <a:r>
              <a:rPr lang="en-AU" sz="1100" dirty="0" smtClean="0">
                <a:solidFill>
                  <a:srgbClr val="373636"/>
                </a:solidFill>
              </a:rPr>
              <a:t>] 2013, </a:t>
            </a:r>
            <a:r>
              <a:rPr lang="ja-JP" altLang="en-US" sz="1100" i="1" dirty="0" smtClean="0">
                <a:solidFill>
                  <a:srgbClr val="373636"/>
                </a:solidFill>
              </a:rPr>
              <a:t>グローバル化に対応した英語教育改革実施計画</a:t>
            </a:r>
            <a:r>
              <a:rPr lang="en-AU" sz="1100" i="1" dirty="0" smtClean="0">
                <a:solidFill>
                  <a:srgbClr val="373636"/>
                </a:solidFill>
              </a:rPr>
              <a:t> [English Education Reform Plan corresponding to Globalization]</a:t>
            </a:r>
            <a:r>
              <a:rPr lang="en-AU" sz="1100" dirty="0" smtClean="0">
                <a:solidFill>
                  <a:srgbClr val="373636"/>
                </a:solidFill>
              </a:rPr>
              <a:t>, Ministry of Education, Culture, Sports, Science and Technology [</a:t>
            </a:r>
            <a:r>
              <a:rPr lang="ja-JP" altLang="en-US" sz="1100" dirty="0" smtClean="0">
                <a:solidFill>
                  <a:srgbClr val="373636"/>
                </a:solidFill>
              </a:rPr>
              <a:t>文部科学省</a:t>
            </a:r>
            <a:r>
              <a:rPr lang="en-AU" sz="1100" dirty="0" smtClean="0">
                <a:solidFill>
                  <a:srgbClr val="373636"/>
                </a:solidFill>
              </a:rPr>
              <a:t>], retrieved 28 July 2017, &lt; </a:t>
            </a:r>
            <a:r>
              <a:rPr lang="en-AU" sz="1100" dirty="0" smtClean="0">
                <a:solidFill>
                  <a:srgbClr val="373636"/>
                </a:solidFill>
                <a:hlinkClick r:id="rId4"/>
              </a:rPr>
              <a:t>http://www.mext.go.jp/b_menu/houdou/25/12/__icsFiles/afieldfile/2013/12/17/1342458_01_1.pdf</a:t>
            </a:r>
            <a:r>
              <a:rPr lang="en-AU" sz="1100" dirty="0" smtClean="0">
                <a:solidFill>
                  <a:srgbClr val="373636"/>
                </a:solidFill>
              </a:rPr>
              <a:t>&gt;.</a:t>
            </a:r>
          </a:p>
          <a:p>
            <a:pPr>
              <a:spcBef>
                <a:spcPts val="0"/>
              </a:spcBef>
              <a:spcAft>
                <a:spcPts val="0"/>
              </a:spcAft>
            </a:pPr>
            <a:r>
              <a:rPr lang="en-AU" sz="1100" dirty="0" smtClean="0">
                <a:solidFill>
                  <a:srgbClr val="373636"/>
                </a:solidFill>
              </a:rPr>
              <a:t>Ministry </a:t>
            </a:r>
            <a:r>
              <a:rPr lang="en-AU" sz="1100" dirty="0">
                <a:solidFill>
                  <a:srgbClr val="373636"/>
                </a:solidFill>
              </a:rPr>
              <a:t>of Education, Culture, Sports, Science and Technology [</a:t>
            </a:r>
            <a:r>
              <a:rPr lang="ja-JP" altLang="en-US" sz="1100" dirty="0">
                <a:solidFill>
                  <a:srgbClr val="373636"/>
                </a:solidFill>
              </a:rPr>
              <a:t>文部科学省</a:t>
            </a:r>
            <a:r>
              <a:rPr lang="en-US" altLang="ja-JP" sz="1100" dirty="0">
                <a:solidFill>
                  <a:srgbClr val="373636"/>
                </a:solidFill>
              </a:rPr>
              <a:t>] </a:t>
            </a:r>
            <a:r>
              <a:rPr lang="en-US" altLang="ja-JP" sz="1100" dirty="0" smtClean="0">
                <a:solidFill>
                  <a:srgbClr val="373636"/>
                </a:solidFill>
              </a:rPr>
              <a:t>c. </a:t>
            </a:r>
            <a:r>
              <a:rPr lang="en-AU" sz="1100" dirty="0" smtClean="0">
                <a:solidFill>
                  <a:srgbClr val="373636"/>
                </a:solidFill>
              </a:rPr>
              <a:t>2014</a:t>
            </a:r>
            <a:r>
              <a:rPr lang="en-AU" sz="1100" dirty="0">
                <a:solidFill>
                  <a:srgbClr val="373636"/>
                </a:solidFill>
              </a:rPr>
              <a:t>, </a:t>
            </a:r>
            <a:r>
              <a:rPr lang="en-AU" sz="1100" i="1" dirty="0">
                <a:solidFill>
                  <a:srgbClr val="373636"/>
                </a:solidFill>
              </a:rPr>
              <a:t>English Education Reform Plan corresponding to Globalization</a:t>
            </a:r>
            <a:r>
              <a:rPr lang="en-AU" sz="1100" dirty="0">
                <a:solidFill>
                  <a:srgbClr val="373636"/>
                </a:solidFill>
              </a:rPr>
              <a:t>, Ministry of Education, Culture, Sports, Science and Technology [</a:t>
            </a:r>
            <a:r>
              <a:rPr lang="ja-JP" altLang="en-US" sz="1100" dirty="0">
                <a:solidFill>
                  <a:srgbClr val="373636"/>
                </a:solidFill>
              </a:rPr>
              <a:t>文部科学省</a:t>
            </a:r>
            <a:r>
              <a:rPr lang="en-US" altLang="ja-JP" sz="1100" dirty="0">
                <a:solidFill>
                  <a:srgbClr val="373636"/>
                </a:solidFill>
              </a:rPr>
              <a:t>], </a:t>
            </a:r>
            <a:r>
              <a:rPr lang="en-AU" sz="1100" dirty="0">
                <a:solidFill>
                  <a:srgbClr val="373636"/>
                </a:solidFill>
              </a:rPr>
              <a:t>retrieved 19 September 2017, &lt; </a:t>
            </a:r>
            <a:r>
              <a:rPr lang="en-AU" sz="1100" dirty="0">
                <a:solidFill>
                  <a:srgbClr val="373636"/>
                </a:solidFill>
                <a:hlinkClick r:id="rId5"/>
              </a:rPr>
              <a:t>http://www.mext.go.jp/en/news/topics/detail/__icsFiles/afieldfile/2014/01/23/1343591_1.pdf</a:t>
            </a:r>
            <a:r>
              <a:rPr lang="en-AU" sz="1100" dirty="0" smtClean="0">
                <a:solidFill>
                  <a:srgbClr val="373636"/>
                </a:solidFill>
              </a:rPr>
              <a:t>&gt;.</a:t>
            </a:r>
          </a:p>
          <a:p>
            <a:pPr>
              <a:spcBef>
                <a:spcPts val="0"/>
              </a:spcBef>
              <a:spcAft>
                <a:spcPts val="0"/>
              </a:spcAft>
            </a:pPr>
            <a:r>
              <a:rPr lang="en-AU" sz="1100" dirty="0" smtClean="0">
                <a:solidFill>
                  <a:srgbClr val="373636"/>
                </a:solidFill>
              </a:rPr>
              <a:t>Ministry of Education, Culture, Sports, Science and Technology [</a:t>
            </a:r>
            <a:r>
              <a:rPr lang="ja-JP" altLang="en-US" sz="1100" dirty="0" smtClean="0">
                <a:solidFill>
                  <a:srgbClr val="373636"/>
                </a:solidFill>
              </a:rPr>
              <a:t>文部科学省</a:t>
            </a:r>
            <a:r>
              <a:rPr lang="en-AU" sz="1100" dirty="0" smtClean="0">
                <a:solidFill>
                  <a:srgbClr val="373636"/>
                </a:solidFill>
              </a:rPr>
              <a:t>] 2017, </a:t>
            </a:r>
            <a:r>
              <a:rPr lang="ja-JP" altLang="en-US" sz="1100" i="1" dirty="0" smtClean="0">
                <a:solidFill>
                  <a:srgbClr val="373636"/>
                </a:solidFill>
              </a:rPr>
              <a:t>中学校学習指導要領解説 外国語編 </a:t>
            </a:r>
            <a:r>
              <a:rPr lang="en-AU" sz="1100" i="1" dirty="0" smtClean="0">
                <a:solidFill>
                  <a:srgbClr val="373636"/>
                </a:solidFill>
              </a:rPr>
              <a:t>[Commentary on Course of Study for Lower Secondary Schools - Foreign Languages]</a:t>
            </a:r>
            <a:r>
              <a:rPr lang="en-AU" sz="1100" dirty="0" smtClean="0">
                <a:solidFill>
                  <a:srgbClr val="373636"/>
                </a:solidFill>
              </a:rPr>
              <a:t>, Ministry of Education, Culture, Sports, Science and Technology [</a:t>
            </a:r>
            <a:r>
              <a:rPr lang="ja-JP" altLang="en-US" sz="1100" dirty="0" smtClean="0">
                <a:solidFill>
                  <a:srgbClr val="373636"/>
                </a:solidFill>
              </a:rPr>
              <a:t>文部科学省</a:t>
            </a:r>
            <a:r>
              <a:rPr lang="en-AU" sz="1100" dirty="0" smtClean="0">
                <a:solidFill>
                  <a:srgbClr val="373636"/>
                </a:solidFill>
              </a:rPr>
              <a:t>], retrieved 7 June 2018, &lt;</a:t>
            </a:r>
            <a:r>
              <a:rPr lang="en-AU" sz="1100" dirty="0" smtClean="0">
                <a:solidFill>
                  <a:srgbClr val="373636"/>
                </a:solidFill>
                <a:hlinkClick r:id="rId6"/>
              </a:rPr>
              <a:t>http://www.mext.go.jp/component/a_menu/education/micro_detail/__icsFiles/afieldfile/2018/05/07/1387018_10_1.pdf</a:t>
            </a:r>
            <a:r>
              <a:rPr lang="en-AU" sz="1100" dirty="0" smtClean="0">
                <a:solidFill>
                  <a:srgbClr val="373636"/>
                </a:solidFill>
              </a:rPr>
              <a:t>&gt;.</a:t>
            </a:r>
            <a:endParaRPr lang="en-AU" sz="1100" dirty="0">
              <a:solidFill>
                <a:srgbClr val="373636"/>
              </a:solidFill>
            </a:endParaRPr>
          </a:p>
          <a:p>
            <a:pPr>
              <a:lnSpc>
                <a:spcPct val="100000"/>
              </a:lnSpc>
              <a:spcBef>
                <a:spcPts val="0"/>
              </a:spcBef>
              <a:spcAft>
                <a:spcPts val="0"/>
              </a:spcAft>
            </a:pPr>
            <a:r>
              <a:rPr lang="en-AU" sz="1100" dirty="0">
                <a:solidFill>
                  <a:srgbClr val="373636"/>
                </a:solidFill>
              </a:rPr>
              <a:t>Osaki, T 2017, </a:t>
            </a:r>
            <a:r>
              <a:rPr lang="en-AU" sz="1100" i="1" dirty="0">
                <a:solidFill>
                  <a:srgbClr val="373636"/>
                </a:solidFill>
              </a:rPr>
              <a:t>Education ministry panel approves private-sector English testing for university entrance</a:t>
            </a:r>
            <a:r>
              <a:rPr lang="en-AU" sz="1100" dirty="0">
                <a:solidFill>
                  <a:srgbClr val="373636"/>
                </a:solidFill>
              </a:rPr>
              <a:t>, Japan Times, 11 July, retrieved 13 September 2017, &lt; </a:t>
            </a:r>
            <a:r>
              <a:rPr lang="en-AU" sz="1100" dirty="0">
                <a:solidFill>
                  <a:srgbClr val="373636"/>
                </a:solidFill>
                <a:hlinkClick r:id="rId7"/>
              </a:rPr>
              <a:t>https://www.japantimes.co.jp/news/2017/07/11/national/education-ministry-panel-approves-private-sector-english-testing-university-entrance/#.WbiGaz4jGUl</a:t>
            </a:r>
            <a:r>
              <a:rPr lang="en-AU" sz="1100" dirty="0" smtClean="0">
                <a:solidFill>
                  <a:srgbClr val="373636"/>
                </a:solidFill>
              </a:rPr>
              <a:t>&gt;.</a:t>
            </a:r>
            <a:endParaRPr lang="en-AU" sz="1100" dirty="0">
              <a:solidFill>
                <a:srgbClr val="373636"/>
              </a:solidFill>
            </a:endParaRPr>
          </a:p>
          <a:p>
            <a:pPr>
              <a:lnSpc>
                <a:spcPct val="100000"/>
              </a:lnSpc>
              <a:spcBef>
                <a:spcPts val="0"/>
              </a:spcBef>
              <a:spcAft>
                <a:spcPts val="0"/>
              </a:spcAft>
            </a:pPr>
            <a:r>
              <a:rPr lang="en-AU" sz="1100" dirty="0" smtClean="0">
                <a:solidFill>
                  <a:srgbClr val="373636"/>
                </a:solidFill>
              </a:rPr>
              <a:t>Tokyo </a:t>
            </a:r>
            <a:r>
              <a:rPr lang="en-AU" sz="1100" dirty="0">
                <a:solidFill>
                  <a:srgbClr val="373636"/>
                </a:solidFill>
              </a:rPr>
              <a:t>Metropolitan Board of Education [</a:t>
            </a:r>
            <a:r>
              <a:rPr lang="ja-JP" altLang="en-US" sz="1100" dirty="0">
                <a:solidFill>
                  <a:srgbClr val="373636"/>
                </a:solidFill>
              </a:rPr>
              <a:t>東京都教育庁</a:t>
            </a:r>
            <a:r>
              <a:rPr lang="en-US" altLang="ja-JP" sz="1100" dirty="0">
                <a:solidFill>
                  <a:srgbClr val="373636"/>
                </a:solidFill>
              </a:rPr>
              <a:t>] </a:t>
            </a:r>
            <a:r>
              <a:rPr lang="en-AU" sz="1100" dirty="0">
                <a:solidFill>
                  <a:srgbClr val="373636"/>
                </a:solidFill>
              </a:rPr>
              <a:t>c. 2017, </a:t>
            </a:r>
            <a:r>
              <a:rPr lang="en-AU" sz="1100" i="1" dirty="0">
                <a:solidFill>
                  <a:srgbClr val="373636"/>
                </a:solidFill>
              </a:rPr>
              <a:t>Tokyo Global Gateway</a:t>
            </a:r>
            <a:r>
              <a:rPr lang="en-AU" sz="1100" dirty="0">
                <a:solidFill>
                  <a:srgbClr val="373636"/>
                </a:solidFill>
              </a:rPr>
              <a:t>, Tokyo Metropolitan Board of Education [</a:t>
            </a:r>
            <a:r>
              <a:rPr lang="ja-JP" altLang="en-US" sz="1100" dirty="0">
                <a:solidFill>
                  <a:srgbClr val="373636"/>
                </a:solidFill>
              </a:rPr>
              <a:t>東京都教育庁</a:t>
            </a:r>
            <a:r>
              <a:rPr lang="en-US" altLang="ja-JP" sz="1100" dirty="0">
                <a:solidFill>
                  <a:srgbClr val="373636"/>
                </a:solidFill>
              </a:rPr>
              <a:t>], </a:t>
            </a:r>
            <a:r>
              <a:rPr lang="en-AU" sz="1100" dirty="0">
                <a:solidFill>
                  <a:srgbClr val="373636"/>
                </a:solidFill>
              </a:rPr>
              <a:t>retrieved 11 October 2017, &lt; </a:t>
            </a:r>
            <a:r>
              <a:rPr lang="en-AU" sz="1100" dirty="0">
                <a:solidFill>
                  <a:srgbClr val="373636"/>
                </a:solidFill>
                <a:hlinkClick r:id="rId8"/>
              </a:rPr>
              <a:t>http://tokyo-portal-edu.com/evillage_en.html</a:t>
            </a:r>
            <a:r>
              <a:rPr lang="en-AU" sz="1100" dirty="0" smtClean="0">
                <a:solidFill>
                  <a:srgbClr val="373636"/>
                </a:solidFill>
              </a:rPr>
              <a:t>&gt;.</a:t>
            </a:r>
          </a:p>
          <a:p>
            <a:pPr>
              <a:lnSpc>
                <a:spcPct val="100000"/>
              </a:lnSpc>
              <a:spcBef>
                <a:spcPts val="0"/>
              </a:spcBef>
              <a:spcAft>
                <a:spcPts val="0"/>
              </a:spcAft>
            </a:pPr>
            <a:r>
              <a:rPr lang="en-AU" sz="1100" dirty="0">
                <a:solidFill>
                  <a:srgbClr val="373636"/>
                </a:solidFill>
              </a:rPr>
              <a:t>Tokyo Metropolitan Government [</a:t>
            </a:r>
            <a:r>
              <a:rPr lang="ja-JP" altLang="en-US" sz="1100" dirty="0">
                <a:solidFill>
                  <a:srgbClr val="373636"/>
                </a:solidFill>
              </a:rPr>
              <a:t>東京都庁</a:t>
            </a:r>
            <a:r>
              <a:rPr lang="en-US" altLang="ja-JP" sz="1100" dirty="0">
                <a:solidFill>
                  <a:srgbClr val="373636"/>
                </a:solidFill>
              </a:rPr>
              <a:t>] 2017, </a:t>
            </a:r>
            <a:r>
              <a:rPr lang="en-AU" sz="1100" dirty="0">
                <a:solidFill>
                  <a:srgbClr val="373636"/>
                </a:solidFill>
              </a:rPr>
              <a:t>TOKYO GLOBAL GATEWAY </a:t>
            </a:r>
            <a:r>
              <a:rPr lang="ja-JP" altLang="en-US" sz="1100" dirty="0">
                <a:solidFill>
                  <a:srgbClr val="373636"/>
                </a:solidFill>
              </a:rPr>
              <a:t>の概要について </a:t>
            </a:r>
            <a:r>
              <a:rPr lang="en-US" altLang="ja-JP" sz="1100" dirty="0">
                <a:solidFill>
                  <a:srgbClr val="373636"/>
                </a:solidFill>
              </a:rPr>
              <a:t>[</a:t>
            </a:r>
            <a:r>
              <a:rPr lang="en-AU" sz="1100" dirty="0">
                <a:solidFill>
                  <a:srgbClr val="373636"/>
                </a:solidFill>
              </a:rPr>
              <a:t>Brief summary about TOKYO GLOBAL GATEWAY], Tokyo Metropolitan Government [</a:t>
            </a:r>
            <a:r>
              <a:rPr lang="ja-JP" altLang="en-US" sz="1100" dirty="0">
                <a:solidFill>
                  <a:srgbClr val="373636"/>
                </a:solidFill>
              </a:rPr>
              <a:t>東京都庁</a:t>
            </a:r>
            <a:r>
              <a:rPr lang="en-US" altLang="ja-JP" sz="1100" dirty="0">
                <a:solidFill>
                  <a:srgbClr val="373636"/>
                </a:solidFill>
              </a:rPr>
              <a:t>], </a:t>
            </a:r>
            <a:r>
              <a:rPr lang="en-AU" sz="1100" dirty="0">
                <a:solidFill>
                  <a:srgbClr val="373636"/>
                </a:solidFill>
              </a:rPr>
              <a:t>retrieved 28 July 2017 &lt; http://www.metro.tokyo.jp/tosei/hodohappyo/press/2017/03/23/documents/13_01.pdf&gt;.</a:t>
            </a:r>
          </a:p>
          <a:p>
            <a:pPr>
              <a:lnSpc>
                <a:spcPct val="100000"/>
              </a:lnSpc>
              <a:spcBef>
                <a:spcPts val="0"/>
              </a:spcBef>
              <a:spcAft>
                <a:spcPts val="0"/>
              </a:spcAft>
            </a:pPr>
            <a:r>
              <a:rPr lang="en-AU" sz="1100" dirty="0"/>
              <a:t>Torikai, K 2018, </a:t>
            </a:r>
            <a:r>
              <a:rPr lang="ja-JP" altLang="en-US" sz="1100" i="1" dirty="0"/>
              <a:t>日本人と英語（</a:t>
            </a:r>
            <a:r>
              <a:rPr lang="en-AU" sz="1100" i="1" dirty="0"/>
              <a:t>1</a:t>
            </a:r>
            <a:r>
              <a:rPr lang="ja-JP" altLang="en-US" sz="1100" i="1" dirty="0"/>
              <a:t>）：慢性的英語教育改革が招いた危機</a:t>
            </a:r>
            <a:r>
              <a:rPr lang="en-AU" sz="1100" i="1" dirty="0"/>
              <a:t> [Japanese People and English </a:t>
            </a:r>
            <a:r>
              <a:rPr lang="en-AU" sz="1100" i="1" dirty="0" smtClean="0"/>
              <a:t>Language </a:t>
            </a:r>
            <a:r>
              <a:rPr lang="en-AU" sz="1100" i="1" dirty="0"/>
              <a:t>(1): Crises Caused by the Chronic English </a:t>
            </a:r>
            <a:r>
              <a:rPr lang="en-AU" sz="1100" i="1" dirty="0" smtClean="0"/>
              <a:t>Language </a:t>
            </a:r>
            <a:r>
              <a:rPr lang="en-AU" sz="1100" i="1" dirty="0"/>
              <a:t>E</a:t>
            </a:r>
            <a:r>
              <a:rPr lang="en-AU" sz="1100" i="1" dirty="0" smtClean="0"/>
              <a:t>ducation </a:t>
            </a:r>
            <a:r>
              <a:rPr lang="en-AU" sz="1100" i="1" dirty="0"/>
              <a:t>R</a:t>
            </a:r>
            <a:r>
              <a:rPr lang="en-AU" sz="1100" i="1" dirty="0" smtClean="0"/>
              <a:t>eforms</a:t>
            </a:r>
            <a:r>
              <a:rPr lang="en-AU" sz="1100" i="1" dirty="0"/>
              <a:t>]</a:t>
            </a:r>
            <a:r>
              <a:rPr lang="en-AU" sz="1100" dirty="0"/>
              <a:t>, Nippon Communications Foundation, retrieved 22 June 2018, &lt;https://www.nippon.com/ja/currents/d00412/?pnum=1&gt;.</a:t>
            </a:r>
          </a:p>
          <a:p>
            <a:pPr>
              <a:lnSpc>
                <a:spcPct val="100000"/>
              </a:lnSpc>
              <a:spcBef>
                <a:spcPts val="0"/>
              </a:spcBef>
              <a:spcAft>
                <a:spcPts val="0"/>
              </a:spcAft>
            </a:pPr>
            <a:r>
              <a:rPr lang="en-AU" sz="1100" dirty="0"/>
              <a:t/>
            </a:r>
            <a:br>
              <a:rPr lang="en-AU" sz="1100" dirty="0"/>
            </a:br>
            <a:endParaRPr lang="en-AU" sz="1100" dirty="0" smtClean="0"/>
          </a:p>
          <a:p>
            <a:endParaRPr lang="en-AU" sz="1100" dirty="0"/>
          </a:p>
        </p:txBody>
      </p:sp>
      <p:sp>
        <p:nvSpPr>
          <p:cNvPr id="4" name="Title 3"/>
          <p:cNvSpPr>
            <a:spLocks noGrp="1"/>
          </p:cNvSpPr>
          <p:nvPr>
            <p:ph type="title"/>
          </p:nvPr>
        </p:nvSpPr>
        <p:spPr/>
        <p:txBody>
          <a:bodyPr/>
          <a:lstStyle/>
          <a:p>
            <a:r>
              <a:rPr lang="en-AU" dirty="0" smtClean="0"/>
              <a:t>References</a:t>
            </a:r>
            <a:endParaRPr lang="en-AU" dirty="0"/>
          </a:p>
        </p:txBody>
      </p:sp>
    </p:spTree>
    <p:extLst>
      <p:ext uri="{BB962C8B-B14F-4D97-AF65-F5344CB8AC3E}">
        <p14:creationId xmlns:p14="http://schemas.microsoft.com/office/powerpoint/2010/main" val="1712350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Text Placeholder 2"/>
          <p:cNvSpPr>
            <a:spLocks noGrp="1"/>
          </p:cNvSpPr>
          <p:nvPr>
            <p:ph type="body" sz="quarter" idx="15"/>
          </p:nvPr>
        </p:nvSpPr>
        <p:spPr/>
        <p:txBody>
          <a:bodyPr/>
          <a:lstStyle/>
          <a:p>
            <a:endParaRPr lang="en-AU" dirty="0" smtClean="0"/>
          </a:p>
          <a:p>
            <a:endParaRPr lang="en-AU" dirty="0"/>
          </a:p>
          <a:p>
            <a:endParaRPr lang="en-AU" dirty="0" smtClean="0"/>
          </a:p>
          <a:p>
            <a:pPr algn="ctr"/>
            <a:r>
              <a:rPr lang="en-AU" sz="4000" dirty="0" smtClean="0"/>
              <a:t>0 - 1</a:t>
            </a:r>
            <a:endParaRPr lang="en-AU" sz="4000" dirty="0"/>
          </a:p>
        </p:txBody>
      </p:sp>
      <p:sp>
        <p:nvSpPr>
          <p:cNvPr id="4" name="Text Placeholder 3"/>
          <p:cNvSpPr>
            <a:spLocks noGrp="1"/>
          </p:cNvSpPr>
          <p:nvPr>
            <p:ph type="body" sz="quarter" idx="14"/>
          </p:nvPr>
        </p:nvSpPr>
        <p:spPr/>
        <p:txBody>
          <a:bodyPr/>
          <a:lstStyle/>
          <a:p>
            <a:endParaRPr lang="en-AU" dirty="0" smtClean="0"/>
          </a:p>
          <a:p>
            <a:endParaRPr lang="en-AU" dirty="0"/>
          </a:p>
          <a:p>
            <a:endParaRPr lang="en-AU" dirty="0" smtClean="0"/>
          </a:p>
          <a:p>
            <a:pPr algn="ctr"/>
            <a:r>
              <a:rPr lang="en-AU" sz="4000" dirty="0" smtClean="0"/>
              <a:t>2 </a:t>
            </a:r>
            <a:r>
              <a:rPr lang="en-AU" sz="4000" dirty="0"/>
              <a:t>- 2</a:t>
            </a:r>
          </a:p>
          <a:p>
            <a:endParaRPr lang="en-AU" dirty="0"/>
          </a:p>
        </p:txBody>
      </p:sp>
      <p:sp>
        <p:nvSpPr>
          <p:cNvPr id="5" name="Text Placeholder 4"/>
          <p:cNvSpPr>
            <a:spLocks noGrp="1"/>
          </p:cNvSpPr>
          <p:nvPr>
            <p:ph type="body" sz="quarter" idx="13"/>
          </p:nvPr>
        </p:nvSpPr>
        <p:spPr/>
        <p:txBody>
          <a:bodyPr/>
          <a:lstStyle/>
          <a:p>
            <a:endParaRPr lang="en-AU" dirty="0" smtClean="0"/>
          </a:p>
          <a:p>
            <a:endParaRPr lang="en-AU" dirty="0"/>
          </a:p>
          <a:p>
            <a:endParaRPr lang="en-AU" dirty="0" smtClean="0"/>
          </a:p>
          <a:p>
            <a:pPr algn="ctr"/>
            <a:r>
              <a:rPr lang="en-AU" sz="4000" dirty="0" smtClean="0"/>
              <a:t>1 - 2</a:t>
            </a:r>
            <a:endParaRPr lang="en-AU" sz="4000" dirty="0"/>
          </a:p>
        </p:txBody>
      </p:sp>
      <p:sp>
        <p:nvSpPr>
          <p:cNvPr id="6" name="Title 5"/>
          <p:cNvSpPr>
            <a:spLocks noGrp="1"/>
          </p:cNvSpPr>
          <p:nvPr>
            <p:ph type="title"/>
          </p:nvPr>
        </p:nvSpPr>
        <p:spPr/>
        <p:txBody>
          <a:bodyPr/>
          <a:lstStyle/>
          <a:p>
            <a:endParaRPr lang="en-AU" dirty="0"/>
          </a:p>
        </p:txBody>
      </p:sp>
      <p:sp>
        <p:nvSpPr>
          <p:cNvPr id="7" name="Slide Number Placeholder 6"/>
          <p:cNvSpPr>
            <a:spLocks noGrp="1"/>
          </p:cNvSpPr>
          <p:nvPr>
            <p:ph type="sldNum" sz="quarter" idx="17"/>
          </p:nvPr>
        </p:nvSpPr>
        <p:spPr/>
        <p:txBody>
          <a:bodyPr/>
          <a:lstStyle/>
          <a:p>
            <a:fld id="{F5AEA0E0-5CC6-4BD0-905C-A0021E419432}" type="slidenum">
              <a:rPr lang="en-GB" smtClean="0"/>
              <a:pPr/>
              <a:t>2</a:t>
            </a:fld>
            <a:endParaRPr lang="en-GB" dirty="0"/>
          </a:p>
        </p:txBody>
      </p:sp>
    </p:spTree>
    <p:extLst>
      <p:ext uri="{BB962C8B-B14F-4D97-AF65-F5344CB8AC3E}">
        <p14:creationId xmlns:p14="http://schemas.microsoft.com/office/powerpoint/2010/main" val="1829604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pic>
        <p:nvPicPr>
          <p:cNvPr id="347" name="Shape 347"/>
          <p:cNvPicPr preferRelativeResize="0">
            <a:picLocks noGrp="1"/>
          </p:cNvPicPr>
          <p:nvPr>
            <p:ph type="pic" idx="2"/>
          </p:nvPr>
        </p:nvPicPr>
        <p:blipFill rotWithShape="1">
          <a:blip r:embed="rId3">
            <a:alphaModFix/>
          </a:blip>
          <a:srcRect t="11" b="10"/>
          <a:stretch/>
        </p:blipFill>
        <p:spPr>
          <a:xfrm>
            <a:off x="0" y="0"/>
            <a:ext cx="9144000" cy="6858000"/>
          </a:xfrm>
          <a:prstGeom prst="rect">
            <a:avLst/>
          </a:prstGeom>
          <a:solidFill>
            <a:srgbClr val="BFBFBF"/>
          </a:solidFill>
          <a:ln>
            <a:noFill/>
          </a:ln>
        </p:spPr>
      </p:pic>
      <p:sp>
        <p:nvSpPr>
          <p:cNvPr id="349" name="Shape 349"/>
          <p:cNvSpPr txBox="1">
            <a:spLocks noGrp="1"/>
          </p:cNvSpPr>
          <p:nvPr>
            <p:ph type="ftr" idx="11"/>
          </p:nvPr>
        </p:nvSpPr>
        <p:spPr>
          <a:xfrm>
            <a:off x="181842" y="6538912"/>
            <a:ext cx="4968000" cy="2042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AU" sz="651" dirty="0">
                <a:solidFill>
                  <a:schemeClr val="dk1"/>
                </a:solidFill>
                <a:latin typeface="Calibri"/>
                <a:ea typeface="Calibri"/>
                <a:cs typeface="Calibri"/>
                <a:sym typeface="Calibri"/>
              </a:rPr>
              <a:t>Deakin University CRICOS Provider Code: 00113B</a:t>
            </a:r>
            <a:endParaRPr sz="651" dirty="0">
              <a:solidFill>
                <a:schemeClr val="dk1"/>
              </a:solidFill>
              <a:latin typeface="Calibri"/>
              <a:ea typeface="Calibri"/>
              <a:cs typeface="Calibri"/>
              <a:sym typeface="Calibri"/>
            </a:endParaRPr>
          </a:p>
        </p:txBody>
      </p:sp>
      <p:sp>
        <p:nvSpPr>
          <p:cNvPr id="350" name="Shape 350"/>
          <p:cNvSpPr txBox="1">
            <a:spLocks noGrp="1"/>
          </p:cNvSpPr>
          <p:nvPr>
            <p:ph type="body" idx="3"/>
          </p:nvPr>
        </p:nvSpPr>
        <p:spPr>
          <a:xfrm>
            <a:off x="438714" y="637674"/>
            <a:ext cx="6756170" cy="378736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500"/>
              <a:buFont typeface="Arial"/>
              <a:buNone/>
            </a:pPr>
            <a:r>
              <a:rPr lang="en-US" b="1" dirty="0" smtClean="0"/>
              <a:t>Acknowledgements</a:t>
            </a:r>
            <a:endParaRPr lang="en-US" sz="2500" b="1" i="0" u="none" strike="noStrike" cap="none" dirty="0" smtClean="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2500"/>
              <a:buFont typeface="Arial"/>
              <a:buNone/>
            </a:pPr>
            <a:endParaRPr lang="en-US" sz="2500" b="1" i="0" u="none" strike="noStrike" cap="none" dirty="0" smtClean="0">
              <a:solidFill>
                <a:schemeClr val="lt1"/>
              </a:solidFill>
              <a:latin typeface="Calibri"/>
              <a:ea typeface="Calibri"/>
              <a:cs typeface="Calibri"/>
              <a:sym typeface="Calibri"/>
            </a:endParaRPr>
          </a:p>
          <a:p>
            <a:pPr marL="342900" marR="0" lvl="0" indent="-342900" algn="l" rtl="0">
              <a:lnSpc>
                <a:spcPct val="100000"/>
              </a:lnSpc>
              <a:spcBef>
                <a:spcPts val="0"/>
              </a:spcBef>
              <a:spcAft>
                <a:spcPts val="0"/>
              </a:spcAft>
              <a:buClr>
                <a:schemeClr val="lt1"/>
              </a:buClr>
              <a:buSzPts val="2500"/>
              <a:buFont typeface="Arial" panose="020B0604020202020204" pitchFamily="34" charset="0"/>
              <a:buChar char="•"/>
            </a:pPr>
            <a:r>
              <a:rPr lang="en-US" sz="1800" b="1" dirty="0" smtClean="0"/>
              <a:t>A big thank you to Jinhyun Cho, Alex Grey, Loy Lising and Xiaoxiao Chen for pulling this symposium together.</a:t>
            </a:r>
          </a:p>
          <a:p>
            <a:pPr marL="342900" marR="0" lvl="0" indent="-342900" algn="l" rtl="0">
              <a:lnSpc>
                <a:spcPct val="100000"/>
              </a:lnSpc>
              <a:spcBef>
                <a:spcPts val="0"/>
              </a:spcBef>
              <a:spcAft>
                <a:spcPts val="0"/>
              </a:spcAft>
              <a:buClr>
                <a:schemeClr val="lt1"/>
              </a:buClr>
              <a:buSzPts val="2500"/>
              <a:buFont typeface="Arial" panose="020B0604020202020204" pitchFamily="34" charset="0"/>
              <a:buChar char="•"/>
            </a:pPr>
            <a:r>
              <a:rPr lang="en-US" sz="1800" b="1" dirty="0" smtClean="0"/>
              <a:t>Thank you to our Discussant, </a:t>
            </a:r>
            <a:r>
              <a:rPr lang="en-US" sz="1800" b="1" dirty="0"/>
              <a:t>P</a:t>
            </a:r>
            <a:r>
              <a:rPr lang="en-US" sz="1800" b="1" dirty="0" smtClean="0"/>
              <a:t>rof </a:t>
            </a:r>
            <a:r>
              <a:rPr lang="en-US" sz="1800" b="1" dirty="0" err="1" smtClean="0"/>
              <a:t>Elana</a:t>
            </a:r>
            <a:r>
              <a:rPr lang="en-US" sz="1800" b="1" dirty="0" smtClean="0"/>
              <a:t> </a:t>
            </a:r>
            <a:r>
              <a:rPr lang="en-US" sz="1800" b="1" dirty="0" err="1" smtClean="0"/>
              <a:t>Shohamy</a:t>
            </a:r>
            <a:r>
              <a:rPr lang="en-US" sz="1800" b="1" dirty="0" smtClean="0"/>
              <a:t>.</a:t>
            </a:r>
          </a:p>
          <a:p>
            <a:pPr marL="342900" marR="0" lvl="0" indent="-342900" algn="l" rtl="0">
              <a:lnSpc>
                <a:spcPct val="100000"/>
              </a:lnSpc>
              <a:spcBef>
                <a:spcPts val="0"/>
              </a:spcBef>
              <a:spcAft>
                <a:spcPts val="0"/>
              </a:spcAft>
              <a:buClr>
                <a:schemeClr val="lt1"/>
              </a:buClr>
              <a:buSzPts val="2500"/>
              <a:buFont typeface="Arial" panose="020B0604020202020204" pitchFamily="34" charset="0"/>
              <a:buChar char="•"/>
            </a:pPr>
            <a:endParaRPr lang="en-US" sz="1800" b="1" dirty="0"/>
          </a:p>
          <a:p>
            <a:pPr marL="0" lvl="0" indent="0"/>
            <a:endParaRPr lang="en-US" sz="1800" b="1" dirty="0" smtClean="0"/>
          </a:p>
          <a:p>
            <a:pPr marL="0" marR="0" lvl="0" indent="0" algn="l" rtl="0">
              <a:lnSpc>
                <a:spcPct val="100000"/>
              </a:lnSpc>
              <a:spcBef>
                <a:spcPts val="0"/>
              </a:spcBef>
              <a:spcAft>
                <a:spcPts val="0"/>
              </a:spcAft>
              <a:buClr>
                <a:schemeClr val="lt1"/>
              </a:buClr>
              <a:buSzPts val="2500"/>
            </a:pPr>
            <a:endParaRPr lang="en-US" sz="1800" b="1" dirty="0" smtClean="0"/>
          </a:p>
          <a:p>
            <a:pPr marL="0" marR="0" lvl="0" indent="0" algn="l" rtl="0">
              <a:lnSpc>
                <a:spcPct val="100000"/>
              </a:lnSpc>
              <a:spcBef>
                <a:spcPts val="0"/>
              </a:spcBef>
              <a:spcAft>
                <a:spcPts val="0"/>
              </a:spcAft>
              <a:buClr>
                <a:schemeClr val="lt1"/>
              </a:buClr>
              <a:buSzPts val="2500"/>
            </a:pPr>
            <a:r>
              <a:rPr lang="en-US" sz="1800" b="1" dirty="0" smtClean="0">
                <a:solidFill>
                  <a:srgbClr val="FFC000"/>
                </a:solidFill>
              </a:rPr>
              <a:t> </a:t>
            </a:r>
            <a:endParaRPr lang="en-US" sz="1800" b="1" dirty="0">
              <a:solidFill>
                <a:srgbClr val="FFC000"/>
              </a:solidFill>
            </a:endParaRPr>
          </a:p>
          <a:p>
            <a:pPr marL="0" marR="0" lvl="0" indent="0" algn="l" rtl="0">
              <a:lnSpc>
                <a:spcPct val="100000"/>
              </a:lnSpc>
              <a:spcBef>
                <a:spcPts val="0"/>
              </a:spcBef>
              <a:spcAft>
                <a:spcPts val="0"/>
              </a:spcAft>
              <a:buClr>
                <a:schemeClr val="lt1"/>
              </a:buClr>
              <a:buSzPts val="2500"/>
              <a:buFont typeface="Arial"/>
              <a:buNone/>
            </a:pPr>
            <a:endParaRPr lang="en-US" sz="2500" b="1" i="0" u="none" strike="noStrike" cap="none" dirty="0" smtClean="0">
              <a:solidFill>
                <a:schemeClr val="lt1"/>
              </a:solidFill>
              <a:latin typeface="Calibri"/>
              <a:ea typeface="Calibri"/>
              <a:cs typeface="Calibri"/>
              <a:sym typeface="Calibri"/>
            </a:endParaRPr>
          </a:p>
        </p:txBody>
      </p:sp>
      <p:sp>
        <p:nvSpPr>
          <p:cNvPr id="352" name="Shape 352"/>
          <p:cNvSpPr txBox="1">
            <a:spLocks noGrp="1"/>
          </p:cNvSpPr>
          <p:nvPr>
            <p:ph type="sldNum" idx="12"/>
          </p:nvPr>
        </p:nvSpPr>
        <p:spPr>
          <a:xfrm>
            <a:off x="181842" y="6287423"/>
            <a:ext cx="432000" cy="24755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fld id="{00000000-1234-1234-1234-123412341234}" type="slidenum">
              <a:rPr lang="en-AU" sz="1200">
                <a:solidFill>
                  <a:schemeClr val="dk1"/>
                </a:solidFill>
                <a:latin typeface="Calibri"/>
                <a:ea typeface="Calibri"/>
                <a:cs typeface="Calibri"/>
                <a:sym typeface="Calibri"/>
              </a:rPr>
              <a:t>20</a:t>
            </a:fld>
            <a:endParaRPr sz="12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69636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Text Placeholder 2"/>
          <p:cNvSpPr>
            <a:spLocks noGrp="1"/>
          </p:cNvSpPr>
          <p:nvPr>
            <p:ph type="body" sz="quarter" idx="15"/>
          </p:nvPr>
        </p:nvSpPr>
        <p:spPr/>
        <p:txBody>
          <a:bodyPr/>
          <a:lstStyle/>
          <a:p>
            <a:pPr algn="ctr"/>
            <a:endParaRPr lang="en-AU" sz="3200" dirty="0" smtClean="0"/>
          </a:p>
          <a:p>
            <a:pPr algn="ctr"/>
            <a:r>
              <a:rPr lang="en-AU" sz="3200" dirty="0" smtClean="0"/>
              <a:t>Japan – Poland </a:t>
            </a:r>
          </a:p>
          <a:p>
            <a:pPr algn="ctr"/>
            <a:endParaRPr lang="en-AU" sz="3200" dirty="0"/>
          </a:p>
          <a:p>
            <a:pPr algn="ctr"/>
            <a:r>
              <a:rPr lang="en-AU" sz="3200" dirty="0" smtClean="0"/>
              <a:t>0 </a:t>
            </a:r>
            <a:r>
              <a:rPr lang="en-AU" sz="3200" dirty="0"/>
              <a:t>- </a:t>
            </a:r>
            <a:r>
              <a:rPr lang="en-AU" sz="3200" dirty="0" smtClean="0"/>
              <a:t>1</a:t>
            </a:r>
            <a:endParaRPr lang="en-AU" sz="3200" dirty="0"/>
          </a:p>
          <a:p>
            <a:pPr algn="ctr"/>
            <a:endParaRPr lang="en-AU" sz="3200" dirty="0"/>
          </a:p>
        </p:txBody>
      </p:sp>
      <p:sp>
        <p:nvSpPr>
          <p:cNvPr id="4" name="Text Placeholder 3"/>
          <p:cNvSpPr>
            <a:spLocks noGrp="1"/>
          </p:cNvSpPr>
          <p:nvPr>
            <p:ph type="body" sz="quarter" idx="14"/>
          </p:nvPr>
        </p:nvSpPr>
        <p:spPr/>
        <p:txBody>
          <a:bodyPr/>
          <a:lstStyle/>
          <a:p>
            <a:pPr algn="ctr"/>
            <a:endParaRPr lang="en-AU" sz="3200" dirty="0" smtClean="0"/>
          </a:p>
          <a:p>
            <a:pPr algn="ctr"/>
            <a:r>
              <a:rPr lang="en-AU" sz="3200" dirty="0" smtClean="0"/>
              <a:t>Japan </a:t>
            </a:r>
            <a:r>
              <a:rPr lang="en-AU" sz="3200" dirty="0"/>
              <a:t>–</a:t>
            </a:r>
            <a:r>
              <a:rPr lang="en-AU" sz="3200" dirty="0" smtClean="0"/>
              <a:t> Senegal</a:t>
            </a:r>
          </a:p>
          <a:p>
            <a:pPr algn="ctr"/>
            <a:endParaRPr lang="en-AU" sz="3200" dirty="0"/>
          </a:p>
          <a:p>
            <a:pPr algn="ctr"/>
            <a:r>
              <a:rPr lang="en-AU" sz="3200" dirty="0" smtClean="0"/>
              <a:t>2 - 2</a:t>
            </a:r>
            <a:endParaRPr lang="en-AU" sz="3200" dirty="0"/>
          </a:p>
        </p:txBody>
      </p:sp>
      <p:sp>
        <p:nvSpPr>
          <p:cNvPr id="5" name="Text Placeholder 4"/>
          <p:cNvSpPr>
            <a:spLocks noGrp="1"/>
          </p:cNvSpPr>
          <p:nvPr>
            <p:ph type="body" sz="quarter" idx="13"/>
          </p:nvPr>
        </p:nvSpPr>
        <p:spPr/>
        <p:txBody>
          <a:bodyPr/>
          <a:lstStyle/>
          <a:p>
            <a:pPr algn="ctr"/>
            <a:endParaRPr lang="en-AU" sz="2800" dirty="0" smtClean="0"/>
          </a:p>
          <a:p>
            <a:pPr algn="ctr"/>
            <a:r>
              <a:rPr lang="en-AU" sz="3200" dirty="0" smtClean="0"/>
              <a:t>Colombia – Japan</a:t>
            </a:r>
          </a:p>
          <a:p>
            <a:pPr algn="ctr"/>
            <a:endParaRPr lang="en-AU" sz="3200" dirty="0"/>
          </a:p>
          <a:p>
            <a:pPr algn="ctr"/>
            <a:r>
              <a:rPr lang="en-AU" sz="3200" dirty="0"/>
              <a:t>1 - 2</a:t>
            </a:r>
          </a:p>
          <a:p>
            <a:endParaRPr lang="en-AU" dirty="0" smtClean="0"/>
          </a:p>
          <a:p>
            <a:endParaRPr lang="en-AU" dirty="0"/>
          </a:p>
          <a:p>
            <a:endParaRPr lang="en-AU" dirty="0"/>
          </a:p>
        </p:txBody>
      </p:sp>
      <p:sp>
        <p:nvSpPr>
          <p:cNvPr id="6" name="Title 5"/>
          <p:cNvSpPr>
            <a:spLocks noGrp="1"/>
          </p:cNvSpPr>
          <p:nvPr>
            <p:ph type="title"/>
          </p:nvPr>
        </p:nvSpPr>
        <p:spPr>
          <a:xfrm>
            <a:off x="181842" y="270172"/>
            <a:ext cx="6395141" cy="959957"/>
          </a:xfrm>
        </p:spPr>
        <p:txBody>
          <a:bodyPr/>
          <a:lstStyle/>
          <a:p>
            <a:r>
              <a:rPr lang="en-AU" sz="2800" dirty="0" smtClean="0"/>
              <a:t>FIFA Football World Cup 2018, Group H</a:t>
            </a:r>
            <a:endParaRPr lang="en-AU" sz="2800" dirty="0"/>
          </a:p>
        </p:txBody>
      </p:sp>
      <p:sp>
        <p:nvSpPr>
          <p:cNvPr id="7" name="Slide Number Placeholder 6"/>
          <p:cNvSpPr>
            <a:spLocks noGrp="1"/>
          </p:cNvSpPr>
          <p:nvPr>
            <p:ph type="sldNum" sz="quarter" idx="17"/>
          </p:nvPr>
        </p:nvSpPr>
        <p:spPr/>
        <p:txBody>
          <a:bodyPr/>
          <a:lstStyle/>
          <a:p>
            <a:fld id="{F5AEA0E0-5CC6-4BD0-905C-A0021E419432}" type="slidenum">
              <a:rPr lang="en-GB" smtClean="0"/>
              <a:pPr/>
              <a:t>3</a:t>
            </a:fld>
            <a:endParaRPr lang="en-GB" dirty="0"/>
          </a:p>
        </p:txBody>
      </p:sp>
    </p:spTree>
    <p:extLst>
      <p:ext uri="{BB962C8B-B14F-4D97-AF65-F5344CB8AC3E}">
        <p14:creationId xmlns:p14="http://schemas.microsoft.com/office/powerpoint/2010/main" val="3642785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367906" y="1648326"/>
            <a:ext cx="7645343" cy="4085290"/>
          </a:xfrm>
        </p:spPr>
        <p:txBody>
          <a:bodyPr/>
          <a:lstStyle/>
          <a:p>
            <a:r>
              <a:rPr lang="en-AU" sz="1800" dirty="0"/>
              <a:t>“It is a heart,” 34-year-old Shigematsu said while trying to describe the shape of a necklace at her English conversation school in the city of Oita. “Heart-shaped,” corrected her teacher, </a:t>
            </a:r>
            <a:r>
              <a:rPr lang="en-AU" sz="1800" dirty="0" smtClean="0"/>
              <a:t>a </a:t>
            </a:r>
            <a:r>
              <a:rPr lang="en-AU" sz="1800" dirty="0"/>
              <a:t>woman from </a:t>
            </a:r>
            <a:r>
              <a:rPr lang="en-AU" sz="1800" dirty="0" smtClean="0"/>
              <a:t>Britain.</a:t>
            </a:r>
          </a:p>
          <a:p>
            <a:endParaRPr lang="en-AU" sz="1600" dirty="0" smtClean="0"/>
          </a:p>
          <a:p>
            <a:endParaRPr lang="en-AU" sz="1600" dirty="0"/>
          </a:p>
          <a:p>
            <a:endParaRPr lang="en-AU" sz="1600" dirty="0" smtClean="0"/>
          </a:p>
          <a:p>
            <a:endParaRPr lang="en-AU" sz="1600" dirty="0" smtClean="0"/>
          </a:p>
          <a:p>
            <a:r>
              <a:rPr lang="en-AU" sz="1600" i="1" dirty="0" smtClean="0"/>
              <a:t>Native </a:t>
            </a:r>
            <a:r>
              <a:rPr lang="en-AU" sz="1600" i="1" dirty="0"/>
              <a:t>English speakers in demand as Japanese teachers hone their language skills for new </a:t>
            </a:r>
            <a:r>
              <a:rPr lang="en-AU" sz="1600" i="1" dirty="0" smtClean="0"/>
              <a:t>curricula</a:t>
            </a:r>
            <a:r>
              <a:rPr lang="en-AU" sz="1600" dirty="0" smtClean="0"/>
              <a:t>, Kyodo news, 13 </a:t>
            </a:r>
            <a:r>
              <a:rPr lang="en-AU" sz="1600" dirty="0"/>
              <a:t>March 2018. https://www.japantimes.co.jp/news/2018/03/13/national/native-english-speakers-demand-japanese-teachers-hone-language-skills-new-curricula/#.Wxd_JGfbnW0</a:t>
            </a:r>
          </a:p>
          <a:p>
            <a:endParaRPr lang="en-AU" sz="2400" dirty="0"/>
          </a:p>
        </p:txBody>
      </p:sp>
      <p:sp>
        <p:nvSpPr>
          <p:cNvPr id="4" name="Title 3"/>
          <p:cNvSpPr>
            <a:spLocks noGrp="1"/>
          </p:cNvSpPr>
          <p:nvPr>
            <p:ph type="title"/>
          </p:nvPr>
        </p:nvSpPr>
        <p:spPr>
          <a:xfrm>
            <a:off x="181843" y="192506"/>
            <a:ext cx="5809883" cy="782052"/>
          </a:xfrm>
        </p:spPr>
        <p:txBody>
          <a:bodyPr/>
          <a:lstStyle/>
          <a:p>
            <a:r>
              <a:rPr lang="en-AU" dirty="0"/>
              <a:t>‘Englishing’ in pre-2020 Olympic </a:t>
            </a:r>
            <a:r>
              <a:rPr lang="en-AU" dirty="0" smtClean="0"/>
              <a:t>Japan (1)</a:t>
            </a:r>
            <a:r>
              <a:rPr lang="en-AU" dirty="0"/>
              <a:t/>
            </a:r>
            <a:br>
              <a:rPr lang="en-AU" dirty="0"/>
            </a:br>
            <a:r>
              <a:rPr lang="en-AU" dirty="0" smtClean="0"/>
              <a:t>Upskilling English language teachers in Japan</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4</a:t>
            </a:fld>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6491" y="2660815"/>
            <a:ext cx="4186758" cy="2728612"/>
          </a:xfrm>
          <a:prstGeom prst="rect">
            <a:avLst/>
          </a:prstGeom>
        </p:spPr>
      </p:pic>
    </p:spTree>
    <p:extLst>
      <p:ext uri="{BB962C8B-B14F-4D97-AF65-F5344CB8AC3E}">
        <p14:creationId xmlns:p14="http://schemas.microsoft.com/office/powerpoint/2010/main" val="1147815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4" name="Title 3"/>
          <p:cNvSpPr>
            <a:spLocks noGrp="1"/>
          </p:cNvSpPr>
          <p:nvPr>
            <p:ph type="title"/>
          </p:nvPr>
        </p:nvSpPr>
        <p:spPr>
          <a:xfrm>
            <a:off x="97622" y="108284"/>
            <a:ext cx="6479362" cy="1010653"/>
          </a:xfrm>
        </p:spPr>
        <p:txBody>
          <a:bodyPr/>
          <a:lstStyle/>
          <a:p>
            <a:r>
              <a:rPr lang="en-AU" dirty="0"/>
              <a:t>‘Englishing’ in pre-2020 Olympic Japan </a:t>
            </a:r>
            <a:r>
              <a:rPr lang="en-AU" dirty="0" smtClean="0"/>
              <a:t>(2)</a:t>
            </a:r>
            <a:r>
              <a:rPr lang="en-AU" dirty="0"/>
              <a:t/>
            </a:r>
            <a:br>
              <a:rPr lang="en-AU" dirty="0"/>
            </a:br>
            <a:r>
              <a:rPr lang="en-AU" dirty="0" smtClean="0"/>
              <a:t>Students turn ‘Olympic’ with the help of Basil Fawlty</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5</a:t>
            </a:fld>
            <a:endParaRPr lang="en-GB" dirty="0"/>
          </a:p>
        </p:txBody>
      </p:sp>
      <p:sp>
        <p:nvSpPr>
          <p:cNvPr id="9" name="Rectangle 8"/>
          <p:cNvSpPr/>
          <p:nvPr/>
        </p:nvSpPr>
        <p:spPr>
          <a:xfrm>
            <a:off x="397841" y="1028343"/>
            <a:ext cx="8036295" cy="1754326"/>
          </a:xfrm>
          <a:prstGeom prst="rect">
            <a:avLst/>
          </a:prstGeom>
        </p:spPr>
        <p:txBody>
          <a:bodyPr wrap="square">
            <a:spAutoFit/>
          </a:bodyPr>
          <a:lstStyle/>
          <a:p>
            <a:endParaRPr lang="en-AU" dirty="0" smtClean="0">
              <a:latin typeface="Times New Roman" panose="02020603050405020304" pitchFamily="18" charset="0"/>
              <a:ea typeface="Times New Roman" panose="02020603050405020304" pitchFamily="18" charset="0"/>
            </a:endParaRPr>
          </a:p>
          <a:p>
            <a:r>
              <a:rPr lang="en-AU" dirty="0" smtClean="0">
                <a:latin typeface="Calibri" panose="020F0502020204030204" pitchFamily="34" charset="0"/>
                <a:ea typeface="Times New Roman" panose="02020603050405020304" pitchFamily="18" charset="0"/>
              </a:rPr>
              <a:t>Japan </a:t>
            </a:r>
            <a:r>
              <a:rPr lang="en-AU" dirty="0">
                <a:latin typeface="Calibri" panose="020F0502020204030204" pitchFamily="34" charset="0"/>
                <a:ea typeface="Times New Roman" panose="02020603050405020304" pitchFamily="18" charset="0"/>
              </a:rPr>
              <a:t>is struggling to make sure it has enough proficient English speakers when it hosts the Tokyo Olympic and Paralympic Games in 2020</a:t>
            </a:r>
            <a:r>
              <a:rPr lang="en-AU" dirty="0" smtClean="0">
                <a:latin typeface="Calibri" panose="020F0502020204030204" pitchFamily="34" charset="0"/>
                <a:ea typeface="Times New Roman" panose="02020603050405020304" pitchFamily="18" charset="0"/>
              </a:rPr>
              <a:t>. And </a:t>
            </a:r>
            <a:r>
              <a:rPr lang="en-AU" dirty="0">
                <a:latin typeface="Calibri" panose="020F0502020204030204" pitchFamily="34" charset="0"/>
                <a:ea typeface="Times New Roman" panose="02020603050405020304" pitchFamily="18" charset="0"/>
              </a:rPr>
              <a:t>the classic BBC comedy series Fawlty Towers is being deployed by some teachers in an attempt to give Japanese students an example of spoken English - rather than focusing on written language and grammar</a:t>
            </a:r>
            <a:r>
              <a:rPr lang="en-AU" dirty="0" smtClean="0">
                <a:latin typeface="Calibri" panose="020F0502020204030204" pitchFamily="34" charset="0"/>
                <a:ea typeface="Times New Roman" panose="02020603050405020304" pitchFamily="18" charset="0"/>
              </a:rPr>
              <a:t>.</a:t>
            </a:r>
            <a:endParaRPr lang="en-AU" dirty="0">
              <a:latin typeface="Times New Roman" panose="02020603050405020304" pitchFamily="18" charset="0"/>
              <a:ea typeface="Times New Roman" panose="02020603050405020304" pitchFamily="18" charset="0"/>
            </a:endParaRPr>
          </a:p>
        </p:txBody>
      </p:sp>
      <p:sp>
        <p:nvSpPr>
          <p:cNvPr id="10" name="Content Placeholder 9"/>
          <p:cNvSpPr>
            <a:spLocks noGrp="1"/>
          </p:cNvSpPr>
          <p:nvPr>
            <p:ph sz="quarter" idx="12"/>
          </p:nvPr>
        </p:nvSpPr>
        <p:spPr>
          <a:xfrm>
            <a:off x="397841" y="3078671"/>
            <a:ext cx="7615408" cy="1697868"/>
          </a:xfrm>
        </p:spPr>
        <p:txBody>
          <a:bodyPr/>
          <a:lstStyle/>
          <a:p>
            <a:r>
              <a:rPr lang="en-AU" sz="1800" dirty="0"/>
              <a:t>There are teachers trying a more imaginative approach to getting students to speak English - such as setting them comedies to watch for homework. </a:t>
            </a:r>
            <a:r>
              <a:rPr lang="en-AU" sz="1800" dirty="0" smtClean="0"/>
              <a:t>Teachers </a:t>
            </a:r>
            <a:r>
              <a:rPr lang="en-AU" sz="1800" dirty="0"/>
              <a:t>in Fukuoka Prefecture have been using Fawlty Towers and Red Dwarf to get students used to hearing spoken English</a:t>
            </a:r>
            <a:r>
              <a:rPr lang="en-AU" sz="1800" dirty="0" smtClean="0"/>
              <a:t>. It </a:t>
            </a:r>
            <a:r>
              <a:rPr lang="en-AU" sz="1800" dirty="0"/>
              <a:t>raises the prospect of a generation of Japanese students sounding like Basil, Sybil or even Manuel. </a:t>
            </a:r>
          </a:p>
          <a:p>
            <a:endParaRPr lang="en-AU"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842" y="4742402"/>
            <a:ext cx="2983032" cy="1676826"/>
          </a:xfrm>
          <a:prstGeom prst="rect">
            <a:avLst/>
          </a:prstGeom>
        </p:spPr>
      </p:pic>
      <p:sp>
        <p:nvSpPr>
          <p:cNvPr id="12" name="Rectangle 11"/>
          <p:cNvSpPr/>
          <p:nvPr/>
        </p:nvSpPr>
        <p:spPr>
          <a:xfrm>
            <a:off x="3549317" y="6124074"/>
            <a:ext cx="4596062" cy="1138773"/>
          </a:xfrm>
          <a:prstGeom prst="rect">
            <a:avLst/>
          </a:prstGeom>
        </p:spPr>
        <p:txBody>
          <a:bodyPr wrap="square">
            <a:spAutoFit/>
          </a:bodyPr>
          <a:lstStyle/>
          <a:p>
            <a:r>
              <a:rPr lang="en-AU" sz="1600" dirty="0">
                <a:hlinkClick r:id="rId3"/>
              </a:rPr>
              <a:t>https://</a:t>
            </a:r>
            <a:r>
              <a:rPr lang="en-AU" sz="1600" dirty="0" smtClean="0">
                <a:hlinkClick r:id="rId3"/>
              </a:rPr>
              <a:t>www.bbc.com/news/business-39410915</a:t>
            </a:r>
            <a:endParaRPr lang="en-AU" sz="1600" dirty="0" smtClean="0"/>
          </a:p>
          <a:p>
            <a:r>
              <a:rPr lang="en-AU" sz="1600" dirty="0"/>
              <a:t>29 March 2017</a:t>
            </a:r>
          </a:p>
          <a:p>
            <a:endParaRPr lang="en-AU" dirty="0" smtClean="0"/>
          </a:p>
          <a:p>
            <a:endParaRPr lang="en-AU" dirty="0"/>
          </a:p>
        </p:txBody>
      </p:sp>
    </p:spTree>
    <p:extLst>
      <p:ext uri="{BB962C8B-B14F-4D97-AF65-F5344CB8AC3E}">
        <p14:creationId xmlns:p14="http://schemas.microsoft.com/office/powerpoint/2010/main" val="2786495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367906" y="1515979"/>
            <a:ext cx="7645343" cy="4217637"/>
          </a:xfrm>
        </p:spPr>
        <p:txBody>
          <a:bodyPr/>
          <a:lstStyle/>
          <a:p>
            <a:pPr>
              <a:spcBef>
                <a:spcPts val="0"/>
              </a:spcBef>
              <a:spcAft>
                <a:spcPts val="0"/>
              </a:spcAft>
            </a:pPr>
            <a:endParaRPr lang="en-AU" sz="2000" dirty="0" smtClean="0"/>
          </a:p>
          <a:p>
            <a:pPr marL="342900" indent="-342900">
              <a:spcBef>
                <a:spcPts val="0"/>
              </a:spcBef>
              <a:spcAft>
                <a:spcPts val="0"/>
              </a:spcAft>
              <a:buFont typeface="Arial" panose="020B0604020202020204" pitchFamily="34" charset="0"/>
              <a:buChar char="•"/>
            </a:pPr>
            <a:r>
              <a:rPr lang="en-AU" sz="1800" dirty="0"/>
              <a:t>The development of English language skills among Japanese people is strongly emphasised in the government’s overarching strategic plan entitled </a:t>
            </a:r>
            <a:r>
              <a:rPr lang="en-AU" sz="1800" i="1" dirty="0"/>
              <a:t>Strategies for Nurturing Global Human Resources</a:t>
            </a:r>
            <a:r>
              <a:rPr lang="en-AU" sz="1800" dirty="0"/>
              <a:t> </a:t>
            </a:r>
            <a:r>
              <a:rPr lang="en-AU" sz="1800" dirty="0" smtClean="0"/>
              <a:t>[Translation: </a:t>
            </a:r>
            <a:r>
              <a:rPr lang="en-AU" sz="1800" dirty="0"/>
              <a:t>R.K.] which was released by the Gurobaru jinzai ikusei suishin kaigi (</a:t>
            </a:r>
            <a:r>
              <a:rPr lang="ja-JP" altLang="en-US" sz="1800" dirty="0"/>
              <a:t>グローバル人材育成推進会議</a:t>
            </a:r>
            <a:r>
              <a:rPr lang="en-AU" sz="1800" dirty="0"/>
              <a:t> </a:t>
            </a:r>
            <a:r>
              <a:rPr lang="en-AU" sz="1800" dirty="0" smtClean="0"/>
              <a:t>2012) </a:t>
            </a:r>
            <a:r>
              <a:rPr lang="en-AU" sz="1800" dirty="0"/>
              <a:t>(Torikai 2018).</a:t>
            </a:r>
          </a:p>
          <a:p>
            <a:pPr>
              <a:spcBef>
                <a:spcPts val="0"/>
              </a:spcBef>
              <a:spcAft>
                <a:spcPts val="0"/>
              </a:spcAft>
            </a:pPr>
            <a:endParaRPr lang="en-AU" sz="1800" dirty="0" smtClean="0"/>
          </a:p>
          <a:p>
            <a:pPr marL="571500" indent="-571500">
              <a:spcBef>
                <a:spcPts val="0"/>
              </a:spcBef>
              <a:spcAft>
                <a:spcPts val="0"/>
              </a:spcAft>
              <a:buFont typeface="Arial" panose="020B0604020202020204" pitchFamily="34" charset="0"/>
              <a:buChar char="•"/>
            </a:pPr>
            <a:r>
              <a:rPr lang="en-AU" sz="1800" dirty="0" smtClean="0"/>
              <a:t>Recent education reform initiatives for schools included:</a:t>
            </a:r>
          </a:p>
          <a:p>
            <a:pPr>
              <a:spcBef>
                <a:spcPts val="0"/>
              </a:spcBef>
              <a:spcAft>
                <a:spcPts val="0"/>
              </a:spcAft>
            </a:pPr>
            <a:endParaRPr lang="en-AU" sz="1800" dirty="0"/>
          </a:p>
          <a:p>
            <a:pPr>
              <a:spcBef>
                <a:spcPts val="0"/>
              </a:spcBef>
              <a:spcAft>
                <a:spcPts val="0"/>
              </a:spcAft>
            </a:pPr>
            <a:r>
              <a:rPr lang="en-AU" sz="1800" dirty="0" smtClean="0"/>
              <a:t>	(i) Release of the 2013  </a:t>
            </a:r>
            <a:r>
              <a:rPr lang="en-AU" sz="1800" i="1" dirty="0" smtClean="0"/>
              <a:t>English </a:t>
            </a:r>
            <a:r>
              <a:rPr lang="en-AU" sz="1800" i="1" dirty="0"/>
              <a:t>Education Reform Plan </a:t>
            </a:r>
            <a:r>
              <a:rPr lang="en-AU" sz="1800" i="1" dirty="0" smtClean="0"/>
              <a:t>	corresponding </a:t>
            </a:r>
            <a:r>
              <a:rPr lang="en-AU" sz="1800" i="1" dirty="0"/>
              <a:t>to </a:t>
            </a:r>
            <a:r>
              <a:rPr lang="en-AU" sz="1800" i="1" u="sng" dirty="0" smtClean="0"/>
              <a:t>Globalization</a:t>
            </a:r>
            <a:r>
              <a:rPr lang="en-AU" sz="1800" dirty="0" smtClean="0"/>
              <a:t> </a:t>
            </a:r>
            <a:r>
              <a:rPr lang="en-AU" sz="1800" dirty="0"/>
              <a:t>[</a:t>
            </a:r>
            <a:r>
              <a:rPr lang="ja-JP" altLang="en-US" sz="1800" i="1" dirty="0"/>
              <a:t>グローバル化に対応した</a:t>
            </a:r>
            <a:r>
              <a:rPr lang="ja-JP" altLang="en-US" sz="1800" i="1" dirty="0" smtClean="0"/>
              <a:t>英</a:t>
            </a:r>
            <a:r>
              <a:rPr lang="en-AU" altLang="ja-JP" sz="1800" i="1" dirty="0" smtClean="0"/>
              <a:t>	</a:t>
            </a:r>
            <a:r>
              <a:rPr lang="ja-JP" altLang="en-US" sz="1800" i="1" dirty="0" smtClean="0"/>
              <a:t>語</a:t>
            </a:r>
            <a:r>
              <a:rPr lang="ja-JP" altLang="en-US" sz="1800" i="1" dirty="0"/>
              <a:t>教育改革実</a:t>
            </a:r>
            <a:r>
              <a:rPr lang="ja-JP" altLang="en-US" sz="1800" i="1" dirty="0" smtClean="0"/>
              <a:t>施計</a:t>
            </a:r>
            <a:r>
              <a:rPr lang="ja-JP" altLang="en-US" sz="1800" i="1" dirty="0"/>
              <a:t>画</a:t>
            </a:r>
            <a:r>
              <a:rPr lang="en-AU" sz="1800" dirty="0" smtClean="0"/>
              <a:t>] (</a:t>
            </a:r>
            <a:r>
              <a:rPr lang="en-AU" sz="1800" dirty="0"/>
              <a:t>Ministry of Education, Culture, Sports, </a:t>
            </a:r>
            <a:r>
              <a:rPr lang="en-AU" sz="1800" dirty="0" smtClean="0"/>
              <a:t>	Science </a:t>
            </a:r>
            <a:r>
              <a:rPr lang="en-AU" sz="1800" dirty="0"/>
              <a:t>and </a:t>
            </a:r>
            <a:r>
              <a:rPr lang="en-AU" sz="1800" dirty="0" smtClean="0"/>
              <a:t>Technology </a:t>
            </a:r>
            <a:r>
              <a:rPr lang="en-AU" sz="1800" dirty="0"/>
              <a:t>(MEXT [</a:t>
            </a:r>
            <a:r>
              <a:rPr lang="ja-JP" altLang="en-US" sz="1800" dirty="0"/>
              <a:t>文部科学省</a:t>
            </a:r>
            <a:r>
              <a:rPr lang="en-AU" sz="1800" dirty="0"/>
              <a:t>] 2013) </a:t>
            </a:r>
            <a:r>
              <a:rPr lang="en-AU" sz="1800" dirty="0" smtClean="0"/>
              <a:t>and</a:t>
            </a:r>
          </a:p>
          <a:p>
            <a:pPr>
              <a:spcBef>
                <a:spcPts val="0"/>
              </a:spcBef>
              <a:spcAft>
                <a:spcPts val="0"/>
              </a:spcAft>
            </a:pPr>
            <a:r>
              <a:rPr lang="en-AU" sz="1800" i="1" dirty="0"/>
              <a:t>	</a:t>
            </a:r>
            <a:r>
              <a:rPr lang="en-AU" sz="1800" dirty="0" smtClean="0"/>
              <a:t>(ii) Revision of </a:t>
            </a:r>
            <a:r>
              <a:rPr lang="en-AU" sz="1800" i="1" dirty="0" smtClean="0"/>
              <a:t>Course </a:t>
            </a:r>
            <a:r>
              <a:rPr lang="en-AU" sz="1800" i="1" dirty="0"/>
              <a:t>of Study</a:t>
            </a:r>
            <a:r>
              <a:rPr lang="en-AU" sz="1800" dirty="0"/>
              <a:t> </a:t>
            </a:r>
            <a:r>
              <a:rPr lang="en-AU" sz="1800" dirty="0" smtClean="0"/>
              <a:t>[</a:t>
            </a:r>
            <a:r>
              <a:rPr lang="ja-JP" altLang="en-US" sz="1800" dirty="0"/>
              <a:t>学習</a:t>
            </a:r>
            <a:r>
              <a:rPr lang="ja-JP" altLang="en-US" sz="1800" dirty="0" smtClean="0"/>
              <a:t>指導</a:t>
            </a:r>
            <a:r>
              <a:rPr lang="ja-JP" altLang="en-US" sz="1800" dirty="0"/>
              <a:t>要領</a:t>
            </a:r>
            <a:r>
              <a:rPr lang="en-AU" sz="1800" dirty="0" smtClean="0"/>
              <a:t>] for English. </a:t>
            </a:r>
          </a:p>
          <a:p>
            <a:pPr>
              <a:spcBef>
                <a:spcPts val="0"/>
              </a:spcBef>
              <a:spcAft>
                <a:spcPts val="0"/>
              </a:spcAft>
            </a:pPr>
            <a:r>
              <a:rPr lang="en-AU" sz="1800" dirty="0" smtClean="0"/>
              <a:t> </a:t>
            </a:r>
            <a:endParaRPr lang="en-AU" sz="1800" dirty="0"/>
          </a:p>
          <a:p>
            <a:pPr marL="571500" indent="-571500">
              <a:spcBef>
                <a:spcPts val="0"/>
              </a:spcBef>
              <a:spcAft>
                <a:spcPts val="0"/>
              </a:spcAft>
              <a:buFont typeface="Arial" panose="020B0604020202020204" pitchFamily="34" charset="0"/>
              <a:buChar char="•"/>
            </a:pPr>
            <a:r>
              <a:rPr lang="en-AU" sz="1800" dirty="0"/>
              <a:t>In particular, the development of English </a:t>
            </a:r>
            <a:r>
              <a:rPr lang="en-AU" sz="1800" u="sng" dirty="0"/>
              <a:t>communication</a:t>
            </a:r>
            <a:r>
              <a:rPr lang="en-AU" sz="1800" dirty="0"/>
              <a:t> skills of Japanese </a:t>
            </a:r>
            <a:r>
              <a:rPr lang="en-AU" sz="1800" dirty="0" smtClean="0"/>
              <a:t>school students </a:t>
            </a:r>
            <a:r>
              <a:rPr lang="en-AU" sz="1800" dirty="0"/>
              <a:t>is a priority in light of the forthcoming </a:t>
            </a:r>
            <a:r>
              <a:rPr lang="en-AU" sz="1800" i="1" dirty="0"/>
              <a:t>Olympic and Paralympic Games Tokyo 2020</a:t>
            </a:r>
            <a:r>
              <a:rPr lang="en-AU" sz="1800" dirty="0"/>
              <a:t> [OPGT: </a:t>
            </a:r>
            <a:r>
              <a:rPr lang="ja-JP" altLang="en-US" sz="1800" dirty="0"/>
              <a:t>東京</a:t>
            </a:r>
            <a:r>
              <a:rPr lang="en-AU" sz="1800" dirty="0"/>
              <a:t>2020</a:t>
            </a:r>
            <a:r>
              <a:rPr lang="ja-JP" altLang="en-US" sz="1800" dirty="0"/>
              <a:t>オリンピック・パラリンピック競技大会</a:t>
            </a:r>
            <a:r>
              <a:rPr lang="en-AU" sz="1800" dirty="0"/>
              <a:t>]. </a:t>
            </a:r>
          </a:p>
          <a:p>
            <a:pPr>
              <a:spcBef>
                <a:spcPts val="0"/>
              </a:spcBef>
              <a:spcAft>
                <a:spcPts val="0"/>
              </a:spcAft>
            </a:pPr>
            <a:endParaRPr lang="en-AU" sz="2000" dirty="0"/>
          </a:p>
        </p:txBody>
      </p:sp>
      <p:sp>
        <p:nvSpPr>
          <p:cNvPr id="4" name="Title 3"/>
          <p:cNvSpPr>
            <a:spLocks noGrp="1"/>
          </p:cNvSpPr>
          <p:nvPr>
            <p:ph type="title"/>
          </p:nvPr>
        </p:nvSpPr>
        <p:spPr>
          <a:xfrm>
            <a:off x="181842" y="204538"/>
            <a:ext cx="6395141" cy="1025592"/>
          </a:xfrm>
        </p:spPr>
        <p:txBody>
          <a:bodyPr/>
          <a:lstStyle/>
          <a:p>
            <a:r>
              <a:rPr lang="en-AU" dirty="0" smtClean="0"/>
              <a:t>English language education in Japanese schools – </a:t>
            </a:r>
            <a:br>
              <a:rPr lang="en-AU" dirty="0" smtClean="0"/>
            </a:br>
            <a:r>
              <a:rPr lang="en-AU" dirty="0" smtClean="0"/>
              <a:t>Current educational directions and goals</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6</a:t>
            </a:fld>
            <a:endParaRPr lang="en-GB" dirty="0"/>
          </a:p>
        </p:txBody>
      </p:sp>
    </p:spTree>
    <p:extLst>
      <p:ext uri="{BB962C8B-B14F-4D97-AF65-F5344CB8AC3E}">
        <p14:creationId xmlns:p14="http://schemas.microsoft.com/office/powerpoint/2010/main" val="2099167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367906" y="1479884"/>
            <a:ext cx="7645343" cy="4803608"/>
          </a:xfrm>
        </p:spPr>
        <p:txBody>
          <a:bodyPr/>
          <a:lstStyle/>
          <a:p>
            <a:pPr marL="342900" indent="-342900">
              <a:spcBef>
                <a:spcPts val="0"/>
              </a:spcBef>
              <a:spcAft>
                <a:spcPts val="0"/>
              </a:spcAft>
              <a:buFont typeface="Arial" panose="020B0604020202020204" pitchFamily="34" charset="0"/>
              <a:buChar char="•"/>
            </a:pPr>
            <a:r>
              <a:rPr lang="en-AU" sz="1800" dirty="0" smtClean="0"/>
              <a:t>University </a:t>
            </a:r>
            <a:r>
              <a:rPr lang="en-AU" sz="1800" dirty="0"/>
              <a:t>admission reforms </a:t>
            </a:r>
            <a:r>
              <a:rPr lang="en-AU" sz="1800" dirty="0" smtClean="0"/>
              <a:t>are underway and to </a:t>
            </a:r>
            <a:r>
              <a:rPr lang="en-AU" sz="1800" dirty="0"/>
              <a:t>be fully implemented in </a:t>
            </a:r>
            <a:r>
              <a:rPr lang="en-AU" sz="1800" dirty="0" smtClean="0"/>
              <a:t>2020. These reforms also emphasise </a:t>
            </a:r>
            <a:r>
              <a:rPr lang="en-AU" sz="1800" dirty="0"/>
              <a:t>the development of English communication </a:t>
            </a:r>
            <a:r>
              <a:rPr lang="en-AU" sz="1800" dirty="0" smtClean="0"/>
              <a:t>skills.</a:t>
            </a:r>
          </a:p>
          <a:p>
            <a:pPr marL="342900" indent="-342900">
              <a:spcBef>
                <a:spcPts val="0"/>
              </a:spcBef>
              <a:spcAft>
                <a:spcPts val="0"/>
              </a:spcAft>
              <a:buFont typeface="Arial" panose="020B0604020202020204" pitchFamily="34" charset="0"/>
              <a:buChar char="•"/>
            </a:pPr>
            <a:endParaRPr lang="en-AU" sz="1800" dirty="0"/>
          </a:p>
          <a:p>
            <a:pPr marL="342900" indent="-342900">
              <a:spcBef>
                <a:spcPts val="0"/>
              </a:spcBef>
              <a:spcAft>
                <a:spcPts val="0"/>
              </a:spcAft>
              <a:buFont typeface="Arial" panose="020B0604020202020204" pitchFamily="34" charset="0"/>
              <a:buChar char="•"/>
            </a:pPr>
            <a:r>
              <a:rPr lang="en-AU" sz="1800" dirty="0" smtClean="0"/>
              <a:t>The </a:t>
            </a:r>
            <a:r>
              <a:rPr lang="en-AU" sz="1800" dirty="0"/>
              <a:t>current university entrance examination, the National Center Test for University Admissions [</a:t>
            </a:r>
            <a:r>
              <a:rPr lang="ja-JP" altLang="en-US" sz="1800" dirty="0"/>
              <a:t>大学入学者選抜大学入試センター試験</a:t>
            </a:r>
            <a:r>
              <a:rPr lang="en-AU" sz="1800" dirty="0"/>
              <a:t>], will be renamed the University Entrance Common </a:t>
            </a:r>
            <a:r>
              <a:rPr lang="en-AU" sz="1800" dirty="0" smtClean="0"/>
              <a:t>Test* </a:t>
            </a:r>
            <a:r>
              <a:rPr lang="en-AU" sz="1800" dirty="0"/>
              <a:t>[</a:t>
            </a:r>
            <a:r>
              <a:rPr lang="ja-JP" altLang="en-US" sz="1800" dirty="0" smtClean="0"/>
              <a:t>大学入学</a:t>
            </a:r>
            <a:r>
              <a:rPr lang="ja-JP" altLang="en-US" sz="1800" dirty="0"/>
              <a:t>共通テスト</a:t>
            </a:r>
            <a:r>
              <a:rPr lang="en-AU" sz="1800" dirty="0" smtClean="0"/>
              <a:t>] [*Translation: McCrostie 2017]. </a:t>
            </a:r>
          </a:p>
          <a:p>
            <a:pPr marL="342900" indent="-342900">
              <a:spcBef>
                <a:spcPts val="0"/>
              </a:spcBef>
              <a:spcAft>
                <a:spcPts val="0"/>
              </a:spcAft>
              <a:buFont typeface="Arial" panose="020B0604020202020204" pitchFamily="34" charset="0"/>
              <a:buChar char="•"/>
            </a:pPr>
            <a:endParaRPr lang="en-AU" sz="1800" dirty="0" smtClean="0"/>
          </a:p>
          <a:p>
            <a:pPr marL="342900" indent="-342900">
              <a:spcBef>
                <a:spcPts val="0"/>
              </a:spcBef>
              <a:spcAft>
                <a:spcPts val="0"/>
              </a:spcAft>
              <a:buFont typeface="Arial" panose="020B0604020202020204" pitchFamily="34" charset="0"/>
              <a:buChar char="•"/>
            </a:pPr>
            <a:r>
              <a:rPr lang="en-AU" sz="1800" dirty="0" smtClean="0"/>
              <a:t>Universities will be </a:t>
            </a:r>
            <a:r>
              <a:rPr lang="en-AU" sz="1800" dirty="0"/>
              <a:t>able to admit applicants based on the results of either English tests in the new entrance examination or private English tests (McCrostie 2017</a:t>
            </a:r>
            <a:r>
              <a:rPr lang="en-AU" sz="1800" dirty="0" smtClean="0"/>
              <a:t>), e.g. TOEIC </a:t>
            </a:r>
            <a:r>
              <a:rPr lang="en-AU" sz="1800" dirty="0"/>
              <a:t>(Test of English for International Communication), TOEFL (Test of English as a foreign language) and the Eiken (</a:t>
            </a:r>
            <a:r>
              <a:rPr lang="ja-JP" altLang="en-US" sz="1800" dirty="0"/>
              <a:t>英検</a:t>
            </a:r>
            <a:r>
              <a:rPr lang="en-AU" sz="1800" dirty="0"/>
              <a:t>) proficiency test (Osaki 2017). </a:t>
            </a:r>
            <a:endParaRPr lang="en-AU" sz="1800" dirty="0" smtClean="0"/>
          </a:p>
          <a:p>
            <a:pPr marL="342900" indent="-342900">
              <a:spcBef>
                <a:spcPts val="0"/>
              </a:spcBef>
              <a:spcAft>
                <a:spcPts val="0"/>
              </a:spcAft>
              <a:buFont typeface="Arial" panose="020B0604020202020204" pitchFamily="34" charset="0"/>
              <a:buChar char="•"/>
            </a:pPr>
            <a:endParaRPr lang="en-AU" sz="1800" dirty="0"/>
          </a:p>
          <a:p>
            <a:pPr marL="342900" indent="-342900">
              <a:spcBef>
                <a:spcPts val="0"/>
              </a:spcBef>
              <a:spcAft>
                <a:spcPts val="0"/>
              </a:spcAft>
              <a:buFont typeface="Arial" panose="020B0604020202020204" pitchFamily="34" charset="0"/>
              <a:buChar char="•"/>
            </a:pPr>
            <a:r>
              <a:rPr lang="en-AU" sz="1800" dirty="0" smtClean="0"/>
              <a:t>These new English </a:t>
            </a:r>
            <a:r>
              <a:rPr lang="en-AU" sz="1800" dirty="0"/>
              <a:t>tests </a:t>
            </a:r>
            <a:r>
              <a:rPr lang="en-AU" sz="1800" dirty="0" smtClean="0"/>
              <a:t>will incorporate </a:t>
            </a:r>
            <a:r>
              <a:rPr lang="en-AU" sz="1800" dirty="0"/>
              <a:t>assessment of applicant’s four language skills, i.e. reading, listening, writing and speaking, (</a:t>
            </a:r>
            <a:r>
              <a:rPr lang="en-AU" sz="1800" dirty="0" smtClean="0"/>
              <a:t>previous </a:t>
            </a:r>
            <a:r>
              <a:rPr lang="en-AU" sz="1800" dirty="0"/>
              <a:t>entrance examination </a:t>
            </a:r>
            <a:r>
              <a:rPr lang="en-AU" sz="1800" dirty="0" smtClean="0"/>
              <a:t>does not assess speaking).</a:t>
            </a:r>
            <a:endParaRPr lang="en-AU" sz="1800" dirty="0"/>
          </a:p>
          <a:p>
            <a:r>
              <a:rPr lang="en-AU" sz="2000" dirty="0" smtClean="0"/>
              <a:t> </a:t>
            </a:r>
            <a:endParaRPr lang="en-AU" sz="2000" dirty="0"/>
          </a:p>
        </p:txBody>
      </p:sp>
      <p:sp>
        <p:nvSpPr>
          <p:cNvPr id="4" name="Title 3"/>
          <p:cNvSpPr>
            <a:spLocks noGrp="1"/>
          </p:cNvSpPr>
          <p:nvPr>
            <p:ph type="title"/>
          </p:nvPr>
        </p:nvSpPr>
        <p:spPr/>
        <p:txBody>
          <a:bodyPr/>
          <a:lstStyle/>
          <a:p>
            <a:r>
              <a:rPr lang="en-AU" dirty="0" smtClean="0"/>
              <a:t>Further initiatives - </a:t>
            </a:r>
            <a:r>
              <a:rPr lang="en-AU" dirty="0"/>
              <a:t>Tertiary </a:t>
            </a:r>
            <a:r>
              <a:rPr lang="en-AU" dirty="0" smtClean="0"/>
              <a:t>education</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7</a:t>
            </a:fld>
            <a:endParaRPr lang="en-GB" dirty="0"/>
          </a:p>
        </p:txBody>
      </p:sp>
    </p:spTree>
    <p:extLst>
      <p:ext uri="{BB962C8B-B14F-4D97-AF65-F5344CB8AC3E}">
        <p14:creationId xmlns:p14="http://schemas.microsoft.com/office/powerpoint/2010/main" val="505479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367906" y="1576137"/>
            <a:ext cx="7645343" cy="4157479"/>
          </a:xfrm>
        </p:spPr>
        <p:txBody>
          <a:bodyPr/>
          <a:lstStyle/>
          <a:p>
            <a:pPr marL="342900" indent="-342900">
              <a:spcBef>
                <a:spcPts val="0"/>
              </a:spcBef>
              <a:spcAft>
                <a:spcPts val="0"/>
              </a:spcAft>
              <a:buFont typeface="Arial" panose="020B0604020202020204" pitchFamily="34" charset="0"/>
              <a:buChar char="•"/>
            </a:pPr>
            <a:r>
              <a:rPr lang="en-AU" sz="1800" dirty="0" smtClean="0"/>
              <a:t>The </a:t>
            </a:r>
            <a:r>
              <a:rPr lang="en-AU" sz="1800" dirty="0"/>
              <a:t>Tokyo Metropolitan Government [</a:t>
            </a:r>
            <a:r>
              <a:rPr lang="ja-JP" altLang="en-US" sz="1800" dirty="0"/>
              <a:t>東京都庁</a:t>
            </a:r>
            <a:r>
              <a:rPr lang="en-AU" sz="1800" dirty="0"/>
              <a:t>] commissioned </a:t>
            </a:r>
            <a:r>
              <a:rPr lang="en-AU" sz="1800" dirty="0" smtClean="0"/>
              <a:t>an </a:t>
            </a:r>
            <a:r>
              <a:rPr lang="en-AU" sz="1800" dirty="0"/>
              <a:t>English learning facility for school children in Tokyo, </a:t>
            </a:r>
            <a:r>
              <a:rPr lang="en-AU" sz="1800" i="1" dirty="0" smtClean="0"/>
              <a:t>Tokyo </a:t>
            </a:r>
            <a:r>
              <a:rPr lang="en-AU" sz="1800" i="1" dirty="0"/>
              <a:t>Global Gateway</a:t>
            </a:r>
            <a:r>
              <a:rPr lang="en-AU" sz="1800" dirty="0"/>
              <a:t> (TGG; so-called ‘</a:t>
            </a:r>
            <a:r>
              <a:rPr lang="en-AU" sz="1800" i="1" dirty="0"/>
              <a:t>Eigo-mura</a:t>
            </a:r>
            <a:r>
              <a:rPr lang="en-AU" sz="1800" dirty="0"/>
              <a:t>’ [English Village</a:t>
            </a:r>
            <a:r>
              <a:rPr lang="en-AU" sz="1800" dirty="0" smtClean="0"/>
              <a:t>]), to be opened in </a:t>
            </a:r>
            <a:r>
              <a:rPr lang="en-AU" sz="1800" dirty="0"/>
              <a:t>September 2018 (Tokyo Metropolitan Government 2017; Tokyo Metropolitan Board of Education [</a:t>
            </a:r>
            <a:r>
              <a:rPr lang="ja-JP" altLang="en-US" sz="1800" dirty="0"/>
              <a:t>東京都教育庁</a:t>
            </a:r>
            <a:r>
              <a:rPr lang="en-AU" sz="1800" dirty="0" smtClean="0"/>
              <a:t>] c. 2017</a:t>
            </a:r>
            <a:r>
              <a:rPr lang="en-AU" sz="1800" dirty="0"/>
              <a:t>). </a:t>
            </a:r>
            <a:endParaRPr lang="en-AU" sz="1800" dirty="0" smtClean="0"/>
          </a:p>
          <a:p>
            <a:pPr marL="342900" indent="-342900">
              <a:spcBef>
                <a:spcPts val="0"/>
              </a:spcBef>
              <a:spcAft>
                <a:spcPts val="0"/>
              </a:spcAft>
              <a:buFont typeface="Arial" panose="020B0604020202020204" pitchFamily="34" charset="0"/>
              <a:buChar char="•"/>
            </a:pPr>
            <a:endParaRPr lang="en-AU" sz="1800" dirty="0"/>
          </a:p>
          <a:p>
            <a:pPr marL="342900" indent="-342900">
              <a:spcBef>
                <a:spcPts val="0"/>
              </a:spcBef>
              <a:spcAft>
                <a:spcPts val="0"/>
              </a:spcAft>
              <a:buFont typeface="Arial" panose="020B0604020202020204" pitchFamily="34" charset="0"/>
              <a:buChar char="•"/>
            </a:pPr>
            <a:r>
              <a:rPr lang="en-AU" sz="1800" dirty="0" smtClean="0"/>
              <a:t>For students from </a:t>
            </a:r>
            <a:r>
              <a:rPr lang="en-AU" sz="1800" dirty="0"/>
              <a:t>elementary school to upper secondary school. </a:t>
            </a:r>
            <a:endParaRPr lang="en-AU" sz="1800" dirty="0" smtClean="0"/>
          </a:p>
          <a:p>
            <a:pPr marL="342900" indent="-342900">
              <a:spcBef>
                <a:spcPts val="0"/>
              </a:spcBef>
              <a:spcAft>
                <a:spcPts val="0"/>
              </a:spcAft>
              <a:buFont typeface="Arial" panose="020B0604020202020204" pitchFamily="34" charset="0"/>
              <a:buChar char="•"/>
            </a:pPr>
            <a:endParaRPr lang="en-AU" sz="1800" dirty="0"/>
          </a:p>
          <a:p>
            <a:pPr marL="342900" indent="-342900">
              <a:spcBef>
                <a:spcPts val="0"/>
              </a:spcBef>
              <a:spcAft>
                <a:spcPts val="0"/>
              </a:spcAft>
              <a:buFont typeface="Arial" panose="020B0604020202020204" pitchFamily="34" charset="0"/>
              <a:buChar char="•"/>
            </a:pPr>
            <a:r>
              <a:rPr lang="en-AU" sz="1800" dirty="0" smtClean="0"/>
              <a:t>Students </a:t>
            </a:r>
            <a:r>
              <a:rPr lang="en-AU" sz="1800" dirty="0"/>
              <a:t>will be able to learn practical English language skills </a:t>
            </a:r>
            <a:r>
              <a:rPr lang="en-AU" sz="1800" dirty="0" smtClean="0"/>
              <a:t>through </a:t>
            </a:r>
            <a:r>
              <a:rPr lang="en-AU" sz="1800" dirty="0"/>
              <a:t>a range of programs in which they will ‘practice speaking English in daily life overseas, such as at airport, restaurants, and so on’ (Tokyo Metropolitan Board of Education </a:t>
            </a:r>
            <a:r>
              <a:rPr lang="en-AU" sz="1800" dirty="0" smtClean="0"/>
              <a:t>c. 2017).</a:t>
            </a:r>
          </a:p>
          <a:p>
            <a:pPr>
              <a:spcBef>
                <a:spcPts val="0"/>
              </a:spcBef>
              <a:spcAft>
                <a:spcPts val="0"/>
              </a:spcAft>
            </a:pPr>
            <a:endParaRPr lang="en-AU" sz="1800" dirty="0" smtClean="0"/>
          </a:p>
          <a:p>
            <a:pPr marL="342900" indent="-342900">
              <a:spcBef>
                <a:spcPts val="0"/>
              </a:spcBef>
              <a:spcAft>
                <a:spcPts val="0"/>
              </a:spcAft>
              <a:buFont typeface="Arial" panose="020B0604020202020204" pitchFamily="34" charset="0"/>
              <a:buChar char="•"/>
            </a:pPr>
            <a:r>
              <a:rPr lang="en-AU" sz="1800" dirty="0" smtClean="0"/>
              <a:t>Public </a:t>
            </a:r>
            <a:r>
              <a:rPr lang="en-AU" sz="1800" dirty="0"/>
              <a:t>and private corporations in Japan and from overseas will participate in the project as partners and </a:t>
            </a:r>
            <a:r>
              <a:rPr lang="en-AU" sz="1800" dirty="0" smtClean="0"/>
              <a:t>supporters.</a:t>
            </a:r>
            <a:endParaRPr lang="en-AU" sz="1800" dirty="0"/>
          </a:p>
        </p:txBody>
      </p:sp>
      <p:sp>
        <p:nvSpPr>
          <p:cNvPr id="4" name="Title 3"/>
          <p:cNvSpPr>
            <a:spLocks noGrp="1"/>
          </p:cNvSpPr>
          <p:nvPr>
            <p:ph type="title"/>
          </p:nvPr>
        </p:nvSpPr>
        <p:spPr/>
        <p:txBody>
          <a:bodyPr/>
          <a:lstStyle/>
          <a:p>
            <a:r>
              <a:rPr lang="en-AU" dirty="0" smtClean="0"/>
              <a:t>Further initiatives – </a:t>
            </a:r>
            <a:br>
              <a:rPr lang="en-AU" dirty="0" smtClean="0"/>
            </a:br>
            <a:r>
              <a:rPr lang="en-AU" dirty="0" smtClean="0"/>
              <a:t>Local government and business</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8</a:t>
            </a:fld>
            <a:endParaRPr lang="en-GB" dirty="0"/>
          </a:p>
        </p:txBody>
      </p:sp>
    </p:spTree>
    <p:extLst>
      <p:ext uri="{BB962C8B-B14F-4D97-AF65-F5344CB8AC3E}">
        <p14:creationId xmlns:p14="http://schemas.microsoft.com/office/powerpoint/2010/main" val="2591130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dirty="0" smtClean="0"/>
              <a:t>Deakin University CRICOS Provider Code: 00113B</a:t>
            </a:r>
            <a:endParaRPr lang="en-GB" dirty="0"/>
          </a:p>
        </p:txBody>
      </p:sp>
      <p:sp>
        <p:nvSpPr>
          <p:cNvPr id="3" name="Content Placeholder 2"/>
          <p:cNvSpPr>
            <a:spLocks noGrp="1"/>
          </p:cNvSpPr>
          <p:nvPr>
            <p:ph sz="quarter" idx="12"/>
          </p:nvPr>
        </p:nvSpPr>
        <p:spPr>
          <a:xfrm>
            <a:off x="493294" y="1696453"/>
            <a:ext cx="7784431" cy="4174957"/>
          </a:xfrm>
        </p:spPr>
        <p:txBody>
          <a:bodyPr/>
          <a:lstStyle/>
          <a:p>
            <a:r>
              <a:rPr lang="ja-JP" altLang="en-US" sz="1600" dirty="0"/>
              <a:t>初等教育段階からグローバル化に対応した教育環境づくりを進めるため、小学校における英語教育の拡充強化、中・高等学校における英語教育の高度化など、小・中・高等学校を通じた英語教育全体の抜本的充実を図</a:t>
            </a:r>
            <a:r>
              <a:rPr lang="ja-JP" altLang="en-US" sz="1600" dirty="0" smtClean="0"/>
              <a:t>る。</a:t>
            </a:r>
            <a:r>
              <a:rPr lang="ja-JP" altLang="en-US" sz="1600" dirty="0"/>
              <a:t>　</a:t>
            </a:r>
            <a:r>
              <a:rPr lang="en-AU" sz="1600" dirty="0"/>
              <a:t>2020</a:t>
            </a:r>
            <a:r>
              <a:rPr lang="ja-JP" altLang="en-US" sz="1600" dirty="0"/>
              <a:t>年（平成</a:t>
            </a:r>
            <a:r>
              <a:rPr lang="en-AU" sz="1600" dirty="0"/>
              <a:t>32</a:t>
            </a:r>
            <a:r>
              <a:rPr lang="ja-JP" altLang="en-US" sz="1600" dirty="0"/>
              <a:t>年）の</a:t>
            </a:r>
            <a:r>
              <a:rPr lang="ja-JP" altLang="en-US" sz="1600" u="sng" dirty="0"/>
              <a:t>東京オリンピック・パラリンピックを見据え</a:t>
            </a:r>
            <a:r>
              <a:rPr lang="ja-JP" altLang="en-US" sz="1600" dirty="0"/>
              <a:t>、新たな英語教育が本格展開できるように、本計画に基づき体制整備等を含め</a:t>
            </a:r>
            <a:r>
              <a:rPr lang="en-AU" sz="1600" dirty="0"/>
              <a:t>2014</a:t>
            </a:r>
            <a:r>
              <a:rPr lang="ja-JP" altLang="en-US" sz="1600" dirty="0"/>
              <a:t>年度から逐次改革を推進する。</a:t>
            </a:r>
            <a:r>
              <a:rPr lang="en-AU" sz="1600" dirty="0"/>
              <a:t>(MEXT 2013)</a:t>
            </a:r>
          </a:p>
          <a:p>
            <a:r>
              <a:rPr lang="en-AU" sz="1800" dirty="0"/>
              <a:t>In order to promote the establishment of an educational environment which </a:t>
            </a:r>
            <a:r>
              <a:rPr lang="en-AU" sz="1800" u="sng" dirty="0"/>
              <a:t>corresponds to </a:t>
            </a:r>
            <a:r>
              <a:rPr lang="en-AU" sz="1800" b="1" u="sng" dirty="0" smtClean="0"/>
              <a:t>globalisation</a:t>
            </a:r>
            <a:r>
              <a:rPr lang="en-AU" sz="1800" u="sng" dirty="0" smtClean="0"/>
              <a:t> </a:t>
            </a:r>
            <a:r>
              <a:rPr lang="en-AU" sz="1800" dirty="0"/>
              <a:t>from the elementary to lower/upper secondary education stage, MEXT is working </a:t>
            </a:r>
            <a:r>
              <a:rPr lang="en-AU" sz="1800" u="sng" dirty="0"/>
              <a:t>to enhance English education substantially throughout elementary to lower/secondary school upon strengthening English education in elementary school in addition to further advancing English education in lower/upper secondary school</a:t>
            </a:r>
            <a:r>
              <a:rPr lang="en-AU" sz="1800" u="sng" dirty="0" smtClean="0"/>
              <a:t>. Timed </a:t>
            </a:r>
            <a:r>
              <a:rPr lang="en-AU" sz="1800" u="sng" dirty="0"/>
              <a:t>with the 2020 Tokyo Olympics</a:t>
            </a:r>
            <a:r>
              <a:rPr lang="en-AU" sz="1800" dirty="0"/>
              <a:t>, in order for the full-scale development of new English education in Japan, MEXT will incrementally promote educational reform from FY2014 including constructing the necessary frameworks based on this plan. [Official English Translation] (</a:t>
            </a:r>
            <a:r>
              <a:rPr lang="en-AU" sz="1800" dirty="0" smtClean="0"/>
              <a:t>MEXT c. 2014</a:t>
            </a:r>
            <a:r>
              <a:rPr lang="en-AU" sz="1800" dirty="0"/>
              <a:t>) </a:t>
            </a:r>
          </a:p>
          <a:p>
            <a:endParaRPr lang="en-AU" dirty="0"/>
          </a:p>
        </p:txBody>
      </p:sp>
      <p:sp>
        <p:nvSpPr>
          <p:cNvPr id="4" name="Title 3"/>
          <p:cNvSpPr>
            <a:spLocks noGrp="1"/>
          </p:cNvSpPr>
          <p:nvPr>
            <p:ph type="title"/>
          </p:nvPr>
        </p:nvSpPr>
        <p:spPr>
          <a:xfrm>
            <a:off x="368390" y="168442"/>
            <a:ext cx="6208593" cy="1061687"/>
          </a:xfrm>
        </p:spPr>
        <p:txBody>
          <a:bodyPr/>
          <a:lstStyle/>
          <a:p>
            <a:r>
              <a:rPr lang="en-AU" dirty="0" smtClean="0"/>
              <a:t>Unpacking recent English language education policy and curriculum- </a:t>
            </a:r>
            <a:br>
              <a:rPr lang="en-AU" dirty="0" smtClean="0"/>
            </a:br>
            <a:r>
              <a:rPr lang="en-AU" dirty="0" smtClean="0"/>
              <a:t>Responding to globalisation:</a:t>
            </a:r>
            <a:endParaRPr lang="en-AU" dirty="0"/>
          </a:p>
        </p:txBody>
      </p:sp>
      <p:sp>
        <p:nvSpPr>
          <p:cNvPr id="5" name="Slide Number Placeholder 4"/>
          <p:cNvSpPr>
            <a:spLocks noGrp="1"/>
          </p:cNvSpPr>
          <p:nvPr>
            <p:ph type="sldNum" sz="quarter" idx="14"/>
          </p:nvPr>
        </p:nvSpPr>
        <p:spPr/>
        <p:txBody>
          <a:bodyPr/>
          <a:lstStyle/>
          <a:p>
            <a:fld id="{F5AEA0E0-5CC6-4BD0-905C-A0021E419432}" type="slidenum">
              <a:rPr lang="en-GB" smtClean="0"/>
              <a:pPr/>
              <a:t>9</a:t>
            </a:fld>
            <a:endParaRPr lang="en-GB" dirty="0"/>
          </a:p>
        </p:txBody>
      </p:sp>
    </p:spTree>
    <p:extLst>
      <p:ext uri="{BB962C8B-B14F-4D97-AF65-F5344CB8AC3E}">
        <p14:creationId xmlns:p14="http://schemas.microsoft.com/office/powerpoint/2010/main" val="801238999"/>
      </p:ext>
    </p:extLst>
  </p:cSld>
  <p:clrMapOvr>
    <a:masterClrMapping/>
  </p:clrMapOvr>
</p:sld>
</file>

<file path=ppt/theme/theme1.xml><?xml version="1.0" encoding="utf-8"?>
<a:theme xmlns:a="http://schemas.openxmlformats.org/drawingml/2006/main" name="Deakin Theme">
  <a:themeElements>
    <a:clrScheme name="DEAKIN TEAL">
      <a:dk1>
        <a:srgbClr val="373636"/>
      </a:dk1>
      <a:lt1>
        <a:sysClr val="window" lastClr="FFFFFF"/>
      </a:lt1>
      <a:dk2>
        <a:srgbClr val="007D98"/>
      </a:dk2>
      <a:lt2>
        <a:srgbClr val="FFFFFF"/>
      </a:lt2>
      <a:accent1>
        <a:srgbClr val="007D98"/>
      </a:accent1>
      <a:accent2>
        <a:srgbClr val="FFD923"/>
      </a:accent2>
      <a:accent3>
        <a:srgbClr val="F76919"/>
      </a:accent3>
      <a:accent4>
        <a:srgbClr val="0D8572"/>
      </a:accent4>
      <a:accent5>
        <a:srgbClr val="C74298"/>
      </a:accent5>
      <a:accent6>
        <a:srgbClr val="E1E1E1"/>
      </a:accent6>
      <a:hlink>
        <a:srgbClr val="000000"/>
      </a:hlink>
      <a:folHlink>
        <a:srgbClr val="0000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akin-PowerPoint-template-4x3 - TEAL" id="{98B05BF8-DAFF-4576-9757-756DD254A45A}" vid="{3FFDB9AE-4291-463A-A82A-AF8E00BBEC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19034_Deakin-PowerPoint-template-4x3 - TEAL</Template>
  <TotalTime>3585</TotalTime>
  <Words>2101</Words>
  <Application>Microsoft Office PowerPoint</Application>
  <PresentationFormat>On-screen Show (4:3)</PresentationFormat>
  <Paragraphs>205</Paragraphs>
  <Slides>20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メイリオ</vt:lpstr>
      <vt:lpstr>Arial</vt:lpstr>
      <vt:lpstr>Calibri</vt:lpstr>
      <vt:lpstr>Calibri Light</vt:lpstr>
      <vt:lpstr>Times New Roman</vt:lpstr>
      <vt:lpstr>Deakin Theme</vt:lpstr>
      <vt:lpstr>   Navigating language, culture and internationalisation: (Re)Orientating English language education in Japan  Sociolinguistics Symposium 22  Language ideologies and practices in Asia: Exploring the global East-West dichotomy  29 June 2018  </vt:lpstr>
      <vt:lpstr>PowerPoint Presentation</vt:lpstr>
      <vt:lpstr>FIFA Football World Cup 2018, Group H</vt:lpstr>
      <vt:lpstr>‘Englishing’ in pre-2020 Olympic Japan (1) Upskilling English language teachers in Japan</vt:lpstr>
      <vt:lpstr>‘Englishing’ in pre-2020 Olympic Japan (2) Students turn ‘Olympic’ with the help of Basil Fawlty</vt:lpstr>
      <vt:lpstr>English language education in Japanese schools –  Current educational directions and goals</vt:lpstr>
      <vt:lpstr>Further initiatives - Tertiary education</vt:lpstr>
      <vt:lpstr>Further initiatives –  Local government and business</vt:lpstr>
      <vt:lpstr>Unpacking recent English language education policy and curriculum-  Responding to globalisation:</vt:lpstr>
      <vt:lpstr>Unpacking the Course of Study – New directions, rationale and objectives: Globalisation and internationalisation</vt:lpstr>
      <vt:lpstr>Unpacking the Course of Study – New directions, rationale and objectives: The development of Japanese identity</vt:lpstr>
      <vt:lpstr>Unpacking the Course of Study – New directions, rationale and objectives: The development of communication skills</vt:lpstr>
      <vt:lpstr>Unpacking the Course of Study – New directions, rationale and objectives: Sharing Japanese culture and identity through English</vt:lpstr>
      <vt:lpstr>Observations</vt:lpstr>
      <vt:lpstr>Observations cont. </vt:lpstr>
      <vt:lpstr>The discourses of nihonjinron (日本人論) and kokusaika (国際化: ‘internationalization’)</vt:lpstr>
      <vt:lpstr>Common problematisations of English language education in Japan to date</vt:lpstr>
      <vt:lpstr>Conclusions and next steps</vt:lpstr>
      <vt:lpstr>References</vt:lpstr>
      <vt:lpstr>PowerPoint Presentation</vt:lpstr>
    </vt:vector>
  </TitlesOfParts>
  <Company>Deakin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Enabling translanguaging in the French language classroom:   Bridging the gap between multilingual perspectives and practice</dc:title>
  <dc:creator>Michiko Weinmann</dc:creator>
  <cp:lastModifiedBy>Michiko Weinmann</cp:lastModifiedBy>
  <cp:revision>132</cp:revision>
  <cp:lastPrinted>2018-06-12T05:02:41Z</cp:lastPrinted>
  <dcterms:created xsi:type="dcterms:W3CDTF">2018-04-30T21:45:00Z</dcterms:created>
  <dcterms:modified xsi:type="dcterms:W3CDTF">2018-06-28T23:21:52Z</dcterms:modified>
</cp:coreProperties>
</file>