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A_DB9B6FA3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omments/modernComment_126_65D32C43.xml" ContentType="application/vnd.ms-powerpoint.comment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308" r:id="rId10"/>
    <p:sldId id="261" r:id="rId11"/>
    <p:sldId id="263" r:id="rId12"/>
    <p:sldId id="262" r:id="rId13"/>
    <p:sldId id="264" r:id="rId14"/>
    <p:sldId id="267" r:id="rId15"/>
    <p:sldId id="265" r:id="rId16"/>
    <p:sldId id="266" r:id="rId17"/>
    <p:sldId id="310" r:id="rId18"/>
    <p:sldId id="287" r:id="rId19"/>
    <p:sldId id="288" r:id="rId20"/>
    <p:sldId id="289" r:id="rId21"/>
    <p:sldId id="290" r:id="rId22"/>
    <p:sldId id="281" r:id="rId23"/>
    <p:sldId id="284" r:id="rId24"/>
    <p:sldId id="283" r:id="rId25"/>
    <p:sldId id="291" r:id="rId26"/>
    <p:sldId id="269" r:id="rId27"/>
    <p:sldId id="292" r:id="rId28"/>
    <p:sldId id="280" r:id="rId29"/>
    <p:sldId id="270" r:id="rId30"/>
    <p:sldId id="271" r:id="rId31"/>
    <p:sldId id="274" r:id="rId32"/>
    <p:sldId id="272" r:id="rId33"/>
    <p:sldId id="273" r:id="rId34"/>
    <p:sldId id="275" r:id="rId35"/>
    <p:sldId id="294" r:id="rId36"/>
    <p:sldId id="296" r:id="rId37"/>
    <p:sldId id="293" r:id="rId38"/>
    <p:sldId id="295" r:id="rId39"/>
    <p:sldId id="302" r:id="rId40"/>
    <p:sldId id="299" r:id="rId41"/>
    <p:sldId id="304" r:id="rId42"/>
    <p:sldId id="305" r:id="rId43"/>
    <p:sldId id="298" r:id="rId44"/>
    <p:sldId id="306" r:id="rId45"/>
    <p:sldId id="303" r:id="rId46"/>
    <p:sldId id="301" r:id="rId47"/>
    <p:sldId id="300" r:id="rId48"/>
    <p:sldId id="279" r:id="rId49"/>
    <p:sldId id="276" r:id="rId50"/>
    <p:sldId id="277" r:id="rId51"/>
    <p:sldId id="278" r:id="rId52"/>
    <p:sldId id="309" r:id="rId53"/>
    <p:sldId id="307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A8CA79-77F9-8276-2AE0-F75302F3FC7A}" name="Kandylas, A. (Aristotelis)" initials="KA(" userId="S::a.kandylas@uu.nl::a55725eb-bfab-4cf1-aafa-aa8131bffa04" providerId="AD"/>
  <p188:author id="{194326AC-19B9-6017-AFAF-138FAF8CF77F}" name="Speed, G.T. (Garrett)" initials="S(" userId="S::g.t.speed@uu.nl::9317ecf0-5f77-47eb-92d6-3a3dff8f53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9E9E"/>
    <a:srgbClr val="FFCD00"/>
    <a:srgbClr val="CC99FF"/>
    <a:srgbClr val="FF99FF"/>
    <a:srgbClr val="FB19FF"/>
    <a:srgbClr val="F37726"/>
    <a:srgbClr val="4381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92EBBB-A5A8-5CCB-E1E6-1746C233A7F2}" v="15" dt="2023-10-23T16:04:47.335"/>
    <p1510:client id="{5640ABE5-E242-9A99-66D4-5C9ECF78E63B}" v="6" dt="2023-10-24T10:11:56.090"/>
    <p1510:client id="{88B15D68-683F-4496-902D-537A5F3B5CA5}" v="45" dt="2023-10-24T10:33:41.501"/>
    <p1510:client id="{B69D8987-9CCF-8986-8C0D-D844C7DAF0A8}" v="119" dt="2023-10-23T12:03:57.923"/>
    <p1510:client id="{EBE1FBD2-00E0-BC0F-D1FA-29D21E3F2F98}" v="806" dt="2023-10-23T16:02:58.128"/>
    <p1510:client id="{FE06AF14-9E2B-E247-F991-814BF9ABEA77}" v="76" dt="2023-10-23T14:35:26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8/10/relationships/authors" Target="authors.xml"/></Relationships>
</file>

<file path=ppt/comments/modernComment_10A_DB9B6FA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C877611-CD2C-4343-828D-2166829FD416}" authorId="{59A8CA79-77F9-8276-2AE0-F75302F3FC7A}" created="2023-10-13T09:07:53.50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684396963" sldId="266"/>
      <ac:picMk id="31" creationId="{D2EF211A-8B8C-121D-4C5F-311BD8338B79}"/>
    </ac:deMkLst>
    <p188:replyLst>
      <p188:reply id="{7B79F2BD-D422-4562-8631-E9A4DB8B8F3E}" authorId="{194326AC-19B9-6017-AFAF-138FAF8CF77F}" created="2023-10-13T10:28:29.645">
        <p188:txBody>
          <a:bodyPr/>
          <a:lstStyle/>
          <a:p>
            <a:r>
              <a:rPr lang="en-US"/>
              <a:t>That looks good, I was trying to create a point cloud graphic yesterday but the renderer wasnt doing what I wanted. I'm gonna grab a point cloud off geotiles.nl of utrecht and just make a screenshot</a:t>
            </a:r>
          </a:p>
        </p188:txBody>
      </p188:reply>
      <p188:reply id="{750CCEDC-A551-4023-92C9-2F8B6C399B6E}" authorId="{194326AC-19B9-6017-AFAF-138FAF8CF77F}" created="2023-10-13T10:59:44.280">
        <p188:txBody>
          <a:bodyPr/>
          <a:lstStyle/>
          <a:p>
            <a:r>
              <a:rPr lang="en-US"/>
              <a:t>I think we should just go with yours, you can tell its points, it has colors. Mine doesnt look like points</a:t>
            </a:r>
          </a:p>
        </p188:txBody>
      </p188:reply>
      <p188:reply id="{BC764919-F8E5-4EFA-A2D6-D7EF2E4C4E25}" authorId="{59A8CA79-77F9-8276-2AE0-F75302F3FC7A}" created="2023-10-13T11:05:01.162">
        <p188:txBody>
          <a:bodyPr/>
          <a:lstStyle/>
          <a:p>
            <a:r>
              <a:rPr lang="en-US"/>
              <a:t>[@Speed, G.T. (Garrett)] I will just put the source</a:t>
            </a:r>
          </a:p>
        </p188:txBody>
      </p188:reply>
    </p188:replyLst>
    <p188:txBody>
      <a:bodyPr/>
      <a:lstStyle/>
      <a:p>
        <a:r>
          <a:rPr lang="en-US"/>
          <a:t>[@Speed, G.T. (Garrett)] added this one as a placeholder. I don't know if it is easy for you to replace it with another point cloud ?</a:t>
        </a:r>
      </a:p>
    </p188:txBody>
  </p188:cm>
</p188:cmLst>
</file>

<file path=ppt/comments/modernComment_126_65D32C4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C850C0A-B75E-4E6A-82F2-121B882BE3C1}" authorId="{194326AC-19B9-6017-AFAF-138FAF8CF77F}" created="2023-10-20T08:52:04.348">
    <pc:sldMkLst xmlns:pc="http://schemas.microsoft.com/office/powerpoint/2013/main/command">
      <pc:docMk/>
      <pc:sldMk cId="1708338243" sldId="294"/>
    </pc:sldMkLst>
    <p188:txBody>
      <a:bodyPr/>
      <a:lstStyle/>
      <a:p>
        <a:r>
          <a:rPr lang="en-US"/>
          <a:t>I made this section this morning. Should we rip this out and put it in another presentation that we publish along with the main presentation slides?
Such as, make a repository on Zenodo with the main slides, these library slides, and then the source data for the notebooks?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microsoft.com/office/2007/relationships/hdphoto" Target="../media/hdphoto1.wdp"/><Relationship Id="rId1" Type="http://schemas.openxmlformats.org/officeDocument/2006/relationships/image" Target="../media/image62.png"/><Relationship Id="rId4" Type="http://schemas.openxmlformats.org/officeDocument/2006/relationships/image" Target="../media/image64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2" Type="http://schemas.openxmlformats.org/officeDocument/2006/relationships/image" Target="../media/image81.svg"/><Relationship Id="rId1" Type="http://schemas.openxmlformats.org/officeDocument/2006/relationships/image" Target="../media/image80.png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microsoft.com/office/2007/relationships/hdphoto" Target="../media/hdphoto1.wdp"/><Relationship Id="rId1" Type="http://schemas.openxmlformats.org/officeDocument/2006/relationships/image" Target="../media/image62.png"/><Relationship Id="rId4" Type="http://schemas.openxmlformats.org/officeDocument/2006/relationships/image" Target="../media/image64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2" Type="http://schemas.openxmlformats.org/officeDocument/2006/relationships/image" Target="../media/image81.svg"/><Relationship Id="rId1" Type="http://schemas.openxmlformats.org/officeDocument/2006/relationships/image" Target="../media/image80.png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D45FC2-38F3-4645-8080-915A66E8168C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841389-F8A8-49B3-918D-78F884D0A50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High-level and general-purpose programming language</a:t>
          </a:r>
        </a:p>
      </dgm:t>
    </dgm:pt>
    <dgm:pt modelId="{71EB44B3-ED51-459E-9DA5-3AAACB6C88B7}" type="parTrans" cxnId="{27256645-8E1B-4C8B-BB1B-31F7E36ADAB5}">
      <dgm:prSet/>
      <dgm:spPr/>
      <dgm:t>
        <a:bodyPr/>
        <a:lstStyle/>
        <a:p>
          <a:endParaRPr lang="en-US"/>
        </a:p>
      </dgm:t>
    </dgm:pt>
    <dgm:pt modelId="{447B6CA2-8FD9-4D87-A9B1-44BA3EDAB8B7}" type="sibTrans" cxnId="{27256645-8E1B-4C8B-BB1B-31F7E36ADAB5}">
      <dgm:prSet/>
      <dgm:spPr/>
      <dgm:t>
        <a:bodyPr/>
        <a:lstStyle/>
        <a:p>
          <a:endParaRPr lang="en-US"/>
        </a:p>
      </dgm:t>
    </dgm:pt>
    <dgm:pt modelId="{2ABA1224-CE07-4630-9788-A4C0C40BCC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Open-source and free-to-use</a:t>
          </a:r>
        </a:p>
      </dgm:t>
    </dgm:pt>
    <dgm:pt modelId="{C1C250BA-EF29-429E-9875-166F60ADB39A}" type="parTrans" cxnId="{1D293DFC-8060-42AE-AA90-618A0F52C8EC}">
      <dgm:prSet/>
      <dgm:spPr/>
      <dgm:t>
        <a:bodyPr/>
        <a:lstStyle/>
        <a:p>
          <a:endParaRPr lang="en-US"/>
        </a:p>
      </dgm:t>
    </dgm:pt>
    <dgm:pt modelId="{13170643-293F-4401-AA84-070580FB82BC}" type="sibTrans" cxnId="{1D293DFC-8060-42AE-AA90-618A0F52C8EC}">
      <dgm:prSet/>
      <dgm:spPr/>
      <dgm:t>
        <a:bodyPr/>
        <a:lstStyle/>
        <a:p>
          <a:endParaRPr lang="en-US"/>
        </a:p>
      </dgm:t>
    </dgm:pt>
    <dgm:pt modelId="{90B2CFF6-632F-4818-BAE2-0145CA33FBC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/>
            <a:t>Supports object-oriented, imperative, and functional programming</a:t>
          </a:r>
          <a:endParaRPr lang="en-US" sz="1800"/>
        </a:p>
      </dgm:t>
    </dgm:pt>
    <dgm:pt modelId="{2CC79979-443F-49D0-8134-468B64EE2E0D}" type="parTrans" cxnId="{4E6F4906-7101-4A40-BCB1-184A9B1B343D}">
      <dgm:prSet/>
      <dgm:spPr/>
      <dgm:t>
        <a:bodyPr/>
        <a:lstStyle/>
        <a:p>
          <a:endParaRPr lang="en-US"/>
        </a:p>
      </dgm:t>
    </dgm:pt>
    <dgm:pt modelId="{9578042D-E9BC-49F7-8EFF-0D6BD1C22663}" type="sibTrans" cxnId="{4E6F4906-7101-4A40-BCB1-184A9B1B343D}">
      <dgm:prSet/>
      <dgm:spPr/>
      <dgm:t>
        <a:bodyPr/>
        <a:lstStyle/>
        <a:p>
          <a:endParaRPr lang="en-US"/>
        </a:p>
      </dgm:t>
    </dgm:pt>
    <dgm:pt modelId="{702B1C89-F38E-40F2-8946-938FD1C4E6C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/>
            <a:t>Emphasizes code readability and clarity</a:t>
          </a:r>
          <a:endParaRPr lang="en-US" sz="1800"/>
        </a:p>
      </dgm:t>
    </dgm:pt>
    <dgm:pt modelId="{E82215E0-0E24-4D26-8CEF-DCE7EFE519BB}" type="parTrans" cxnId="{6E69C385-AC15-4F8B-86A0-94E80DB75FDD}">
      <dgm:prSet/>
      <dgm:spPr/>
      <dgm:t>
        <a:bodyPr/>
        <a:lstStyle/>
        <a:p>
          <a:endParaRPr lang="en-US"/>
        </a:p>
      </dgm:t>
    </dgm:pt>
    <dgm:pt modelId="{1F72A083-F16B-41BF-9FB8-471A575B770E}" type="sibTrans" cxnId="{6E69C385-AC15-4F8B-86A0-94E80DB75FDD}">
      <dgm:prSet/>
      <dgm:spPr/>
      <dgm:t>
        <a:bodyPr/>
        <a:lstStyle/>
        <a:p>
          <a:endParaRPr lang="en-US"/>
        </a:p>
      </dgm:t>
    </dgm:pt>
    <dgm:pt modelId="{69AA8692-2FF9-4647-A9F6-EE29EA7565C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Dynamically typed</a:t>
          </a:r>
        </a:p>
      </dgm:t>
    </dgm:pt>
    <dgm:pt modelId="{4BC598FC-19BB-4C76-ACD2-A325948AD96B}" type="parTrans" cxnId="{2136493B-8CEB-42D4-84C6-36AD0B5FCC2D}">
      <dgm:prSet/>
      <dgm:spPr/>
      <dgm:t>
        <a:bodyPr/>
        <a:lstStyle/>
        <a:p>
          <a:endParaRPr lang="en-US"/>
        </a:p>
      </dgm:t>
    </dgm:pt>
    <dgm:pt modelId="{5BCEC12F-B189-4172-8C43-F21E104C8E43}" type="sibTrans" cxnId="{2136493B-8CEB-42D4-84C6-36AD0B5FCC2D}">
      <dgm:prSet/>
      <dgm:spPr/>
      <dgm:t>
        <a:bodyPr/>
        <a:lstStyle/>
        <a:p>
          <a:endParaRPr lang="en-US"/>
        </a:p>
      </dgm:t>
    </dgm:pt>
    <dgm:pt modelId="{61C399AF-9BDE-4565-BA0B-E650AD8219A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/>
            <a:t>Extensive collection of third-party libraries </a:t>
          </a:r>
          <a:endParaRPr lang="en-US" sz="1800"/>
        </a:p>
      </dgm:t>
    </dgm:pt>
    <dgm:pt modelId="{3487E3B5-E770-4E0B-A985-791B1ACEA608}" type="parTrans" cxnId="{83B85F2E-F6E3-4170-9E6F-6DE0D283EC71}">
      <dgm:prSet/>
      <dgm:spPr/>
      <dgm:t>
        <a:bodyPr/>
        <a:lstStyle/>
        <a:p>
          <a:endParaRPr lang="en-US"/>
        </a:p>
      </dgm:t>
    </dgm:pt>
    <dgm:pt modelId="{2FCCC5CB-9AEF-4A5A-86B5-47612F8B2DB1}" type="sibTrans" cxnId="{83B85F2E-F6E3-4170-9E6F-6DE0D283EC71}">
      <dgm:prSet/>
      <dgm:spPr/>
      <dgm:t>
        <a:bodyPr/>
        <a:lstStyle/>
        <a:p>
          <a:endParaRPr lang="en-US"/>
        </a:p>
      </dgm:t>
    </dgm:pt>
    <dgm:pt modelId="{8B91BBF5-BAC2-472C-B083-5F7D354C36E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L</a:t>
          </a:r>
          <a:r>
            <a:rPr lang="en-US" sz="1800" b="0" i="0"/>
            <a:t>arge and active developer community</a:t>
          </a:r>
          <a:endParaRPr lang="en-US" sz="1800"/>
        </a:p>
      </dgm:t>
    </dgm:pt>
    <dgm:pt modelId="{2C5049B4-47A2-439D-8DC2-C958414D4490}" type="parTrans" cxnId="{EB5BDAF3-10B9-4D48-A79F-8BEEF5208934}">
      <dgm:prSet/>
      <dgm:spPr/>
      <dgm:t>
        <a:bodyPr/>
        <a:lstStyle/>
        <a:p>
          <a:endParaRPr lang="en-US"/>
        </a:p>
      </dgm:t>
    </dgm:pt>
    <dgm:pt modelId="{40681667-A4CF-4B94-96B5-96C86F17C132}" type="sibTrans" cxnId="{EB5BDAF3-10B9-4D48-A79F-8BEEF5208934}">
      <dgm:prSet/>
      <dgm:spPr/>
      <dgm:t>
        <a:bodyPr/>
        <a:lstStyle/>
        <a:p>
          <a:endParaRPr lang="en-US"/>
        </a:p>
      </dgm:t>
    </dgm:pt>
    <dgm:pt modelId="{6BA43674-4223-4006-AA17-89DDDAE43AEF}" type="pres">
      <dgm:prSet presAssocID="{2AD45FC2-38F3-4645-8080-915A66E8168C}" presName="root" presStyleCnt="0">
        <dgm:presLayoutVars>
          <dgm:dir/>
          <dgm:resizeHandles val="exact"/>
        </dgm:presLayoutVars>
      </dgm:prSet>
      <dgm:spPr/>
    </dgm:pt>
    <dgm:pt modelId="{05149EF6-4189-4FB1-BC74-EAE037A92F26}" type="pres">
      <dgm:prSet presAssocID="{1F841389-F8A8-49B3-918D-78F884D0A503}" presName="compNode" presStyleCnt="0"/>
      <dgm:spPr/>
    </dgm:pt>
    <dgm:pt modelId="{3A069B05-79D5-4542-B5C6-81F5E348B827}" type="pres">
      <dgm:prSet presAssocID="{1F841389-F8A8-49B3-918D-78F884D0A503}" presName="iconRect" presStyleLbl="node1" presStyleIdx="0" presStyleCnt="7" custLinFactNeighborY="-3308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ED52C864-94AD-48EF-A714-637C3A2A71CA}" type="pres">
      <dgm:prSet presAssocID="{1F841389-F8A8-49B3-918D-78F884D0A503}" presName="spaceRect" presStyleCnt="0"/>
      <dgm:spPr/>
    </dgm:pt>
    <dgm:pt modelId="{D1F856D7-5233-4825-956E-51D4A8549080}" type="pres">
      <dgm:prSet presAssocID="{1F841389-F8A8-49B3-918D-78F884D0A503}" presName="textRect" presStyleLbl="revTx" presStyleIdx="0" presStyleCnt="7" custScaleX="159872" custLinFactNeighborY="-30268">
        <dgm:presLayoutVars>
          <dgm:chMax val="1"/>
          <dgm:chPref val="1"/>
        </dgm:presLayoutVars>
      </dgm:prSet>
      <dgm:spPr/>
    </dgm:pt>
    <dgm:pt modelId="{C30FF89C-0A25-4C60-8BFA-B97923824B68}" type="pres">
      <dgm:prSet presAssocID="{447B6CA2-8FD9-4D87-A9B1-44BA3EDAB8B7}" presName="sibTrans" presStyleCnt="0"/>
      <dgm:spPr/>
    </dgm:pt>
    <dgm:pt modelId="{645E49FE-534C-4EF7-A27B-469D5E177E9F}" type="pres">
      <dgm:prSet presAssocID="{2ABA1224-CE07-4630-9788-A4C0C40BCC94}" presName="compNode" presStyleCnt="0"/>
      <dgm:spPr/>
    </dgm:pt>
    <dgm:pt modelId="{81635E6B-6D1F-4244-96E9-759B0A4597A7}" type="pres">
      <dgm:prSet presAssocID="{2ABA1224-CE07-4630-9788-A4C0C40BCC94}" presName="iconRect" presStyleLbl="node1" presStyleIdx="1" presStyleCnt="7" custLinFactNeighborY="-3308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owser Window"/>
        </a:ext>
      </dgm:extLst>
    </dgm:pt>
    <dgm:pt modelId="{3A95655D-043F-4E2F-8788-B041D6FCD945}" type="pres">
      <dgm:prSet presAssocID="{2ABA1224-CE07-4630-9788-A4C0C40BCC94}" presName="spaceRect" presStyleCnt="0"/>
      <dgm:spPr/>
    </dgm:pt>
    <dgm:pt modelId="{9D322871-E887-4A66-B85F-FD653F4184C5}" type="pres">
      <dgm:prSet presAssocID="{2ABA1224-CE07-4630-9788-A4C0C40BCC94}" presName="textRect" presStyleLbl="revTx" presStyleIdx="1" presStyleCnt="7" custLinFactNeighborY="-30268">
        <dgm:presLayoutVars>
          <dgm:chMax val="1"/>
          <dgm:chPref val="1"/>
        </dgm:presLayoutVars>
      </dgm:prSet>
      <dgm:spPr/>
    </dgm:pt>
    <dgm:pt modelId="{23F293F4-4CA8-4921-8273-147CC846D807}" type="pres">
      <dgm:prSet presAssocID="{13170643-293F-4401-AA84-070580FB82BC}" presName="sibTrans" presStyleCnt="0"/>
      <dgm:spPr/>
    </dgm:pt>
    <dgm:pt modelId="{B47DCC2C-0BC0-4FC8-9A09-6B4A72490C79}" type="pres">
      <dgm:prSet presAssocID="{90B2CFF6-632F-4818-BAE2-0145CA33FBCC}" presName="compNode" presStyleCnt="0"/>
      <dgm:spPr/>
    </dgm:pt>
    <dgm:pt modelId="{B1D3FF5B-FFE7-4ECB-8A21-2FEE722D31C8}" type="pres">
      <dgm:prSet presAssocID="{90B2CFF6-632F-4818-BAE2-0145CA33FBCC}" presName="iconRect" presStyleLbl="node1" presStyleIdx="2" presStyleCnt="7" custLinFactNeighborY="-3308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4FCF8EC7-E6D2-471F-9BF2-5088BEC317DF}" type="pres">
      <dgm:prSet presAssocID="{90B2CFF6-632F-4818-BAE2-0145CA33FBCC}" presName="spaceRect" presStyleCnt="0"/>
      <dgm:spPr/>
    </dgm:pt>
    <dgm:pt modelId="{C34DD0C5-C189-4640-9903-15DAA6812C6B}" type="pres">
      <dgm:prSet presAssocID="{90B2CFF6-632F-4818-BAE2-0145CA33FBCC}" presName="textRect" presStyleLbl="revTx" presStyleIdx="2" presStyleCnt="7" custScaleX="165380" custLinFactNeighborY="-30268">
        <dgm:presLayoutVars>
          <dgm:chMax val="1"/>
          <dgm:chPref val="1"/>
        </dgm:presLayoutVars>
      </dgm:prSet>
      <dgm:spPr/>
    </dgm:pt>
    <dgm:pt modelId="{539F8C6B-F5F2-4660-AF54-3C8B42342CFB}" type="pres">
      <dgm:prSet presAssocID="{9578042D-E9BC-49F7-8EFF-0D6BD1C22663}" presName="sibTrans" presStyleCnt="0"/>
      <dgm:spPr/>
    </dgm:pt>
    <dgm:pt modelId="{9B7B56A0-A0AA-4A46-AFF5-5E19C2582344}" type="pres">
      <dgm:prSet presAssocID="{702B1C89-F38E-40F2-8946-938FD1C4E6C0}" presName="compNode" presStyleCnt="0"/>
      <dgm:spPr/>
    </dgm:pt>
    <dgm:pt modelId="{6E8C87F9-CF6D-4FB2-9D72-9D8F47108530}" type="pres">
      <dgm:prSet presAssocID="{702B1C89-F38E-40F2-8946-938FD1C4E6C0}" presName="iconRect" presStyleLbl="node1" presStyleIdx="3" presStyleCnt="7" custLinFactNeighborY="-3308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7CFF7ED-883F-47E6-9402-98A314D08AC5}" type="pres">
      <dgm:prSet presAssocID="{702B1C89-F38E-40F2-8946-938FD1C4E6C0}" presName="spaceRect" presStyleCnt="0"/>
      <dgm:spPr/>
    </dgm:pt>
    <dgm:pt modelId="{761D39B2-1E69-4856-89BB-4489FE65EF08}" type="pres">
      <dgm:prSet presAssocID="{702B1C89-F38E-40F2-8946-938FD1C4E6C0}" presName="textRect" presStyleLbl="revTx" presStyleIdx="3" presStyleCnt="7" custScaleX="158276" custLinFactNeighborY="-30268">
        <dgm:presLayoutVars>
          <dgm:chMax val="1"/>
          <dgm:chPref val="1"/>
        </dgm:presLayoutVars>
      </dgm:prSet>
      <dgm:spPr/>
    </dgm:pt>
    <dgm:pt modelId="{BFE7694D-5C13-474F-AF51-20A8F69EC9D6}" type="pres">
      <dgm:prSet presAssocID="{1F72A083-F16B-41BF-9FB8-471A575B770E}" presName="sibTrans" presStyleCnt="0"/>
      <dgm:spPr/>
    </dgm:pt>
    <dgm:pt modelId="{F8D55D41-6586-43F8-AF0A-58AA83C0996E}" type="pres">
      <dgm:prSet presAssocID="{69AA8692-2FF9-4647-A9F6-EE29EA7565CB}" presName="compNode" presStyleCnt="0"/>
      <dgm:spPr/>
    </dgm:pt>
    <dgm:pt modelId="{A4A8BB88-4F66-4B7D-8FA4-10B44D9695F2}" type="pres">
      <dgm:prSet presAssocID="{69AA8692-2FF9-4647-A9F6-EE29EA7565CB}" presName="iconRect" presStyleLbl="node1" presStyleIdx="4" presStyleCnt="7" custLinFactNeighborX="-8612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B7C7A359-DB64-4709-BC41-C22B6059B591}" type="pres">
      <dgm:prSet presAssocID="{69AA8692-2FF9-4647-A9F6-EE29EA7565CB}" presName="spaceRect" presStyleCnt="0"/>
      <dgm:spPr/>
    </dgm:pt>
    <dgm:pt modelId="{7F047867-6C59-4955-8D93-7F9437D9FE61}" type="pres">
      <dgm:prSet presAssocID="{69AA8692-2FF9-4647-A9F6-EE29EA7565CB}" presName="textRect" presStyleLbl="revTx" presStyleIdx="4" presStyleCnt="7" custLinFactNeighborX="-35949">
        <dgm:presLayoutVars>
          <dgm:chMax val="1"/>
          <dgm:chPref val="1"/>
        </dgm:presLayoutVars>
      </dgm:prSet>
      <dgm:spPr/>
    </dgm:pt>
    <dgm:pt modelId="{EEE6DB21-6525-40E7-A8EF-9E99997DDECC}" type="pres">
      <dgm:prSet presAssocID="{5BCEC12F-B189-4172-8C43-F21E104C8E43}" presName="sibTrans" presStyleCnt="0"/>
      <dgm:spPr/>
    </dgm:pt>
    <dgm:pt modelId="{7C1C7A93-6A1C-4A11-91B7-727D7A3E2E9C}" type="pres">
      <dgm:prSet presAssocID="{61C399AF-9BDE-4565-BA0B-E650AD8219A1}" presName="compNode" presStyleCnt="0"/>
      <dgm:spPr/>
    </dgm:pt>
    <dgm:pt modelId="{C0504CF8-7799-4E0A-8D35-9F8E66288DE9}" type="pres">
      <dgm:prSet presAssocID="{61C399AF-9BDE-4565-BA0B-E650AD8219A1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77C5B869-708E-4E85-AC2C-055623504579}" type="pres">
      <dgm:prSet presAssocID="{61C399AF-9BDE-4565-BA0B-E650AD8219A1}" presName="spaceRect" presStyleCnt="0"/>
      <dgm:spPr/>
    </dgm:pt>
    <dgm:pt modelId="{3C0DCF8F-8D15-4ACA-9882-3910A9CAA437}" type="pres">
      <dgm:prSet presAssocID="{61C399AF-9BDE-4565-BA0B-E650AD8219A1}" presName="textRect" presStyleLbl="revTx" presStyleIdx="5" presStyleCnt="7">
        <dgm:presLayoutVars>
          <dgm:chMax val="1"/>
          <dgm:chPref val="1"/>
        </dgm:presLayoutVars>
      </dgm:prSet>
      <dgm:spPr/>
    </dgm:pt>
    <dgm:pt modelId="{37112654-2A5E-46EE-B779-5F0FB5302ACC}" type="pres">
      <dgm:prSet presAssocID="{2FCCC5CB-9AEF-4A5A-86B5-47612F8B2DB1}" presName="sibTrans" presStyleCnt="0"/>
      <dgm:spPr/>
    </dgm:pt>
    <dgm:pt modelId="{76043BA8-7796-4083-9B3F-D3D44768AAE5}" type="pres">
      <dgm:prSet presAssocID="{8B91BBF5-BAC2-472C-B083-5F7D354C36E1}" presName="compNode" presStyleCnt="0"/>
      <dgm:spPr/>
    </dgm:pt>
    <dgm:pt modelId="{2E5B3673-AF91-4346-BED8-CB4C04BE48A3}" type="pres">
      <dgm:prSet presAssocID="{8B91BBF5-BAC2-472C-B083-5F7D354C36E1}" presName="iconRect" presStyleLbl="node1" presStyleIdx="6" presStyleCnt="7" custLinFactNeighborX="83160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EC5693C7-8C3B-43EA-900A-E9361F838B41}" type="pres">
      <dgm:prSet presAssocID="{8B91BBF5-BAC2-472C-B083-5F7D354C36E1}" presName="spaceRect" presStyleCnt="0"/>
      <dgm:spPr/>
    </dgm:pt>
    <dgm:pt modelId="{41730A25-3A9F-495F-B96B-3272279A198A}" type="pres">
      <dgm:prSet presAssocID="{8B91BBF5-BAC2-472C-B083-5F7D354C36E1}" presName="textRect" presStyleLbl="revTx" presStyleIdx="6" presStyleCnt="7" custLinFactNeighborX="37408">
        <dgm:presLayoutVars>
          <dgm:chMax val="1"/>
          <dgm:chPref val="1"/>
        </dgm:presLayoutVars>
      </dgm:prSet>
      <dgm:spPr/>
    </dgm:pt>
  </dgm:ptLst>
  <dgm:cxnLst>
    <dgm:cxn modelId="{4E6F4906-7101-4A40-BCB1-184A9B1B343D}" srcId="{2AD45FC2-38F3-4645-8080-915A66E8168C}" destId="{90B2CFF6-632F-4818-BAE2-0145CA33FBCC}" srcOrd="2" destOrd="0" parTransId="{2CC79979-443F-49D0-8134-468B64EE2E0D}" sibTransId="{9578042D-E9BC-49F7-8EFF-0D6BD1C22663}"/>
    <dgm:cxn modelId="{83B85F2E-F6E3-4170-9E6F-6DE0D283EC71}" srcId="{2AD45FC2-38F3-4645-8080-915A66E8168C}" destId="{61C399AF-9BDE-4565-BA0B-E650AD8219A1}" srcOrd="5" destOrd="0" parTransId="{3487E3B5-E770-4E0B-A985-791B1ACEA608}" sibTransId="{2FCCC5CB-9AEF-4A5A-86B5-47612F8B2DB1}"/>
    <dgm:cxn modelId="{2136493B-8CEB-42D4-84C6-36AD0B5FCC2D}" srcId="{2AD45FC2-38F3-4645-8080-915A66E8168C}" destId="{69AA8692-2FF9-4647-A9F6-EE29EA7565CB}" srcOrd="4" destOrd="0" parTransId="{4BC598FC-19BB-4C76-ACD2-A325948AD96B}" sibTransId="{5BCEC12F-B189-4172-8C43-F21E104C8E43}"/>
    <dgm:cxn modelId="{CBA67C3E-2946-4668-91F0-AEF08C1C2CC8}" type="presOf" srcId="{90B2CFF6-632F-4818-BAE2-0145CA33FBCC}" destId="{C34DD0C5-C189-4640-9903-15DAA6812C6B}" srcOrd="0" destOrd="0" presId="urn:microsoft.com/office/officeart/2018/2/layout/IconLabelList"/>
    <dgm:cxn modelId="{B1037840-2325-41B6-A8C1-29EF809FD6A9}" type="presOf" srcId="{2AD45FC2-38F3-4645-8080-915A66E8168C}" destId="{6BA43674-4223-4006-AA17-89DDDAE43AEF}" srcOrd="0" destOrd="0" presId="urn:microsoft.com/office/officeart/2018/2/layout/IconLabelList"/>
    <dgm:cxn modelId="{27256645-8E1B-4C8B-BB1B-31F7E36ADAB5}" srcId="{2AD45FC2-38F3-4645-8080-915A66E8168C}" destId="{1F841389-F8A8-49B3-918D-78F884D0A503}" srcOrd="0" destOrd="0" parTransId="{71EB44B3-ED51-459E-9DA5-3AAACB6C88B7}" sibTransId="{447B6CA2-8FD9-4D87-A9B1-44BA3EDAB8B7}"/>
    <dgm:cxn modelId="{B819604A-3BC8-47F1-840C-464B01828B9D}" type="presOf" srcId="{8B91BBF5-BAC2-472C-B083-5F7D354C36E1}" destId="{41730A25-3A9F-495F-B96B-3272279A198A}" srcOrd="0" destOrd="0" presId="urn:microsoft.com/office/officeart/2018/2/layout/IconLabelList"/>
    <dgm:cxn modelId="{F1C66D54-F2AD-4ABB-B980-145966125B2D}" type="presOf" srcId="{702B1C89-F38E-40F2-8946-938FD1C4E6C0}" destId="{761D39B2-1E69-4856-89BB-4489FE65EF08}" srcOrd="0" destOrd="0" presId="urn:microsoft.com/office/officeart/2018/2/layout/IconLabelList"/>
    <dgm:cxn modelId="{6E69C385-AC15-4F8B-86A0-94E80DB75FDD}" srcId="{2AD45FC2-38F3-4645-8080-915A66E8168C}" destId="{702B1C89-F38E-40F2-8946-938FD1C4E6C0}" srcOrd="3" destOrd="0" parTransId="{E82215E0-0E24-4D26-8CEF-DCE7EFE519BB}" sibTransId="{1F72A083-F16B-41BF-9FB8-471A575B770E}"/>
    <dgm:cxn modelId="{D6059F8A-FD81-4B92-8418-95EA9DE91E94}" type="presOf" srcId="{61C399AF-9BDE-4565-BA0B-E650AD8219A1}" destId="{3C0DCF8F-8D15-4ACA-9882-3910A9CAA437}" srcOrd="0" destOrd="0" presId="urn:microsoft.com/office/officeart/2018/2/layout/IconLabelList"/>
    <dgm:cxn modelId="{EE82EB91-F386-47A6-A6BD-680BC4E092F2}" type="presOf" srcId="{2ABA1224-CE07-4630-9788-A4C0C40BCC94}" destId="{9D322871-E887-4A66-B85F-FD653F4184C5}" srcOrd="0" destOrd="0" presId="urn:microsoft.com/office/officeart/2018/2/layout/IconLabelList"/>
    <dgm:cxn modelId="{8EDD05D6-CAD7-4BA5-B53D-6C0F0BEE7DED}" type="presOf" srcId="{1F841389-F8A8-49B3-918D-78F884D0A503}" destId="{D1F856D7-5233-4825-956E-51D4A8549080}" srcOrd="0" destOrd="0" presId="urn:microsoft.com/office/officeart/2018/2/layout/IconLabelList"/>
    <dgm:cxn modelId="{3C0E32EF-E740-4BDE-8187-682609B21DEB}" type="presOf" srcId="{69AA8692-2FF9-4647-A9F6-EE29EA7565CB}" destId="{7F047867-6C59-4955-8D93-7F9437D9FE61}" srcOrd="0" destOrd="0" presId="urn:microsoft.com/office/officeart/2018/2/layout/IconLabelList"/>
    <dgm:cxn modelId="{EB5BDAF3-10B9-4D48-A79F-8BEEF5208934}" srcId="{2AD45FC2-38F3-4645-8080-915A66E8168C}" destId="{8B91BBF5-BAC2-472C-B083-5F7D354C36E1}" srcOrd="6" destOrd="0" parTransId="{2C5049B4-47A2-439D-8DC2-C958414D4490}" sibTransId="{40681667-A4CF-4B94-96B5-96C86F17C132}"/>
    <dgm:cxn modelId="{1D293DFC-8060-42AE-AA90-618A0F52C8EC}" srcId="{2AD45FC2-38F3-4645-8080-915A66E8168C}" destId="{2ABA1224-CE07-4630-9788-A4C0C40BCC94}" srcOrd="1" destOrd="0" parTransId="{C1C250BA-EF29-429E-9875-166F60ADB39A}" sibTransId="{13170643-293F-4401-AA84-070580FB82BC}"/>
    <dgm:cxn modelId="{A09218B5-5894-4416-85CB-9E4AAEF3B1CE}" type="presParOf" srcId="{6BA43674-4223-4006-AA17-89DDDAE43AEF}" destId="{05149EF6-4189-4FB1-BC74-EAE037A92F26}" srcOrd="0" destOrd="0" presId="urn:microsoft.com/office/officeart/2018/2/layout/IconLabelList"/>
    <dgm:cxn modelId="{F2956A97-5A4B-4BA1-8E30-11CA596D2962}" type="presParOf" srcId="{05149EF6-4189-4FB1-BC74-EAE037A92F26}" destId="{3A069B05-79D5-4542-B5C6-81F5E348B827}" srcOrd="0" destOrd="0" presId="urn:microsoft.com/office/officeart/2018/2/layout/IconLabelList"/>
    <dgm:cxn modelId="{C16E0C96-AB1D-430A-AE65-DC6A4707411D}" type="presParOf" srcId="{05149EF6-4189-4FB1-BC74-EAE037A92F26}" destId="{ED52C864-94AD-48EF-A714-637C3A2A71CA}" srcOrd="1" destOrd="0" presId="urn:microsoft.com/office/officeart/2018/2/layout/IconLabelList"/>
    <dgm:cxn modelId="{E47CFEF2-E512-408B-88BF-126B99E79997}" type="presParOf" srcId="{05149EF6-4189-4FB1-BC74-EAE037A92F26}" destId="{D1F856D7-5233-4825-956E-51D4A8549080}" srcOrd="2" destOrd="0" presId="urn:microsoft.com/office/officeart/2018/2/layout/IconLabelList"/>
    <dgm:cxn modelId="{C19D9F1E-6425-4A55-B0E1-79B0A49A50C4}" type="presParOf" srcId="{6BA43674-4223-4006-AA17-89DDDAE43AEF}" destId="{C30FF89C-0A25-4C60-8BFA-B97923824B68}" srcOrd="1" destOrd="0" presId="urn:microsoft.com/office/officeart/2018/2/layout/IconLabelList"/>
    <dgm:cxn modelId="{754DD953-7CE6-4CEF-B39C-E83B9507E44F}" type="presParOf" srcId="{6BA43674-4223-4006-AA17-89DDDAE43AEF}" destId="{645E49FE-534C-4EF7-A27B-469D5E177E9F}" srcOrd="2" destOrd="0" presId="urn:microsoft.com/office/officeart/2018/2/layout/IconLabelList"/>
    <dgm:cxn modelId="{4FBA0D94-EFEC-4F01-A357-BA3E57B5B6B2}" type="presParOf" srcId="{645E49FE-534C-4EF7-A27B-469D5E177E9F}" destId="{81635E6B-6D1F-4244-96E9-759B0A4597A7}" srcOrd="0" destOrd="0" presId="urn:microsoft.com/office/officeart/2018/2/layout/IconLabelList"/>
    <dgm:cxn modelId="{1132FA21-7CA8-4726-9BA7-A94944A87855}" type="presParOf" srcId="{645E49FE-534C-4EF7-A27B-469D5E177E9F}" destId="{3A95655D-043F-4E2F-8788-B041D6FCD945}" srcOrd="1" destOrd="0" presId="urn:microsoft.com/office/officeart/2018/2/layout/IconLabelList"/>
    <dgm:cxn modelId="{0F7040E2-B97F-4764-941B-07C18AEE795A}" type="presParOf" srcId="{645E49FE-534C-4EF7-A27B-469D5E177E9F}" destId="{9D322871-E887-4A66-B85F-FD653F4184C5}" srcOrd="2" destOrd="0" presId="urn:microsoft.com/office/officeart/2018/2/layout/IconLabelList"/>
    <dgm:cxn modelId="{FA5B4949-B64F-4C7F-8FF0-6E5D38D8976E}" type="presParOf" srcId="{6BA43674-4223-4006-AA17-89DDDAE43AEF}" destId="{23F293F4-4CA8-4921-8273-147CC846D807}" srcOrd="3" destOrd="0" presId="urn:microsoft.com/office/officeart/2018/2/layout/IconLabelList"/>
    <dgm:cxn modelId="{5074F6B7-1D58-432C-A974-020311FC1144}" type="presParOf" srcId="{6BA43674-4223-4006-AA17-89DDDAE43AEF}" destId="{B47DCC2C-0BC0-4FC8-9A09-6B4A72490C79}" srcOrd="4" destOrd="0" presId="urn:microsoft.com/office/officeart/2018/2/layout/IconLabelList"/>
    <dgm:cxn modelId="{FD6B5539-E8E5-4E78-A59B-AC81F7A28DB1}" type="presParOf" srcId="{B47DCC2C-0BC0-4FC8-9A09-6B4A72490C79}" destId="{B1D3FF5B-FFE7-4ECB-8A21-2FEE722D31C8}" srcOrd="0" destOrd="0" presId="urn:microsoft.com/office/officeart/2018/2/layout/IconLabelList"/>
    <dgm:cxn modelId="{CA3F0441-2DC6-4C2E-9166-AE277A679009}" type="presParOf" srcId="{B47DCC2C-0BC0-4FC8-9A09-6B4A72490C79}" destId="{4FCF8EC7-E6D2-471F-9BF2-5088BEC317DF}" srcOrd="1" destOrd="0" presId="urn:microsoft.com/office/officeart/2018/2/layout/IconLabelList"/>
    <dgm:cxn modelId="{ADB8C628-16DD-47B0-87DB-2875A7582101}" type="presParOf" srcId="{B47DCC2C-0BC0-4FC8-9A09-6B4A72490C79}" destId="{C34DD0C5-C189-4640-9903-15DAA6812C6B}" srcOrd="2" destOrd="0" presId="urn:microsoft.com/office/officeart/2018/2/layout/IconLabelList"/>
    <dgm:cxn modelId="{61B9FA9B-27DD-4FCF-ABC1-A1D3EA4D0D6E}" type="presParOf" srcId="{6BA43674-4223-4006-AA17-89DDDAE43AEF}" destId="{539F8C6B-F5F2-4660-AF54-3C8B42342CFB}" srcOrd="5" destOrd="0" presId="urn:microsoft.com/office/officeart/2018/2/layout/IconLabelList"/>
    <dgm:cxn modelId="{E7AFDAC0-EF12-4782-993C-268BA7A52C9E}" type="presParOf" srcId="{6BA43674-4223-4006-AA17-89DDDAE43AEF}" destId="{9B7B56A0-A0AA-4A46-AFF5-5E19C2582344}" srcOrd="6" destOrd="0" presId="urn:microsoft.com/office/officeart/2018/2/layout/IconLabelList"/>
    <dgm:cxn modelId="{890B5AE7-7D35-4D85-B6D4-913586D72F20}" type="presParOf" srcId="{9B7B56A0-A0AA-4A46-AFF5-5E19C2582344}" destId="{6E8C87F9-CF6D-4FB2-9D72-9D8F47108530}" srcOrd="0" destOrd="0" presId="urn:microsoft.com/office/officeart/2018/2/layout/IconLabelList"/>
    <dgm:cxn modelId="{8162C754-7D0B-436D-8521-6F3D5337C36F}" type="presParOf" srcId="{9B7B56A0-A0AA-4A46-AFF5-5E19C2582344}" destId="{C7CFF7ED-883F-47E6-9402-98A314D08AC5}" srcOrd="1" destOrd="0" presId="urn:microsoft.com/office/officeart/2018/2/layout/IconLabelList"/>
    <dgm:cxn modelId="{6CA85E5B-1A89-45B1-955B-A488981A60F4}" type="presParOf" srcId="{9B7B56A0-A0AA-4A46-AFF5-5E19C2582344}" destId="{761D39B2-1E69-4856-89BB-4489FE65EF08}" srcOrd="2" destOrd="0" presId="urn:microsoft.com/office/officeart/2018/2/layout/IconLabelList"/>
    <dgm:cxn modelId="{80F7A8D4-812A-488F-A878-C0BBC91AA59B}" type="presParOf" srcId="{6BA43674-4223-4006-AA17-89DDDAE43AEF}" destId="{BFE7694D-5C13-474F-AF51-20A8F69EC9D6}" srcOrd="7" destOrd="0" presId="urn:microsoft.com/office/officeart/2018/2/layout/IconLabelList"/>
    <dgm:cxn modelId="{3E47470E-89E0-41CC-A2EE-7DD3B115DB1B}" type="presParOf" srcId="{6BA43674-4223-4006-AA17-89DDDAE43AEF}" destId="{F8D55D41-6586-43F8-AF0A-58AA83C0996E}" srcOrd="8" destOrd="0" presId="urn:microsoft.com/office/officeart/2018/2/layout/IconLabelList"/>
    <dgm:cxn modelId="{71C090A4-6770-4D82-806C-37EC1BDC5853}" type="presParOf" srcId="{F8D55D41-6586-43F8-AF0A-58AA83C0996E}" destId="{A4A8BB88-4F66-4B7D-8FA4-10B44D9695F2}" srcOrd="0" destOrd="0" presId="urn:microsoft.com/office/officeart/2018/2/layout/IconLabelList"/>
    <dgm:cxn modelId="{9F24A5D1-6196-4662-8594-48B08EA30B9F}" type="presParOf" srcId="{F8D55D41-6586-43F8-AF0A-58AA83C0996E}" destId="{B7C7A359-DB64-4709-BC41-C22B6059B591}" srcOrd="1" destOrd="0" presId="urn:microsoft.com/office/officeart/2018/2/layout/IconLabelList"/>
    <dgm:cxn modelId="{D9A95CFA-E0A3-41F8-B176-F83B69331C8D}" type="presParOf" srcId="{F8D55D41-6586-43F8-AF0A-58AA83C0996E}" destId="{7F047867-6C59-4955-8D93-7F9437D9FE61}" srcOrd="2" destOrd="0" presId="urn:microsoft.com/office/officeart/2018/2/layout/IconLabelList"/>
    <dgm:cxn modelId="{E3C9A848-F3F1-421B-AE74-48CF54207EFB}" type="presParOf" srcId="{6BA43674-4223-4006-AA17-89DDDAE43AEF}" destId="{EEE6DB21-6525-40E7-A8EF-9E99997DDECC}" srcOrd="9" destOrd="0" presId="urn:microsoft.com/office/officeart/2018/2/layout/IconLabelList"/>
    <dgm:cxn modelId="{F3C1E0FA-67C9-43AA-8322-A6354DB0B2F7}" type="presParOf" srcId="{6BA43674-4223-4006-AA17-89DDDAE43AEF}" destId="{7C1C7A93-6A1C-4A11-91B7-727D7A3E2E9C}" srcOrd="10" destOrd="0" presId="urn:microsoft.com/office/officeart/2018/2/layout/IconLabelList"/>
    <dgm:cxn modelId="{B786B6B2-DB42-471E-BFB0-CB1934D5470A}" type="presParOf" srcId="{7C1C7A93-6A1C-4A11-91B7-727D7A3E2E9C}" destId="{C0504CF8-7799-4E0A-8D35-9F8E66288DE9}" srcOrd="0" destOrd="0" presId="urn:microsoft.com/office/officeart/2018/2/layout/IconLabelList"/>
    <dgm:cxn modelId="{92335AD1-B793-4568-A763-41551FE0CD73}" type="presParOf" srcId="{7C1C7A93-6A1C-4A11-91B7-727D7A3E2E9C}" destId="{77C5B869-708E-4E85-AC2C-055623504579}" srcOrd="1" destOrd="0" presId="urn:microsoft.com/office/officeart/2018/2/layout/IconLabelList"/>
    <dgm:cxn modelId="{C58500FF-E266-452C-BD0A-3C91E3E93C42}" type="presParOf" srcId="{7C1C7A93-6A1C-4A11-91B7-727D7A3E2E9C}" destId="{3C0DCF8F-8D15-4ACA-9882-3910A9CAA437}" srcOrd="2" destOrd="0" presId="urn:microsoft.com/office/officeart/2018/2/layout/IconLabelList"/>
    <dgm:cxn modelId="{E61A0773-5F96-4CCE-B7A8-BB1924551662}" type="presParOf" srcId="{6BA43674-4223-4006-AA17-89DDDAE43AEF}" destId="{37112654-2A5E-46EE-B779-5F0FB5302ACC}" srcOrd="11" destOrd="0" presId="urn:microsoft.com/office/officeart/2018/2/layout/IconLabelList"/>
    <dgm:cxn modelId="{4194A7BA-9372-4666-ACD7-9306714F4FB5}" type="presParOf" srcId="{6BA43674-4223-4006-AA17-89DDDAE43AEF}" destId="{76043BA8-7796-4083-9B3F-D3D44768AAE5}" srcOrd="12" destOrd="0" presId="urn:microsoft.com/office/officeart/2018/2/layout/IconLabelList"/>
    <dgm:cxn modelId="{6AA75742-8FA3-4E62-BE3D-CD41E40799BF}" type="presParOf" srcId="{76043BA8-7796-4083-9B3F-D3D44768AAE5}" destId="{2E5B3673-AF91-4346-BED8-CB4C04BE48A3}" srcOrd="0" destOrd="0" presId="urn:microsoft.com/office/officeart/2018/2/layout/IconLabelList"/>
    <dgm:cxn modelId="{AAC3CE8E-4BDA-4C31-AB4B-C85DD5E143BF}" type="presParOf" srcId="{76043BA8-7796-4083-9B3F-D3D44768AAE5}" destId="{EC5693C7-8C3B-43EA-900A-E9361F838B41}" srcOrd="1" destOrd="0" presId="urn:microsoft.com/office/officeart/2018/2/layout/IconLabelList"/>
    <dgm:cxn modelId="{362E5653-0EF0-4443-AE71-3241407BE6BE}" type="presParOf" srcId="{76043BA8-7796-4083-9B3F-D3D44768AAE5}" destId="{41730A25-3A9F-495F-B96B-3272279A198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7BE2F3-4FB6-45C0-A1F4-6B24C79DD2A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D5846D-13AC-4788-B9B7-83688862A5B4}">
      <dgm:prSet/>
      <dgm:spPr>
        <a:solidFill>
          <a:srgbClr val="FFCD00"/>
        </a:solidFill>
      </dgm:spPr>
      <dgm:t>
        <a:bodyPr/>
        <a:lstStyle/>
        <a:p>
          <a:r>
            <a:rPr lang="en-US"/>
            <a:t>Int</a:t>
          </a:r>
        </a:p>
      </dgm:t>
    </dgm:pt>
    <dgm:pt modelId="{3B3C4D2D-3625-4A6F-8699-FCB11B7D1075}" type="parTrans" cxnId="{1F62C9C8-64E1-4100-872A-4F78428720F9}">
      <dgm:prSet/>
      <dgm:spPr/>
      <dgm:t>
        <a:bodyPr/>
        <a:lstStyle/>
        <a:p>
          <a:endParaRPr lang="en-US"/>
        </a:p>
      </dgm:t>
    </dgm:pt>
    <dgm:pt modelId="{7CD2043D-D8BD-4524-98BA-7D85A8B9F953}" type="sibTrans" cxnId="{1F62C9C8-64E1-4100-872A-4F78428720F9}">
      <dgm:prSet/>
      <dgm:spPr/>
      <dgm:t>
        <a:bodyPr/>
        <a:lstStyle/>
        <a:p>
          <a:endParaRPr lang="en-US"/>
        </a:p>
      </dgm:t>
    </dgm:pt>
    <dgm:pt modelId="{C9614E12-82FF-416A-B00E-C8F098AC27B5}">
      <dgm:prSet/>
      <dgm:spPr>
        <a:solidFill>
          <a:srgbClr val="4381B2"/>
        </a:solidFill>
      </dgm:spPr>
      <dgm:t>
        <a:bodyPr/>
        <a:lstStyle/>
        <a:p>
          <a:r>
            <a:rPr lang="en-US"/>
            <a:t>Float</a:t>
          </a:r>
        </a:p>
      </dgm:t>
    </dgm:pt>
    <dgm:pt modelId="{A937A228-9907-4783-AA96-851206B7B403}" type="parTrans" cxnId="{03DA2066-F26D-4976-8257-25DCC7AEB68A}">
      <dgm:prSet/>
      <dgm:spPr/>
      <dgm:t>
        <a:bodyPr/>
        <a:lstStyle/>
        <a:p>
          <a:endParaRPr lang="en-US"/>
        </a:p>
      </dgm:t>
    </dgm:pt>
    <dgm:pt modelId="{9267F8E8-AF35-487A-94CC-F91772ACDD60}" type="sibTrans" cxnId="{03DA2066-F26D-4976-8257-25DCC7AEB68A}">
      <dgm:prSet/>
      <dgm:spPr/>
      <dgm:t>
        <a:bodyPr/>
        <a:lstStyle/>
        <a:p>
          <a:endParaRPr lang="en-US"/>
        </a:p>
      </dgm:t>
    </dgm:pt>
    <dgm:pt modelId="{F9010160-566B-4B6F-995B-EC7C4B2EE47F}">
      <dgm:prSet/>
      <dgm:spPr>
        <a:solidFill>
          <a:srgbClr val="FFCD00"/>
        </a:solidFill>
      </dgm:spPr>
      <dgm:t>
        <a:bodyPr/>
        <a:lstStyle/>
        <a:p>
          <a:r>
            <a:rPr lang="en-US"/>
            <a:t>String</a:t>
          </a:r>
        </a:p>
      </dgm:t>
    </dgm:pt>
    <dgm:pt modelId="{9589B401-D506-4C3D-A04D-0A0071F8DEE3}" type="parTrans" cxnId="{BFBAF1D0-F336-4BD5-98EB-438A2137BC4C}">
      <dgm:prSet/>
      <dgm:spPr/>
      <dgm:t>
        <a:bodyPr/>
        <a:lstStyle/>
        <a:p>
          <a:endParaRPr lang="en-US"/>
        </a:p>
      </dgm:t>
    </dgm:pt>
    <dgm:pt modelId="{91136713-9F25-46C1-920F-53EB4DE1C472}" type="sibTrans" cxnId="{BFBAF1D0-F336-4BD5-98EB-438A2137BC4C}">
      <dgm:prSet/>
      <dgm:spPr/>
      <dgm:t>
        <a:bodyPr/>
        <a:lstStyle/>
        <a:p>
          <a:endParaRPr lang="en-US"/>
        </a:p>
      </dgm:t>
    </dgm:pt>
    <dgm:pt modelId="{031A67E7-14A1-45CD-80C1-6E1F05769B59}">
      <dgm:prSet/>
      <dgm:spPr>
        <a:solidFill>
          <a:srgbClr val="4381B2"/>
        </a:solidFill>
      </dgm:spPr>
      <dgm:t>
        <a:bodyPr/>
        <a:lstStyle/>
        <a:p>
          <a:r>
            <a:rPr lang="en-US"/>
            <a:t>Boolean</a:t>
          </a:r>
        </a:p>
      </dgm:t>
    </dgm:pt>
    <dgm:pt modelId="{24809501-1E5D-4F50-8F1D-4AB594F82F99}" type="parTrans" cxnId="{D15AF658-F1DB-44E0-9ADD-E5655B19CE04}">
      <dgm:prSet/>
      <dgm:spPr/>
      <dgm:t>
        <a:bodyPr/>
        <a:lstStyle/>
        <a:p>
          <a:endParaRPr lang="en-US"/>
        </a:p>
      </dgm:t>
    </dgm:pt>
    <dgm:pt modelId="{84227029-36EE-4160-84FD-96A8BDD8A455}" type="sibTrans" cxnId="{D15AF658-F1DB-44E0-9ADD-E5655B19CE04}">
      <dgm:prSet/>
      <dgm:spPr/>
      <dgm:t>
        <a:bodyPr/>
        <a:lstStyle/>
        <a:p>
          <a:endParaRPr lang="en-US"/>
        </a:p>
      </dgm:t>
    </dgm:pt>
    <dgm:pt modelId="{65B09899-330E-46EF-B0E2-5ED8D836BE9F}">
      <dgm:prSet/>
      <dgm:spPr>
        <a:solidFill>
          <a:srgbClr val="4381B2"/>
        </a:solidFill>
      </dgm:spPr>
      <dgm:t>
        <a:bodyPr/>
        <a:lstStyle/>
        <a:p>
          <a:r>
            <a:rPr lang="en-US"/>
            <a:t>Lists, Sets, Tuples</a:t>
          </a:r>
        </a:p>
      </dgm:t>
    </dgm:pt>
    <dgm:pt modelId="{BFFBDE78-275B-4F52-949B-78481CB77A66}" type="parTrans" cxnId="{8F82B30C-2F33-4B92-BD75-CF407926621B}">
      <dgm:prSet/>
      <dgm:spPr/>
      <dgm:t>
        <a:bodyPr/>
        <a:lstStyle/>
        <a:p>
          <a:endParaRPr lang="en-US"/>
        </a:p>
      </dgm:t>
    </dgm:pt>
    <dgm:pt modelId="{B4C0E274-80B6-4920-B944-5867F6AE7BD6}" type="sibTrans" cxnId="{8F82B30C-2F33-4B92-BD75-CF407926621B}">
      <dgm:prSet/>
      <dgm:spPr/>
      <dgm:t>
        <a:bodyPr/>
        <a:lstStyle/>
        <a:p>
          <a:endParaRPr lang="en-US"/>
        </a:p>
      </dgm:t>
    </dgm:pt>
    <dgm:pt modelId="{91A1E4A6-A898-4C20-AF29-9D094BD635A0}">
      <dgm:prSet/>
      <dgm:spPr>
        <a:solidFill>
          <a:srgbClr val="FFCD00"/>
        </a:solidFill>
      </dgm:spPr>
      <dgm:t>
        <a:bodyPr/>
        <a:lstStyle/>
        <a:p>
          <a:r>
            <a:rPr lang="en-US"/>
            <a:t>Dictionaries</a:t>
          </a:r>
        </a:p>
      </dgm:t>
    </dgm:pt>
    <dgm:pt modelId="{5AB1D5EF-8339-4A05-B91A-1C94BDCD16A6}" type="parTrans" cxnId="{16661C60-0473-4E5F-A53F-79ECA2144B31}">
      <dgm:prSet/>
      <dgm:spPr/>
      <dgm:t>
        <a:bodyPr/>
        <a:lstStyle/>
        <a:p>
          <a:endParaRPr lang="en-US"/>
        </a:p>
      </dgm:t>
    </dgm:pt>
    <dgm:pt modelId="{131FC5F2-0BD0-47E8-B45A-1D1ABE42FF5B}" type="sibTrans" cxnId="{16661C60-0473-4E5F-A53F-79ECA2144B31}">
      <dgm:prSet/>
      <dgm:spPr/>
      <dgm:t>
        <a:bodyPr/>
        <a:lstStyle/>
        <a:p>
          <a:endParaRPr lang="en-US"/>
        </a:p>
      </dgm:t>
    </dgm:pt>
    <dgm:pt modelId="{E0B339CA-AABE-487D-9F74-84FFA821B58F}">
      <dgm:prSet/>
      <dgm:spPr>
        <a:solidFill>
          <a:srgbClr val="4381B2"/>
        </a:solidFill>
      </dgm:spPr>
      <dgm:t>
        <a:bodyPr/>
        <a:lstStyle/>
        <a:p>
          <a:r>
            <a:rPr lang="en-US"/>
            <a:t>None</a:t>
          </a:r>
        </a:p>
      </dgm:t>
    </dgm:pt>
    <dgm:pt modelId="{73078E4E-219E-481E-BBD9-9DC4A8DA55F7}" type="parTrans" cxnId="{15454093-7074-4DBD-BC11-F52AEAD6BAC3}">
      <dgm:prSet/>
      <dgm:spPr/>
      <dgm:t>
        <a:bodyPr/>
        <a:lstStyle/>
        <a:p>
          <a:endParaRPr lang="en-US"/>
        </a:p>
      </dgm:t>
    </dgm:pt>
    <dgm:pt modelId="{6F0CD3A1-3E9F-4B00-8D1C-8B665A9D337A}" type="sibTrans" cxnId="{15454093-7074-4DBD-BC11-F52AEAD6BAC3}">
      <dgm:prSet/>
      <dgm:spPr/>
      <dgm:t>
        <a:bodyPr/>
        <a:lstStyle/>
        <a:p>
          <a:endParaRPr lang="en-US"/>
        </a:p>
      </dgm:t>
    </dgm:pt>
    <dgm:pt modelId="{3FB2AB3A-A367-4E50-B819-BCE92B6A4C68}">
      <dgm:prSet/>
      <dgm:spPr>
        <a:solidFill>
          <a:srgbClr val="FFCD00"/>
        </a:solidFill>
      </dgm:spPr>
      <dgm:t>
        <a:bodyPr/>
        <a:lstStyle/>
        <a:p>
          <a:r>
            <a:rPr lang="en-US"/>
            <a:t>Custom (with classes)</a:t>
          </a:r>
        </a:p>
      </dgm:t>
    </dgm:pt>
    <dgm:pt modelId="{D793DFA9-6C84-4911-B82E-3333F94860B4}" type="parTrans" cxnId="{0C4FB6BF-71FA-4842-BDBC-21541372E141}">
      <dgm:prSet/>
      <dgm:spPr/>
      <dgm:t>
        <a:bodyPr/>
        <a:lstStyle/>
        <a:p>
          <a:endParaRPr lang="en-US"/>
        </a:p>
      </dgm:t>
    </dgm:pt>
    <dgm:pt modelId="{885F33E2-74B3-4ACF-BFBC-37BE4DDDA8E2}" type="sibTrans" cxnId="{0C4FB6BF-71FA-4842-BDBC-21541372E141}">
      <dgm:prSet/>
      <dgm:spPr/>
      <dgm:t>
        <a:bodyPr/>
        <a:lstStyle/>
        <a:p>
          <a:endParaRPr lang="en-US"/>
        </a:p>
      </dgm:t>
    </dgm:pt>
    <dgm:pt modelId="{662BA8CF-EA8C-4EB3-A26C-5AE9349754A6}" type="pres">
      <dgm:prSet presAssocID="{1C7BE2F3-4FB6-45C0-A1F4-6B24C79DD2AA}" presName="diagram" presStyleCnt="0">
        <dgm:presLayoutVars>
          <dgm:dir/>
          <dgm:resizeHandles val="exact"/>
        </dgm:presLayoutVars>
      </dgm:prSet>
      <dgm:spPr/>
    </dgm:pt>
    <dgm:pt modelId="{2C250BBD-9B0E-4FF8-882E-5BDC56D1116F}" type="pres">
      <dgm:prSet presAssocID="{5FD5846D-13AC-4788-B9B7-83688862A5B4}" presName="node" presStyleLbl="node1" presStyleIdx="0" presStyleCnt="8">
        <dgm:presLayoutVars>
          <dgm:bulletEnabled val="1"/>
        </dgm:presLayoutVars>
      </dgm:prSet>
      <dgm:spPr/>
    </dgm:pt>
    <dgm:pt modelId="{881002D5-6905-4C2C-946A-228728C47E7E}" type="pres">
      <dgm:prSet presAssocID="{7CD2043D-D8BD-4524-98BA-7D85A8B9F953}" presName="sibTrans" presStyleCnt="0"/>
      <dgm:spPr/>
    </dgm:pt>
    <dgm:pt modelId="{B85A9522-BA09-4A97-94D0-3102F2EEFA69}" type="pres">
      <dgm:prSet presAssocID="{C9614E12-82FF-416A-B00E-C8F098AC27B5}" presName="node" presStyleLbl="node1" presStyleIdx="1" presStyleCnt="8">
        <dgm:presLayoutVars>
          <dgm:bulletEnabled val="1"/>
        </dgm:presLayoutVars>
      </dgm:prSet>
      <dgm:spPr/>
    </dgm:pt>
    <dgm:pt modelId="{7F708420-6DC2-42F9-88E1-9ACAA9E51D61}" type="pres">
      <dgm:prSet presAssocID="{9267F8E8-AF35-487A-94CC-F91772ACDD60}" presName="sibTrans" presStyleCnt="0"/>
      <dgm:spPr/>
    </dgm:pt>
    <dgm:pt modelId="{2A26EA8C-08CA-4873-8763-8032A52D1E16}" type="pres">
      <dgm:prSet presAssocID="{F9010160-566B-4B6F-995B-EC7C4B2EE47F}" presName="node" presStyleLbl="node1" presStyleIdx="2" presStyleCnt="8">
        <dgm:presLayoutVars>
          <dgm:bulletEnabled val="1"/>
        </dgm:presLayoutVars>
      </dgm:prSet>
      <dgm:spPr/>
    </dgm:pt>
    <dgm:pt modelId="{7D5E5B62-39BF-4F99-9EC8-B519918E5CE2}" type="pres">
      <dgm:prSet presAssocID="{91136713-9F25-46C1-920F-53EB4DE1C472}" presName="sibTrans" presStyleCnt="0"/>
      <dgm:spPr/>
    </dgm:pt>
    <dgm:pt modelId="{0FDABB39-E86B-4875-9A08-67C2EFA879DE}" type="pres">
      <dgm:prSet presAssocID="{031A67E7-14A1-45CD-80C1-6E1F05769B59}" presName="node" presStyleLbl="node1" presStyleIdx="3" presStyleCnt="8">
        <dgm:presLayoutVars>
          <dgm:bulletEnabled val="1"/>
        </dgm:presLayoutVars>
      </dgm:prSet>
      <dgm:spPr/>
    </dgm:pt>
    <dgm:pt modelId="{4A34839C-5E03-49FD-A306-BE3B3DB861DF}" type="pres">
      <dgm:prSet presAssocID="{84227029-36EE-4160-84FD-96A8BDD8A455}" presName="sibTrans" presStyleCnt="0"/>
      <dgm:spPr/>
    </dgm:pt>
    <dgm:pt modelId="{ADEE8217-A741-4772-AE0F-E77125E97E63}" type="pres">
      <dgm:prSet presAssocID="{65B09899-330E-46EF-B0E2-5ED8D836BE9F}" presName="node" presStyleLbl="node1" presStyleIdx="4" presStyleCnt="8">
        <dgm:presLayoutVars>
          <dgm:bulletEnabled val="1"/>
        </dgm:presLayoutVars>
      </dgm:prSet>
      <dgm:spPr/>
    </dgm:pt>
    <dgm:pt modelId="{652ED9A3-5FBD-4670-B68B-01DE9136A102}" type="pres">
      <dgm:prSet presAssocID="{B4C0E274-80B6-4920-B944-5867F6AE7BD6}" presName="sibTrans" presStyleCnt="0"/>
      <dgm:spPr/>
    </dgm:pt>
    <dgm:pt modelId="{DBB496CA-DD2F-458B-8CB2-C6AC1F8D4CD8}" type="pres">
      <dgm:prSet presAssocID="{91A1E4A6-A898-4C20-AF29-9D094BD635A0}" presName="node" presStyleLbl="node1" presStyleIdx="5" presStyleCnt="8">
        <dgm:presLayoutVars>
          <dgm:bulletEnabled val="1"/>
        </dgm:presLayoutVars>
      </dgm:prSet>
      <dgm:spPr/>
    </dgm:pt>
    <dgm:pt modelId="{46CB9D2F-90B4-4F0D-A2CD-7C6D78DB8CED}" type="pres">
      <dgm:prSet presAssocID="{131FC5F2-0BD0-47E8-B45A-1D1ABE42FF5B}" presName="sibTrans" presStyleCnt="0"/>
      <dgm:spPr/>
    </dgm:pt>
    <dgm:pt modelId="{D7B31DD4-F449-48D1-89E5-8040CC01CE02}" type="pres">
      <dgm:prSet presAssocID="{E0B339CA-AABE-487D-9F74-84FFA821B58F}" presName="node" presStyleLbl="node1" presStyleIdx="6" presStyleCnt="8">
        <dgm:presLayoutVars>
          <dgm:bulletEnabled val="1"/>
        </dgm:presLayoutVars>
      </dgm:prSet>
      <dgm:spPr/>
    </dgm:pt>
    <dgm:pt modelId="{82A04FB7-AF21-4CCF-B75B-81707811C225}" type="pres">
      <dgm:prSet presAssocID="{6F0CD3A1-3E9F-4B00-8D1C-8B665A9D337A}" presName="sibTrans" presStyleCnt="0"/>
      <dgm:spPr/>
    </dgm:pt>
    <dgm:pt modelId="{3A1E7AEF-AE84-42C4-8EFC-CFDB6DB48479}" type="pres">
      <dgm:prSet presAssocID="{3FB2AB3A-A367-4E50-B819-BCE92B6A4C68}" presName="node" presStyleLbl="node1" presStyleIdx="7" presStyleCnt="8">
        <dgm:presLayoutVars>
          <dgm:bulletEnabled val="1"/>
        </dgm:presLayoutVars>
      </dgm:prSet>
      <dgm:spPr/>
    </dgm:pt>
  </dgm:ptLst>
  <dgm:cxnLst>
    <dgm:cxn modelId="{DB58A50B-52BC-4307-9B8A-F095BE54F237}" type="presOf" srcId="{C9614E12-82FF-416A-B00E-C8F098AC27B5}" destId="{B85A9522-BA09-4A97-94D0-3102F2EEFA69}" srcOrd="0" destOrd="0" presId="urn:microsoft.com/office/officeart/2005/8/layout/default"/>
    <dgm:cxn modelId="{8F82B30C-2F33-4B92-BD75-CF407926621B}" srcId="{1C7BE2F3-4FB6-45C0-A1F4-6B24C79DD2AA}" destId="{65B09899-330E-46EF-B0E2-5ED8D836BE9F}" srcOrd="4" destOrd="0" parTransId="{BFFBDE78-275B-4F52-949B-78481CB77A66}" sibTransId="{B4C0E274-80B6-4920-B944-5867F6AE7BD6}"/>
    <dgm:cxn modelId="{DB03160D-EA40-4D84-9E1D-F3D86423D0AC}" type="presOf" srcId="{3FB2AB3A-A367-4E50-B819-BCE92B6A4C68}" destId="{3A1E7AEF-AE84-42C4-8EFC-CFDB6DB48479}" srcOrd="0" destOrd="0" presId="urn:microsoft.com/office/officeart/2005/8/layout/default"/>
    <dgm:cxn modelId="{5B178E16-2D85-46CC-8996-EEA31B224C7A}" type="presOf" srcId="{031A67E7-14A1-45CD-80C1-6E1F05769B59}" destId="{0FDABB39-E86B-4875-9A08-67C2EFA879DE}" srcOrd="0" destOrd="0" presId="urn:microsoft.com/office/officeart/2005/8/layout/default"/>
    <dgm:cxn modelId="{ED843A2F-F435-4F70-A06B-1E6C30B69CE5}" type="presOf" srcId="{65B09899-330E-46EF-B0E2-5ED8D836BE9F}" destId="{ADEE8217-A741-4772-AE0F-E77125E97E63}" srcOrd="0" destOrd="0" presId="urn:microsoft.com/office/officeart/2005/8/layout/default"/>
    <dgm:cxn modelId="{317AFD3F-5674-4F84-B5A5-1267C92DF837}" type="presOf" srcId="{F9010160-566B-4B6F-995B-EC7C4B2EE47F}" destId="{2A26EA8C-08CA-4873-8763-8032A52D1E16}" srcOrd="0" destOrd="0" presId="urn:microsoft.com/office/officeart/2005/8/layout/default"/>
    <dgm:cxn modelId="{16661C60-0473-4E5F-A53F-79ECA2144B31}" srcId="{1C7BE2F3-4FB6-45C0-A1F4-6B24C79DD2AA}" destId="{91A1E4A6-A898-4C20-AF29-9D094BD635A0}" srcOrd="5" destOrd="0" parTransId="{5AB1D5EF-8339-4A05-B91A-1C94BDCD16A6}" sibTransId="{131FC5F2-0BD0-47E8-B45A-1D1ABE42FF5B}"/>
    <dgm:cxn modelId="{03DA2066-F26D-4976-8257-25DCC7AEB68A}" srcId="{1C7BE2F3-4FB6-45C0-A1F4-6B24C79DD2AA}" destId="{C9614E12-82FF-416A-B00E-C8F098AC27B5}" srcOrd="1" destOrd="0" parTransId="{A937A228-9907-4783-AA96-851206B7B403}" sibTransId="{9267F8E8-AF35-487A-94CC-F91772ACDD60}"/>
    <dgm:cxn modelId="{D15AF658-F1DB-44E0-9ADD-E5655B19CE04}" srcId="{1C7BE2F3-4FB6-45C0-A1F4-6B24C79DD2AA}" destId="{031A67E7-14A1-45CD-80C1-6E1F05769B59}" srcOrd="3" destOrd="0" parTransId="{24809501-1E5D-4F50-8F1D-4AB594F82F99}" sibTransId="{84227029-36EE-4160-84FD-96A8BDD8A455}"/>
    <dgm:cxn modelId="{4655728C-60F2-491C-83C4-301D83EADE6F}" type="presOf" srcId="{1C7BE2F3-4FB6-45C0-A1F4-6B24C79DD2AA}" destId="{662BA8CF-EA8C-4EB3-A26C-5AE9349754A6}" srcOrd="0" destOrd="0" presId="urn:microsoft.com/office/officeart/2005/8/layout/default"/>
    <dgm:cxn modelId="{A1293B8D-3023-404A-A340-74E4FF4525E7}" type="presOf" srcId="{E0B339CA-AABE-487D-9F74-84FFA821B58F}" destId="{D7B31DD4-F449-48D1-89E5-8040CC01CE02}" srcOrd="0" destOrd="0" presId="urn:microsoft.com/office/officeart/2005/8/layout/default"/>
    <dgm:cxn modelId="{CB0A038E-9850-4A36-B3ED-BC1DD72E17C8}" type="presOf" srcId="{5FD5846D-13AC-4788-B9B7-83688862A5B4}" destId="{2C250BBD-9B0E-4FF8-882E-5BDC56D1116F}" srcOrd="0" destOrd="0" presId="urn:microsoft.com/office/officeart/2005/8/layout/default"/>
    <dgm:cxn modelId="{15454093-7074-4DBD-BC11-F52AEAD6BAC3}" srcId="{1C7BE2F3-4FB6-45C0-A1F4-6B24C79DD2AA}" destId="{E0B339CA-AABE-487D-9F74-84FFA821B58F}" srcOrd="6" destOrd="0" parTransId="{73078E4E-219E-481E-BBD9-9DC4A8DA55F7}" sibTransId="{6F0CD3A1-3E9F-4B00-8D1C-8B665A9D337A}"/>
    <dgm:cxn modelId="{0C4FB6BF-71FA-4842-BDBC-21541372E141}" srcId="{1C7BE2F3-4FB6-45C0-A1F4-6B24C79DD2AA}" destId="{3FB2AB3A-A367-4E50-B819-BCE92B6A4C68}" srcOrd="7" destOrd="0" parTransId="{D793DFA9-6C84-4911-B82E-3333F94860B4}" sibTransId="{885F33E2-74B3-4ACF-BFBC-37BE4DDDA8E2}"/>
    <dgm:cxn modelId="{DAD15FC2-1772-485B-BD45-D73738CECEE8}" type="presOf" srcId="{91A1E4A6-A898-4C20-AF29-9D094BD635A0}" destId="{DBB496CA-DD2F-458B-8CB2-C6AC1F8D4CD8}" srcOrd="0" destOrd="0" presId="urn:microsoft.com/office/officeart/2005/8/layout/default"/>
    <dgm:cxn modelId="{1F62C9C8-64E1-4100-872A-4F78428720F9}" srcId="{1C7BE2F3-4FB6-45C0-A1F4-6B24C79DD2AA}" destId="{5FD5846D-13AC-4788-B9B7-83688862A5B4}" srcOrd="0" destOrd="0" parTransId="{3B3C4D2D-3625-4A6F-8699-FCB11B7D1075}" sibTransId="{7CD2043D-D8BD-4524-98BA-7D85A8B9F953}"/>
    <dgm:cxn modelId="{BFBAF1D0-F336-4BD5-98EB-438A2137BC4C}" srcId="{1C7BE2F3-4FB6-45C0-A1F4-6B24C79DD2AA}" destId="{F9010160-566B-4B6F-995B-EC7C4B2EE47F}" srcOrd="2" destOrd="0" parTransId="{9589B401-D506-4C3D-A04D-0A0071F8DEE3}" sibTransId="{91136713-9F25-46C1-920F-53EB4DE1C472}"/>
    <dgm:cxn modelId="{4F00F9AE-EDE9-44C9-B071-FF2F51579B33}" type="presParOf" srcId="{662BA8CF-EA8C-4EB3-A26C-5AE9349754A6}" destId="{2C250BBD-9B0E-4FF8-882E-5BDC56D1116F}" srcOrd="0" destOrd="0" presId="urn:microsoft.com/office/officeart/2005/8/layout/default"/>
    <dgm:cxn modelId="{44B1D1E9-E402-481B-A6DF-618CE494A327}" type="presParOf" srcId="{662BA8CF-EA8C-4EB3-A26C-5AE9349754A6}" destId="{881002D5-6905-4C2C-946A-228728C47E7E}" srcOrd="1" destOrd="0" presId="urn:microsoft.com/office/officeart/2005/8/layout/default"/>
    <dgm:cxn modelId="{4602FBE2-705A-45FE-81C8-87A474DD8146}" type="presParOf" srcId="{662BA8CF-EA8C-4EB3-A26C-5AE9349754A6}" destId="{B85A9522-BA09-4A97-94D0-3102F2EEFA69}" srcOrd="2" destOrd="0" presId="urn:microsoft.com/office/officeart/2005/8/layout/default"/>
    <dgm:cxn modelId="{7EC671C5-4440-4229-8272-EE1ECDC99054}" type="presParOf" srcId="{662BA8CF-EA8C-4EB3-A26C-5AE9349754A6}" destId="{7F708420-6DC2-42F9-88E1-9ACAA9E51D61}" srcOrd="3" destOrd="0" presId="urn:microsoft.com/office/officeart/2005/8/layout/default"/>
    <dgm:cxn modelId="{2D6E4E47-9460-4B82-A7E3-73B4E8BAAE86}" type="presParOf" srcId="{662BA8CF-EA8C-4EB3-A26C-5AE9349754A6}" destId="{2A26EA8C-08CA-4873-8763-8032A52D1E16}" srcOrd="4" destOrd="0" presId="urn:microsoft.com/office/officeart/2005/8/layout/default"/>
    <dgm:cxn modelId="{08A6E660-2A10-4F8C-9F86-5D882DB6B4E3}" type="presParOf" srcId="{662BA8CF-EA8C-4EB3-A26C-5AE9349754A6}" destId="{7D5E5B62-39BF-4F99-9EC8-B519918E5CE2}" srcOrd="5" destOrd="0" presId="urn:microsoft.com/office/officeart/2005/8/layout/default"/>
    <dgm:cxn modelId="{6A96A2BC-64A6-4909-B69A-F84F495AE729}" type="presParOf" srcId="{662BA8CF-EA8C-4EB3-A26C-5AE9349754A6}" destId="{0FDABB39-E86B-4875-9A08-67C2EFA879DE}" srcOrd="6" destOrd="0" presId="urn:microsoft.com/office/officeart/2005/8/layout/default"/>
    <dgm:cxn modelId="{C8EB36AA-6B95-4C05-A53F-363759045368}" type="presParOf" srcId="{662BA8CF-EA8C-4EB3-A26C-5AE9349754A6}" destId="{4A34839C-5E03-49FD-A306-BE3B3DB861DF}" srcOrd="7" destOrd="0" presId="urn:microsoft.com/office/officeart/2005/8/layout/default"/>
    <dgm:cxn modelId="{5F107F32-FC11-4220-89B0-3199F6D699DC}" type="presParOf" srcId="{662BA8CF-EA8C-4EB3-A26C-5AE9349754A6}" destId="{ADEE8217-A741-4772-AE0F-E77125E97E63}" srcOrd="8" destOrd="0" presId="urn:microsoft.com/office/officeart/2005/8/layout/default"/>
    <dgm:cxn modelId="{3CC1DF1B-C43C-41B3-B6CF-79A092795ABC}" type="presParOf" srcId="{662BA8CF-EA8C-4EB3-A26C-5AE9349754A6}" destId="{652ED9A3-5FBD-4670-B68B-01DE9136A102}" srcOrd="9" destOrd="0" presId="urn:microsoft.com/office/officeart/2005/8/layout/default"/>
    <dgm:cxn modelId="{3F298808-FEE1-421E-A890-10DD3F1450D3}" type="presParOf" srcId="{662BA8CF-EA8C-4EB3-A26C-5AE9349754A6}" destId="{DBB496CA-DD2F-458B-8CB2-C6AC1F8D4CD8}" srcOrd="10" destOrd="0" presId="urn:microsoft.com/office/officeart/2005/8/layout/default"/>
    <dgm:cxn modelId="{22CA2FA9-4CF2-4FBB-8F4F-7250B2270DE2}" type="presParOf" srcId="{662BA8CF-EA8C-4EB3-A26C-5AE9349754A6}" destId="{46CB9D2F-90B4-4F0D-A2CD-7C6D78DB8CED}" srcOrd="11" destOrd="0" presId="urn:microsoft.com/office/officeart/2005/8/layout/default"/>
    <dgm:cxn modelId="{966C6B98-D261-4350-92E3-33FB8676CBEE}" type="presParOf" srcId="{662BA8CF-EA8C-4EB3-A26C-5AE9349754A6}" destId="{D7B31DD4-F449-48D1-89E5-8040CC01CE02}" srcOrd="12" destOrd="0" presId="urn:microsoft.com/office/officeart/2005/8/layout/default"/>
    <dgm:cxn modelId="{577061BB-1591-4F2C-9714-91BC427D0E69}" type="presParOf" srcId="{662BA8CF-EA8C-4EB3-A26C-5AE9349754A6}" destId="{82A04FB7-AF21-4CCF-B75B-81707811C225}" srcOrd="13" destOrd="0" presId="urn:microsoft.com/office/officeart/2005/8/layout/default"/>
    <dgm:cxn modelId="{20A786D6-0F67-4555-A24F-7D217ED07E0C}" type="presParOf" srcId="{662BA8CF-EA8C-4EB3-A26C-5AE9349754A6}" destId="{3A1E7AEF-AE84-42C4-8EFC-CFDB6DB48479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E1AD10-E24B-4480-98EC-075E9E14C495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D69681-3A45-4C0E-A3E8-4783534817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</a:t>
          </a:r>
        </a:p>
      </dgm:t>
    </dgm:pt>
    <dgm:pt modelId="{5B2345CD-68EA-499B-A30A-FD034A1B9D1D}" type="parTrans" cxnId="{16ED76D1-C48A-4F54-95B8-E98ADE6AB147}">
      <dgm:prSet/>
      <dgm:spPr/>
      <dgm:t>
        <a:bodyPr/>
        <a:lstStyle/>
        <a:p>
          <a:endParaRPr lang="en-US"/>
        </a:p>
      </dgm:t>
    </dgm:pt>
    <dgm:pt modelId="{C25ADA7E-A924-4A95-8CA9-22E7AD88C4B0}" type="sibTrans" cxnId="{16ED76D1-C48A-4F54-95B8-E98ADE6AB147}">
      <dgm:prSet/>
      <dgm:spPr/>
      <dgm:t>
        <a:bodyPr/>
        <a:lstStyle/>
        <a:p>
          <a:endParaRPr lang="en-US"/>
        </a:p>
      </dgm:t>
    </dgm:pt>
    <dgm:pt modelId="{4D7C55D2-EBAE-4A27-AC12-333310BC04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Matlab</a:t>
          </a:r>
          <a:endParaRPr lang="en-US"/>
        </a:p>
      </dgm:t>
    </dgm:pt>
    <dgm:pt modelId="{49FB6F5C-6618-4DF3-88E5-7D5075F1DE1B}" type="parTrans" cxnId="{21CBA955-590D-4307-95E9-8543D7488EEC}">
      <dgm:prSet/>
      <dgm:spPr/>
      <dgm:t>
        <a:bodyPr/>
        <a:lstStyle/>
        <a:p>
          <a:endParaRPr lang="en-US"/>
        </a:p>
      </dgm:t>
    </dgm:pt>
    <dgm:pt modelId="{82E075B6-359D-4C8B-96E7-D06F5B66A3B3}" type="sibTrans" cxnId="{21CBA955-590D-4307-95E9-8543D7488EEC}">
      <dgm:prSet/>
      <dgm:spPr/>
      <dgm:t>
        <a:bodyPr/>
        <a:lstStyle/>
        <a:p>
          <a:endParaRPr lang="en-US"/>
        </a:p>
      </dgm:t>
    </dgm:pt>
    <dgm:pt modelId="{DF305A1B-8E41-473B-91A5-E257976AF0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Javascript</a:t>
          </a:r>
          <a:endParaRPr lang="en-US"/>
        </a:p>
      </dgm:t>
    </dgm:pt>
    <dgm:pt modelId="{493B6D6C-F458-440A-953E-FB6B15BF91D7}" type="parTrans" cxnId="{955B1D47-5102-4DC8-84C0-8A7A792ABEF3}">
      <dgm:prSet/>
      <dgm:spPr/>
      <dgm:t>
        <a:bodyPr/>
        <a:lstStyle/>
        <a:p>
          <a:endParaRPr lang="en-US"/>
        </a:p>
      </dgm:t>
    </dgm:pt>
    <dgm:pt modelId="{9FC17693-92FA-40BF-ACEF-113DAC999060}" type="sibTrans" cxnId="{955B1D47-5102-4DC8-84C0-8A7A792ABEF3}">
      <dgm:prSet/>
      <dgm:spPr/>
      <dgm:t>
        <a:bodyPr/>
        <a:lstStyle/>
        <a:p>
          <a:endParaRPr lang="en-US"/>
        </a:p>
      </dgm:t>
    </dgm:pt>
    <dgm:pt modelId="{F8771BFC-1E01-4B66-90B2-2528199C1F23}" type="pres">
      <dgm:prSet presAssocID="{4EE1AD10-E24B-4480-98EC-075E9E14C495}" presName="root" presStyleCnt="0">
        <dgm:presLayoutVars>
          <dgm:dir/>
          <dgm:resizeHandles val="exact"/>
        </dgm:presLayoutVars>
      </dgm:prSet>
      <dgm:spPr/>
    </dgm:pt>
    <dgm:pt modelId="{F4D83AA4-32C8-4F86-AD41-C1AEF4432021}" type="pres">
      <dgm:prSet presAssocID="{7CD69681-3A45-4C0E-A3E8-47835348170F}" presName="compNode" presStyleCnt="0"/>
      <dgm:spPr/>
    </dgm:pt>
    <dgm:pt modelId="{659F0D06-7402-482C-A9F2-6DBC83084E83}" type="pres">
      <dgm:prSet presAssocID="{7CD69681-3A45-4C0E-A3E8-47835348170F}" presName="iconRect" presStyleLbl="node1" presStyleIdx="0" presStyleCnt="3" custScaleX="99500" custScaleY="99500" custLinFactNeighborX="-6398" custLinFactNeighborY="-249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A7F303A-176F-494A-9CF5-12FE7811F442}" type="pres">
      <dgm:prSet presAssocID="{7CD69681-3A45-4C0E-A3E8-47835348170F}" presName="spaceRect" presStyleCnt="0"/>
      <dgm:spPr/>
    </dgm:pt>
    <dgm:pt modelId="{3DAFACC5-2E65-4659-9F40-36250E1A982F}" type="pres">
      <dgm:prSet presAssocID="{7CD69681-3A45-4C0E-A3E8-47835348170F}" presName="textRect" presStyleLbl="revTx" presStyleIdx="0" presStyleCnt="3">
        <dgm:presLayoutVars>
          <dgm:chMax val="1"/>
          <dgm:chPref val="1"/>
        </dgm:presLayoutVars>
      </dgm:prSet>
      <dgm:spPr/>
    </dgm:pt>
    <dgm:pt modelId="{BB5572B7-AE6F-4941-B2D7-43C7FBF8D4B2}" type="pres">
      <dgm:prSet presAssocID="{C25ADA7E-A924-4A95-8CA9-22E7AD88C4B0}" presName="sibTrans" presStyleCnt="0"/>
      <dgm:spPr/>
    </dgm:pt>
    <dgm:pt modelId="{41AE6DF7-FC6A-45A5-95C4-EB08A7E323F3}" type="pres">
      <dgm:prSet presAssocID="{4D7C55D2-EBAE-4A27-AC12-333310BC04D0}" presName="compNode" presStyleCnt="0"/>
      <dgm:spPr/>
    </dgm:pt>
    <dgm:pt modelId="{7C89E5AB-0BB5-4ACD-A8C4-156D0486CF36}" type="pres">
      <dgm:prSet presAssocID="{4D7C55D2-EBAE-4A27-AC12-333310BC04D0}" presName="iconRect" presStyleLbl="node1" presStyleIdx="1" presStyleCnt="3" custScaleX="199253" custScaleY="121603" custLinFactNeighborY="-10262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21876" b="-2723"/>
          </a:stretch>
        </a:blipFill>
      </dgm:spPr>
    </dgm:pt>
    <dgm:pt modelId="{2096EAE0-AF44-42F0-9049-A77709DBAE25}" type="pres">
      <dgm:prSet presAssocID="{4D7C55D2-EBAE-4A27-AC12-333310BC04D0}" presName="spaceRect" presStyleCnt="0"/>
      <dgm:spPr/>
    </dgm:pt>
    <dgm:pt modelId="{61EAA466-EEE3-4DCB-8660-B214410202C1}" type="pres">
      <dgm:prSet presAssocID="{4D7C55D2-EBAE-4A27-AC12-333310BC04D0}" presName="textRect" presStyleLbl="revTx" presStyleIdx="1" presStyleCnt="3" custLinFactNeighborY="-10584">
        <dgm:presLayoutVars>
          <dgm:chMax val="1"/>
          <dgm:chPref val="1"/>
        </dgm:presLayoutVars>
      </dgm:prSet>
      <dgm:spPr/>
    </dgm:pt>
    <dgm:pt modelId="{630F9EAA-8E9F-4806-A3FA-E4E5FA1A10E6}" type="pres">
      <dgm:prSet presAssocID="{82E075B6-359D-4C8B-96E7-D06F5B66A3B3}" presName="sibTrans" presStyleCnt="0"/>
      <dgm:spPr/>
    </dgm:pt>
    <dgm:pt modelId="{A605A4B0-BC55-4146-996B-411AE7765131}" type="pres">
      <dgm:prSet presAssocID="{DF305A1B-8E41-473B-91A5-E257976AF044}" presName="compNode" presStyleCnt="0"/>
      <dgm:spPr/>
    </dgm:pt>
    <dgm:pt modelId="{35040754-E438-4C8E-A37C-88CB55572106}" type="pres">
      <dgm:prSet presAssocID="{DF305A1B-8E41-473B-91A5-E257976AF044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02F169C-9C4E-422D-A8CE-277F003D7AB8}" type="pres">
      <dgm:prSet presAssocID="{DF305A1B-8E41-473B-91A5-E257976AF044}" presName="spaceRect" presStyleCnt="0"/>
      <dgm:spPr/>
    </dgm:pt>
    <dgm:pt modelId="{1ADF39CF-917F-474A-9461-5F1D1B801844}" type="pres">
      <dgm:prSet presAssocID="{DF305A1B-8E41-473B-91A5-E257976AF04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03BE05F-C65C-452F-873A-26FFED32E9EA}" type="presOf" srcId="{7CD69681-3A45-4C0E-A3E8-47835348170F}" destId="{3DAFACC5-2E65-4659-9F40-36250E1A982F}" srcOrd="0" destOrd="0" presId="urn:microsoft.com/office/officeart/2018/2/layout/IconLabelList"/>
    <dgm:cxn modelId="{955B1D47-5102-4DC8-84C0-8A7A792ABEF3}" srcId="{4EE1AD10-E24B-4480-98EC-075E9E14C495}" destId="{DF305A1B-8E41-473B-91A5-E257976AF044}" srcOrd="2" destOrd="0" parTransId="{493B6D6C-F458-440A-953E-FB6B15BF91D7}" sibTransId="{9FC17693-92FA-40BF-ACEF-113DAC999060}"/>
    <dgm:cxn modelId="{8CA0266A-A788-47A2-ACCA-41740E4E8ADB}" type="presOf" srcId="{4D7C55D2-EBAE-4A27-AC12-333310BC04D0}" destId="{61EAA466-EEE3-4DCB-8660-B214410202C1}" srcOrd="0" destOrd="0" presId="urn:microsoft.com/office/officeart/2018/2/layout/IconLabelList"/>
    <dgm:cxn modelId="{4D351352-9BF3-41D1-9214-75B9CBFC205A}" type="presOf" srcId="{4EE1AD10-E24B-4480-98EC-075E9E14C495}" destId="{F8771BFC-1E01-4B66-90B2-2528199C1F23}" srcOrd="0" destOrd="0" presId="urn:microsoft.com/office/officeart/2018/2/layout/IconLabelList"/>
    <dgm:cxn modelId="{21CBA955-590D-4307-95E9-8543D7488EEC}" srcId="{4EE1AD10-E24B-4480-98EC-075E9E14C495}" destId="{4D7C55D2-EBAE-4A27-AC12-333310BC04D0}" srcOrd="1" destOrd="0" parTransId="{49FB6F5C-6618-4DF3-88E5-7D5075F1DE1B}" sibTransId="{82E075B6-359D-4C8B-96E7-D06F5B66A3B3}"/>
    <dgm:cxn modelId="{16ED76D1-C48A-4F54-95B8-E98ADE6AB147}" srcId="{4EE1AD10-E24B-4480-98EC-075E9E14C495}" destId="{7CD69681-3A45-4C0E-A3E8-47835348170F}" srcOrd="0" destOrd="0" parTransId="{5B2345CD-68EA-499B-A30A-FD034A1B9D1D}" sibTransId="{C25ADA7E-A924-4A95-8CA9-22E7AD88C4B0}"/>
    <dgm:cxn modelId="{E039E1FC-E6AC-4632-8A68-4B6C08F5F210}" type="presOf" srcId="{DF305A1B-8E41-473B-91A5-E257976AF044}" destId="{1ADF39CF-917F-474A-9461-5F1D1B801844}" srcOrd="0" destOrd="0" presId="urn:microsoft.com/office/officeart/2018/2/layout/IconLabelList"/>
    <dgm:cxn modelId="{F0A1EA5C-D579-47FF-BD98-CDA202357353}" type="presParOf" srcId="{F8771BFC-1E01-4B66-90B2-2528199C1F23}" destId="{F4D83AA4-32C8-4F86-AD41-C1AEF4432021}" srcOrd="0" destOrd="0" presId="urn:microsoft.com/office/officeart/2018/2/layout/IconLabelList"/>
    <dgm:cxn modelId="{3FA87D91-468F-4D76-AC07-E7270433741E}" type="presParOf" srcId="{F4D83AA4-32C8-4F86-AD41-C1AEF4432021}" destId="{659F0D06-7402-482C-A9F2-6DBC83084E83}" srcOrd="0" destOrd="0" presId="urn:microsoft.com/office/officeart/2018/2/layout/IconLabelList"/>
    <dgm:cxn modelId="{6F2F5AE9-D937-4470-8384-090C9DDB88BF}" type="presParOf" srcId="{F4D83AA4-32C8-4F86-AD41-C1AEF4432021}" destId="{0A7F303A-176F-494A-9CF5-12FE7811F442}" srcOrd="1" destOrd="0" presId="urn:microsoft.com/office/officeart/2018/2/layout/IconLabelList"/>
    <dgm:cxn modelId="{47C3DB30-01B6-42E1-9B5C-9920BF95154C}" type="presParOf" srcId="{F4D83AA4-32C8-4F86-AD41-C1AEF4432021}" destId="{3DAFACC5-2E65-4659-9F40-36250E1A982F}" srcOrd="2" destOrd="0" presId="urn:microsoft.com/office/officeart/2018/2/layout/IconLabelList"/>
    <dgm:cxn modelId="{B56D6BC0-41F1-45F9-A3EC-2E0C83528D1B}" type="presParOf" srcId="{F8771BFC-1E01-4B66-90B2-2528199C1F23}" destId="{BB5572B7-AE6F-4941-B2D7-43C7FBF8D4B2}" srcOrd="1" destOrd="0" presId="urn:microsoft.com/office/officeart/2018/2/layout/IconLabelList"/>
    <dgm:cxn modelId="{BAB3D7B5-3271-41B0-8589-1AC15EEC86C6}" type="presParOf" srcId="{F8771BFC-1E01-4B66-90B2-2528199C1F23}" destId="{41AE6DF7-FC6A-45A5-95C4-EB08A7E323F3}" srcOrd="2" destOrd="0" presId="urn:microsoft.com/office/officeart/2018/2/layout/IconLabelList"/>
    <dgm:cxn modelId="{EA773530-33B7-469B-95F7-CE0BD2905E57}" type="presParOf" srcId="{41AE6DF7-FC6A-45A5-95C4-EB08A7E323F3}" destId="{7C89E5AB-0BB5-4ACD-A8C4-156D0486CF36}" srcOrd="0" destOrd="0" presId="urn:microsoft.com/office/officeart/2018/2/layout/IconLabelList"/>
    <dgm:cxn modelId="{3809A768-46ED-4F91-A257-C52E635C15ED}" type="presParOf" srcId="{41AE6DF7-FC6A-45A5-95C4-EB08A7E323F3}" destId="{2096EAE0-AF44-42F0-9049-A77709DBAE25}" srcOrd="1" destOrd="0" presId="urn:microsoft.com/office/officeart/2018/2/layout/IconLabelList"/>
    <dgm:cxn modelId="{1E6AC3C4-2FFD-4F55-9E5C-FAED78C2AA23}" type="presParOf" srcId="{41AE6DF7-FC6A-45A5-95C4-EB08A7E323F3}" destId="{61EAA466-EEE3-4DCB-8660-B214410202C1}" srcOrd="2" destOrd="0" presId="urn:microsoft.com/office/officeart/2018/2/layout/IconLabelList"/>
    <dgm:cxn modelId="{F527B0C8-A0B4-4EBE-AC65-972CB3122B18}" type="presParOf" srcId="{F8771BFC-1E01-4B66-90B2-2528199C1F23}" destId="{630F9EAA-8E9F-4806-A3FA-E4E5FA1A10E6}" srcOrd="3" destOrd="0" presId="urn:microsoft.com/office/officeart/2018/2/layout/IconLabelList"/>
    <dgm:cxn modelId="{9267B4C2-0652-4751-A594-8A10292D4DE9}" type="presParOf" srcId="{F8771BFC-1E01-4B66-90B2-2528199C1F23}" destId="{A605A4B0-BC55-4146-996B-411AE7765131}" srcOrd="4" destOrd="0" presId="urn:microsoft.com/office/officeart/2018/2/layout/IconLabelList"/>
    <dgm:cxn modelId="{C2284EEA-7909-427D-BFF0-A35DC2EC09F5}" type="presParOf" srcId="{A605A4B0-BC55-4146-996B-411AE7765131}" destId="{35040754-E438-4C8E-A37C-88CB55572106}" srcOrd="0" destOrd="0" presId="urn:microsoft.com/office/officeart/2018/2/layout/IconLabelList"/>
    <dgm:cxn modelId="{0BF1527F-083B-4C53-BF1F-E3DD3A52C9D0}" type="presParOf" srcId="{A605A4B0-BC55-4146-996B-411AE7765131}" destId="{502F169C-9C4E-422D-A8CE-277F003D7AB8}" srcOrd="1" destOrd="0" presId="urn:microsoft.com/office/officeart/2018/2/layout/IconLabelList"/>
    <dgm:cxn modelId="{E0D6A309-7020-426F-9DA4-0C71CCE5B514}" type="presParOf" srcId="{A605A4B0-BC55-4146-996B-411AE7765131}" destId="{1ADF39CF-917F-474A-9461-5F1D1B80184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E1AD10-E24B-4480-98EC-075E9E14C495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D69681-3A45-4C0E-A3E8-4783534817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C/C++</a:t>
          </a:r>
        </a:p>
      </dgm:t>
    </dgm:pt>
    <dgm:pt modelId="{5B2345CD-68EA-499B-A30A-FD034A1B9D1D}" type="parTrans" cxnId="{16ED76D1-C48A-4F54-95B8-E98ADE6AB147}">
      <dgm:prSet/>
      <dgm:spPr/>
      <dgm:t>
        <a:bodyPr/>
        <a:lstStyle/>
        <a:p>
          <a:endParaRPr lang="en-US"/>
        </a:p>
      </dgm:t>
    </dgm:pt>
    <dgm:pt modelId="{C25ADA7E-A924-4A95-8CA9-22E7AD88C4B0}" type="sibTrans" cxnId="{16ED76D1-C48A-4F54-95B8-E98ADE6AB147}">
      <dgm:prSet/>
      <dgm:spPr/>
      <dgm:t>
        <a:bodyPr/>
        <a:lstStyle/>
        <a:p>
          <a:endParaRPr lang="en-US"/>
        </a:p>
      </dgm:t>
    </dgm:pt>
    <dgm:pt modelId="{4D7C55D2-EBAE-4A27-AC12-333310BC04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Rust</a:t>
          </a:r>
        </a:p>
      </dgm:t>
    </dgm:pt>
    <dgm:pt modelId="{49FB6F5C-6618-4DF3-88E5-7D5075F1DE1B}" type="parTrans" cxnId="{21CBA955-590D-4307-95E9-8543D7488EEC}">
      <dgm:prSet/>
      <dgm:spPr/>
      <dgm:t>
        <a:bodyPr/>
        <a:lstStyle/>
        <a:p>
          <a:endParaRPr lang="en-US"/>
        </a:p>
      </dgm:t>
    </dgm:pt>
    <dgm:pt modelId="{82E075B6-359D-4C8B-96E7-D06F5B66A3B3}" type="sibTrans" cxnId="{21CBA955-590D-4307-95E9-8543D7488EEC}">
      <dgm:prSet/>
      <dgm:spPr/>
      <dgm:t>
        <a:bodyPr/>
        <a:lstStyle/>
        <a:p>
          <a:endParaRPr lang="en-US"/>
        </a:p>
      </dgm:t>
    </dgm:pt>
    <dgm:pt modelId="{DF305A1B-8E41-473B-91A5-E257976AF0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Java</a:t>
          </a:r>
        </a:p>
      </dgm:t>
    </dgm:pt>
    <dgm:pt modelId="{493B6D6C-F458-440A-953E-FB6B15BF91D7}" type="parTrans" cxnId="{955B1D47-5102-4DC8-84C0-8A7A792ABEF3}">
      <dgm:prSet/>
      <dgm:spPr/>
      <dgm:t>
        <a:bodyPr/>
        <a:lstStyle/>
        <a:p>
          <a:endParaRPr lang="en-US"/>
        </a:p>
      </dgm:t>
    </dgm:pt>
    <dgm:pt modelId="{9FC17693-92FA-40BF-ACEF-113DAC999060}" type="sibTrans" cxnId="{955B1D47-5102-4DC8-84C0-8A7A792ABEF3}">
      <dgm:prSet/>
      <dgm:spPr/>
      <dgm:t>
        <a:bodyPr/>
        <a:lstStyle/>
        <a:p>
          <a:endParaRPr lang="en-US"/>
        </a:p>
      </dgm:t>
    </dgm:pt>
    <dgm:pt modelId="{F8771BFC-1E01-4B66-90B2-2528199C1F23}" type="pres">
      <dgm:prSet presAssocID="{4EE1AD10-E24B-4480-98EC-075E9E14C495}" presName="root" presStyleCnt="0">
        <dgm:presLayoutVars>
          <dgm:dir/>
          <dgm:resizeHandles val="exact"/>
        </dgm:presLayoutVars>
      </dgm:prSet>
      <dgm:spPr/>
    </dgm:pt>
    <dgm:pt modelId="{F4D83AA4-32C8-4F86-AD41-C1AEF4432021}" type="pres">
      <dgm:prSet presAssocID="{7CD69681-3A45-4C0E-A3E8-47835348170F}" presName="compNode" presStyleCnt="0"/>
      <dgm:spPr/>
    </dgm:pt>
    <dgm:pt modelId="{659F0D06-7402-482C-A9F2-6DBC83084E83}" type="pres">
      <dgm:prSet presAssocID="{7CD69681-3A45-4C0E-A3E8-47835348170F}" presName="iconRect" presStyleLbl="node1" presStyleIdx="0" presStyleCnt="3" custScaleX="99500" custScaleY="99500" custLinFactNeighborX="-6398" custLinFactNeighborY="-2499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A7F303A-176F-494A-9CF5-12FE7811F442}" type="pres">
      <dgm:prSet presAssocID="{7CD69681-3A45-4C0E-A3E8-47835348170F}" presName="spaceRect" presStyleCnt="0"/>
      <dgm:spPr/>
    </dgm:pt>
    <dgm:pt modelId="{3DAFACC5-2E65-4659-9F40-36250E1A982F}" type="pres">
      <dgm:prSet presAssocID="{7CD69681-3A45-4C0E-A3E8-47835348170F}" presName="textRect" presStyleLbl="revTx" presStyleIdx="0" presStyleCnt="3">
        <dgm:presLayoutVars>
          <dgm:chMax val="1"/>
          <dgm:chPref val="1"/>
        </dgm:presLayoutVars>
      </dgm:prSet>
      <dgm:spPr/>
    </dgm:pt>
    <dgm:pt modelId="{BB5572B7-AE6F-4941-B2D7-43C7FBF8D4B2}" type="pres">
      <dgm:prSet presAssocID="{C25ADA7E-A924-4A95-8CA9-22E7AD88C4B0}" presName="sibTrans" presStyleCnt="0"/>
      <dgm:spPr/>
    </dgm:pt>
    <dgm:pt modelId="{41AE6DF7-FC6A-45A5-95C4-EB08A7E323F3}" type="pres">
      <dgm:prSet presAssocID="{4D7C55D2-EBAE-4A27-AC12-333310BC04D0}" presName="compNode" presStyleCnt="0"/>
      <dgm:spPr/>
    </dgm:pt>
    <dgm:pt modelId="{7C89E5AB-0BB5-4ACD-A8C4-156D0486CF36}" type="pres">
      <dgm:prSet presAssocID="{4D7C55D2-EBAE-4A27-AC12-333310BC04D0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096EAE0-AF44-42F0-9049-A77709DBAE25}" type="pres">
      <dgm:prSet presAssocID="{4D7C55D2-EBAE-4A27-AC12-333310BC04D0}" presName="spaceRect" presStyleCnt="0"/>
      <dgm:spPr/>
    </dgm:pt>
    <dgm:pt modelId="{61EAA466-EEE3-4DCB-8660-B214410202C1}" type="pres">
      <dgm:prSet presAssocID="{4D7C55D2-EBAE-4A27-AC12-333310BC04D0}" presName="textRect" presStyleLbl="revTx" presStyleIdx="1" presStyleCnt="3">
        <dgm:presLayoutVars>
          <dgm:chMax val="1"/>
          <dgm:chPref val="1"/>
        </dgm:presLayoutVars>
      </dgm:prSet>
      <dgm:spPr/>
    </dgm:pt>
    <dgm:pt modelId="{630F9EAA-8E9F-4806-A3FA-E4E5FA1A10E6}" type="pres">
      <dgm:prSet presAssocID="{82E075B6-359D-4C8B-96E7-D06F5B66A3B3}" presName="sibTrans" presStyleCnt="0"/>
      <dgm:spPr/>
    </dgm:pt>
    <dgm:pt modelId="{A605A4B0-BC55-4146-996B-411AE7765131}" type="pres">
      <dgm:prSet presAssocID="{DF305A1B-8E41-473B-91A5-E257976AF044}" presName="compNode" presStyleCnt="0"/>
      <dgm:spPr/>
    </dgm:pt>
    <dgm:pt modelId="{35040754-E438-4C8E-A37C-88CB55572106}" type="pres">
      <dgm:prSet presAssocID="{DF305A1B-8E41-473B-91A5-E257976AF044}" presName="iconRect" presStyleLbl="node1" presStyleIdx="2" presStyleCnt="3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3592" r="23592"/>
          </a:stretch>
        </a:blipFill>
      </dgm:spPr>
    </dgm:pt>
    <dgm:pt modelId="{502F169C-9C4E-422D-A8CE-277F003D7AB8}" type="pres">
      <dgm:prSet presAssocID="{DF305A1B-8E41-473B-91A5-E257976AF044}" presName="spaceRect" presStyleCnt="0"/>
      <dgm:spPr/>
    </dgm:pt>
    <dgm:pt modelId="{1ADF39CF-917F-474A-9461-5F1D1B801844}" type="pres">
      <dgm:prSet presAssocID="{DF305A1B-8E41-473B-91A5-E257976AF04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03BE05F-C65C-452F-873A-26FFED32E9EA}" type="presOf" srcId="{7CD69681-3A45-4C0E-A3E8-47835348170F}" destId="{3DAFACC5-2E65-4659-9F40-36250E1A982F}" srcOrd="0" destOrd="0" presId="urn:microsoft.com/office/officeart/2018/2/layout/IconLabelList"/>
    <dgm:cxn modelId="{955B1D47-5102-4DC8-84C0-8A7A792ABEF3}" srcId="{4EE1AD10-E24B-4480-98EC-075E9E14C495}" destId="{DF305A1B-8E41-473B-91A5-E257976AF044}" srcOrd="2" destOrd="0" parTransId="{493B6D6C-F458-440A-953E-FB6B15BF91D7}" sibTransId="{9FC17693-92FA-40BF-ACEF-113DAC999060}"/>
    <dgm:cxn modelId="{8CA0266A-A788-47A2-ACCA-41740E4E8ADB}" type="presOf" srcId="{4D7C55D2-EBAE-4A27-AC12-333310BC04D0}" destId="{61EAA466-EEE3-4DCB-8660-B214410202C1}" srcOrd="0" destOrd="0" presId="urn:microsoft.com/office/officeart/2018/2/layout/IconLabelList"/>
    <dgm:cxn modelId="{4D351352-9BF3-41D1-9214-75B9CBFC205A}" type="presOf" srcId="{4EE1AD10-E24B-4480-98EC-075E9E14C495}" destId="{F8771BFC-1E01-4B66-90B2-2528199C1F23}" srcOrd="0" destOrd="0" presId="urn:microsoft.com/office/officeart/2018/2/layout/IconLabelList"/>
    <dgm:cxn modelId="{21CBA955-590D-4307-95E9-8543D7488EEC}" srcId="{4EE1AD10-E24B-4480-98EC-075E9E14C495}" destId="{4D7C55D2-EBAE-4A27-AC12-333310BC04D0}" srcOrd="1" destOrd="0" parTransId="{49FB6F5C-6618-4DF3-88E5-7D5075F1DE1B}" sibTransId="{82E075B6-359D-4C8B-96E7-D06F5B66A3B3}"/>
    <dgm:cxn modelId="{16ED76D1-C48A-4F54-95B8-E98ADE6AB147}" srcId="{4EE1AD10-E24B-4480-98EC-075E9E14C495}" destId="{7CD69681-3A45-4C0E-A3E8-47835348170F}" srcOrd="0" destOrd="0" parTransId="{5B2345CD-68EA-499B-A30A-FD034A1B9D1D}" sibTransId="{C25ADA7E-A924-4A95-8CA9-22E7AD88C4B0}"/>
    <dgm:cxn modelId="{E039E1FC-E6AC-4632-8A68-4B6C08F5F210}" type="presOf" srcId="{DF305A1B-8E41-473B-91A5-E257976AF044}" destId="{1ADF39CF-917F-474A-9461-5F1D1B801844}" srcOrd="0" destOrd="0" presId="urn:microsoft.com/office/officeart/2018/2/layout/IconLabelList"/>
    <dgm:cxn modelId="{F0A1EA5C-D579-47FF-BD98-CDA202357353}" type="presParOf" srcId="{F8771BFC-1E01-4B66-90B2-2528199C1F23}" destId="{F4D83AA4-32C8-4F86-AD41-C1AEF4432021}" srcOrd="0" destOrd="0" presId="urn:microsoft.com/office/officeart/2018/2/layout/IconLabelList"/>
    <dgm:cxn modelId="{3FA87D91-468F-4D76-AC07-E7270433741E}" type="presParOf" srcId="{F4D83AA4-32C8-4F86-AD41-C1AEF4432021}" destId="{659F0D06-7402-482C-A9F2-6DBC83084E83}" srcOrd="0" destOrd="0" presId="urn:microsoft.com/office/officeart/2018/2/layout/IconLabelList"/>
    <dgm:cxn modelId="{6F2F5AE9-D937-4470-8384-090C9DDB88BF}" type="presParOf" srcId="{F4D83AA4-32C8-4F86-AD41-C1AEF4432021}" destId="{0A7F303A-176F-494A-9CF5-12FE7811F442}" srcOrd="1" destOrd="0" presId="urn:microsoft.com/office/officeart/2018/2/layout/IconLabelList"/>
    <dgm:cxn modelId="{47C3DB30-01B6-42E1-9B5C-9920BF95154C}" type="presParOf" srcId="{F4D83AA4-32C8-4F86-AD41-C1AEF4432021}" destId="{3DAFACC5-2E65-4659-9F40-36250E1A982F}" srcOrd="2" destOrd="0" presId="urn:microsoft.com/office/officeart/2018/2/layout/IconLabelList"/>
    <dgm:cxn modelId="{B56D6BC0-41F1-45F9-A3EC-2E0C83528D1B}" type="presParOf" srcId="{F8771BFC-1E01-4B66-90B2-2528199C1F23}" destId="{BB5572B7-AE6F-4941-B2D7-43C7FBF8D4B2}" srcOrd="1" destOrd="0" presId="urn:microsoft.com/office/officeart/2018/2/layout/IconLabelList"/>
    <dgm:cxn modelId="{BAB3D7B5-3271-41B0-8589-1AC15EEC86C6}" type="presParOf" srcId="{F8771BFC-1E01-4B66-90B2-2528199C1F23}" destId="{41AE6DF7-FC6A-45A5-95C4-EB08A7E323F3}" srcOrd="2" destOrd="0" presId="urn:microsoft.com/office/officeart/2018/2/layout/IconLabelList"/>
    <dgm:cxn modelId="{EA773530-33B7-469B-95F7-CE0BD2905E57}" type="presParOf" srcId="{41AE6DF7-FC6A-45A5-95C4-EB08A7E323F3}" destId="{7C89E5AB-0BB5-4ACD-A8C4-156D0486CF36}" srcOrd="0" destOrd="0" presId="urn:microsoft.com/office/officeart/2018/2/layout/IconLabelList"/>
    <dgm:cxn modelId="{3809A768-46ED-4F91-A257-C52E635C15ED}" type="presParOf" srcId="{41AE6DF7-FC6A-45A5-95C4-EB08A7E323F3}" destId="{2096EAE0-AF44-42F0-9049-A77709DBAE25}" srcOrd="1" destOrd="0" presId="urn:microsoft.com/office/officeart/2018/2/layout/IconLabelList"/>
    <dgm:cxn modelId="{1E6AC3C4-2FFD-4F55-9E5C-FAED78C2AA23}" type="presParOf" srcId="{41AE6DF7-FC6A-45A5-95C4-EB08A7E323F3}" destId="{61EAA466-EEE3-4DCB-8660-B214410202C1}" srcOrd="2" destOrd="0" presId="urn:microsoft.com/office/officeart/2018/2/layout/IconLabelList"/>
    <dgm:cxn modelId="{F527B0C8-A0B4-4EBE-AC65-972CB3122B18}" type="presParOf" srcId="{F8771BFC-1E01-4B66-90B2-2528199C1F23}" destId="{630F9EAA-8E9F-4806-A3FA-E4E5FA1A10E6}" srcOrd="3" destOrd="0" presId="urn:microsoft.com/office/officeart/2018/2/layout/IconLabelList"/>
    <dgm:cxn modelId="{9267B4C2-0652-4751-A594-8A10292D4DE9}" type="presParOf" srcId="{F8771BFC-1E01-4B66-90B2-2528199C1F23}" destId="{A605A4B0-BC55-4146-996B-411AE7765131}" srcOrd="4" destOrd="0" presId="urn:microsoft.com/office/officeart/2018/2/layout/IconLabelList"/>
    <dgm:cxn modelId="{C2284EEA-7909-427D-BFF0-A35DC2EC09F5}" type="presParOf" srcId="{A605A4B0-BC55-4146-996B-411AE7765131}" destId="{35040754-E438-4C8E-A37C-88CB55572106}" srcOrd="0" destOrd="0" presId="urn:microsoft.com/office/officeart/2018/2/layout/IconLabelList"/>
    <dgm:cxn modelId="{0BF1527F-083B-4C53-BF1F-E3DD3A52C9D0}" type="presParOf" srcId="{A605A4B0-BC55-4146-996B-411AE7765131}" destId="{502F169C-9C4E-422D-A8CE-277F003D7AB8}" srcOrd="1" destOrd="0" presId="urn:microsoft.com/office/officeart/2018/2/layout/IconLabelList"/>
    <dgm:cxn modelId="{E0D6A309-7020-426F-9DA4-0C71CCE5B514}" type="presParOf" srcId="{A605A4B0-BC55-4146-996B-411AE7765131}" destId="{1ADF39CF-917F-474A-9461-5F1D1B80184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30E42A-1C1F-4795-8C21-913F1F16421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255913-AFD2-427B-AA32-CAC220D1BC19}">
      <dgm:prSet custT="1"/>
      <dgm:spPr>
        <a:ln>
          <a:solidFill>
            <a:srgbClr val="F37726"/>
          </a:solidFill>
        </a:ln>
      </dgm:spPr>
      <dgm:t>
        <a:bodyPr/>
        <a:lstStyle/>
        <a:p>
          <a:r>
            <a:rPr lang="en-US" sz="2400"/>
            <a:t>A web tool for code execution and data exploration</a:t>
          </a:r>
        </a:p>
      </dgm:t>
    </dgm:pt>
    <dgm:pt modelId="{0A43BDC6-4FEE-4328-B57B-07D96C1D3763}" type="parTrans" cxnId="{C737AC6A-AC08-4201-B28F-C68F6363C631}">
      <dgm:prSet/>
      <dgm:spPr/>
      <dgm:t>
        <a:bodyPr/>
        <a:lstStyle/>
        <a:p>
          <a:endParaRPr lang="en-US"/>
        </a:p>
      </dgm:t>
    </dgm:pt>
    <dgm:pt modelId="{0A4D465F-4E1F-4DBC-BF22-EB21139D4F40}" type="sibTrans" cxnId="{C737AC6A-AC08-4201-B28F-C68F6363C631}">
      <dgm:prSet/>
      <dgm:spPr/>
      <dgm:t>
        <a:bodyPr/>
        <a:lstStyle/>
        <a:p>
          <a:endParaRPr lang="en-US"/>
        </a:p>
      </dgm:t>
    </dgm:pt>
    <dgm:pt modelId="{36895E6A-1397-44C7-9F5B-034DF112DB4C}">
      <dgm:prSet custT="1"/>
      <dgm:spPr>
        <a:ln>
          <a:solidFill>
            <a:srgbClr val="F37726"/>
          </a:solidFill>
        </a:ln>
      </dgm:spPr>
      <dgm:t>
        <a:bodyPr/>
        <a:lstStyle/>
        <a:p>
          <a:r>
            <a:rPr lang="en-US" sz="2400"/>
            <a:t>Supports Python and various other Languages (i.e. R, Java, Matlab, Julia etc.)</a:t>
          </a:r>
        </a:p>
      </dgm:t>
    </dgm:pt>
    <dgm:pt modelId="{A359E25C-79AB-4385-B6DD-E61F9250A57E}" type="parTrans" cxnId="{CB774A99-C833-4649-926A-CCBAECB072A5}">
      <dgm:prSet/>
      <dgm:spPr/>
      <dgm:t>
        <a:bodyPr/>
        <a:lstStyle/>
        <a:p>
          <a:endParaRPr lang="en-US"/>
        </a:p>
      </dgm:t>
    </dgm:pt>
    <dgm:pt modelId="{E1F7E05D-2DD1-4CF2-9CAC-1A9B9DDCEE22}" type="sibTrans" cxnId="{CB774A99-C833-4649-926A-CCBAECB072A5}">
      <dgm:prSet/>
      <dgm:spPr/>
      <dgm:t>
        <a:bodyPr/>
        <a:lstStyle/>
        <a:p>
          <a:endParaRPr lang="en-US"/>
        </a:p>
      </dgm:t>
    </dgm:pt>
    <dgm:pt modelId="{0B91109E-E026-4BC6-8B6C-3BCBE1747BDF}" type="pres">
      <dgm:prSet presAssocID="{8530E42A-1C1F-4795-8C21-913F1F16421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FBF89BF-68CC-494E-A349-D5378372D83B}" type="pres">
      <dgm:prSet presAssocID="{78255913-AFD2-427B-AA32-CAC220D1BC19}" presName="hierRoot1" presStyleCnt="0"/>
      <dgm:spPr/>
    </dgm:pt>
    <dgm:pt modelId="{3FE871C3-9287-4362-88C0-69F9BFF1B344}" type="pres">
      <dgm:prSet presAssocID="{78255913-AFD2-427B-AA32-CAC220D1BC19}" presName="composite" presStyleCnt="0"/>
      <dgm:spPr/>
    </dgm:pt>
    <dgm:pt modelId="{FB3A8A6A-17D2-4746-94F2-0BD3E4BEE7BD}" type="pres">
      <dgm:prSet presAssocID="{78255913-AFD2-427B-AA32-CAC220D1BC19}" presName="background" presStyleLbl="node0" presStyleIdx="0" presStyleCnt="2"/>
      <dgm:spPr>
        <a:solidFill>
          <a:srgbClr val="9E9E9E"/>
        </a:solidFill>
      </dgm:spPr>
    </dgm:pt>
    <dgm:pt modelId="{AFE4F1EA-A83D-4B37-B09C-B389C5104D36}" type="pres">
      <dgm:prSet presAssocID="{78255913-AFD2-427B-AA32-CAC220D1BC19}" presName="text" presStyleLbl="fgAcc0" presStyleIdx="0" presStyleCnt="2" custScaleY="141002">
        <dgm:presLayoutVars>
          <dgm:chPref val="3"/>
        </dgm:presLayoutVars>
      </dgm:prSet>
      <dgm:spPr/>
    </dgm:pt>
    <dgm:pt modelId="{A278D586-FA8E-4131-8F53-5A625811539D}" type="pres">
      <dgm:prSet presAssocID="{78255913-AFD2-427B-AA32-CAC220D1BC19}" presName="hierChild2" presStyleCnt="0"/>
      <dgm:spPr/>
    </dgm:pt>
    <dgm:pt modelId="{5CF8189D-E80E-4BC7-B099-F62ACB4B5820}" type="pres">
      <dgm:prSet presAssocID="{36895E6A-1397-44C7-9F5B-034DF112DB4C}" presName="hierRoot1" presStyleCnt="0"/>
      <dgm:spPr/>
    </dgm:pt>
    <dgm:pt modelId="{3E25E484-7EA1-4350-9264-6F14C31B0069}" type="pres">
      <dgm:prSet presAssocID="{36895E6A-1397-44C7-9F5B-034DF112DB4C}" presName="composite" presStyleCnt="0"/>
      <dgm:spPr/>
    </dgm:pt>
    <dgm:pt modelId="{192B6710-772C-4A97-9296-490BB04B04DC}" type="pres">
      <dgm:prSet presAssocID="{36895E6A-1397-44C7-9F5B-034DF112DB4C}" presName="background" presStyleLbl="node0" presStyleIdx="1" presStyleCnt="2"/>
      <dgm:spPr>
        <a:solidFill>
          <a:srgbClr val="9E9E9E"/>
        </a:solidFill>
      </dgm:spPr>
    </dgm:pt>
    <dgm:pt modelId="{C53A28B1-261C-4912-AD62-559DB7EEFAD5}" type="pres">
      <dgm:prSet presAssocID="{36895E6A-1397-44C7-9F5B-034DF112DB4C}" presName="text" presStyleLbl="fgAcc0" presStyleIdx="1" presStyleCnt="2" custScaleY="141002">
        <dgm:presLayoutVars>
          <dgm:chPref val="3"/>
        </dgm:presLayoutVars>
      </dgm:prSet>
      <dgm:spPr/>
    </dgm:pt>
    <dgm:pt modelId="{F918B261-558F-4A16-AD16-4E687467F1A7}" type="pres">
      <dgm:prSet presAssocID="{36895E6A-1397-44C7-9F5B-034DF112DB4C}" presName="hierChild2" presStyleCnt="0"/>
      <dgm:spPr/>
    </dgm:pt>
  </dgm:ptLst>
  <dgm:cxnLst>
    <dgm:cxn modelId="{C737AC6A-AC08-4201-B28F-C68F6363C631}" srcId="{8530E42A-1C1F-4795-8C21-913F1F16421D}" destId="{78255913-AFD2-427B-AA32-CAC220D1BC19}" srcOrd="0" destOrd="0" parTransId="{0A43BDC6-4FEE-4328-B57B-07D96C1D3763}" sibTransId="{0A4D465F-4E1F-4DBC-BF22-EB21139D4F40}"/>
    <dgm:cxn modelId="{0EDCA587-CD34-4547-92E3-F914C9BCC7D1}" type="presOf" srcId="{78255913-AFD2-427B-AA32-CAC220D1BC19}" destId="{AFE4F1EA-A83D-4B37-B09C-B389C5104D36}" srcOrd="0" destOrd="0" presId="urn:microsoft.com/office/officeart/2005/8/layout/hierarchy1"/>
    <dgm:cxn modelId="{CB774A99-C833-4649-926A-CCBAECB072A5}" srcId="{8530E42A-1C1F-4795-8C21-913F1F16421D}" destId="{36895E6A-1397-44C7-9F5B-034DF112DB4C}" srcOrd="1" destOrd="0" parTransId="{A359E25C-79AB-4385-B6DD-E61F9250A57E}" sibTransId="{E1F7E05D-2DD1-4CF2-9CAC-1A9B9DDCEE22}"/>
    <dgm:cxn modelId="{B5D550D4-0C44-4C47-9E72-C345E7E536F7}" type="presOf" srcId="{36895E6A-1397-44C7-9F5B-034DF112DB4C}" destId="{C53A28B1-261C-4912-AD62-559DB7EEFAD5}" srcOrd="0" destOrd="0" presId="urn:microsoft.com/office/officeart/2005/8/layout/hierarchy1"/>
    <dgm:cxn modelId="{771B21DB-BE1E-49D5-8BB9-DDA9EB150748}" type="presOf" srcId="{8530E42A-1C1F-4795-8C21-913F1F16421D}" destId="{0B91109E-E026-4BC6-8B6C-3BCBE1747BDF}" srcOrd="0" destOrd="0" presId="urn:microsoft.com/office/officeart/2005/8/layout/hierarchy1"/>
    <dgm:cxn modelId="{538F6ED3-8ECD-4F41-8C8C-859DC612CA59}" type="presParOf" srcId="{0B91109E-E026-4BC6-8B6C-3BCBE1747BDF}" destId="{2FBF89BF-68CC-494E-A349-D5378372D83B}" srcOrd="0" destOrd="0" presId="urn:microsoft.com/office/officeart/2005/8/layout/hierarchy1"/>
    <dgm:cxn modelId="{2FA48031-A6DE-49FC-8BC6-DC6991F687A8}" type="presParOf" srcId="{2FBF89BF-68CC-494E-A349-D5378372D83B}" destId="{3FE871C3-9287-4362-88C0-69F9BFF1B344}" srcOrd="0" destOrd="0" presId="urn:microsoft.com/office/officeart/2005/8/layout/hierarchy1"/>
    <dgm:cxn modelId="{102CB338-5A84-4249-A0A4-A71B4D368169}" type="presParOf" srcId="{3FE871C3-9287-4362-88C0-69F9BFF1B344}" destId="{FB3A8A6A-17D2-4746-94F2-0BD3E4BEE7BD}" srcOrd="0" destOrd="0" presId="urn:microsoft.com/office/officeart/2005/8/layout/hierarchy1"/>
    <dgm:cxn modelId="{19B8AC9F-1587-49AD-B889-BBAEE1960C93}" type="presParOf" srcId="{3FE871C3-9287-4362-88C0-69F9BFF1B344}" destId="{AFE4F1EA-A83D-4B37-B09C-B389C5104D36}" srcOrd="1" destOrd="0" presId="urn:microsoft.com/office/officeart/2005/8/layout/hierarchy1"/>
    <dgm:cxn modelId="{919EB4B3-1BA9-4BD7-AE7C-15CC980FFE26}" type="presParOf" srcId="{2FBF89BF-68CC-494E-A349-D5378372D83B}" destId="{A278D586-FA8E-4131-8F53-5A625811539D}" srcOrd="1" destOrd="0" presId="urn:microsoft.com/office/officeart/2005/8/layout/hierarchy1"/>
    <dgm:cxn modelId="{3C31783C-C4A9-43EB-9268-2EA3EC551507}" type="presParOf" srcId="{0B91109E-E026-4BC6-8B6C-3BCBE1747BDF}" destId="{5CF8189D-E80E-4BC7-B099-F62ACB4B5820}" srcOrd="1" destOrd="0" presId="urn:microsoft.com/office/officeart/2005/8/layout/hierarchy1"/>
    <dgm:cxn modelId="{634E6073-3867-4D22-9D1B-2E4D6509B2AA}" type="presParOf" srcId="{5CF8189D-E80E-4BC7-B099-F62ACB4B5820}" destId="{3E25E484-7EA1-4350-9264-6F14C31B0069}" srcOrd="0" destOrd="0" presId="urn:microsoft.com/office/officeart/2005/8/layout/hierarchy1"/>
    <dgm:cxn modelId="{0DEEB4A0-9014-4BC2-AE5A-5B3650104AFF}" type="presParOf" srcId="{3E25E484-7EA1-4350-9264-6F14C31B0069}" destId="{192B6710-772C-4A97-9296-490BB04B04DC}" srcOrd="0" destOrd="0" presId="urn:microsoft.com/office/officeart/2005/8/layout/hierarchy1"/>
    <dgm:cxn modelId="{2A90167A-488A-44BD-AD57-150F2297128E}" type="presParOf" srcId="{3E25E484-7EA1-4350-9264-6F14C31B0069}" destId="{C53A28B1-261C-4912-AD62-559DB7EEFAD5}" srcOrd="1" destOrd="0" presId="urn:microsoft.com/office/officeart/2005/8/layout/hierarchy1"/>
    <dgm:cxn modelId="{512C71AB-4FFE-4D13-910E-9FB436D4F988}" type="presParOf" srcId="{5CF8189D-E80E-4BC7-B099-F62ACB4B5820}" destId="{F918B261-558F-4A16-AD16-4E687467F1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4592BC-2CDE-4B04-A249-807C55DA2140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0B0A39-FF6F-4393-A4CF-67921385181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Perform data analysis</a:t>
          </a:r>
        </a:p>
      </dgm:t>
    </dgm:pt>
    <dgm:pt modelId="{29EFB565-02FB-46F7-8AF6-CC15C6EE2D1F}" type="parTrans" cxnId="{DA5F6A1A-3F9A-4965-89D7-28227F5CA16D}">
      <dgm:prSet/>
      <dgm:spPr/>
      <dgm:t>
        <a:bodyPr/>
        <a:lstStyle/>
        <a:p>
          <a:endParaRPr lang="en-US"/>
        </a:p>
      </dgm:t>
    </dgm:pt>
    <dgm:pt modelId="{A3BB8658-DAF9-480F-B474-E3ADB3021357}" type="sibTrans" cxnId="{DA5F6A1A-3F9A-4965-89D7-28227F5CA16D}">
      <dgm:prSet/>
      <dgm:spPr/>
      <dgm:t>
        <a:bodyPr/>
        <a:lstStyle/>
        <a:p>
          <a:endParaRPr lang="en-US"/>
        </a:p>
      </dgm:t>
    </dgm:pt>
    <dgm:pt modelId="{B0B44C63-4BE3-4B54-A412-BE62612F1EB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Create interactive visualizations</a:t>
          </a:r>
        </a:p>
      </dgm:t>
    </dgm:pt>
    <dgm:pt modelId="{34DDE04E-F2FC-470C-9E6D-4A2F94491043}" type="parTrans" cxnId="{B6AA5EAA-4EF0-4290-AB60-DD3A0C407A61}">
      <dgm:prSet/>
      <dgm:spPr/>
      <dgm:t>
        <a:bodyPr/>
        <a:lstStyle/>
        <a:p>
          <a:endParaRPr lang="en-US"/>
        </a:p>
      </dgm:t>
    </dgm:pt>
    <dgm:pt modelId="{8180ECD3-6316-4B84-961B-C53067D47302}" type="sibTrans" cxnId="{B6AA5EAA-4EF0-4290-AB60-DD3A0C407A61}">
      <dgm:prSet/>
      <dgm:spPr/>
      <dgm:t>
        <a:bodyPr/>
        <a:lstStyle/>
        <a:p>
          <a:endParaRPr lang="en-US"/>
        </a:p>
      </dgm:t>
    </dgm:pt>
    <dgm:pt modelId="{833367DE-13F0-4B89-96A0-1B953F94ABD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Generate insights from data</a:t>
          </a:r>
        </a:p>
      </dgm:t>
    </dgm:pt>
    <dgm:pt modelId="{4A603BE4-15ED-4C4A-8AA8-596C9FF36DA3}" type="parTrans" cxnId="{1C08B6AB-C157-4707-A10D-6CE3AE6AA4D4}">
      <dgm:prSet/>
      <dgm:spPr/>
      <dgm:t>
        <a:bodyPr/>
        <a:lstStyle/>
        <a:p>
          <a:endParaRPr lang="en-US"/>
        </a:p>
      </dgm:t>
    </dgm:pt>
    <dgm:pt modelId="{BF0B89C0-CEB0-449E-A9FB-3249D202FEAD}" type="sibTrans" cxnId="{1C08B6AB-C157-4707-A10D-6CE3AE6AA4D4}">
      <dgm:prSet/>
      <dgm:spPr/>
      <dgm:t>
        <a:bodyPr/>
        <a:lstStyle/>
        <a:p>
          <a:endParaRPr lang="en-US"/>
        </a:p>
      </dgm:t>
    </dgm:pt>
    <dgm:pt modelId="{30FADF78-6D6F-4812-AE20-05D4C54F3BE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Develop and train ML models and evaluate their performance</a:t>
          </a:r>
        </a:p>
      </dgm:t>
    </dgm:pt>
    <dgm:pt modelId="{69DF8157-030E-4DEC-A770-62A0A31EC22B}" type="parTrans" cxnId="{7257416C-88DF-48AD-90D2-5C60F3F22257}">
      <dgm:prSet/>
      <dgm:spPr/>
      <dgm:t>
        <a:bodyPr/>
        <a:lstStyle/>
        <a:p>
          <a:endParaRPr lang="en-US"/>
        </a:p>
      </dgm:t>
    </dgm:pt>
    <dgm:pt modelId="{B5CFBACE-4FD2-4334-BC9E-B0163AE6EC45}" type="sibTrans" cxnId="{7257416C-88DF-48AD-90D2-5C60F3F22257}">
      <dgm:prSet/>
      <dgm:spPr/>
      <dgm:t>
        <a:bodyPr/>
        <a:lstStyle/>
        <a:p>
          <a:endParaRPr lang="en-US"/>
        </a:p>
      </dgm:t>
    </dgm:pt>
    <dgm:pt modelId="{EEE98E17-D6C2-45CD-8671-5B9BD889D97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Document processes</a:t>
          </a:r>
        </a:p>
      </dgm:t>
    </dgm:pt>
    <dgm:pt modelId="{1B9AD14C-9176-4726-A73A-49F9C2F31E31}" type="parTrans" cxnId="{42E75C65-F196-4721-8474-660660D7062F}">
      <dgm:prSet/>
      <dgm:spPr/>
      <dgm:t>
        <a:bodyPr/>
        <a:lstStyle/>
        <a:p>
          <a:endParaRPr lang="en-US"/>
        </a:p>
      </dgm:t>
    </dgm:pt>
    <dgm:pt modelId="{77DD8038-D010-403C-B4A8-7FB5034007DA}" type="sibTrans" cxnId="{42E75C65-F196-4721-8474-660660D7062F}">
      <dgm:prSet/>
      <dgm:spPr/>
      <dgm:t>
        <a:bodyPr/>
        <a:lstStyle/>
        <a:p>
          <a:endParaRPr lang="en-US"/>
        </a:p>
      </dgm:t>
    </dgm:pt>
    <dgm:pt modelId="{50BE5967-CA87-4C86-91F3-3E3EC0FD8AF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Create and share interactive reports, presentations and tutorials with code</a:t>
          </a:r>
        </a:p>
      </dgm:t>
    </dgm:pt>
    <dgm:pt modelId="{8C88B045-4387-4CA4-8C89-8ACDE3FC0CC7}" type="parTrans" cxnId="{BA955F36-5320-46B9-B763-E61EA1ED6140}">
      <dgm:prSet/>
      <dgm:spPr/>
      <dgm:t>
        <a:bodyPr/>
        <a:lstStyle/>
        <a:p>
          <a:endParaRPr lang="en-US"/>
        </a:p>
      </dgm:t>
    </dgm:pt>
    <dgm:pt modelId="{A366371C-F62D-4806-A5A5-29401AB7BF34}" type="sibTrans" cxnId="{BA955F36-5320-46B9-B763-E61EA1ED6140}">
      <dgm:prSet/>
      <dgm:spPr/>
      <dgm:t>
        <a:bodyPr/>
        <a:lstStyle/>
        <a:p>
          <a:endParaRPr lang="en-US"/>
        </a:p>
      </dgm:t>
    </dgm:pt>
    <dgm:pt modelId="{F98214D6-0D3C-4F95-8871-91A07EDDA1D9}" type="pres">
      <dgm:prSet presAssocID="{534592BC-2CDE-4B04-A249-807C55DA2140}" presName="root" presStyleCnt="0">
        <dgm:presLayoutVars>
          <dgm:dir/>
          <dgm:resizeHandles val="exact"/>
        </dgm:presLayoutVars>
      </dgm:prSet>
      <dgm:spPr/>
    </dgm:pt>
    <dgm:pt modelId="{D7B83AF9-379B-4926-B451-E5300CEF064A}" type="pres">
      <dgm:prSet presAssocID="{5B0B0A39-FF6F-4393-A4CF-679213851813}" presName="compNode" presStyleCnt="0"/>
      <dgm:spPr/>
    </dgm:pt>
    <dgm:pt modelId="{870E00A6-9F17-4760-B871-34936CC7DE0B}" type="pres">
      <dgm:prSet presAssocID="{5B0B0A39-FF6F-4393-A4CF-679213851813}" presName="iconRect" presStyleLbl="node1" presStyleIdx="0" presStyleCnt="6" custScaleX="141263" custScaleY="14126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05EFD273-38FB-4695-BD06-DB1556B23219}" type="pres">
      <dgm:prSet presAssocID="{5B0B0A39-FF6F-4393-A4CF-679213851813}" presName="spaceRect" presStyleCnt="0"/>
      <dgm:spPr/>
    </dgm:pt>
    <dgm:pt modelId="{018267A9-CBFF-4270-A6F6-9F2922D4E5BD}" type="pres">
      <dgm:prSet presAssocID="{5B0B0A39-FF6F-4393-A4CF-679213851813}" presName="textRect" presStyleLbl="revTx" presStyleIdx="0" presStyleCnt="6">
        <dgm:presLayoutVars>
          <dgm:chMax val="1"/>
          <dgm:chPref val="1"/>
        </dgm:presLayoutVars>
      </dgm:prSet>
      <dgm:spPr/>
    </dgm:pt>
    <dgm:pt modelId="{C94F64F5-0FEC-45DB-AB98-151B2FC67433}" type="pres">
      <dgm:prSet presAssocID="{A3BB8658-DAF9-480F-B474-E3ADB3021357}" presName="sibTrans" presStyleCnt="0"/>
      <dgm:spPr/>
    </dgm:pt>
    <dgm:pt modelId="{F85AD329-E74D-4E02-8CB5-94EB8E6CF939}" type="pres">
      <dgm:prSet presAssocID="{B0B44C63-4BE3-4B54-A412-BE62612F1EBB}" presName="compNode" presStyleCnt="0"/>
      <dgm:spPr/>
    </dgm:pt>
    <dgm:pt modelId="{C6342B86-5F09-449B-B380-21CF85718492}" type="pres">
      <dgm:prSet presAssocID="{B0B44C63-4BE3-4B54-A412-BE62612F1EBB}" presName="iconRect" presStyleLbl="node1" presStyleIdx="1" presStyleCnt="6" custScaleX="141263" custScaleY="14126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2E49C3D8-910A-4D46-BA2A-13C7EBCF10D6}" type="pres">
      <dgm:prSet presAssocID="{B0B44C63-4BE3-4B54-A412-BE62612F1EBB}" presName="spaceRect" presStyleCnt="0"/>
      <dgm:spPr/>
    </dgm:pt>
    <dgm:pt modelId="{7BECADA7-85E9-430E-9BA3-2632A6BC801B}" type="pres">
      <dgm:prSet presAssocID="{B0B44C63-4BE3-4B54-A412-BE62612F1EBB}" presName="textRect" presStyleLbl="revTx" presStyleIdx="1" presStyleCnt="6">
        <dgm:presLayoutVars>
          <dgm:chMax val="1"/>
          <dgm:chPref val="1"/>
        </dgm:presLayoutVars>
      </dgm:prSet>
      <dgm:spPr/>
    </dgm:pt>
    <dgm:pt modelId="{6B68ADAE-189E-413C-A1C5-5EBAC7B7BA8D}" type="pres">
      <dgm:prSet presAssocID="{8180ECD3-6316-4B84-961B-C53067D47302}" presName="sibTrans" presStyleCnt="0"/>
      <dgm:spPr/>
    </dgm:pt>
    <dgm:pt modelId="{2609F6A9-2AE5-4E24-8FBB-4D34AB01CFB5}" type="pres">
      <dgm:prSet presAssocID="{833367DE-13F0-4B89-96A0-1B953F94ABD5}" presName="compNode" presStyleCnt="0"/>
      <dgm:spPr/>
    </dgm:pt>
    <dgm:pt modelId="{64F1D98E-3F73-4ADF-A997-D78A81FBDC8A}" type="pres">
      <dgm:prSet presAssocID="{833367DE-13F0-4B89-96A0-1B953F94ABD5}" presName="iconRect" presStyleLbl="node1" presStyleIdx="2" presStyleCnt="6" custScaleX="141263" custScaleY="14126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63A24829-385D-41DA-B3F8-E679A5EC62F3}" type="pres">
      <dgm:prSet presAssocID="{833367DE-13F0-4B89-96A0-1B953F94ABD5}" presName="spaceRect" presStyleCnt="0"/>
      <dgm:spPr/>
    </dgm:pt>
    <dgm:pt modelId="{CE27180F-1663-4C60-AFC8-E43A3707B8B6}" type="pres">
      <dgm:prSet presAssocID="{833367DE-13F0-4B89-96A0-1B953F94ABD5}" presName="textRect" presStyleLbl="revTx" presStyleIdx="2" presStyleCnt="6">
        <dgm:presLayoutVars>
          <dgm:chMax val="1"/>
          <dgm:chPref val="1"/>
        </dgm:presLayoutVars>
      </dgm:prSet>
      <dgm:spPr/>
    </dgm:pt>
    <dgm:pt modelId="{536B5872-2F94-4BAD-BFD4-09FCCF30A028}" type="pres">
      <dgm:prSet presAssocID="{BF0B89C0-CEB0-449E-A9FB-3249D202FEAD}" presName="sibTrans" presStyleCnt="0"/>
      <dgm:spPr/>
    </dgm:pt>
    <dgm:pt modelId="{E105860D-72A8-4670-9796-9A6386FEA416}" type="pres">
      <dgm:prSet presAssocID="{30FADF78-6D6F-4812-AE20-05D4C54F3BE1}" presName="compNode" presStyleCnt="0"/>
      <dgm:spPr/>
    </dgm:pt>
    <dgm:pt modelId="{0FB498F4-5073-4569-B541-F0A7812F3BDD}" type="pres">
      <dgm:prSet presAssocID="{30FADF78-6D6F-4812-AE20-05D4C54F3BE1}" presName="iconRect" presStyleLbl="node1" presStyleIdx="3" presStyleCnt="6" custScaleX="141263" custScaleY="14126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88218F8-136E-4E34-AF81-D777BEB09F63}" type="pres">
      <dgm:prSet presAssocID="{30FADF78-6D6F-4812-AE20-05D4C54F3BE1}" presName="spaceRect" presStyleCnt="0"/>
      <dgm:spPr/>
    </dgm:pt>
    <dgm:pt modelId="{F73CA811-E5DF-445C-9069-A38D00011214}" type="pres">
      <dgm:prSet presAssocID="{30FADF78-6D6F-4812-AE20-05D4C54F3BE1}" presName="textRect" presStyleLbl="revTx" presStyleIdx="3" presStyleCnt="6">
        <dgm:presLayoutVars>
          <dgm:chMax val="1"/>
          <dgm:chPref val="1"/>
        </dgm:presLayoutVars>
      </dgm:prSet>
      <dgm:spPr/>
    </dgm:pt>
    <dgm:pt modelId="{B365CFCD-52B6-427B-8842-937B0859F84D}" type="pres">
      <dgm:prSet presAssocID="{B5CFBACE-4FD2-4334-BC9E-B0163AE6EC45}" presName="sibTrans" presStyleCnt="0"/>
      <dgm:spPr/>
    </dgm:pt>
    <dgm:pt modelId="{7A10EF01-4CE0-4ACA-AC24-547B742843C3}" type="pres">
      <dgm:prSet presAssocID="{EEE98E17-D6C2-45CD-8671-5B9BD889D978}" presName="compNode" presStyleCnt="0"/>
      <dgm:spPr/>
    </dgm:pt>
    <dgm:pt modelId="{02453E41-1D2A-4CF2-898D-5DA3F0C2DC86}" type="pres">
      <dgm:prSet presAssocID="{EEE98E17-D6C2-45CD-8671-5B9BD889D978}" presName="iconRect" presStyleLbl="node1" presStyleIdx="4" presStyleCnt="6" custScaleX="141263" custScaleY="141263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D2EB0480-473A-4AC2-9839-F1167826DD23}" type="pres">
      <dgm:prSet presAssocID="{EEE98E17-D6C2-45CD-8671-5B9BD889D978}" presName="spaceRect" presStyleCnt="0"/>
      <dgm:spPr/>
    </dgm:pt>
    <dgm:pt modelId="{A9F779CE-F702-4B96-8C78-F20D8CAAB599}" type="pres">
      <dgm:prSet presAssocID="{EEE98E17-D6C2-45CD-8671-5B9BD889D978}" presName="textRect" presStyleLbl="revTx" presStyleIdx="4" presStyleCnt="6">
        <dgm:presLayoutVars>
          <dgm:chMax val="1"/>
          <dgm:chPref val="1"/>
        </dgm:presLayoutVars>
      </dgm:prSet>
      <dgm:spPr/>
    </dgm:pt>
    <dgm:pt modelId="{62ACFFCF-BA88-4AC4-BC33-F083FA5054E5}" type="pres">
      <dgm:prSet presAssocID="{77DD8038-D010-403C-B4A8-7FB5034007DA}" presName="sibTrans" presStyleCnt="0"/>
      <dgm:spPr/>
    </dgm:pt>
    <dgm:pt modelId="{B57828EA-5BA2-44EA-9EFF-1C9F98B249B6}" type="pres">
      <dgm:prSet presAssocID="{50BE5967-CA87-4C86-91F3-3E3EC0FD8AF7}" presName="compNode" presStyleCnt="0"/>
      <dgm:spPr/>
    </dgm:pt>
    <dgm:pt modelId="{D3E42351-BB09-491A-8704-E8ED5E010EAB}" type="pres">
      <dgm:prSet presAssocID="{50BE5967-CA87-4C86-91F3-3E3EC0FD8AF7}" presName="iconRect" presStyleLbl="node1" presStyleIdx="5" presStyleCnt="6" custScaleX="141263" custScaleY="141263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B41FBBFE-E783-4761-84EB-C40920512F7F}" type="pres">
      <dgm:prSet presAssocID="{50BE5967-CA87-4C86-91F3-3E3EC0FD8AF7}" presName="spaceRect" presStyleCnt="0"/>
      <dgm:spPr/>
    </dgm:pt>
    <dgm:pt modelId="{D9564AD3-999D-4AF8-B051-5818F44836AF}" type="pres">
      <dgm:prSet presAssocID="{50BE5967-CA87-4C86-91F3-3E3EC0FD8AF7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7E798115-959D-4128-BD2F-590B5F6CEA5C}" type="presOf" srcId="{50BE5967-CA87-4C86-91F3-3E3EC0FD8AF7}" destId="{D9564AD3-999D-4AF8-B051-5818F44836AF}" srcOrd="0" destOrd="0" presId="urn:microsoft.com/office/officeart/2018/2/layout/IconLabelList"/>
    <dgm:cxn modelId="{DA5F6A1A-3F9A-4965-89D7-28227F5CA16D}" srcId="{534592BC-2CDE-4B04-A249-807C55DA2140}" destId="{5B0B0A39-FF6F-4393-A4CF-679213851813}" srcOrd="0" destOrd="0" parTransId="{29EFB565-02FB-46F7-8AF6-CC15C6EE2D1F}" sibTransId="{A3BB8658-DAF9-480F-B474-E3ADB3021357}"/>
    <dgm:cxn modelId="{BA955F36-5320-46B9-B763-E61EA1ED6140}" srcId="{534592BC-2CDE-4B04-A249-807C55DA2140}" destId="{50BE5967-CA87-4C86-91F3-3E3EC0FD8AF7}" srcOrd="5" destOrd="0" parTransId="{8C88B045-4387-4CA4-8C89-8ACDE3FC0CC7}" sibTransId="{A366371C-F62D-4806-A5A5-29401AB7BF34}"/>
    <dgm:cxn modelId="{936AD83B-16D1-41A4-99F7-721322487D43}" type="presOf" srcId="{B0B44C63-4BE3-4B54-A412-BE62612F1EBB}" destId="{7BECADA7-85E9-430E-9BA3-2632A6BC801B}" srcOrd="0" destOrd="0" presId="urn:microsoft.com/office/officeart/2018/2/layout/IconLabelList"/>
    <dgm:cxn modelId="{42E75C65-F196-4721-8474-660660D7062F}" srcId="{534592BC-2CDE-4B04-A249-807C55DA2140}" destId="{EEE98E17-D6C2-45CD-8671-5B9BD889D978}" srcOrd="4" destOrd="0" parTransId="{1B9AD14C-9176-4726-A73A-49F9C2F31E31}" sibTransId="{77DD8038-D010-403C-B4A8-7FB5034007DA}"/>
    <dgm:cxn modelId="{BBFE3E68-0B59-48E9-A37E-B2D9BFF1F224}" type="presOf" srcId="{833367DE-13F0-4B89-96A0-1B953F94ABD5}" destId="{CE27180F-1663-4C60-AFC8-E43A3707B8B6}" srcOrd="0" destOrd="0" presId="urn:microsoft.com/office/officeart/2018/2/layout/IconLabelList"/>
    <dgm:cxn modelId="{7257416C-88DF-48AD-90D2-5C60F3F22257}" srcId="{534592BC-2CDE-4B04-A249-807C55DA2140}" destId="{30FADF78-6D6F-4812-AE20-05D4C54F3BE1}" srcOrd="3" destOrd="0" parTransId="{69DF8157-030E-4DEC-A770-62A0A31EC22B}" sibTransId="{B5CFBACE-4FD2-4334-BC9E-B0163AE6EC45}"/>
    <dgm:cxn modelId="{5AAE5C6F-2C20-434E-B77C-FA108470CFEE}" type="presOf" srcId="{EEE98E17-D6C2-45CD-8671-5B9BD889D978}" destId="{A9F779CE-F702-4B96-8C78-F20D8CAAB599}" srcOrd="0" destOrd="0" presId="urn:microsoft.com/office/officeart/2018/2/layout/IconLabelList"/>
    <dgm:cxn modelId="{B6AA5EAA-4EF0-4290-AB60-DD3A0C407A61}" srcId="{534592BC-2CDE-4B04-A249-807C55DA2140}" destId="{B0B44C63-4BE3-4B54-A412-BE62612F1EBB}" srcOrd="1" destOrd="0" parTransId="{34DDE04E-F2FC-470C-9E6D-4A2F94491043}" sibTransId="{8180ECD3-6316-4B84-961B-C53067D47302}"/>
    <dgm:cxn modelId="{1C08B6AB-C157-4707-A10D-6CE3AE6AA4D4}" srcId="{534592BC-2CDE-4B04-A249-807C55DA2140}" destId="{833367DE-13F0-4B89-96A0-1B953F94ABD5}" srcOrd="2" destOrd="0" parTransId="{4A603BE4-15ED-4C4A-8AA8-596C9FF36DA3}" sibTransId="{BF0B89C0-CEB0-449E-A9FB-3249D202FEAD}"/>
    <dgm:cxn modelId="{493BD8B5-E759-4D2D-8E30-B74D00DCA66B}" type="presOf" srcId="{534592BC-2CDE-4B04-A249-807C55DA2140}" destId="{F98214D6-0D3C-4F95-8871-91A07EDDA1D9}" srcOrd="0" destOrd="0" presId="urn:microsoft.com/office/officeart/2018/2/layout/IconLabelList"/>
    <dgm:cxn modelId="{B07B7EBC-7048-4F7D-8105-9F8BADE7F777}" type="presOf" srcId="{5B0B0A39-FF6F-4393-A4CF-679213851813}" destId="{018267A9-CBFF-4270-A6F6-9F2922D4E5BD}" srcOrd="0" destOrd="0" presId="urn:microsoft.com/office/officeart/2018/2/layout/IconLabelList"/>
    <dgm:cxn modelId="{522132BF-657F-4A57-840F-C9CACE6A5D11}" type="presOf" srcId="{30FADF78-6D6F-4812-AE20-05D4C54F3BE1}" destId="{F73CA811-E5DF-445C-9069-A38D00011214}" srcOrd="0" destOrd="0" presId="urn:microsoft.com/office/officeart/2018/2/layout/IconLabelList"/>
    <dgm:cxn modelId="{C7A9095F-314F-45D9-86DD-8DD3B21A23F3}" type="presParOf" srcId="{F98214D6-0D3C-4F95-8871-91A07EDDA1D9}" destId="{D7B83AF9-379B-4926-B451-E5300CEF064A}" srcOrd="0" destOrd="0" presId="urn:microsoft.com/office/officeart/2018/2/layout/IconLabelList"/>
    <dgm:cxn modelId="{4DA19C6F-3C08-4257-82DC-8C725AE299B9}" type="presParOf" srcId="{D7B83AF9-379B-4926-B451-E5300CEF064A}" destId="{870E00A6-9F17-4760-B871-34936CC7DE0B}" srcOrd="0" destOrd="0" presId="urn:microsoft.com/office/officeart/2018/2/layout/IconLabelList"/>
    <dgm:cxn modelId="{3A68EFCF-6A82-407A-8104-9AAF9EFA6202}" type="presParOf" srcId="{D7B83AF9-379B-4926-B451-E5300CEF064A}" destId="{05EFD273-38FB-4695-BD06-DB1556B23219}" srcOrd="1" destOrd="0" presId="urn:microsoft.com/office/officeart/2018/2/layout/IconLabelList"/>
    <dgm:cxn modelId="{CF1F82D7-96A1-441F-9787-2355F301CCAE}" type="presParOf" srcId="{D7B83AF9-379B-4926-B451-E5300CEF064A}" destId="{018267A9-CBFF-4270-A6F6-9F2922D4E5BD}" srcOrd="2" destOrd="0" presId="urn:microsoft.com/office/officeart/2018/2/layout/IconLabelList"/>
    <dgm:cxn modelId="{1D4B77C8-7A26-4C5F-9A53-7FE51C378253}" type="presParOf" srcId="{F98214D6-0D3C-4F95-8871-91A07EDDA1D9}" destId="{C94F64F5-0FEC-45DB-AB98-151B2FC67433}" srcOrd="1" destOrd="0" presId="urn:microsoft.com/office/officeart/2018/2/layout/IconLabelList"/>
    <dgm:cxn modelId="{2ABC4995-0A39-4AA8-A06C-B21153C19CC7}" type="presParOf" srcId="{F98214D6-0D3C-4F95-8871-91A07EDDA1D9}" destId="{F85AD329-E74D-4E02-8CB5-94EB8E6CF939}" srcOrd="2" destOrd="0" presId="urn:microsoft.com/office/officeart/2018/2/layout/IconLabelList"/>
    <dgm:cxn modelId="{F7C619A2-AEFF-411E-B1AA-4F2D4A11759B}" type="presParOf" srcId="{F85AD329-E74D-4E02-8CB5-94EB8E6CF939}" destId="{C6342B86-5F09-449B-B380-21CF85718492}" srcOrd="0" destOrd="0" presId="urn:microsoft.com/office/officeart/2018/2/layout/IconLabelList"/>
    <dgm:cxn modelId="{EAC7DDB1-3855-484B-ADF9-AB9F9BD4F6C7}" type="presParOf" srcId="{F85AD329-E74D-4E02-8CB5-94EB8E6CF939}" destId="{2E49C3D8-910A-4D46-BA2A-13C7EBCF10D6}" srcOrd="1" destOrd="0" presId="urn:microsoft.com/office/officeart/2018/2/layout/IconLabelList"/>
    <dgm:cxn modelId="{30037DF3-BBF6-4C60-AC3A-3B7E9E64898E}" type="presParOf" srcId="{F85AD329-E74D-4E02-8CB5-94EB8E6CF939}" destId="{7BECADA7-85E9-430E-9BA3-2632A6BC801B}" srcOrd="2" destOrd="0" presId="urn:microsoft.com/office/officeart/2018/2/layout/IconLabelList"/>
    <dgm:cxn modelId="{5AD1296E-7E16-4DD7-9879-B040CB954A57}" type="presParOf" srcId="{F98214D6-0D3C-4F95-8871-91A07EDDA1D9}" destId="{6B68ADAE-189E-413C-A1C5-5EBAC7B7BA8D}" srcOrd="3" destOrd="0" presId="urn:microsoft.com/office/officeart/2018/2/layout/IconLabelList"/>
    <dgm:cxn modelId="{6728D2C1-D687-457C-9BAD-A8348E52DA7C}" type="presParOf" srcId="{F98214D6-0D3C-4F95-8871-91A07EDDA1D9}" destId="{2609F6A9-2AE5-4E24-8FBB-4D34AB01CFB5}" srcOrd="4" destOrd="0" presId="urn:microsoft.com/office/officeart/2018/2/layout/IconLabelList"/>
    <dgm:cxn modelId="{40EFB669-9576-4CD8-A9AC-2C38E80034B0}" type="presParOf" srcId="{2609F6A9-2AE5-4E24-8FBB-4D34AB01CFB5}" destId="{64F1D98E-3F73-4ADF-A997-D78A81FBDC8A}" srcOrd="0" destOrd="0" presId="urn:microsoft.com/office/officeart/2018/2/layout/IconLabelList"/>
    <dgm:cxn modelId="{E90783E2-CA76-4795-A945-0C5B5BEF3061}" type="presParOf" srcId="{2609F6A9-2AE5-4E24-8FBB-4D34AB01CFB5}" destId="{63A24829-385D-41DA-B3F8-E679A5EC62F3}" srcOrd="1" destOrd="0" presId="urn:microsoft.com/office/officeart/2018/2/layout/IconLabelList"/>
    <dgm:cxn modelId="{E08C8229-6FD9-4438-A77E-FFB5A72615CB}" type="presParOf" srcId="{2609F6A9-2AE5-4E24-8FBB-4D34AB01CFB5}" destId="{CE27180F-1663-4C60-AFC8-E43A3707B8B6}" srcOrd="2" destOrd="0" presId="urn:microsoft.com/office/officeart/2018/2/layout/IconLabelList"/>
    <dgm:cxn modelId="{8619818C-98D8-4E9B-A1BE-6C5992B3B578}" type="presParOf" srcId="{F98214D6-0D3C-4F95-8871-91A07EDDA1D9}" destId="{536B5872-2F94-4BAD-BFD4-09FCCF30A028}" srcOrd="5" destOrd="0" presId="urn:microsoft.com/office/officeart/2018/2/layout/IconLabelList"/>
    <dgm:cxn modelId="{B5AA99EE-BBFB-4001-AD3B-623B83842AEF}" type="presParOf" srcId="{F98214D6-0D3C-4F95-8871-91A07EDDA1D9}" destId="{E105860D-72A8-4670-9796-9A6386FEA416}" srcOrd="6" destOrd="0" presId="urn:microsoft.com/office/officeart/2018/2/layout/IconLabelList"/>
    <dgm:cxn modelId="{FF1F9864-F7B0-42B8-B1A9-D7169100F937}" type="presParOf" srcId="{E105860D-72A8-4670-9796-9A6386FEA416}" destId="{0FB498F4-5073-4569-B541-F0A7812F3BDD}" srcOrd="0" destOrd="0" presId="urn:microsoft.com/office/officeart/2018/2/layout/IconLabelList"/>
    <dgm:cxn modelId="{ACA96889-E363-445B-A382-265FCC386E39}" type="presParOf" srcId="{E105860D-72A8-4670-9796-9A6386FEA416}" destId="{C88218F8-136E-4E34-AF81-D777BEB09F63}" srcOrd="1" destOrd="0" presId="urn:microsoft.com/office/officeart/2018/2/layout/IconLabelList"/>
    <dgm:cxn modelId="{60AD98DF-0C97-434E-8818-E5ACB2DEAC1E}" type="presParOf" srcId="{E105860D-72A8-4670-9796-9A6386FEA416}" destId="{F73CA811-E5DF-445C-9069-A38D00011214}" srcOrd="2" destOrd="0" presId="urn:microsoft.com/office/officeart/2018/2/layout/IconLabelList"/>
    <dgm:cxn modelId="{D2C3603F-752C-4968-A787-E9C3B01AE608}" type="presParOf" srcId="{F98214D6-0D3C-4F95-8871-91A07EDDA1D9}" destId="{B365CFCD-52B6-427B-8842-937B0859F84D}" srcOrd="7" destOrd="0" presId="urn:microsoft.com/office/officeart/2018/2/layout/IconLabelList"/>
    <dgm:cxn modelId="{B57358AA-4866-4497-96E7-4084221063D3}" type="presParOf" srcId="{F98214D6-0D3C-4F95-8871-91A07EDDA1D9}" destId="{7A10EF01-4CE0-4ACA-AC24-547B742843C3}" srcOrd="8" destOrd="0" presId="urn:microsoft.com/office/officeart/2018/2/layout/IconLabelList"/>
    <dgm:cxn modelId="{600656BA-787E-4FC4-B3C0-93A62F51D2A3}" type="presParOf" srcId="{7A10EF01-4CE0-4ACA-AC24-547B742843C3}" destId="{02453E41-1D2A-4CF2-898D-5DA3F0C2DC86}" srcOrd="0" destOrd="0" presId="urn:microsoft.com/office/officeart/2018/2/layout/IconLabelList"/>
    <dgm:cxn modelId="{6B28E022-D13B-4DE7-BE68-D629B42A7B68}" type="presParOf" srcId="{7A10EF01-4CE0-4ACA-AC24-547B742843C3}" destId="{D2EB0480-473A-4AC2-9839-F1167826DD23}" srcOrd="1" destOrd="0" presId="urn:microsoft.com/office/officeart/2018/2/layout/IconLabelList"/>
    <dgm:cxn modelId="{6557CB9B-98A0-4EE5-9958-9A8B7E45E05C}" type="presParOf" srcId="{7A10EF01-4CE0-4ACA-AC24-547B742843C3}" destId="{A9F779CE-F702-4B96-8C78-F20D8CAAB599}" srcOrd="2" destOrd="0" presId="urn:microsoft.com/office/officeart/2018/2/layout/IconLabelList"/>
    <dgm:cxn modelId="{D53C5474-81A5-4F78-8226-DE9FB0106DC7}" type="presParOf" srcId="{F98214D6-0D3C-4F95-8871-91A07EDDA1D9}" destId="{62ACFFCF-BA88-4AC4-BC33-F083FA5054E5}" srcOrd="9" destOrd="0" presId="urn:microsoft.com/office/officeart/2018/2/layout/IconLabelList"/>
    <dgm:cxn modelId="{FBD6AEB0-DEA0-49E6-A6AC-6771443DC3D3}" type="presParOf" srcId="{F98214D6-0D3C-4F95-8871-91A07EDDA1D9}" destId="{B57828EA-5BA2-44EA-9EFF-1C9F98B249B6}" srcOrd="10" destOrd="0" presId="urn:microsoft.com/office/officeart/2018/2/layout/IconLabelList"/>
    <dgm:cxn modelId="{BBA63442-E57A-4CFD-A81B-2C87592683BF}" type="presParOf" srcId="{B57828EA-5BA2-44EA-9EFF-1C9F98B249B6}" destId="{D3E42351-BB09-491A-8704-E8ED5E010EAB}" srcOrd="0" destOrd="0" presId="urn:microsoft.com/office/officeart/2018/2/layout/IconLabelList"/>
    <dgm:cxn modelId="{F8C6A36B-6945-4927-8B47-E7F2C7068EDE}" type="presParOf" srcId="{B57828EA-5BA2-44EA-9EFF-1C9F98B249B6}" destId="{B41FBBFE-E783-4761-84EB-C40920512F7F}" srcOrd="1" destOrd="0" presId="urn:microsoft.com/office/officeart/2018/2/layout/IconLabelList"/>
    <dgm:cxn modelId="{A594203A-02AE-4118-9DBF-3F0D1DF6E508}" type="presParOf" srcId="{B57828EA-5BA2-44EA-9EFF-1C9F98B249B6}" destId="{D9564AD3-999D-4AF8-B051-5818F44836A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069B05-79D5-4542-B5C6-81F5E348B827}">
      <dsp:nvSpPr>
        <dsp:cNvPr id="0" name=""/>
        <dsp:cNvSpPr/>
      </dsp:nvSpPr>
      <dsp:spPr>
        <a:xfrm>
          <a:off x="900099" y="200009"/>
          <a:ext cx="641513" cy="6415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856D7-5233-4825-956E-51D4A8549080}">
      <dsp:nvSpPr>
        <dsp:cNvPr id="0" name=""/>
        <dsp:cNvSpPr/>
      </dsp:nvSpPr>
      <dsp:spPr>
        <a:xfrm>
          <a:off x="81299" y="1057286"/>
          <a:ext cx="2279112" cy="988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High-level and general-purpose programming language</a:t>
          </a:r>
        </a:p>
      </dsp:txBody>
      <dsp:txXfrm>
        <a:off x="81299" y="1057286"/>
        <a:ext cx="2279112" cy="988895"/>
      </dsp:txXfrm>
    </dsp:sp>
    <dsp:sp modelId="{81635E6B-6D1F-4244-96E9-759B0A4597A7}">
      <dsp:nvSpPr>
        <dsp:cNvPr id="0" name=""/>
        <dsp:cNvSpPr/>
      </dsp:nvSpPr>
      <dsp:spPr>
        <a:xfrm>
          <a:off x="3001926" y="200009"/>
          <a:ext cx="641513" cy="6415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22871-E887-4A66-B85F-FD653F4184C5}">
      <dsp:nvSpPr>
        <dsp:cNvPr id="0" name=""/>
        <dsp:cNvSpPr/>
      </dsp:nvSpPr>
      <dsp:spPr>
        <a:xfrm>
          <a:off x="2609889" y="1057286"/>
          <a:ext cx="1425585" cy="988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Open-source and free-to-use</a:t>
          </a:r>
        </a:p>
      </dsp:txBody>
      <dsp:txXfrm>
        <a:off x="2609889" y="1057286"/>
        <a:ext cx="1425585" cy="988895"/>
      </dsp:txXfrm>
    </dsp:sp>
    <dsp:sp modelId="{B1D3FF5B-FFE7-4ECB-8A21-2FEE722D31C8}">
      <dsp:nvSpPr>
        <dsp:cNvPr id="0" name=""/>
        <dsp:cNvSpPr/>
      </dsp:nvSpPr>
      <dsp:spPr>
        <a:xfrm>
          <a:off x="5143013" y="200009"/>
          <a:ext cx="641513" cy="6415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4DD0C5-C189-4640-9903-15DAA6812C6B}">
      <dsp:nvSpPr>
        <dsp:cNvPr id="0" name=""/>
        <dsp:cNvSpPr/>
      </dsp:nvSpPr>
      <dsp:spPr>
        <a:xfrm>
          <a:off x="4284953" y="1057286"/>
          <a:ext cx="2357634" cy="988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Supports object-oriented, imperative, and functional programming</a:t>
          </a:r>
          <a:endParaRPr lang="en-US" sz="1800" kern="1200"/>
        </a:p>
      </dsp:txBody>
      <dsp:txXfrm>
        <a:off x="4284953" y="1057286"/>
        <a:ext cx="2357634" cy="988895"/>
      </dsp:txXfrm>
    </dsp:sp>
    <dsp:sp modelId="{6E8C87F9-CF6D-4FB2-9D72-9D8F47108530}">
      <dsp:nvSpPr>
        <dsp:cNvPr id="0" name=""/>
        <dsp:cNvSpPr/>
      </dsp:nvSpPr>
      <dsp:spPr>
        <a:xfrm>
          <a:off x="7699488" y="200009"/>
          <a:ext cx="641513" cy="6415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1D39B2-1E69-4856-89BB-4489FE65EF08}">
      <dsp:nvSpPr>
        <dsp:cNvPr id="0" name=""/>
        <dsp:cNvSpPr/>
      </dsp:nvSpPr>
      <dsp:spPr>
        <a:xfrm>
          <a:off x="6892064" y="1057286"/>
          <a:ext cx="2256360" cy="988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Emphasizes code readability and clarity</a:t>
          </a:r>
          <a:endParaRPr lang="en-US" sz="1800" kern="1200"/>
        </a:p>
      </dsp:txBody>
      <dsp:txXfrm>
        <a:off x="6892064" y="1057286"/>
        <a:ext cx="2256360" cy="988895"/>
      </dsp:txXfrm>
    </dsp:sp>
    <dsp:sp modelId="{A4A8BB88-4F66-4B7D-8FA4-10B44D9695F2}">
      <dsp:nvSpPr>
        <dsp:cNvPr id="0" name=""/>
        <dsp:cNvSpPr/>
      </dsp:nvSpPr>
      <dsp:spPr>
        <a:xfrm>
          <a:off x="2066544" y="2701898"/>
          <a:ext cx="641513" cy="64151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47867-6C59-4955-8D93-7F9437D9FE61}">
      <dsp:nvSpPr>
        <dsp:cNvPr id="0" name=""/>
        <dsp:cNvSpPr/>
      </dsp:nvSpPr>
      <dsp:spPr>
        <a:xfrm>
          <a:off x="1714522" y="3646255"/>
          <a:ext cx="1425585" cy="988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Dynamically typed</a:t>
          </a:r>
        </a:p>
      </dsp:txBody>
      <dsp:txXfrm>
        <a:off x="1714522" y="3646255"/>
        <a:ext cx="1425585" cy="988895"/>
      </dsp:txXfrm>
    </dsp:sp>
    <dsp:sp modelId="{C0504CF8-7799-4E0A-8D35-9F8E66288DE9}">
      <dsp:nvSpPr>
        <dsp:cNvPr id="0" name=""/>
        <dsp:cNvSpPr/>
      </dsp:nvSpPr>
      <dsp:spPr>
        <a:xfrm>
          <a:off x="4294105" y="2701898"/>
          <a:ext cx="641513" cy="64151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0DCF8F-8D15-4ACA-9882-3910A9CAA437}">
      <dsp:nvSpPr>
        <dsp:cNvPr id="0" name=""/>
        <dsp:cNvSpPr/>
      </dsp:nvSpPr>
      <dsp:spPr>
        <a:xfrm>
          <a:off x="3902069" y="3646255"/>
          <a:ext cx="1425585" cy="988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Extensive collection of third-party libraries </a:t>
          </a:r>
          <a:endParaRPr lang="en-US" sz="1800" kern="1200"/>
        </a:p>
      </dsp:txBody>
      <dsp:txXfrm>
        <a:off x="3902069" y="3646255"/>
        <a:ext cx="1425585" cy="988895"/>
      </dsp:txXfrm>
    </dsp:sp>
    <dsp:sp modelId="{2E5B3673-AF91-4346-BED8-CB4C04BE48A3}">
      <dsp:nvSpPr>
        <dsp:cNvPr id="0" name=""/>
        <dsp:cNvSpPr/>
      </dsp:nvSpPr>
      <dsp:spPr>
        <a:xfrm>
          <a:off x="6502651" y="2701898"/>
          <a:ext cx="641513" cy="64151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730A25-3A9F-495F-B96B-3272279A198A}">
      <dsp:nvSpPr>
        <dsp:cNvPr id="0" name=""/>
        <dsp:cNvSpPr/>
      </dsp:nvSpPr>
      <dsp:spPr>
        <a:xfrm>
          <a:off x="6110416" y="3646255"/>
          <a:ext cx="1425585" cy="988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</a:t>
          </a:r>
          <a:r>
            <a:rPr lang="en-US" sz="1800" b="0" i="0" kern="1200"/>
            <a:t>arge and active developer community</a:t>
          </a:r>
          <a:endParaRPr lang="en-US" sz="1800" kern="1200"/>
        </a:p>
      </dsp:txBody>
      <dsp:txXfrm>
        <a:off x="6110416" y="3646255"/>
        <a:ext cx="1425585" cy="9888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50BBD-9B0E-4FF8-882E-5BDC56D1116F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rgbClr val="FFCD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Int</a:t>
          </a:r>
        </a:p>
      </dsp:txBody>
      <dsp:txXfrm>
        <a:off x="3080" y="587032"/>
        <a:ext cx="2444055" cy="1466433"/>
      </dsp:txXfrm>
    </dsp:sp>
    <dsp:sp modelId="{B85A9522-BA09-4A97-94D0-3102F2EEFA69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rgbClr val="4381B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Float</a:t>
          </a:r>
        </a:p>
      </dsp:txBody>
      <dsp:txXfrm>
        <a:off x="2691541" y="587032"/>
        <a:ext cx="2444055" cy="1466433"/>
      </dsp:txXfrm>
    </dsp:sp>
    <dsp:sp modelId="{2A26EA8C-08CA-4873-8763-8032A52D1E16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rgbClr val="FFCD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String</a:t>
          </a:r>
        </a:p>
      </dsp:txBody>
      <dsp:txXfrm>
        <a:off x="5380002" y="587032"/>
        <a:ext cx="2444055" cy="1466433"/>
      </dsp:txXfrm>
    </dsp:sp>
    <dsp:sp modelId="{0FDABB39-E86B-4875-9A08-67C2EFA879DE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rgbClr val="4381B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Boolean</a:t>
          </a:r>
        </a:p>
      </dsp:txBody>
      <dsp:txXfrm>
        <a:off x="8068463" y="587032"/>
        <a:ext cx="2444055" cy="1466433"/>
      </dsp:txXfrm>
    </dsp:sp>
    <dsp:sp modelId="{ADEE8217-A741-4772-AE0F-E77125E97E63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solidFill>
          <a:srgbClr val="4381B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Lists, Sets, Tuples</a:t>
          </a:r>
        </a:p>
      </dsp:txBody>
      <dsp:txXfrm>
        <a:off x="3080" y="2297871"/>
        <a:ext cx="2444055" cy="1466433"/>
      </dsp:txXfrm>
    </dsp:sp>
    <dsp:sp modelId="{DBB496CA-DD2F-458B-8CB2-C6AC1F8D4CD8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solidFill>
          <a:srgbClr val="FFCD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Dictionaries</a:t>
          </a:r>
        </a:p>
      </dsp:txBody>
      <dsp:txXfrm>
        <a:off x="2691541" y="2297871"/>
        <a:ext cx="2444055" cy="1466433"/>
      </dsp:txXfrm>
    </dsp:sp>
    <dsp:sp modelId="{D7B31DD4-F449-48D1-89E5-8040CC01CE02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solidFill>
          <a:srgbClr val="4381B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None</a:t>
          </a:r>
        </a:p>
      </dsp:txBody>
      <dsp:txXfrm>
        <a:off x="5380002" y="2297871"/>
        <a:ext cx="2444055" cy="1466433"/>
      </dsp:txXfrm>
    </dsp:sp>
    <dsp:sp modelId="{3A1E7AEF-AE84-42C4-8EFC-CFDB6DB48479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solidFill>
          <a:srgbClr val="FFCD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Custom (with classes)</a:t>
          </a:r>
        </a:p>
      </dsp:txBody>
      <dsp:txXfrm>
        <a:off x="8068463" y="2297871"/>
        <a:ext cx="2444055" cy="14664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9F0D06-7402-482C-A9F2-6DBC83084E83}">
      <dsp:nvSpPr>
        <dsp:cNvPr id="0" name=""/>
        <dsp:cNvSpPr/>
      </dsp:nvSpPr>
      <dsp:spPr>
        <a:xfrm>
          <a:off x="821140" y="928471"/>
          <a:ext cx="1427049" cy="14270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AFACC5-2E65-4659-9F40-36250E1A982F}">
      <dsp:nvSpPr>
        <dsp:cNvPr id="0" name=""/>
        <dsp:cNvSpPr/>
      </dsp:nvSpPr>
      <dsp:spPr>
        <a:xfrm>
          <a:off x="24839" y="2776562"/>
          <a:ext cx="3203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R</a:t>
          </a:r>
        </a:p>
      </dsp:txBody>
      <dsp:txXfrm>
        <a:off x="24839" y="2776562"/>
        <a:ext cx="3203173" cy="720000"/>
      </dsp:txXfrm>
    </dsp:sp>
    <dsp:sp modelId="{7C89E5AB-0BB5-4ACD-A8C4-156D0486CF36}">
      <dsp:nvSpPr>
        <dsp:cNvPr id="0" name=""/>
        <dsp:cNvSpPr/>
      </dsp:nvSpPr>
      <dsp:spPr>
        <a:xfrm>
          <a:off x="3954111" y="733149"/>
          <a:ext cx="2872088" cy="1752819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21876" b="-272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AA466-EEE3-4DCB-8660-B214410202C1}">
      <dsp:nvSpPr>
        <dsp:cNvPr id="0" name=""/>
        <dsp:cNvSpPr/>
      </dsp:nvSpPr>
      <dsp:spPr>
        <a:xfrm>
          <a:off x="3788568" y="2783601"/>
          <a:ext cx="3203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err="1"/>
            <a:t>Matlab</a:t>
          </a:r>
          <a:endParaRPr lang="en-US" sz="3600" kern="1200"/>
        </a:p>
      </dsp:txBody>
      <dsp:txXfrm>
        <a:off x="3788568" y="2783601"/>
        <a:ext cx="3203173" cy="720000"/>
      </dsp:txXfrm>
    </dsp:sp>
    <dsp:sp modelId="{35040754-E438-4C8E-A37C-88CB55572106}">
      <dsp:nvSpPr>
        <dsp:cNvPr id="0" name=""/>
        <dsp:cNvSpPr/>
      </dsp:nvSpPr>
      <dsp:spPr>
        <a:xfrm>
          <a:off x="8433170" y="958916"/>
          <a:ext cx="1441428" cy="14414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DF39CF-917F-474A-9461-5F1D1B801844}">
      <dsp:nvSpPr>
        <dsp:cNvPr id="0" name=""/>
        <dsp:cNvSpPr/>
      </dsp:nvSpPr>
      <dsp:spPr>
        <a:xfrm>
          <a:off x="7552297" y="2781958"/>
          <a:ext cx="3203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err="1"/>
            <a:t>Javascript</a:t>
          </a:r>
          <a:endParaRPr lang="en-US" sz="3600" kern="1200"/>
        </a:p>
      </dsp:txBody>
      <dsp:txXfrm>
        <a:off x="7552297" y="2781958"/>
        <a:ext cx="3203173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9F0D06-7402-482C-A9F2-6DBC83084E83}">
      <dsp:nvSpPr>
        <dsp:cNvPr id="0" name=""/>
        <dsp:cNvSpPr/>
      </dsp:nvSpPr>
      <dsp:spPr>
        <a:xfrm>
          <a:off x="1136280" y="959734"/>
          <a:ext cx="1287282" cy="12872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AFACC5-2E65-4659-9F40-36250E1A982F}">
      <dsp:nvSpPr>
        <dsp:cNvPr id="0" name=""/>
        <dsp:cNvSpPr/>
      </dsp:nvSpPr>
      <dsp:spPr>
        <a:xfrm>
          <a:off x="417971" y="2639272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C/C++</a:t>
          </a:r>
        </a:p>
      </dsp:txBody>
      <dsp:txXfrm>
        <a:off x="417971" y="2639272"/>
        <a:ext cx="2889450" cy="720000"/>
      </dsp:txXfrm>
    </dsp:sp>
    <dsp:sp modelId="{7C89E5AB-0BB5-4ACD-A8C4-156D0486CF36}">
      <dsp:nvSpPr>
        <dsp:cNvPr id="0" name=""/>
        <dsp:cNvSpPr/>
      </dsp:nvSpPr>
      <dsp:spPr>
        <a:xfrm>
          <a:off x="4607673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AA466-EEE3-4DCB-8660-B214410202C1}">
      <dsp:nvSpPr>
        <dsp:cNvPr id="0" name=""/>
        <dsp:cNvSpPr/>
      </dsp:nvSpPr>
      <dsp:spPr>
        <a:xfrm>
          <a:off x="3813075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Rust</a:t>
          </a:r>
        </a:p>
      </dsp:txBody>
      <dsp:txXfrm>
        <a:off x="3813075" y="2644140"/>
        <a:ext cx="2889450" cy="720000"/>
      </dsp:txXfrm>
    </dsp:sp>
    <dsp:sp modelId="{35040754-E438-4C8E-A37C-88CB55572106}">
      <dsp:nvSpPr>
        <dsp:cNvPr id="0" name=""/>
        <dsp:cNvSpPr/>
      </dsp:nvSpPr>
      <dsp:spPr>
        <a:xfrm>
          <a:off x="8002777" y="987197"/>
          <a:ext cx="1300252" cy="1300252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3592" r="23592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DF39CF-917F-474A-9461-5F1D1B801844}">
      <dsp:nvSpPr>
        <dsp:cNvPr id="0" name=""/>
        <dsp:cNvSpPr/>
      </dsp:nvSpPr>
      <dsp:spPr>
        <a:xfrm>
          <a:off x="7208178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Java</a:t>
          </a:r>
        </a:p>
      </dsp:txBody>
      <dsp:txXfrm>
        <a:off x="7208178" y="2644140"/>
        <a:ext cx="288945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A8A6A-17D2-4746-94F2-0BD3E4BEE7BD}">
      <dsp:nvSpPr>
        <dsp:cNvPr id="0" name=""/>
        <dsp:cNvSpPr/>
      </dsp:nvSpPr>
      <dsp:spPr>
        <a:xfrm>
          <a:off x="1163458" y="896"/>
          <a:ext cx="2813137" cy="2518778"/>
        </a:xfrm>
        <a:prstGeom prst="roundRect">
          <a:avLst>
            <a:gd name="adj" fmla="val 10000"/>
          </a:avLst>
        </a:prstGeom>
        <a:solidFill>
          <a:srgbClr val="9E9E9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E4F1EA-A83D-4B37-B09C-B389C5104D36}">
      <dsp:nvSpPr>
        <dsp:cNvPr id="0" name=""/>
        <dsp:cNvSpPr/>
      </dsp:nvSpPr>
      <dsp:spPr>
        <a:xfrm>
          <a:off x="1476029" y="297839"/>
          <a:ext cx="2813137" cy="2518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377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 web tool for code execution and data exploration</a:t>
          </a:r>
        </a:p>
      </dsp:txBody>
      <dsp:txXfrm>
        <a:off x="1549801" y="371611"/>
        <a:ext cx="2665593" cy="2371234"/>
      </dsp:txXfrm>
    </dsp:sp>
    <dsp:sp modelId="{192B6710-772C-4A97-9296-490BB04B04DC}">
      <dsp:nvSpPr>
        <dsp:cNvPr id="0" name=""/>
        <dsp:cNvSpPr/>
      </dsp:nvSpPr>
      <dsp:spPr>
        <a:xfrm>
          <a:off x="4601737" y="896"/>
          <a:ext cx="2813137" cy="2518778"/>
        </a:xfrm>
        <a:prstGeom prst="roundRect">
          <a:avLst>
            <a:gd name="adj" fmla="val 10000"/>
          </a:avLst>
        </a:prstGeom>
        <a:solidFill>
          <a:srgbClr val="9E9E9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3A28B1-261C-4912-AD62-559DB7EEFAD5}">
      <dsp:nvSpPr>
        <dsp:cNvPr id="0" name=""/>
        <dsp:cNvSpPr/>
      </dsp:nvSpPr>
      <dsp:spPr>
        <a:xfrm>
          <a:off x="4914308" y="297839"/>
          <a:ext cx="2813137" cy="2518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377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Supports Python and various other Languages (i.e. R, Java, Matlab, Julia etc.)</a:t>
          </a:r>
        </a:p>
      </dsp:txBody>
      <dsp:txXfrm>
        <a:off x="4988080" y="371611"/>
        <a:ext cx="2665593" cy="23712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E00A6-9F17-4760-B871-34936CC7DE0B}">
      <dsp:nvSpPr>
        <dsp:cNvPr id="0" name=""/>
        <dsp:cNvSpPr/>
      </dsp:nvSpPr>
      <dsp:spPr>
        <a:xfrm>
          <a:off x="303275" y="507988"/>
          <a:ext cx="1052602" cy="10526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8267A9-CBFF-4270-A6F6-9F2922D4E5BD}">
      <dsp:nvSpPr>
        <dsp:cNvPr id="0" name=""/>
        <dsp:cNvSpPr/>
      </dsp:nvSpPr>
      <dsp:spPr>
        <a:xfrm>
          <a:off x="1646" y="1938278"/>
          <a:ext cx="1655859" cy="2265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Perform data analysis</a:t>
          </a:r>
        </a:p>
      </dsp:txBody>
      <dsp:txXfrm>
        <a:off x="1646" y="1938278"/>
        <a:ext cx="1655859" cy="2265790"/>
      </dsp:txXfrm>
    </dsp:sp>
    <dsp:sp modelId="{C6342B86-5F09-449B-B380-21CF85718492}">
      <dsp:nvSpPr>
        <dsp:cNvPr id="0" name=""/>
        <dsp:cNvSpPr/>
      </dsp:nvSpPr>
      <dsp:spPr>
        <a:xfrm>
          <a:off x="2248910" y="507988"/>
          <a:ext cx="1052602" cy="10526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ECADA7-85E9-430E-9BA3-2632A6BC801B}">
      <dsp:nvSpPr>
        <dsp:cNvPr id="0" name=""/>
        <dsp:cNvSpPr/>
      </dsp:nvSpPr>
      <dsp:spPr>
        <a:xfrm>
          <a:off x="1947281" y="1938278"/>
          <a:ext cx="1655859" cy="2265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Create interactive visualizations</a:t>
          </a:r>
        </a:p>
      </dsp:txBody>
      <dsp:txXfrm>
        <a:off x="1947281" y="1938278"/>
        <a:ext cx="1655859" cy="2265790"/>
      </dsp:txXfrm>
    </dsp:sp>
    <dsp:sp modelId="{64F1D98E-3F73-4ADF-A997-D78A81FBDC8A}">
      <dsp:nvSpPr>
        <dsp:cNvPr id="0" name=""/>
        <dsp:cNvSpPr/>
      </dsp:nvSpPr>
      <dsp:spPr>
        <a:xfrm>
          <a:off x="4194544" y="507988"/>
          <a:ext cx="1052602" cy="10526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7180F-1663-4C60-AFC8-E43A3707B8B6}">
      <dsp:nvSpPr>
        <dsp:cNvPr id="0" name=""/>
        <dsp:cNvSpPr/>
      </dsp:nvSpPr>
      <dsp:spPr>
        <a:xfrm>
          <a:off x="3892916" y="1938278"/>
          <a:ext cx="1655859" cy="2265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Generate insights from data</a:t>
          </a:r>
        </a:p>
      </dsp:txBody>
      <dsp:txXfrm>
        <a:off x="3892916" y="1938278"/>
        <a:ext cx="1655859" cy="2265790"/>
      </dsp:txXfrm>
    </dsp:sp>
    <dsp:sp modelId="{0FB498F4-5073-4569-B541-F0A7812F3BDD}">
      <dsp:nvSpPr>
        <dsp:cNvPr id="0" name=""/>
        <dsp:cNvSpPr/>
      </dsp:nvSpPr>
      <dsp:spPr>
        <a:xfrm>
          <a:off x="6140179" y="507988"/>
          <a:ext cx="1052602" cy="10526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CA811-E5DF-445C-9069-A38D00011214}">
      <dsp:nvSpPr>
        <dsp:cNvPr id="0" name=""/>
        <dsp:cNvSpPr/>
      </dsp:nvSpPr>
      <dsp:spPr>
        <a:xfrm>
          <a:off x="5838551" y="1938278"/>
          <a:ext cx="1655859" cy="2265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Develop and train ML models and evaluate their performance</a:t>
          </a:r>
        </a:p>
      </dsp:txBody>
      <dsp:txXfrm>
        <a:off x="5838551" y="1938278"/>
        <a:ext cx="1655859" cy="2265790"/>
      </dsp:txXfrm>
    </dsp:sp>
    <dsp:sp modelId="{02453E41-1D2A-4CF2-898D-5DA3F0C2DC86}">
      <dsp:nvSpPr>
        <dsp:cNvPr id="0" name=""/>
        <dsp:cNvSpPr/>
      </dsp:nvSpPr>
      <dsp:spPr>
        <a:xfrm>
          <a:off x="8085814" y="507988"/>
          <a:ext cx="1052602" cy="10526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F779CE-F702-4B96-8C78-F20D8CAAB599}">
      <dsp:nvSpPr>
        <dsp:cNvPr id="0" name=""/>
        <dsp:cNvSpPr/>
      </dsp:nvSpPr>
      <dsp:spPr>
        <a:xfrm>
          <a:off x="7784185" y="1938278"/>
          <a:ext cx="1655859" cy="2265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Document processes</a:t>
          </a:r>
        </a:p>
      </dsp:txBody>
      <dsp:txXfrm>
        <a:off x="7784185" y="1938278"/>
        <a:ext cx="1655859" cy="2265790"/>
      </dsp:txXfrm>
    </dsp:sp>
    <dsp:sp modelId="{D3E42351-BB09-491A-8704-E8ED5E010EAB}">
      <dsp:nvSpPr>
        <dsp:cNvPr id="0" name=""/>
        <dsp:cNvSpPr/>
      </dsp:nvSpPr>
      <dsp:spPr>
        <a:xfrm>
          <a:off x="10031449" y="507988"/>
          <a:ext cx="1052602" cy="10526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64AD3-999D-4AF8-B051-5818F44836AF}">
      <dsp:nvSpPr>
        <dsp:cNvPr id="0" name=""/>
        <dsp:cNvSpPr/>
      </dsp:nvSpPr>
      <dsp:spPr>
        <a:xfrm>
          <a:off x="9729820" y="1938278"/>
          <a:ext cx="1655859" cy="2265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Create and share interactive reports, presentations and tutorials with code</a:t>
          </a:r>
        </a:p>
      </dsp:txBody>
      <dsp:txXfrm>
        <a:off x="9729820" y="1938278"/>
        <a:ext cx="1655859" cy="2265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microsoft.com/office/2018/10/relationships/comments" Target="../comments/modernComment_10A_DB9B6F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gif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5.jpeg"/><Relationship Id="rId9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dok.nl/datasets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pire-geoportal.ec.europa.eu/" TargetMode="External"/><Relationship Id="rId5" Type="http://schemas.openxmlformats.org/officeDocument/2006/relationships/hyperlink" Target="https://opendata.cbs.nl/statline/portal.html?_la=en&amp;_catalog=CBS" TargetMode="External"/><Relationship Id="rId4" Type="http://schemas.openxmlformats.org/officeDocument/2006/relationships/hyperlink" Target="https://dataspace.copernicus.eu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microsoft.com/office/2018/10/relationships/comments" Target="../comments/modernComment_126_65D32C4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numpy.org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eopandas.org/en/stable/" TargetMode="External"/><Relationship Id="rId5" Type="http://schemas.openxmlformats.org/officeDocument/2006/relationships/hyperlink" Target="https://pandas.pydata.org/" TargetMode="External"/><Relationship Id="rId4" Type="http://schemas.openxmlformats.org/officeDocument/2006/relationships/image" Target="../media/image71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dal.io/" TargetMode="External"/><Relationship Id="rId2" Type="http://schemas.openxmlformats.org/officeDocument/2006/relationships/hyperlink" Target="https://gdal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hapely.readthedocs.io/en/stable/manual.html" TargetMode="External"/><Relationship Id="rId2" Type="http://schemas.openxmlformats.org/officeDocument/2006/relationships/hyperlink" Target="https://fiona.readthedocs.io/en/latest/manual.html" TargetMode="Externa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rasterio.readthedocs.io/" TargetMode="Externa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orteva.github.io/rioxarray/html/rioxarray.html" TargetMode="External"/><Relationship Id="rId2" Type="http://schemas.openxmlformats.org/officeDocument/2006/relationships/hyperlink" Target="https://docs.xarray.dev/en/stable/index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pystac.readthedocs.io/en/stable/" TargetMode="External"/><Relationship Id="rId3" Type="http://schemas.openxmlformats.org/officeDocument/2006/relationships/hyperlink" Target="https://pysal.org/" TargetMode="External"/><Relationship Id="rId7" Type="http://schemas.openxmlformats.org/officeDocument/2006/relationships/hyperlink" Target="https://zarr.readthedocs.io/en/stable/" TargetMode="External"/><Relationship Id="rId2" Type="http://schemas.openxmlformats.org/officeDocument/2006/relationships/hyperlink" Target="https://scipy.org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ithub.com/python-visualization/folium" TargetMode="External"/><Relationship Id="rId5" Type="http://schemas.openxmlformats.org/officeDocument/2006/relationships/hyperlink" Target="https://leafmap.org/" TargetMode="External"/><Relationship Id="rId10" Type="http://schemas.openxmlformats.org/officeDocument/2006/relationships/hyperlink" Target="https://github.com/earthlab/earthpy" TargetMode="External"/><Relationship Id="rId4" Type="http://schemas.openxmlformats.org/officeDocument/2006/relationships/hyperlink" Target="https://dash.plotly.com/" TargetMode="External"/><Relationship Id="rId9" Type="http://schemas.openxmlformats.org/officeDocument/2006/relationships/hyperlink" Target="https://github.com/pyproj4/pyproj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data.ucar.edu/software/netcdf/" TargetMode="External"/><Relationship Id="rId2" Type="http://schemas.openxmlformats.org/officeDocument/2006/relationships/hyperlink" Target="https://www.h5py.org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hyperlink" Target="https://unidata.github.io/netcdf4-python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eoalchemy-2.readthedocs.io/" TargetMode="External"/><Relationship Id="rId2" Type="http://schemas.openxmlformats.org/officeDocument/2006/relationships/hyperlink" Target="https://www.sqlalchemy.org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qgis.org/3.28/en/docs/pyqgis_developer_cookbook/index.html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arcgis.com/python/" TargetMode="External"/><Relationship Id="rId2" Type="http://schemas.openxmlformats.org/officeDocument/2006/relationships/hyperlink" Target="https://pro.arcgis.com/en/pro-app/latest/arcpy/main/arcgis-pro-arcpy-reference.htm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7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sv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s.microsoft.com/l/team/19%3aFHiYndsTwwUHK5yiJooD1lb5N8rzc869DrBbziy8cz81%40thread.tacv2/conversations?groupId=c07c37bc-4742-4a98-9224-2df5d62c6cfb&amp;tenantId=d72758a0-a446-4e0f-a0aa-4bf95a4a10e7" TargetMode="External"/><Relationship Id="rId2" Type="http://schemas.openxmlformats.org/officeDocument/2006/relationships/hyperlink" Target="https://www.uu.nl/en/research/research-data-management/workshops/introduction-to-pytho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sciencecenter.nl/events/?f=workshops" TargetMode="External"/><Relationship Id="rId4" Type="http://schemas.openxmlformats.org/officeDocument/2006/relationships/hyperlink" Target="https://github.com/UtrechtUniversity/gis-python-powe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doi.org/10.5281/zenodo.8232705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u.nl/en/research/research-data-management/support/research-engineer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58688" y="569346"/>
            <a:ext cx="6189472" cy="2387600"/>
          </a:xfrm>
        </p:spPr>
        <p:txBody>
          <a:bodyPr/>
          <a:lstStyle/>
          <a:p>
            <a:r>
              <a:rPr lang="en-US">
                <a:cs typeface="Calibri Light"/>
              </a:rPr>
              <a:t>Power of Python for GIS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3658621"/>
            <a:ext cx="5514848" cy="165576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>
                <a:cs typeface="Calibri"/>
              </a:rPr>
              <a:t>Aristotelis </a:t>
            </a:r>
            <a:r>
              <a:rPr lang="en-US" err="1">
                <a:cs typeface="Calibri"/>
              </a:rPr>
              <a:t>Kandylas</a:t>
            </a:r>
            <a:r>
              <a:rPr lang="en-US">
                <a:cs typeface="Calibri"/>
              </a:rPr>
              <a:t> &amp; Garrett Speed</a:t>
            </a:r>
          </a:p>
          <a:p>
            <a:r>
              <a:rPr lang="en-US">
                <a:cs typeface="Calibri"/>
              </a:rPr>
              <a:t>Geo Data Team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Jelle </a:t>
            </a:r>
            <a:r>
              <a:rPr lang="en-US" err="1">
                <a:cs typeface="Calibri"/>
              </a:rPr>
              <a:t>Treep</a:t>
            </a:r>
          </a:p>
          <a:p>
            <a:r>
              <a:rPr lang="en-US">
                <a:cs typeface="Calibri"/>
              </a:rPr>
              <a:t>Research Engineering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45AEC760-EC92-05EF-8749-2BC546BBB2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0" r="5807"/>
          <a:stretch/>
        </p:blipFill>
        <p:spPr>
          <a:xfrm>
            <a:off x="-1" y="0"/>
            <a:ext cx="5618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SP_NDVI_UHD.jpg">
            <a:extLst>
              <a:ext uri="{FF2B5EF4-FFF2-40B4-BE49-F238E27FC236}">
                <a16:creationId xmlns:a16="http://schemas.microsoft.com/office/drawing/2014/main" id="{BA37D9AD-9F98-2496-6226-8D4A46AC6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6952" b="1546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E9158F-61AA-142B-3C75-8B780EAFE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Introduction* to GIS Data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EC173-5AF7-E9F7-0BFA-510D70AB1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i="1">
                <a:solidFill>
                  <a:srgbClr val="FFFFFF"/>
                </a:solidFill>
                <a:ea typeface="Open Sans"/>
                <a:cs typeface="Open Sans"/>
              </a:rPr>
              <a:t>*accelerated</a:t>
            </a:r>
          </a:p>
        </p:txBody>
      </p:sp>
    </p:spTree>
    <p:extLst>
      <p:ext uri="{BB962C8B-B14F-4D97-AF65-F5344CB8AC3E}">
        <p14:creationId xmlns:p14="http://schemas.microsoft.com/office/powerpoint/2010/main" val="932622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D4C6E-5E75-41CB-85EE-E0AA88CE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Tabular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5B530-98A5-6610-0A12-C83E55905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754" y="1533236"/>
            <a:ext cx="10515600" cy="685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ea typeface="Open Sans"/>
                <a:cs typeface="Open Sans"/>
              </a:rPr>
              <a:t>CSVs, Spreadsheets, Tables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04C0A8-DB3D-3B11-EE8F-1B4F7EBBA0A8}"/>
              </a:ext>
            </a:extLst>
          </p:cNvPr>
          <p:cNvSpPr txBox="1"/>
          <p:nvPr/>
        </p:nvSpPr>
        <p:spPr>
          <a:xfrm>
            <a:off x="286391" y="3630570"/>
            <a:ext cx="25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a typeface="Open Sans"/>
                <a:cs typeface="Open Sans"/>
              </a:rPr>
              <a:t>Rows</a:t>
            </a:r>
            <a:r>
              <a:rPr lang="en-US" sz="2400">
                <a:ea typeface="Open Sans"/>
                <a:cs typeface="Open Sans"/>
              </a:rPr>
              <a:t>: </a:t>
            </a:r>
            <a:r>
              <a:rPr lang="en-US" sz="2400">
                <a:ea typeface="Open Sans"/>
                <a:cs typeface="Open Sans"/>
                <a:sym typeface="Wingdings" panose="05000000000000000000" pitchFamily="2" charset="2"/>
              </a:rPr>
              <a:t> represent features e.g. point, line or polygon etc.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50843C-1825-30AD-EE70-F5CBD06DBD05}"/>
              </a:ext>
            </a:extLst>
          </p:cNvPr>
          <p:cNvCxnSpPr>
            <a:cxnSpLocks/>
          </p:cNvCxnSpPr>
          <p:nvPr/>
        </p:nvCxnSpPr>
        <p:spPr>
          <a:xfrm flipV="1">
            <a:off x="1621106" y="3865382"/>
            <a:ext cx="1630238" cy="18487"/>
          </a:xfrm>
          <a:prstGeom prst="straightConnector1">
            <a:avLst/>
          </a:prstGeom>
          <a:ln w="76200">
            <a:solidFill>
              <a:srgbClr val="FFCD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060B80A-DD89-70A5-ECD7-DF5FA9EFD76B}"/>
              </a:ext>
            </a:extLst>
          </p:cNvPr>
          <p:cNvSpPr txBox="1"/>
          <p:nvPr/>
        </p:nvSpPr>
        <p:spPr>
          <a:xfrm>
            <a:off x="8519837" y="3039081"/>
            <a:ext cx="3640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a typeface="Open Sans"/>
                <a:cs typeface="Open Sans"/>
                <a:sym typeface="Wingdings" panose="05000000000000000000" pitchFamily="2" charset="2"/>
              </a:rPr>
              <a:t>Columns</a:t>
            </a:r>
            <a:r>
              <a:rPr lang="en-US" sz="2400">
                <a:ea typeface="Open Sans"/>
                <a:cs typeface="Open Sans"/>
                <a:sym typeface="Wingdings" panose="05000000000000000000" pitchFamily="2" charset="2"/>
              </a:rPr>
              <a:t>:  represent attributes/</a:t>
            </a:r>
          </a:p>
          <a:p>
            <a:r>
              <a:rPr lang="en-US" sz="2400">
                <a:ea typeface="Open Sans"/>
                <a:cs typeface="Open Sans"/>
                <a:sym typeface="Wingdings" panose="05000000000000000000" pitchFamily="2" charset="2"/>
              </a:rPr>
              <a:t>characteristics of those features e.g. names, land use category, total area etc.</a:t>
            </a:r>
            <a:endParaRPr lang="en-US" sz="24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FDBC567-D1FC-9A83-B27F-53EFE40C4D29}"/>
              </a:ext>
            </a:extLst>
          </p:cNvPr>
          <p:cNvGrpSpPr/>
          <p:nvPr/>
        </p:nvGrpSpPr>
        <p:grpSpPr>
          <a:xfrm>
            <a:off x="3329607" y="2043270"/>
            <a:ext cx="5100166" cy="5100166"/>
            <a:chOff x="3545917" y="2061673"/>
            <a:chExt cx="5100166" cy="51001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A8843F-C311-54E7-D1BE-ACAD9C6FB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917" y="2061673"/>
              <a:ext cx="5100166" cy="510016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0E8777B-3446-10DB-0884-DF3958562098}"/>
                </a:ext>
              </a:extLst>
            </p:cNvPr>
            <p:cNvSpPr/>
            <p:nvPr/>
          </p:nvSpPr>
          <p:spPr>
            <a:xfrm>
              <a:off x="3736422" y="3595612"/>
              <a:ext cx="4719156" cy="534043"/>
            </a:xfrm>
            <a:prstGeom prst="rect">
              <a:avLst/>
            </a:prstGeom>
            <a:solidFill>
              <a:srgbClr val="FFCD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2C75CB-5676-23BA-36F1-95D0CEE4B5A5}"/>
                </a:ext>
              </a:extLst>
            </p:cNvPr>
            <p:cNvSpPr/>
            <p:nvPr/>
          </p:nvSpPr>
          <p:spPr>
            <a:xfrm>
              <a:off x="6167562" y="3585452"/>
              <a:ext cx="1055835" cy="2813264"/>
            </a:xfrm>
            <a:prstGeom prst="rect">
              <a:avLst/>
            </a:prstGeom>
            <a:solidFill>
              <a:srgbClr val="9E9E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Arrow: Circular 17">
            <a:extLst>
              <a:ext uri="{FF2B5EF4-FFF2-40B4-BE49-F238E27FC236}">
                <a16:creationId xmlns:a16="http://schemas.microsoft.com/office/drawing/2014/main" id="{FC820D10-F43F-6668-591F-E367D82AD0DF}"/>
              </a:ext>
            </a:extLst>
          </p:cNvPr>
          <p:cNvSpPr/>
          <p:nvPr/>
        </p:nvSpPr>
        <p:spPr>
          <a:xfrm flipH="1">
            <a:off x="6563034" y="2104044"/>
            <a:ext cx="3495706" cy="2649911"/>
          </a:xfrm>
          <a:prstGeom prst="circularArrow">
            <a:avLst>
              <a:gd name="adj1" fmla="val 2908"/>
              <a:gd name="adj2" fmla="val 962645"/>
              <a:gd name="adj3" fmla="val 20825475"/>
              <a:gd name="adj4" fmla="val 11666709"/>
              <a:gd name="adj5" fmla="val 7157"/>
            </a:avLst>
          </a:prstGeom>
          <a:solidFill>
            <a:srgbClr val="9E9E9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15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0162E-A9BC-CDE6-4962-1E481A13A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>
                <a:ea typeface="Open Sans Extrabold"/>
                <a:cs typeface="Open Sans Extrabold"/>
              </a:rPr>
              <a:t>Vectors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AD45E-43CD-97C2-9F85-3FA05D3DD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8548" y="2070407"/>
            <a:ext cx="3822189" cy="3742762"/>
          </a:xfrm>
        </p:spPr>
        <p:txBody>
          <a:bodyPr>
            <a:normAutofit/>
          </a:bodyPr>
          <a:lstStyle/>
          <a:p>
            <a:endParaRPr lang="en-US" sz="2400" b="0" i="0" u="none" strike="noStrike" baseline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0" i="0" u="none" strike="noStrike" baseline="0">
                <a:latin typeface="Calibri" panose="020F0502020204030204" pitchFamily="34" charset="0"/>
              </a:rPr>
              <a:t>Vector, or feature classes</a:t>
            </a:r>
          </a:p>
          <a:p>
            <a:r>
              <a:rPr lang="en-US" sz="2400" b="0" i="0" u="none" strike="noStrike" baseline="0">
                <a:latin typeface="Calibri" panose="020F0502020204030204" pitchFamily="34" charset="0"/>
              </a:rPr>
              <a:t>Points: observation locations</a:t>
            </a:r>
          </a:p>
          <a:p>
            <a:r>
              <a:rPr lang="en-US" sz="2400" b="0" i="0" u="none" strike="noStrike" baseline="0">
                <a:latin typeface="Calibri" panose="020F0502020204030204" pitchFamily="34" charset="0"/>
              </a:rPr>
              <a:t>Lines: location of roads (e.g. navigation)</a:t>
            </a:r>
          </a:p>
          <a:p>
            <a:r>
              <a:rPr lang="en-US" sz="2400" b="0" i="0" u="none" strike="noStrike" baseline="0">
                <a:latin typeface="Calibri" panose="020F0502020204030204" pitchFamily="34" charset="0"/>
              </a:rPr>
              <a:t>Polygons: geomorphological unit, countries</a:t>
            </a:r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188DD38-E649-A86D-8F06-8BB0E47DCBB5}"/>
              </a:ext>
            </a:extLst>
          </p:cNvPr>
          <p:cNvSpPr/>
          <p:nvPr/>
        </p:nvSpPr>
        <p:spPr>
          <a:xfrm>
            <a:off x="2077374" y="1457169"/>
            <a:ext cx="238466" cy="2384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D1AFB3-BE28-B2DE-21AC-60891C0DA3DC}"/>
              </a:ext>
            </a:extLst>
          </p:cNvPr>
          <p:cNvSpPr/>
          <p:nvPr/>
        </p:nvSpPr>
        <p:spPr>
          <a:xfrm rot="1924714">
            <a:off x="1260629" y="2947386"/>
            <a:ext cx="195309" cy="27609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Flowchart: Card 6">
            <a:extLst>
              <a:ext uri="{FF2B5EF4-FFF2-40B4-BE49-F238E27FC236}">
                <a16:creationId xmlns:a16="http://schemas.microsoft.com/office/drawing/2014/main" id="{9B0FEAB7-D906-1F83-F999-608AD371B18E}"/>
              </a:ext>
            </a:extLst>
          </p:cNvPr>
          <p:cNvSpPr/>
          <p:nvPr/>
        </p:nvSpPr>
        <p:spPr>
          <a:xfrm>
            <a:off x="3400148" y="2503503"/>
            <a:ext cx="2945675" cy="3045932"/>
          </a:xfrm>
          <a:prstGeom prst="flowChartPunchedCard">
            <a:avLst/>
          </a:prstGeom>
          <a:solidFill>
            <a:schemeClr val="accent2">
              <a:lumMod val="75000"/>
            </a:schemeClr>
          </a:solidFill>
          <a:ln w="2159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F17728-EAD6-894D-4EAA-90F85B39383B}"/>
              </a:ext>
            </a:extLst>
          </p:cNvPr>
          <p:cNvSpPr/>
          <p:nvPr/>
        </p:nvSpPr>
        <p:spPr>
          <a:xfrm>
            <a:off x="1948563" y="3033571"/>
            <a:ext cx="238466" cy="2384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450270-3987-CA45-0217-D13DD2AB4B79}"/>
              </a:ext>
            </a:extLst>
          </p:cNvPr>
          <p:cNvSpPr/>
          <p:nvPr/>
        </p:nvSpPr>
        <p:spPr>
          <a:xfrm>
            <a:off x="529538" y="5313333"/>
            <a:ext cx="238466" cy="2384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AF3545-AEBB-B46F-B983-164758A9C4E2}"/>
              </a:ext>
            </a:extLst>
          </p:cNvPr>
          <p:cNvSpPr/>
          <p:nvPr/>
        </p:nvSpPr>
        <p:spPr>
          <a:xfrm>
            <a:off x="3305712" y="3026699"/>
            <a:ext cx="238466" cy="2384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7E3983-46AF-9639-A57C-C3EAFD6423A1}"/>
              </a:ext>
            </a:extLst>
          </p:cNvPr>
          <p:cNvSpPr/>
          <p:nvPr/>
        </p:nvSpPr>
        <p:spPr>
          <a:xfrm>
            <a:off x="3281472" y="5421915"/>
            <a:ext cx="238466" cy="2384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7506D4-6B4E-C49B-BE90-252AD68BB07D}"/>
              </a:ext>
            </a:extLst>
          </p:cNvPr>
          <p:cNvSpPr/>
          <p:nvPr/>
        </p:nvSpPr>
        <p:spPr>
          <a:xfrm>
            <a:off x="6209884" y="5421915"/>
            <a:ext cx="238466" cy="2384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66598B-D541-F388-D306-A080AF494F21}"/>
              </a:ext>
            </a:extLst>
          </p:cNvPr>
          <p:cNvSpPr/>
          <p:nvPr/>
        </p:nvSpPr>
        <p:spPr>
          <a:xfrm>
            <a:off x="6214211" y="2384270"/>
            <a:ext cx="238466" cy="2384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B5A8A93-DBC2-DAFA-0188-42E47844D5CB}"/>
              </a:ext>
            </a:extLst>
          </p:cNvPr>
          <p:cNvSpPr/>
          <p:nvPr/>
        </p:nvSpPr>
        <p:spPr>
          <a:xfrm>
            <a:off x="3922373" y="2392557"/>
            <a:ext cx="238466" cy="2384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787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262C0-DF8B-F895-8C03-DCEEC0A80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Point Clouds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6E931E-0E30-AD8A-E45C-421DF574E330}"/>
              </a:ext>
            </a:extLst>
          </p:cNvPr>
          <p:cNvGrpSpPr/>
          <p:nvPr/>
        </p:nvGrpSpPr>
        <p:grpSpPr>
          <a:xfrm>
            <a:off x="513736" y="1847094"/>
            <a:ext cx="6722806" cy="4347726"/>
            <a:chOff x="838200" y="1827430"/>
            <a:chExt cx="6722806" cy="43477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328E084-B264-B15E-7A6A-B7D56EF4842A}"/>
                </a:ext>
              </a:extLst>
            </p:cNvPr>
            <p:cNvSpPr/>
            <p:nvPr/>
          </p:nvSpPr>
          <p:spPr>
            <a:xfrm>
              <a:off x="838200" y="1827430"/>
              <a:ext cx="6722806" cy="915310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645999-2D52-D86E-BCD3-EF0969500C3A}"/>
                </a:ext>
              </a:extLst>
            </p:cNvPr>
            <p:cNvSpPr/>
            <p:nvPr/>
          </p:nvSpPr>
          <p:spPr>
            <a:xfrm>
              <a:off x="1895383" y="1827430"/>
              <a:ext cx="5665622" cy="915310"/>
            </a:xfrm>
            <a:custGeom>
              <a:avLst/>
              <a:gdLst>
                <a:gd name="connsiteX0" fmla="*/ 0 w 5665622"/>
                <a:gd name="connsiteY0" fmla="*/ 0 h 915310"/>
                <a:gd name="connsiteX1" fmla="*/ 5665622 w 5665622"/>
                <a:gd name="connsiteY1" fmla="*/ 0 h 915310"/>
                <a:gd name="connsiteX2" fmla="*/ 5665622 w 5665622"/>
                <a:gd name="connsiteY2" fmla="*/ 915310 h 915310"/>
                <a:gd name="connsiteX3" fmla="*/ 0 w 5665622"/>
                <a:gd name="connsiteY3" fmla="*/ 915310 h 915310"/>
                <a:gd name="connsiteX4" fmla="*/ 0 w 5665622"/>
                <a:gd name="connsiteY4" fmla="*/ 0 h 91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5622" h="915310">
                  <a:moveTo>
                    <a:pt x="0" y="0"/>
                  </a:moveTo>
                  <a:lnTo>
                    <a:pt x="5665622" y="0"/>
                  </a:lnTo>
                  <a:lnTo>
                    <a:pt x="5665622" y="915310"/>
                  </a:lnTo>
                  <a:lnTo>
                    <a:pt x="0" y="9153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870" tIns="96870" rIns="96870" bIns="96870" numCol="1" spcCol="1270" anchor="ctr" anchorCtr="0">
              <a:noAutofit/>
            </a:bodyPr>
            <a:lstStyle/>
            <a:p>
              <a:pPr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/>
                <a:t>3D </a:t>
              </a:r>
              <a:r>
                <a:rPr lang="en-US" sz="2000"/>
                <a:t>vector data</a:t>
              </a:r>
              <a:r>
                <a:rPr lang="en-US" sz="2000" kern="1200"/>
                <a:t> sets comprising numerous spatial data points.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D837CB6-36D0-581F-0553-CEFF6A77B72F}"/>
                </a:ext>
              </a:extLst>
            </p:cNvPr>
            <p:cNvSpPr/>
            <p:nvPr/>
          </p:nvSpPr>
          <p:spPr>
            <a:xfrm>
              <a:off x="838200" y="2971569"/>
              <a:ext cx="6722806" cy="915310"/>
            </a:xfrm>
            <a:prstGeom prst="roundRect">
              <a:avLst>
                <a:gd name="adj" fmla="val 10000"/>
              </a:avLst>
            </a:prstGeom>
            <a:solidFill>
              <a:srgbClr val="FFCD00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BA094C9-BA2B-7157-4F25-B56045F84F20}"/>
                </a:ext>
              </a:extLst>
            </p:cNvPr>
            <p:cNvSpPr/>
            <p:nvPr/>
          </p:nvSpPr>
          <p:spPr>
            <a:xfrm>
              <a:off x="1895383" y="2971569"/>
              <a:ext cx="5665622" cy="915310"/>
            </a:xfrm>
            <a:custGeom>
              <a:avLst/>
              <a:gdLst>
                <a:gd name="connsiteX0" fmla="*/ 0 w 5665622"/>
                <a:gd name="connsiteY0" fmla="*/ 0 h 915310"/>
                <a:gd name="connsiteX1" fmla="*/ 5665622 w 5665622"/>
                <a:gd name="connsiteY1" fmla="*/ 0 h 915310"/>
                <a:gd name="connsiteX2" fmla="*/ 5665622 w 5665622"/>
                <a:gd name="connsiteY2" fmla="*/ 915310 h 915310"/>
                <a:gd name="connsiteX3" fmla="*/ 0 w 5665622"/>
                <a:gd name="connsiteY3" fmla="*/ 915310 h 915310"/>
                <a:gd name="connsiteX4" fmla="*/ 0 w 5665622"/>
                <a:gd name="connsiteY4" fmla="*/ 0 h 91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5622" h="915310">
                  <a:moveTo>
                    <a:pt x="0" y="0"/>
                  </a:moveTo>
                  <a:lnTo>
                    <a:pt x="5665622" y="0"/>
                  </a:lnTo>
                  <a:lnTo>
                    <a:pt x="5665622" y="915310"/>
                  </a:lnTo>
                  <a:lnTo>
                    <a:pt x="0" y="9153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870" tIns="96870" rIns="96870" bIns="9687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Represent real-world objects and surfaces using X, Y, and Z coordinates.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12B283F-DC04-D2CD-4E66-EF2196D17682}"/>
                </a:ext>
              </a:extLst>
            </p:cNvPr>
            <p:cNvSpPr/>
            <p:nvPr/>
          </p:nvSpPr>
          <p:spPr>
            <a:xfrm>
              <a:off x="838200" y="4115707"/>
              <a:ext cx="6722806" cy="915310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FC35D8F-85C3-7CCB-0F9D-53CC66777A68}"/>
                </a:ext>
              </a:extLst>
            </p:cNvPr>
            <p:cNvSpPr/>
            <p:nvPr/>
          </p:nvSpPr>
          <p:spPr>
            <a:xfrm>
              <a:off x="1895383" y="4115707"/>
              <a:ext cx="5665622" cy="915310"/>
            </a:xfrm>
            <a:custGeom>
              <a:avLst/>
              <a:gdLst>
                <a:gd name="connsiteX0" fmla="*/ 0 w 5665622"/>
                <a:gd name="connsiteY0" fmla="*/ 0 h 915310"/>
                <a:gd name="connsiteX1" fmla="*/ 5665622 w 5665622"/>
                <a:gd name="connsiteY1" fmla="*/ 0 h 915310"/>
                <a:gd name="connsiteX2" fmla="*/ 5665622 w 5665622"/>
                <a:gd name="connsiteY2" fmla="*/ 915310 h 915310"/>
                <a:gd name="connsiteX3" fmla="*/ 0 w 5665622"/>
                <a:gd name="connsiteY3" fmla="*/ 915310 h 915310"/>
                <a:gd name="connsiteX4" fmla="*/ 0 w 5665622"/>
                <a:gd name="connsiteY4" fmla="*/ 0 h 91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5622" h="915310">
                  <a:moveTo>
                    <a:pt x="0" y="0"/>
                  </a:moveTo>
                  <a:lnTo>
                    <a:pt x="5665622" y="0"/>
                  </a:lnTo>
                  <a:lnTo>
                    <a:pt x="5665622" y="915310"/>
                  </a:lnTo>
                  <a:lnTo>
                    <a:pt x="0" y="9153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870" tIns="96870" rIns="96870" bIns="9687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Generated using LiDAR or photogrammetry technology.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8C0C9A1-E043-FA41-E294-345F91DA10BB}"/>
                </a:ext>
              </a:extLst>
            </p:cNvPr>
            <p:cNvSpPr/>
            <p:nvPr/>
          </p:nvSpPr>
          <p:spPr>
            <a:xfrm>
              <a:off x="838200" y="5259846"/>
              <a:ext cx="6722806" cy="915310"/>
            </a:xfrm>
            <a:prstGeom prst="roundRect">
              <a:avLst>
                <a:gd name="adj" fmla="val 10000"/>
              </a:avLst>
            </a:prstGeom>
            <a:solidFill>
              <a:srgbClr val="FFCD00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6F15DC-B02D-2271-D04F-723FF982CB6A}"/>
                </a:ext>
              </a:extLst>
            </p:cNvPr>
            <p:cNvSpPr/>
            <p:nvPr/>
          </p:nvSpPr>
          <p:spPr>
            <a:xfrm>
              <a:off x="1895383" y="5259846"/>
              <a:ext cx="5665622" cy="915310"/>
            </a:xfrm>
            <a:custGeom>
              <a:avLst/>
              <a:gdLst>
                <a:gd name="connsiteX0" fmla="*/ 0 w 5665622"/>
                <a:gd name="connsiteY0" fmla="*/ 0 h 915310"/>
                <a:gd name="connsiteX1" fmla="*/ 5665622 w 5665622"/>
                <a:gd name="connsiteY1" fmla="*/ 0 h 915310"/>
                <a:gd name="connsiteX2" fmla="*/ 5665622 w 5665622"/>
                <a:gd name="connsiteY2" fmla="*/ 915310 h 915310"/>
                <a:gd name="connsiteX3" fmla="*/ 0 w 5665622"/>
                <a:gd name="connsiteY3" fmla="*/ 915310 h 915310"/>
                <a:gd name="connsiteX4" fmla="*/ 0 w 5665622"/>
                <a:gd name="connsiteY4" fmla="*/ 0 h 91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5622" h="915310">
                  <a:moveTo>
                    <a:pt x="0" y="0"/>
                  </a:moveTo>
                  <a:lnTo>
                    <a:pt x="5665622" y="0"/>
                  </a:lnTo>
                  <a:lnTo>
                    <a:pt x="5665622" y="915310"/>
                  </a:lnTo>
                  <a:lnTo>
                    <a:pt x="0" y="9153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870" tIns="96870" rIns="96870" bIns="9687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Applications: 3D modeling, spatial analysis and urban planning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0014DE6-2EE6-C4A6-F286-342AE4902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55" y="3135873"/>
            <a:ext cx="625582" cy="6255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15F618-2A52-75D3-03E9-24D019AD27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55" y="4334761"/>
            <a:ext cx="555077" cy="5550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865F5E-08C7-08F4-A1C3-1344C1B38D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2" y="5430985"/>
            <a:ext cx="612359" cy="61235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746906-8639-1469-F021-22C078318D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2" y="1939180"/>
            <a:ext cx="629855" cy="6298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2EF211A-8B8C-121D-4C5F-311BD8338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497" y="2019064"/>
            <a:ext cx="4502736" cy="3925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811C26-28A2-4B64-0631-19F665281512}"/>
              </a:ext>
            </a:extLst>
          </p:cNvPr>
          <p:cNvSpPr txBox="1"/>
          <p:nvPr/>
        </p:nvSpPr>
        <p:spPr>
          <a:xfrm>
            <a:off x="7530919" y="5945363"/>
            <a:ext cx="5817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Source: https://www.e-education.psu.edu/geogvr/node/855</a:t>
            </a:r>
          </a:p>
        </p:txBody>
      </p:sp>
    </p:spTree>
    <p:extLst>
      <p:ext uri="{BB962C8B-B14F-4D97-AF65-F5344CB8AC3E}">
        <p14:creationId xmlns:p14="http://schemas.microsoft.com/office/powerpoint/2010/main" val="36843969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A97457A-7F04-9980-D666-B83F1413AF33}"/>
              </a:ext>
            </a:extLst>
          </p:cNvPr>
          <p:cNvCxnSpPr>
            <a:cxnSpLocks/>
          </p:cNvCxnSpPr>
          <p:nvPr/>
        </p:nvCxnSpPr>
        <p:spPr>
          <a:xfrm>
            <a:off x="6328204" y="914871"/>
            <a:ext cx="3676930" cy="495536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F6725E8-B2EE-4CD4-457C-DD5430DC490B}"/>
              </a:ext>
            </a:extLst>
          </p:cNvPr>
          <p:cNvCxnSpPr>
            <a:cxnSpLocks/>
          </p:cNvCxnSpPr>
          <p:nvPr/>
        </p:nvCxnSpPr>
        <p:spPr>
          <a:xfrm>
            <a:off x="6486574" y="1026050"/>
            <a:ext cx="982998" cy="997550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B22E6B9-7807-F325-65F7-0E5CBAA183D1}"/>
              </a:ext>
            </a:extLst>
          </p:cNvPr>
          <p:cNvCxnSpPr>
            <a:cxnSpLocks/>
          </p:cNvCxnSpPr>
          <p:nvPr/>
        </p:nvCxnSpPr>
        <p:spPr>
          <a:xfrm flipH="1">
            <a:off x="3533313" y="797214"/>
            <a:ext cx="1466148" cy="1226386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B74CD40-036E-48B7-58D4-A7BF8A76F0AD}"/>
              </a:ext>
            </a:extLst>
          </p:cNvPr>
          <p:cNvCxnSpPr>
            <a:cxnSpLocks/>
          </p:cNvCxnSpPr>
          <p:nvPr/>
        </p:nvCxnSpPr>
        <p:spPr>
          <a:xfrm>
            <a:off x="8531697" y="3360322"/>
            <a:ext cx="0" cy="2055057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AA091CB-A236-BCE6-DF06-010FE1ADEAE2}"/>
              </a:ext>
            </a:extLst>
          </p:cNvPr>
          <p:cNvCxnSpPr>
            <a:cxnSpLocks/>
          </p:cNvCxnSpPr>
          <p:nvPr/>
        </p:nvCxnSpPr>
        <p:spPr>
          <a:xfrm>
            <a:off x="8515412" y="5398828"/>
            <a:ext cx="1165712" cy="0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3497904-D9C0-4A62-3FAF-2DD8433384F8}"/>
              </a:ext>
            </a:extLst>
          </p:cNvPr>
          <p:cNvCxnSpPr>
            <a:cxnSpLocks/>
          </p:cNvCxnSpPr>
          <p:nvPr/>
        </p:nvCxnSpPr>
        <p:spPr>
          <a:xfrm>
            <a:off x="8531697" y="4474208"/>
            <a:ext cx="1165712" cy="0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BC5F724-6EAC-0089-9998-130AE677D5A2}"/>
              </a:ext>
            </a:extLst>
          </p:cNvPr>
          <p:cNvCxnSpPr>
            <a:cxnSpLocks/>
          </p:cNvCxnSpPr>
          <p:nvPr/>
        </p:nvCxnSpPr>
        <p:spPr>
          <a:xfrm>
            <a:off x="5823999" y="6224939"/>
            <a:ext cx="1165712" cy="0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48F7B93-BAEA-646F-C708-DA7673EE0222}"/>
              </a:ext>
            </a:extLst>
          </p:cNvPr>
          <p:cNvCxnSpPr>
            <a:cxnSpLocks/>
          </p:cNvCxnSpPr>
          <p:nvPr/>
        </p:nvCxnSpPr>
        <p:spPr>
          <a:xfrm>
            <a:off x="5823999" y="5264184"/>
            <a:ext cx="1165712" cy="0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6D66002-EDEF-1680-2A07-FFE094FA711E}"/>
              </a:ext>
            </a:extLst>
          </p:cNvPr>
          <p:cNvCxnSpPr>
            <a:cxnSpLocks/>
          </p:cNvCxnSpPr>
          <p:nvPr/>
        </p:nvCxnSpPr>
        <p:spPr>
          <a:xfrm>
            <a:off x="5840284" y="4339564"/>
            <a:ext cx="1165712" cy="0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BCDBE56-F73D-9FD1-4E00-F45D8E7C8945}"/>
              </a:ext>
            </a:extLst>
          </p:cNvPr>
          <p:cNvCxnSpPr>
            <a:cxnSpLocks/>
          </p:cNvCxnSpPr>
          <p:nvPr/>
        </p:nvCxnSpPr>
        <p:spPr>
          <a:xfrm>
            <a:off x="5840284" y="3630782"/>
            <a:ext cx="0" cy="2572083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D42D463-A8E1-1096-FE48-056D85DCDC68}"/>
              </a:ext>
            </a:extLst>
          </p:cNvPr>
          <p:cNvCxnSpPr/>
          <p:nvPr/>
        </p:nvCxnSpPr>
        <p:spPr>
          <a:xfrm flipH="1">
            <a:off x="6841157" y="2395306"/>
            <a:ext cx="628415" cy="970845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F714A9E-092E-1D66-E87D-1E18CF74DB63}"/>
              </a:ext>
            </a:extLst>
          </p:cNvPr>
          <p:cNvCxnSpPr>
            <a:cxnSpLocks/>
          </p:cNvCxnSpPr>
          <p:nvPr/>
        </p:nvCxnSpPr>
        <p:spPr>
          <a:xfrm>
            <a:off x="8436012" y="2326797"/>
            <a:ext cx="875255" cy="1033525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C6F966A-1809-CE40-9470-3E42FDECAA5F}"/>
              </a:ext>
            </a:extLst>
          </p:cNvPr>
          <p:cNvCxnSpPr>
            <a:cxnSpLocks/>
          </p:cNvCxnSpPr>
          <p:nvPr/>
        </p:nvCxnSpPr>
        <p:spPr>
          <a:xfrm>
            <a:off x="2662872" y="5314375"/>
            <a:ext cx="1165712" cy="0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3D5DD38-5D0F-E73D-35BA-4DDFA853333D}"/>
              </a:ext>
            </a:extLst>
          </p:cNvPr>
          <p:cNvCxnSpPr>
            <a:cxnSpLocks/>
          </p:cNvCxnSpPr>
          <p:nvPr/>
        </p:nvCxnSpPr>
        <p:spPr>
          <a:xfrm>
            <a:off x="2662872" y="4353620"/>
            <a:ext cx="1165712" cy="0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071C28-7E8F-D3A6-5C34-ACDBE9240AFC}"/>
              </a:ext>
            </a:extLst>
          </p:cNvPr>
          <p:cNvCxnSpPr>
            <a:cxnSpLocks/>
          </p:cNvCxnSpPr>
          <p:nvPr/>
        </p:nvCxnSpPr>
        <p:spPr>
          <a:xfrm>
            <a:off x="2679157" y="3429000"/>
            <a:ext cx="1165712" cy="0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0119E18-BB33-5DE2-5577-E08632A3CC6D}"/>
              </a:ext>
            </a:extLst>
          </p:cNvPr>
          <p:cNvCxnSpPr>
            <a:cxnSpLocks/>
          </p:cNvCxnSpPr>
          <p:nvPr/>
        </p:nvCxnSpPr>
        <p:spPr>
          <a:xfrm>
            <a:off x="2662872" y="6252838"/>
            <a:ext cx="1165712" cy="0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D2F8A6-2FE6-02EE-20D2-93F55921F0B3}"/>
              </a:ext>
            </a:extLst>
          </p:cNvPr>
          <p:cNvCxnSpPr>
            <a:cxnSpLocks/>
          </p:cNvCxnSpPr>
          <p:nvPr/>
        </p:nvCxnSpPr>
        <p:spPr>
          <a:xfrm>
            <a:off x="2662872" y="2435578"/>
            <a:ext cx="16285" cy="3819886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4C14D91-023F-E9B1-BA09-104142CC9ECD}"/>
              </a:ext>
            </a:extLst>
          </p:cNvPr>
          <p:cNvCxnSpPr>
            <a:cxnSpLocks/>
          </p:cNvCxnSpPr>
          <p:nvPr/>
        </p:nvCxnSpPr>
        <p:spPr>
          <a:xfrm>
            <a:off x="1398000" y="3403564"/>
            <a:ext cx="18581" cy="980137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69A655A-0470-AB89-8A74-32C1EF03D684}"/>
              </a:ext>
            </a:extLst>
          </p:cNvPr>
          <p:cNvCxnSpPr/>
          <p:nvPr/>
        </p:nvCxnSpPr>
        <p:spPr>
          <a:xfrm flipH="1">
            <a:off x="1332089" y="2435578"/>
            <a:ext cx="628415" cy="970845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8F4EC2A-47A1-FD3B-6F57-6809B40B6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2259" cy="1334855"/>
          </a:xfrm>
        </p:spPr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Rasters</a:t>
            </a:r>
            <a:endParaRPr lang="en-US" err="1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F0CDC44-39BF-65CB-E78E-0DE135382D14}"/>
              </a:ext>
            </a:extLst>
          </p:cNvPr>
          <p:cNvSpPr/>
          <p:nvPr/>
        </p:nvSpPr>
        <p:spPr>
          <a:xfrm>
            <a:off x="4553413" y="446048"/>
            <a:ext cx="2118731" cy="7527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ea typeface="Open Sans"/>
                <a:cs typeface="Open Sans"/>
              </a:rPr>
              <a:t>Rasters</a:t>
            </a:r>
            <a:endParaRPr lang="en-US" dirty="0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9574698-BA56-D56C-D138-4CBF1240CFAD}"/>
              </a:ext>
            </a:extLst>
          </p:cNvPr>
          <p:cNvSpPr/>
          <p:nvPr/>
        </p:nvSpPr>
        <p:spPr>
          <a:xfrm>
            <a:off x="1709853" y="1877121"/>
            <a:ext cx="2118731" cy="752708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Open Sans"/>
                <a:cs typeface="Open Sans"/>
              </a:rPr>
              <a:t>Images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24B6F63-0163-CAAA-2B6A-22B7BE2E10FC}"/>
              </a:ext>
            </a:extLst>
          </p:cNvPr>
          <p:cNvSpPr/>
          <p:nvPr/>
        </p:nvSpPr>
        <p:spPr>
          <a:xfrm>
            <a:off x="325243" y="3057291"/>
            <a:ext cx="2118731" cy="752708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Open Sans"/>
                <a:cs typeface="Open Sans"/>
              </a:rPr>
              <a:t>Rendered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737B17F-82B2-E917-DE36-EF5BF619C6AC}"/>
              </a:ext>
            </a:extLst>
          </p:cNvPr>
          <p:cNvSpPr/>
          <p:nvPr/>
        </p:nvSpPr>
        <p:spPr>
          <a:xfrm>
            <a:off x="325243" y="3977266"/>
            <a:ext cx="2118731" cy="752708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Open Sans"/>
                <a:cs typeface="Open Sans"/>
              </a:rPr>
              <a:t>Scanned Maps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E097360D-D8F7-2959-3026-B03A973795AD}"/>
              </a:ext>
            </a:extLst>
          </p:cNvPr>
          <p:cNvSpPr/>
          <p:nvPr/>
        </p:nvSpPr>
        <p:spPr>
          <a:xfrm>
            <a:off x="2880731" y="3057291"/>
            <a:ext cx="2118731" cy="7527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Open Sans"/>
                <a:cs typeface="Open Sans"/>
              </a:rPr>
              <a:t>Monochromatic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4D1B56C-D901-AC5C-E61F-A4E5A1926640}"/>
              </a:ext>
            </a:extLst>
          </p:cNvPr>
          <p:cNvSpPr/>
          <p:nvPr/>
        </p:nvSpPr>
        <p:spPr>
          <a:xfrm>
            <a:off x="2880731" y="3977266"/>
            <a:ext cx="2118731" cy="7527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Open Sans"/>
                <a:cs typeface="Open Sans"/>
              </a:rPr>
              <a:t>Natural Color</a:t>
            </a:r>
          </a:p>
          <a:p>
            <a:pPr algn="ctr"/>
            <a:r>
              <a:rPr lang="en-US">
                <a:ea typeface="Open Sans"/>
                <a:cs typeface="Open Sans"/>
              </a:rPr>
              <a:t>False Color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AB21DBD-036F-8094-E20B-A353EAB5F24A}"/>
              </a:ext>
            </a:extLst>
          </p:cNvPr>
          <p:cNvSpPr/>
          <p:nvPr/>
        </p:nvSpPr>
        <p:spPr>
          <a:xfrm>
            <a:off x="2880731" y="5826511"/>
            <a:ext cx="2118731" cy="7527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Open Sans"/>
                <a:cs typeface="Open Sans"/>
              </a:rPr>
              <a:t>Hyperspectral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3940F80-ECBE-F6A2-A74B-C09EE77D4311}"/>
              </a:ext>
            </a:extLst>
          </p:cNvPr>
          <p:cNvSpPr/>
          <p:nvPr/>
        </p:nvSpPr>
        <p:spPr>
          <a:xfrm>
            <a:off x="2880730" y="4906534"/>
            <a:ext cx="2118731" cy="7527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Open Sans"/>
                <a:cs typeface="Open Sans"/>
              </a:rPr>
              <a:t>Multispectral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941C972-D691-1E33-BB71-50576B4FCF48}"/>
              </a:ext>
            </a:extLst>
          </p:cNvPr>
          <p:cNvSpPr/>
          <p:nvPr/>
        </p:nvSpPr>
        <p:spPr>
          <a:xfrm>
            <a:off x="6932340" y="1877119"/>
            <a:ext cx="2118731" cy="75270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Open Sans"/>
                <a:cs typeface="Open Sans"/>
              </a:rPr>
              <a:t>Thematic</a:t>
            </a:r>
            <a:endParaRPr lang="en-US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64190F4-92F2-A689-5B7F-4CB5799D2756}"/>
              </a:ext>
            </a:extLst>
          </p:cNvPr>
          <p:cNvSpPr/>
          <p:nvPr/>
        </p:nvSpPr>
        <p:spPr>
          <a:xfrm>
            <a:off x="5612779" y="3057291"/>
            <a:ext cx="2118731" cy="7527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Open Sans"/>
                <a:cs typeface="Open Sans"/>
              </a:rPr>
              <a:t>Measurements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942BE5D-6285-1A30-419D-2D20BCDFC2F7}"/>
              </a:ext>
            </a:extLst>
          </p:cNvPr>
          <p:cNvSpPr/>
          <p:nvPr/>
        </p:nvSpPr>
        <p:spPr>
          <a:xfrm>
            <a:off x="8344828" y="3057291"/>
            <a:ext cx="2118731" cy="75270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Open Sans"/>
                <a:cs typeface="Open Sans"/>
              </a:rPr>
              <a:t>Classification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1C69019-63C3-C688-7D1E-6557DC766943}"/>
              </a:ext>
            </a:extLst>
          </p:cNvPr>
          <p:cNvSpPr/>
          <p:nvPr/>
        </p:nvSpPr>
        <p:spPr>
          <a:xfrm>
            <a:off x="6067790" y="4906536"/>
            <a:ext cx="1663720" cy="7527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Open Sans"/>
                <a:cs typeface="Open Sans"/>
              </a:rPr>
              <a:t>RADAR</a:t>
            </a:r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D9D227E-BA44-422E-BA47-F8E16FA77908}"/>
              </a:ext>
            </a:extLst>
          </p:cNvPr>
          <p:cNvSpPr/>
          <p:nvPr/>
        </p:nvSpPr>
        <p:spPr>
          <a:xfrm>
            <a:off x="6067790" y="3977266"/>
            <a:ext cx="1663719" cy="7527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ea typeface="Open Sans"/>
                <a:cs typeface="Open Sans"/>
              </a:rPr>
              <a:t>Elevation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6AFCF1F1-A2BE-218C-4784-7580C0AE40D4}"/>
              </a:ext>
            </a:extLst>
          </p:cNvPr>
          <p:cNvSpPr/>
          <p:nvPr/>
        </p:nvSpPr>
        <p:spPr>
          <a:xfrm>
            <a:off x="9757317" y="1003609"/>
            <a:ext cx="2118731" cy="75270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Open Sans"/>
                <a:cs typeface="Open Sans"/>
              </a:rPr>
              <a:t>Everything Else</a:t>
            </a:r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AD554DEC-B87A-6A91-29C2-1F1432673835}"/>
              </a:ext>
            </a:extLst>
          </p:cNvPr>
          <p:cNvSpPr/>
          <p:nvPr/>
        </p:nvSpPr>
        <p:spPr>
          <a:xfrm>
            <a:off x="8708994" y="4915828"/>
            <a:ext cx="1791735" cy="75270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Open Sans"/>
                <a:cs typeface="Open Sans"/>
              </a:rPr>
              <a:t>Suitability</a:t>
            </a:r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E0FA3CB-AD14-9BED-C3C6-08BD56FD0061}"/>
              </a:ext>
            </a:extLst>
          </p:cNvPr>
          <p:cNvSpPr/>
          <p:nvPr/>
        </p:nvSpPr>
        <p:spPr>
          <a:xfrm>
            <a:off x="8708994" y="3986558"/>
            <a:ext cx="1791734" cy="75270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ea typeface="Open Sans"/>
                <a:cs typeface="Open Sans"/>
              </a:rPr>
              <a:t>Land Use</a:t>
            </a:r>
          </a:p>
          <a:p>
            <a:pPr algn="ctr"/>
            <a:r>
              <a:rPr lang="en-US" dirty="0">
                <a:ea typeface="Open Sans"/>
                <a:cs typeface="Open Sans"/>
              </a:rPr>
              <a:t>Land Cover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E9024DE-067F-2F94-29BE-32C21BCE05DA}"/>
              </a:ext>
            </a:extLst>
          </p:cNvPr>
          <p:cNvSpPr/>
          <p:nvPr/>
        </p:nvSpPr>
        <p:spPr>
          <a:xfrm>
            <a:off x="6067791" y="5826512"/>
            <a:ext cx="1663718" cy="7527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Open Sans"/>
                <a:cs typeface="Open Sans"/>
              </a:rPr>
              <a:t>Interpolation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30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n aerial view of a park&#10;&#10;Description automatically generated">
            <a:extLst>
              <a:ext uri="{FF2B5EF4-FFF2-40B4-BE49-F238E27FC236}">
                <a16:creationId xmlns:a16="http://schemas.microsoft.com/office/drawing/2014/main" id="{9653B018-09D9-38F6-B7CA-7FBA57911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65" b="165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23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9674CE-D81E-5B55-58C1-EF9263CEF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92" b="109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30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D3F8CA-8792-B233-23B7-39AFDBDDF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54" b="100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91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B0714E-3F64-0572-7D9E-88D7A5AB0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65" b="68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21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 aerial view of a city&#10;&#10;Description automatically generated">
            <a:extLst>
              <a:ext uri="{FF2B5EF4-FFF2-40B4-BE49-F238E27FC236}">
                <a16:creationId xmlns:a16="http://schemas.microsoft.com/office/drawing/2014/main" id="{02C7B62B-124A-8E65-D223-D7FE1EFA6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0" y="555625"/>
            <a:ext cx="4319588" cy="4629150"/>
          </a:xfrm>
          <a:prstGeom prst="rect">
            <a:avLst/>
          </a:prstGeom>
        </p:spPr>
      </p:pic>
      <p:pic>
        <p:nvPicPr>
          <p:cNvPr id="5" name="Picture 4" descr="An aerial view of a city&#10;&#10;Description automatically generated">
            <a:extLst>
              <a:ext uri="{FF2B5EF4-FFF2-40B4-BE49-F238E27FC236}">
                <a16:creationId xmlns:a16="http://schemas.microsoft.com/office/drawing/2014/main" id="{2D517E4E-DD3D-F367-CD25-DCC0186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75" y="555625"/>
            <a:ext cx="4319588" cy="462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88C02C-EEB0-0CF9-8099-D8E8D44A2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>
            <a:normAutofit/>
          </a:bodyPr>
          <a:lstStyle/>
          <a:p>
            <a:pPr algn="ctr"/>
            <a:r>
              <a:rPr lang="en-US" sz="5200">
                <a:ea typeface="Open Sans Extrabold"/>
                <a:cs typeface="Open Sans Extrabold"/>
              </a:rPr>
              <a:t>Imagery: Monochromatic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1B44AF-D246-B89C-0CD8-7DF08A8B5717}"/>
              </a:ext>
            </a:extLst>
          </p:cNvPr>
          <p:cNvSpPr txBox="1"/>
          <p:nvPr/>
        </p:nvSpPr>
        <p:spPr>
          <a:xfrm rot="16200000">
            <a:off x="193623" y="362886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Open Sans"/>
                <a:cs typeface="Open Sans"/>
              </a:rPr>
              <a:t>Panchromatic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2F7205-03A4-CF84-B17C-78ECA853F3B4}"/>
              </a:ext>
            </a:extLst>
          </p:cNvPr>
          <p:cNvSpPr txBox="1"/>
          <p:nvPr/>
        </p:nvSpPr>
        <p:spPr>
          <a:xfrm rot="16200000">
            <a:off x="9256426" y="362886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Open Sans"/>
                <a:cs typeface="Open Sans"/>
              </a:rPr>
              <a:t>Near-Infrared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05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erial view of a river&#10;&#10;Description automatically generated">
            <a:extLst>
              <a:ext uri="{FF2B5EF4-FFF2-40B4-BE49-F238E27FC236}">
                <a16:creationId xmlns:a16="http://schemas.microsoft.com/office/drawing/2014/main" id="{9BCCE163-6401-68DF-ACB8-EF8E914146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EFF80C-7A0A-532A-D00C-9C44CCFDA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Introduction to Geo Data Team and Research Engineering</a:t>
            </a:r>
          </a:p>
        </p:txBody>
      </p:sp>
    </p:spTree>
    <p:extLst>
      <p:ext uri="{BB962C8B-B14F-4D97-AF65-F5344CB8AC3E}">
        <p14:creationId xmlns:p14="http://schemas.microsoft.com/office/powerpoint/2010/main" val="1786627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F737AA-3647-1CBF-0A54-901048F91E0C}"/>
              </a:ext>
            </a:extLst>
          </p:cNvPr>
          <p:cNvSpPr/>
          <p:nvPr/>
        </p:nvSpPr>
        <p:spPr>
          <a:xfrm>
            <a:off x="10265955" y="3669085"/>
            <a:ext cx="505047" cy="15195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607C81-CE0B-BC1A-A688-F8687CC9906E}"/>
              </a:ext>
            </a:extLst>
          </p:cNvPr>
          <p:cNvSpPr/>
          <p:nvPr/>
        </p:nvSpPr>
        <p:spPr>
          <a:xfrm>
            <a:off x="10265956" y="550456"/>
            <a:ext cx="505047" cy="15195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682585-D332-5426-F4BD-C17E72EF0AFC}"/>
              </a:ext>
            </a:extLst>
          </p:cNvPr>
          <p:cNvSpPr/>
          <p:nvPr/>
        </p:nvSpPr>
        <p:spPr>
          <a:xfrm>
            <a:off x="10265956" y="2109745"/>
            <a:ext cx="505047" cy="151956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233AA9-AF4C-ACF7-5A75-C05693E51181}"/>
              </a:ext>
            </a:extLst>
          </p:cNvPr>
          <p:cNvSpPr/>
          <p:nvPr/>
        </p:nvSpPr>
        <p:spPr>
          <a:xfrm>
            <a:off x="1387769" y="3651619"/>
            <a:ext cx="505047" cy="15195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C1F343-F8C3-E6AE-D92E-93D4B3806020}"/>
              </a:ext>
            </a:extLst>
          </p:cNvPr>
          <p:cNvSpPr/>
          <p:nvPr/>
        </p:nvSpPr>
        <p:spPr>
          <a:xfrm>
            <a:off x="1387770" y="550508"/>
            <a:ext cx="505047" cy="15195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 aerial view of a city&#10;&#10;Description automatically generated">
            <a:extLst>
              <a:ext uri="{FF2B5EF4-FFF2-40B4-BE49-F238E27FC236}">
                <a16:creationId xmlns:a16="http://schemas.microsoft.com/office/drawing/2014/main" id="{02C7B62B-124A-8E65-D223-D7FE1EFA6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0" y="555625"/>
            <a:ext cx="4319588" cy="4629150"/>
          </a:xfrm>
          <a:prstGeom prst="rect">
            <a:avLst/>
          </a:prstGeom>
        </p:spPr>
      </p:pic>
      <p:pic>
        <p:nvPicPr>
          <p:cNvPr id="5" name="Picture 4" descr="An aerial view of a city&#10;&#10;Description automatically generated">
            <a:extLst>
              <a:ext uri="{FF2B5EF4-FFF2-40B4-BE49-F238E27FC236}">
                <a16:creationId xmlns:a16="http://schemas.microsoft.com/office/drawing/2014/main" id="{2D517E4E-DD3D-F367-CD25-DCC0186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75" y="555625"/>
            <a:ext cx="4319588" cy="462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88C02C-EEB0-0CF9-8099-D8E8D44A2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00">
                <a:ea typeface="Open Sans Extrabold"/>
                <a:cs typeface="Open Sans Extrabold"/>
              </a:rPr>
              <a:t>Imagery: True Color &amp; False Color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7BCCE5-7CEE-AB68-EB4E-3398D35B9BDF}"/>
              </a:ext>
            </a:extLst>
          </p:cNvPr>
          <p:cNvSpPr/>
          <p:nvPr/>
        </p:nvSpPr>
        <p:spPr>
          <a:xfrm>
            <a:off x="1387770" y="2101038"/>
            <a:ext cx="505047" cy="151956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n aerial view of a city&#10;&#10;Description automatically generated">
            <a:extLst>
              <a:ext uri="{FF2B5EF4-FFF2-40B4-BE49-F238E27FC236}">
                <a16:creationId xmlns:a16="http://schemas.microsoft.com/office/drawing/2014/main" id="{C1630D6D-659A-6B38-B8E8-3E88F14B3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157" y="555329"/>
            <a:ext cx="4320401" cy="4624276"/>
          </a:xfrm>
          <a:prstGeom prst="rect">
            <a:avLst/>
          </a:prstGeom>
        </p:spPr>
      </p:pic>
      <p:pic>
        <p:nvPicPr>
          <p:cNvPr id="6" name="Picture 5" descr="An aerial view of a city&#10;&#10;Description automatically generated">
            <a:extLst>
              <a:ext uri="{FF2B5EF4-FFF2-40B4-BE49-F238E27FC236}">
                <a16:creationId xmlns:a16="http://schemas.microsoft.com/office/drawing/2014/main" id="{BF45D4C4-66EB-D4C1-A8C3-5A9A16D93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549" y="554222"/>
            <a:ext cx="4320401" cy="4628706"/>
          </a:xfrm>
          <a:prstGeom prst="rect">
            <a:avLst/>
          </a:prstGeom>
        </p:spPr>
      </p:pic>
      <p:pic>
        <p:nvPicPr>
          <p:cNvPr id="7" name="Picture 6" descr="An aerial view of a city&#10;&#10;Description automatically generated">
            <a:extLst>
              <a:ext uri="{FF2B5EF4-FFF2-40B4-BE49-F238E27FC236}">
                <a16:creationId xmlns:a16="http://schemas.microsoft.com/office/drawing/2014/main" id="{41AD0C28-C3E1-65F4-ACF9-5A1E42824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47" y="554222"/>
            <a:ext cx="1423030" cy="1518684"/>
          </a:xfrm>
          <a:prstGeom prst="rect">
            <a:avLst/>
          </a:prstGeom>
        </p:spPr>
      </p:pic>
      <p:pic>
        <p:nvPicPr>
          <p:cNvPr id="8" name="Picture 7" descr="An aerial view of a city&#10;&#10;Description automatically generated">
            <a:extLst>
              <a:ext uri="{FF2B5EF4-FFF2-40B4-BE49-F238E27FC236}">
                <a16:creationId xmlns:a16="http://schemas.microsoft.com/office/drawing/2014/main" id="{FDE49B1B-7896-537C-2A9A-C1A9518D3F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532" y="2102590"/>
            <a:ext cx="1418600" cy="1518684"/>
          </a:xfrm>
          <a:prstGeom prst="rect">
            <a:avLst/>
          </a:prstGeom>
        </p:spPr>
      </p:pic>
      <p:pic>
        <p:nvPicPr>
          <p:cNvPr id="9" name="Picture 8" descr="An aerial view of a city&#10;&#10;Description automatically generated">
            <a:extLst>
              <a:ext uri="{FF2B5EF4-FFF2-40B4-BE49-F238E27FC236}">
                <a16:creationId xmlns:a16="http://schemas.microsoft.com/office/drawing/2014/main" id="{615D2D8C-06E5-4072-B384-FADF6A189E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284" y="3647632"/>
            <a:ext cx="1418600" cy="1527545"/>
          </a:xfrm>
          <a:prstGeom prst="rect">
            <a:avLst/>
          </a:prstGeom>
        </p:spPr>
      </p:pic>
      <p:pic>
        <p:nvPicPr>
          <p:cNvPr id="12" name="Picture 11" descr="An aerial view of a city&#10;&#10;Description automatically generated">
            <a:extLst>
              <a:ext uri="{FF2B5EF4-FFF2-40B4-BE49-F238E27FC236}">
                <a16:creationId xmlns:a16="http://schemas.microsoft.com/office/drawing/2014/main" id="{99B9C883-E664-1847-8B92-18B665D9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8901" y="556438"/>
            <a:ext cx="1423030" cy="1518684"/>
          </a:xfrm>
          <a:prstGeom prst="rect">
            <a:avLst/>
          </a:prstGeom>
        </p:spPr>
      </p:pic>
      <p:pic>
        <p:nvPicPr>
          <p:cNvPr id="13" name="Picture 12" descr="An aerial view of a city&#10;&#10;Description automatically generated">
            <a:extLst>
              <a:ext uri="{FF2B5EF4-FFF2-40B4-BE49-F238E27FC236}">
                <a16:creationId xmlns:a16="http://schemas.microsoft.com/office/drawing/2014/main" id="{15931609-B989-8007-60D5-1F42425B8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2223" y="2109233"/>
            <a:ext cx="1423030" cy="1518684"/>
          </a:xfrm>
          <a:prstGeom prst="rect">
            <a:avLst/>
          </a:prstGeom>
        </p:spPr>
      </p:pic>
      <p:pic>
        <p:nvPicPr>
          <p:cNvPr id="14" name="Picture 13" descr="An aerial view of a city&#10;&#10;Description automatically generated">
            <a:extLst>
              <a:ext uri="{FF2B5EF4-FFF2-40B4-BE49-F238E27FC236}">
                <a16:creationId xmlns:a16="http://schemas.microsoft.com/office/drawing/2014/main" id="{5D11815A-5955-EF6E-C42A-29DC05A8D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0008" y="3670892"/>
            <a:ext cx="1418600" cy="15186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B23A9E-FBC6-8954-44B8-5A1CC27326B9}"/>
              </a:ext>
            </a:extLst>
          </p:cNvPr>
          <p:cNvSpPr txBox="1"/>
          <p:nvPr/>
        </p:nvSpPr>
        <p:spPr>
          <a:xfrm>
            <a:off x="183930" y="1700267"/>
            <a:ext cx="343338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FF0000"/>
                </a:solidFill>
                <a:ea typeface="Open Sans"/>
                <a:cs typeface="Open Sans"/>
              </a:rPr>
              <a:t>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31AD52-F2DB-23D3-A6C4-9276B89C03E2}"/>
              </a:ext>
            </a:extLst>
          </p:cNvPr>
          <p:cNvSpPr txBox="1"/>
          <p:nvPr/>
        </p:nvSpPr>
        <p:spPr>
          <a:xfrm>
            <a:off x="175171" y="3246163"/>
            <a:ext cx="343338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B050"/>
                </a:solidFill>
                <a:ea typeface="Open Sans"/>
                <a:cs typeface="Open Sans"/>
              </a:rPr>
              <a:t>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DB857D-4995-E723-4199-7F79C7D0C54B}"/>
              </a:ext>
            </a:extLst>
          </p:cNvPr>
          <p:cNvSpPr txBox="1"/>
          <p:nvPr/>
        </p:nvSpPr>
        <p:spPr>
          <a:xfrm>
            <a:off x="183930" y="4805198"/>
            <a:ext cx="343338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70C0"/>
                </a:solidFill>
                <a:ea typeface="Open Sans"/>
                <a:cs typeface="Open Sans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D4D72D-F217-0EA4-700F-DB959DF47B96}"/>
              </a:ext>
            </a:extLst>
          </p:cNvPr>
          <p:cNvSpPr txBox="1"/>
          <p:nvPr/>
        </p:nvSpPr>
        <p:spPr>
          <a:xfrm>
            <a:off x="11675240" y="3250542"/>
            <a:ext cx="343338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FF0000"/>
                </a:solidFill>
                <a:ea typeface="Open Sans"/>
                <a:cs typeface="Open Sans"/>
              </a:rPr>
              <a:t>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534AD3-7199-656C-4093-DC2A40658383}"/>
              </a:ext>
            </a:extLst>
          </p:cNvPr>
          <p:cNvSpPr txBox="1"/>
          <p:nvPr/>
        </p:nvSpPr>
        <p:spPr>
          <a:xfrm>
            <a:off x="11666481" y="4796438"/>
            <a:ext cx="343338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B050"/>
                </a:solidFill>
                <a:ea typeface="Open Sans"/>
                <a:cs typeface="Open Sans"/>
              </a:rPr>
              <a:t>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AB81F8-C2D3-79CB-056C-01E417C5DCAA}"/>
              </a:ext>
            </a:extLst>
          </p:cNvPr>
          <p:cNvSpPr txBox="1"/>
          <p:nvPr/>
        </p:nvSpPr>
        <p:spPr>
          <a:xfrm>
            <a:off x="11421241" y="1704646"/>
            <a:ext cx="5973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FB19FF"/>
                </a:solidFill>
                <a:ea typeface="Open Sans"/>
                <a:cs typeface="Open Sans"/>
              </a:rPr>
              <a:t>NIR</a:t>
            </a:r>
          </a:p>
        </p:txBody>
      </p:sp>
    </p:spTree>
    <p:extLst>
      <p:ext uri="{BB962C8B-B14F-4D97-AF65-F5344CB8AC3E}">
        <p14:creationId xmlns:p14="http://schemas.microsoft.com/office/powerpoint/2010/main" val="2199452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8C02C-EEB0-0CF9-8099-D8E8D44A2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Imagery: Multi- &amp; Hyper-Spectral</a:t>
            </a:r>
          </a:p>
        </p:txBody>
      </p:sp>
      <p:pic>
        <p:nvPicPr>
          <p:cNvPr id="3" name="Picture 2" descr="An aerial view of a city&#10;&#10;Description automatically generated">
            <a:extLst>
              <a:ext uri="{FF2B5EF4-FFF2-40B4-BE49-F238E27FC236}">
                <a16:creationId xmlns:a16="http://schemas.microsoft.com/office/drawing/2014/main" id="{B689942E-CA9A-2103-291B-2F98E4BB198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8110" y="1392401"/>
            <a:ext cx="953425" cy="1013638"/>
          </a:xfrm>
          <a:prstGeom prst="rect">
            <a:avLst/>
          </a:prstGeom>
        </p:spPr>
      </p:pic>
      <p:pic>
        <p:nvPicPr>
          <p:cNvPr id="4" name="Picture 3" descr="An aerial view of a city&#10;&#10;Description automatically generated">
            <a:extLst>
              <a:ext uri="{FF2B5EF4-FFF2-40B4-BE49-F238E27FC236}">
                <a16:creationId xmlns:a16="http://schemas.microsoft.com/office/drawing/2014/main" id="{88646550-2101-C15C-7E5D-E0874745C8A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1091" y="1695007"/>
            <a:ext cx="948996" cy="1018069"/>
          </a:xfrm>
          <a:prstGeom prst="rect">
            <a:avLst/>
          </a:prstGeom>
        </p:spPr>
      </p:pic>
      <p:pic>
        <p:nvPicPr>
          <p:cNvPr id="5" name="Picture 4" descr="An aerial view of a city&#10;&#10;Description automatically generated">
            <a:extLst>
              <a:ext uri="{FF2B5EF4-FFF2-40B4-BE49-F238E27FC236}">
                <a16:creationId xmlns:a16="http://schemas.microsoft.com/office/drawing/2014/main" id="{28876EE2-0895-4F4F-EA59-204C4C0645C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75445" y="2089296"/>
            <a:ext cx="953425" cy="1013638"/>
          </a:xfrm>
          <a:prstGeom prst="rect">
            <a:avLst/>
          </a:prstGeom>
        </p:spPr>
      </p:pic>
      <p:pic>
        <p:nvPicPr>
          <p:cNvPr id="7" name="Picture 6" descr="An aerial view of a city&#10;&#10;Description automatically generated">
            <a:extLst>
              <a:ext uri="{FF2B5EF4-FFF2-40B4-BE49-F238E27FC236}">
                <a16:creationId xmlns:a16="http://schemas.microsoft.com/office/drawing/2014/main" id="{FCED48CC-8475-AFC7-A9C9-69E0177E63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95" y="2401710"/>
            <a:ext cx="947623" cy="1012590"/>
          </a:xfrm>
          <a:prstGeom prst="rect">
            <a:avLst/>
          </a:prstGeom>
        </p:spPr>
      </p:pic>
      <p:pic>
        <p:nvPicPr>
          <p:cNvPr id="9" name="Picture 8" descr="Aerial view of a city&#10;&#10;Description automatically generated">
            <a:extLst>
              <a:ext uri="{FF2B5EF4-FFF2-40B4-BE49-F238E27FC236}">
                <a16:creationId xmlns:a16="http://schemas.microsoft.com/office/drawing/2014/main" id="{2EE61739-9C89-9416-49E6-B5B11E347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B1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247" y="2713076"/>
            <a:ext cx="947623" cy="1012590"/>
          </a:xfrm>
          <a:prstGeom prst="rect">
            <a:avLst/>
          </a:prstGeom>
        </p:spPr>
      </p:pic>
      <p:pic>
        <p:nvPicPr>
          <p:cNvPr id="11" name="Picture 10" descr="An aerial view of a city&#10;&#10;Description automatically generated">
            <a:extLst>
              <a:ext uri="{FF2B5EF4-FFF2-40B4-BE49-F238E27FC236}">
                <a16:creationId xmlns:a16="http://schemas.microsoft.com/office/drawing/2014/main" id="{67E3181A-5600-3B19-0AE3-86A080CCB1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59" y="3057030"/>
            <a:ext cx="947623" cy="1012590"/>
          </a:xfrm>
          <a:prstGeom prst="rect">
            <a:avLst/>
          </a:prstGeom>
        </p:spPr>
      </p:pic>
      <p:pic>
        <p:nvPicPr>
          <p:cNvPr id="13" name="Picture 12" descr="An aerial view of a city&#10;&#10;Description automatically generated">
            <a:extLst>
              <a:ext uri="{FF2B5EF4-FFF2-40B4-BE49-F238E27FC236}">
                <a16:creationId xmlns:a16="http://schemas.microsoft.com/office/drawing/2014/main" id="{E8F81675-2A77-0BC8-3721-D4ED956923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CC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70" y="3414300"/>
            <a:ext cx="947623" cy="1012590"/>
          </a:xfrm>
          <a:prstGeom prst="rect">
            <a:avLst/>
          </a:prstGeom>
        </p:spPr>
      </p:pic>
      <p:pic>
        <p:nvPicPr>
          <p:cNvPr id="15" name="Picture 14" descr="An aerial view of a city&#10;&#10;Description automatically generated">
            <a:extLst>
              <a:ext uri="{FF2B5EF4-FFF2-40B4-BE49-F238E27FC236}">
                <a16:creationId xmlns:a16="http://schemas.microsoft.com/office/drawing/2014/main" id="{20D522F0-B67C-2FEB-9BD9-0429407F65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682" y="3786322"/>
            <a:ext cx="1797860" cy="1923391"/>
          </a:xfrm>
          <a:prstGeom prst="rect">
            <a:avLst/>
          </a:prstGeom>
        </p:spPr>
      </p:pic>
      <p:pic>
        <p:nvPicPr>
          <p:cNvPr id="17" name="Picture 16" descr="A close-up of a cloud&#10;&#10;Description automatically generated">
            <a:extLst>
              <a:ext uri="{FF2B5EF4-FFF2-40B4-BE49-F238E27FC236}">
                <a16:creationId xmlns:a16="http://schemas.microsoft.com/office/drawing/2014/main" id="{81F35483-1D10-09E3-8DD2-30A7E76AD7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30" y="5123252"/>
            <a:ext cx="947623" cy="1012590"/>
          </a:xfrm>
          <a:prstGeom prst="rect">
            <a:avLst/>
          </a:prstGeom>
        </p:spPr>
      </p:pic>
      <p:pic>
        <p:nvPicPr>
          <p:cNvPr id="19" name="Picture 18" descr="A map of a city&#10;&#10;Description automatically generated">
            <a:extLst>
              <a:ext uri="{FF2B5EF4-FFF2-40B4-BE49-F238E27FC236}">
                <a16:creationId xmlns:a16="http://schemas.microsoft.com/office/drawing/2014/main" id="{F36DF6F4-E0AA-CBAE-98D4-075340FE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01" y="5480284"/>
            <a:ext cx="938905" cy="1012591"/>
          </a:xfrm>
          <a:prstGeom prst="rect">
            <a:avLst/>
          </a:prstGeom>
        </p:spPr>
      </p:pic>
      <p:pic>
        <p:nvPicPr>
          <p:cNvPr id="21" name="Picture 20" descr="A colorful map with many colors&#10;&#10;Description automatically generated with medium confidence">
            <a:extLst>
              <a:ext uri="{FF2B5EF4-FFF2-40B4-BE49-F238E27FC236}">
                <a16:creationId xmlns:a16="http://schemas.microsoft.com/office/drawing/2014/main" id="{6B676EEE-D50B-B990-2665-A90265152EC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72" y="5764369"/>
            <a:ext cx="938905" cy="1012591"/>
          </a:xfrm>
          <a:prstGeom prst="rect">
            <a:avLst/>
          </a:prstGeom>
        </p:spPr>
      </p:pic>
      <p:pic>
        <p:nvPicPr>
          <p:cNvPr id="23" name="Picture 22" descr="A dark brown surface with white spots&#10;&#10;Description automatically generated">
            <a:extLst>
              <a:ext uri="{FF2B5EF4-FFF2-40B4-BE49-F238E27FC236}">
                <a16:creationId xmlns:a16="http://schemas.microsoft.com/office/drawing/2014/main" id="{D09177C6-FBE9-D781-14A1-CAE6910026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41" y="1462048"/>
            <a:ext cx="6975671" cy="52151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8EC0447-797D-F1DA-E2F5-30697178A316}"/>
              </a:ext>
            </a:extLst>
          </p:cNvPr>
          <p:cNvSpPr/>
          <p:nvPr/>
        </p:nvSpPr>
        <p:spPr>
          <a:xfrm>
            <a:off x="4700582" y="6399068"/>
            <a:ext cx="472007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Data for this prepared in a </a:t>
            </a:r>
            <a:r>
              <a:rPr lang="en-US" sz="1600" b="1" cap="none" spc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Jupyter</a:t>
            </a:r>
            <a:r>
              <a:rPr lang="en-US" sz="16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notebook</a:t>
            </a:r>
          </a:p>
        </p:txBody>
      </p:sp>
    </p:spTree>
    <p:extLst>
      <p:ext uri="{BB962C8B-B14F-4D97-AF65-F5344CB8AC3E}">
        <p14:creationId xmlns:p14="http://schemas.microsoft.com/office/powerpoint/2010/main" val="389586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5B13A-AB94-F772-7E82-F43A0BC18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89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/>
              <a:t>Thematic Rasters: Elevation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CA2DFBAB-149B-FA59-6585-1D1D27DE7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492" y="2811140"/>
            <a:ext cx="3409409" cy="3514855"/>
          </a:xfrm>
          <a:prstGeom prst="rect">
            <a:avLst/>
          </a:prstGeom>
        </p:spPr>
      </p:pic>
      <p:pic>
        <p:nvPicPr>
          <p:cNvPr id="4" name="Picture 3" descr="An aerial view of a city&#10;&#10;Description automatically generated">
            <a:extLst>
              <a:ext uri="{FF2B5EF4-FFF2-40B4-BE49-F238E27FC236}">
                <a16:creationId xmlns:a16="http://schemas.microsoft.com/office/drawing/2014/main" id="{851DD5D3-FED1-BA11-87D0-109BF0591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19" y="2811140"/>
            <a:ext cx="3541415" cy="3514855"/>
          </a:xfrm>
          <a:prstGeom prst="rect">
            <a:avLst/>
          </a:prstGeom>
        </p:spPr>
      </p:pic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8CDC707D-35E1-AD2B-293A-038F9442F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848" y="2811140"/>
            <a:ext cx="3680476" cy="351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33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8E395-0A9F-4B74-CD16-1FFA14D6F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OGC Web Services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69F79-8777-03F3-5B8B-9574DAAF7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37" y="1905524"/>
            <a:ext cx="7311501" cy="37115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Set of standards developed by the Open Geospatial Consortium (OGC)</a:t>
            </a:r>
            <a:endParaRPr lang="en-US" sz="2400">
              <a:ea typeface="Open Sans"/>
              <a:cs typeface="Open Sans"/>
            </a:endParaRPr>
          </a:p>
          <a:p>
            <a:r>
              <a:rPr lang="en-US" sz="2400"/>
              <a:t>Enable the exchange of geospatial data and services over the internet using HTTPS, JSON and XML</a:t>
            </a:r>
          </a:p>
          <a:p>
            <a:r>
              <a:rPr lang="en-US" sz="2400"/>
              <a:t>Facilitate interoperability and sharing of geographic/geospatial information and services between different systems and organizations.</a:t>
            </a:r>
            <a:endParaRPr lang="en-US" sz="2400">
              <a:ea typeface="Open Sans"/>
              <a:cs typeface="Open San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48C409-A01F-BD11-C6FA-2B192919E38A}"/>
              </a:ext>
            </a:extLst>
          </p:cNvPr>
          <p:cNvSpPr/>
          <p:nvPr/>
        </p:nvSpPr>
        <p:spPr>
          <a:xfrm>
            <a:off x="8992340" y="2272683"/>
            <a:ext cx="2361460" cy="701336"/>
          </a:xfrm>
          <a:prstGeom prst="round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WMS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FFA0DE-DC71-EF13-0332-86C13200DE35}"/>
              </a:ext>
            </a:extLst>
          </p:cNvPr>
          <p:cNvSpPr/>
          <p:nvPr/>
        </p:nvSpPr>
        <p:spPr>
          <a:xfrm>
            <a:off x="8992340" y="3312850"/>
            <a:ext cx="2361460" cy="701336"/>
          </a:xfrm>
          <a:prstGeom prst="round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WFS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4D05C7-4F0C-8246-6AF4-2ABA1A71158A}"/>
              </a:ext>
            </a:extLst>
          </p:cNvPr>
          <p:cNvSpPr/>
          <p:nvPr/>
        </p:nvSpPr>
        <p:spPr>
          <a:xfrm>
            <a:off x="8992340" y="4353017"/>
            <a:ext cx="2361460" cy="701336"/>
          </a:xfrm>
          <a:prstGeom prst="round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WCS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A8CD0-B9DF-63EF-6524-58CFE7496E4A}"/>
              </a:ext>
            </a:extLst>
          </p:cNvPr>
          <p:cNvSpPr txBox="1"/>
          <p:nvPr/>
        </p:nvSpPr>
        <p:spPr>
          <a:xfrm>
            <a:off x="8213238" y="1703019"/>
            <a:ext cx="3919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Examples of OGC Services</a:t>
            </a:r>
          </a:p>
        </p:txBody>
      </p:sp>
    </p:spTree>
    <p:extLst>
      <p:ext uri="{BB962C8B-B14F-4D97-AF65-F5344CB8AC3E}">
        <p14:creationId xmlns:p14="http://schemas.microsoft.com/office/powerpoint/2010/main" val="2681290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583A7-6885-2C48-AD1A-5D2A97F69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ea typeface="Open Sans Extrabold"/>
                <a:cs typeface="Open Sans Extrabold"/>
              </a:rPr>
              <a:t>WMS vs WFS</a:t>
            </a:r>
            <a:endParaRPr lang="en-US"/>
          </a:p>
        </p:txBody>
      </p:sp>
      <p:pic>
        <p:nvPicPr>
          <p:cNvPr id="4" name="Picture 3" descr="A map with red circles&#10;&#10;Description automatically generated">
            <a:extLst>
              <a:ext uri="{FF2B5EF4-FFF2-40B4-BE49-F238E27FC236}">
                <a16:creationId xmlns:a16="http://schemas.microsoft.com/office/drawing/2014/main" id="{201A5E7B-54B8-FA14-EBD9-E597A71D4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92" y="1366275"/>
            <a:ext cx="4840274" cy="5126755"/>
          </a:xfrm>
          <a:prstGeom prst="rect">
            <a:avLst/>
          </a:prstGeom>
        </p:spPr>
      </p:pic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A5F12A87-679D-507E-CE10-9F6B17C77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657" y="1368452"/>
            <a:ext cx="4309178" cy="51224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1EF718-EB28-EA00-6612-15B812520221}"/>
              </a:ext>
            </a:extLst>
          </p:cNvPr>
          <p:cNvSpPr txBox="1"/>
          <p:nvPr/>
        </p:nvSpPr>
        <p:spPr>
          <a:xfrm>
            <a:off x="837571" y="6492743"/>
            <a:ext cx="51551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Open Sans"/>
                <a:cs typeface="Open Sans"/>
              </a:rPr>
              <a:t>Pre-stylized Raster Maps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26474-A225-F91E-DFAE-FE5B883D4F1C}"/>
              </a:ext>
            </a:extLst>
          </p:cNvPr>
          <p:cNvSpPr txBox="1"/>
          <p:nvPr/>
        </p:nvSpPr>
        <p:spPr>
          <a:xfrm>
            <a:off x="5995239" y="6492742"/>
            <a:ext cx="51551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ea typeface="Open Sans"/>
                <a:cs typeface="Open Sans"/>
              </a:rPr>
              <a:t>Vector and Tabular Data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64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showing decling performance">
            <a:extLst>
              <a:ext uri="{FF2B5EF4-FFF2-40B4-BE49-F238E27FC236}">
                <a16:creationId xmlns:a16="http://schemas.microsoft.com/office/drawing/2014/main" id="{1D1CF187-4537-2C69-0F75-EC7872FA0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5" r="35649" b="-1"/>
          <a:stretch/>
        </p:blipFill>
        <p:spPr>
          <a:xfrm>
            <a:off x="4924426" y="10"/>
            <a:ext cx="7267574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2C511-1388-E6C8-EE62-23B9F03F5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US" sz="4000">
                <a:ea typeface="Open Sans Extrabold"/>
                <a:cs typeface="Open Sans Extrabold"/>
              </a:rPr>
              <a:t>Where to Find Data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AC861-7526-DE93-0762-2ED01F944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16" y="2876550"/>
            <a:ext cx="4659756" cy="24871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ea typeface="Open Sans"/>
                <a:cs typeface="Open Sans"/>
                <a:hlinkClick r:id="rId3"/>
              </a:rPr>
              <a:t>PDOK</a:t>
            </a:r>
            <a:endParaRPr lang="en-US">
              <a:ea typeface="Open Sans"/>
              <a:cs typeface="Open Sans"/>
            </a:endParaRPr>
          </a:p>
          <a:p>
            <a:r>
              <a:rPr lang="en-US">
                <a:ea typeface="Open Sans"/>
                <a:cs typeface="Open Sans"/>
                <a:hlinkClick r:id="rId4"/>
              </a:rPr>
              <a:t>Sentinel 1, 2, 3, 5p</a:t>
            </a:r>
          </a:p>
          <a:p>
            <a:r>
              <a:rPr lang="en-US">
                <a:ea typeface="Open Sans"/>
                <a:cs typeface="Open Sans"/>
                <a:hlinkClick r:id="rId5"/>
              </a:rPr>
              <a:t>CBS</a:t>
            </a:r>
            <a:endParaRPr lang="en-US">
              <a:ea typeface="Open Sans"/>
              <a:cs typeface="Open Sans"/>
            </a:endParaRPr>
          </a:p>
          <a:p>
            <a:r>
              <a:rPr lang="en-US">
                <a:ea typeface="Open Sans"/>
                <a:cs typeface="Open Sans"/>
                <a:hlinkClick r:id="rId6"/>
              </a:rPr>
              <a:t>EU INSPIRE</a:t>
            </a:r>
            <a:endParaRPr lang="en-US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79322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atellite view of a lake&#10;&#10;Description automatically generated">
            <a:extLst>
              <a:ext uri="{FF2B5EF4-FFF2-40B4-BE49-F238E27FC236}">
                <a16:creationId xmlns:a16="http://schemas.microsoft.com/office/drawing/2014/main" id="{F3E269A7-7A8C-E8E3-B0BF-59260669A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755AD6-5363-2DC8-7C1F-6C2E6BB75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Introduction to Python </a:t>
            </a:r>
            <a:endParaRPr lang="en-US">
              <a:solidFill>
                <a:srgbClr val="FFFFFF"/>
              </a:solidFill>
              <a:ea typeface="Open Sans Extrabold"/>
              <a:cs typeface="Open Sans Extrabo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B8FC0-9F45-50B1-5E33-AE03DD707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65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385F3-77C3-221B-4852-DC8C4DF7F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What is Python?</a:t>
            </a:r>
            <a:endParaRPr lang="en-US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B91DA530-B320-3F7F-BB45-CB622C3B1B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4755041"/>
              </p:ext>
            </p:extLst>
          </p:nvPr>
        </p:nvGraphicFramePr>
        <p:xfrm>
          <a:off x="120330" y="1445475"/>
          <a:ext cx="9229725" cy="504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5EBBC7C-75EC-95A3-F984-C1B011314F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055" y="2235142"/>
            <a:ext cx="25527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14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F4AFC-F9DB-7926-7051-A6AD122AD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Data Types in Python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50B2C3-DE24-2477-0EAD-2590226AE6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45474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4035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B2785-0380-3F06-9C3E-2373C338F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What can you do with Python?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88182-CF29-52AC-CDEB-3593DAA4F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051" y="2766219"/>
            <a:ext cx="4497898" cy="13255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7200" i="1">
                <a:ea typeface="Open Sans"/>
                <a:cs typeface="Dreaming Outloud Script Pro" panose="03050502040304050704" pitchFamily="66" charset="0"/>
              </a:rPr>
              <a:t>Anything…</a:t>
            </a:r>
            <a:endParaRPr lang="en-US" sz="7200" i="1">
              <a:cs typeface="Dreaming Outloud Script Pro" panose="030505020403040507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907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0D59F-AA2A-278A-D7EA-3B2AFA21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Geo Data Team</a:t>
            </a:r>
            <a:endParaRPr lang="en-NL" sz="3600"/>
          </a:p>
        </p:txBody>
      </p:sp>
      <p:pic>
        <p:nvPicPr>
          <p:cNvPr id="4" name="Picture 3" descr="A group of men standing in front of a yellow and black wall&#10;&#10;Description automatically generated">
            <a:extLst>
              <a:ext uri="{FF2B5EF4-FFF2-40B4-BE49-F238E27FC236}">
                <a16:creationId xmlns:a16="http://schemas.microsoft.com/office/drawing/2014/main" id="{E2A4CCF0-E412-CAC9-631E-D39363B84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" t="4461" b="34923"/>
          <a:stretch/>
        </p:blipFill>
        <p:spPr>
          <a:xfrm>
            <a:off x="20" y="10"/>
            <a:ext cx="12201404" cy="371357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721C6-4B1F-CD18-6CCA-F16A147A5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8723" y="3959813"/>
            <a:ext cx="7485413" cy="24526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>
                <a:ea typeface="Open Sans"/>
                <a:cs typeface="Open Sans"/>
              </a:rPr>
              <a:t>Data Coordinator, Data Stewards, and Faculty Privacy Officer</a:t>
            </a:r>
          </a:p>
          <a:p>
            <a:r>
              <a:rPr lang="en-US" sz="2400">
                <a:ea typeface="Open Sans"/>
                <a:cs typeface="Open Sans"/>
              </a:rPr>
              <a:t>In the Geosciences faculty to help:</a:t>
            </a:r>
          </a:p>
          <a:p>
            <a:pPr lvl="1"/>
            <a:r>
              <a:rPr lang="en-US">
                <a:ea typeface="Open Sans"/>
                <a:cs typeface="Open Sans"/>
              </a:rPr>
              <a:t>Manage, Organize, Publish, &amp; Archive Data</a:t>
            </a:r>
          </a:p>
          <a:p>
            <a:pPr lvl="1"/>
            <a:r>
              <a:rPr lang="en-US">
                <a:ea typeface="Open Sans"/>
                <a:cs typeface="Open Sans"/>
              </a:rPr>
              <a:t>Make Data FAIR and as Open as possible</a:t>
            </a:r>
          </a:p>
          <a:p>
            <a:pPr lvl="1"/>
            <a:r>
              <a:rPr lang="en-US">
                <a:ea typeface="Open Sans"/>
                <a:cs typeface="Open Sans"/>
              </a:rPr>
              <a:t>Comply with the GDPR (AVG)</a:t>
            </a:r>
          </a:p>
          <a:p>
            <a:pPr lvl="1"/>
            <a:r>
              <a:rPr lang="en-US">
                <a:ea typeface="Open Sans"/>
                <a:cs typeface="Open Sans"/>
              </a:rPr>
              <a:t>Interface with </a:t>
            </a:r>
            <a:r>
              <a:rPr lang="en-US" err="1">
                <a:ea typeface="Open Sans"/>
                <a:cs typeface="Open Sans"/>
              </a:rPr>
              <a:t>GeoICT</a:t>
            </a:r>
            <a:r>
              <a:rPr lang="en-US">
                <a:ea typeface="Open Sans"/>
                <a:cs typeface="Open Sans"/>
              </a:rPr>
              <a:t> and Research Support Office (RSO)</a:t>
            </a:r>
          </a:p>
        </p:txBody>
      </p:sp>
    </p:spTree>
    <p:extLst>
      <p:ext uri="{BB962C8B-B14F-4D97-AF65-F5344CB8AC3E}">
        <p14:creationId xmlns:p14="http://schemas.microsoft.com/office/powerpoint/2010/main" val="904747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587DA-54C3-2C35-8069-5663EE284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What about other Languages?</a:t>
            </a:r>
            <a:endParaRPr lang="en-US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CE8BA847-DDF9-9E9E-A721-942EE74EB7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3660156"/>
              </p:ext>
            </p:extLst>
          </p:nvPr>
        </p:nvGraphicFramePr>
        <p:xfrm>
          <a:off x="705845" y="1777999"/>
          <a:ext cx="10780311" cy="4460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5731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34E62-D8B4-578C-9CAA-AD383532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What about "Faster" Languages?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B3648F3-955B-8DD6-673E-401F6833FF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5584614"/>
              </p:ext>
            </p:extLst>
          </p:nvPr>
        </p:nvGraphicFramePr>
        <p:xfrm>
          <a:off x="838200" y="183515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6012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aerial view of a city&#10;&#10;Description automatically generated">
            <a:extLst>
              <a:ext uri="{FF2B5EF4-FFF2-40B4-BE49-F238E27FC236}">
                <a16:creationId xmlns:a16="http://schemas.microsoft.com/office/drawing/2014/main" id="{0B8038DA-2E34-28EA-E805-1E0B908984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9333" r="1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4A88D5-4088-5411-51D3-CE7A82177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Python Libraries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4FA06-8A9E-8EFC-2C4B-FC46D0918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Open Sans"/>
                <a:cs typeface="Open Sans"/>
              </a:rPr>
              <a:t>For reference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38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6950BFC3-D8DA-4A85-94F7-54DA5524770B}">
      <p188:commentRel xmlns:p188="http://schemas.microsoft.com/office/powerpoint/2018/8/main" r:id="rId2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4A7BA6-26F4-44F0-E1A6-932FEFFF10D1}"/>
              </a:ext>
            </a:extLst>
          </p:cNvPr>
          <p:cNvSpPr txBox="1"/>
          <p:nvPr/>
        </p:nvSpPr>
        <p:spPr>
          <a:xfrm>
            <a:off x="2499259" y="2922651"/>
            <a:ext cx="7534074" cy="16822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62890" indent="-262890" defTabSz="841248">
              <a:spcAft>
                <a:spcPts val="600"/>
              </a:spcAft>
              <a:buFont typeface="Arial"/>
              <a:buChar char="•"/>
            </a:pPr>
            <a:r>
              <a:rPr lang="en-US" sz="2208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Popular math and array library</a:t>
            </a:r>
          </a:p>
          <a:p>
            <a:pPr marL="262890" indent="-262890" defTabSz="841248">
              <a:spcAft>
                <a:spcPts val="600"/>
              </a:spcAft>
              <a:buFont typeface="Arial"/>
              <a:buChar char="•"/>
            </a:pPr>
            <a:r>
              <a:rPr lang="en-US" sz="2208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Super-fast, better than the built-in math library</a:t>
            </a:r>
          </a:p>
          <a:p>
            <a:pPr marL="262890" indent="-262890" defTabSz="841248">
              <a:spcAft>
                <a:spcPts val="600"/>
              </a:spcAft>
              <a:buFont typeface="Arial"/>
              <a:buChar char="•"/>
            </a:pPr>
            <a:r>
              <a:rPr lang="en-US" sz="2208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Low level library for manipulating arrays/matrices</a:t>
            </a:r>
          </a:p>
          <a:p>
            <a:pPr marL="262890" indent="-262890" defTabSz="841248">
              <a:spcAft>
                <a:spcPts val="600"/>
              </a:spcAft>
              <a:buFont typeface="Arial"/>
              <a:buChar char="•"/>
            </a:pPr>
            <a:r>
              <a:rPr lang="en-US" sz="2208" kern="1200">
                <a:solidFill>
                  <a:schemeClr val="tx1"/>
                </a:solidFill>
                <a:latin typeface="+mn-lt"/>
                <a:ea typeface="+mn-lt"/>
                <a:cs typeface="+mn-lt"/>
                <a:hlinkClick r:id="rId2"/>
              </a:rPr>
              <a:t>https://numpy.org/</a:t>
            </a:r>
            <a:r>
              <a:rPr lang="en-US" sz="2208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 </a:t>
            </a:r>
            <a:endParaRPr lang="en-US" sz="2400">
              <a:ea typeface="+mn-lt"/>
              <a:cs typeface="+mn-lt"/>
            </a:endParaRPr>
          </a:p>
        </p:txBody>
      </p:sp>
      <p:pic>
        <p:nvPicPr>
          <p:cNvPr id="5" name="Content Placeholder 4" descr="A blue and black logo&#10;&#10;Description automatically generated">
            <a:extLst>
              <a:ext uri="{FF2B5EF4-FFF2-40B4-BE49-F238E27FC236}">
                <a16:creationId xmlns:a16="http://schemas.microsoft.com/office/drawing/2014/main" id="{9C452A44-C6DE-9777-D280-72998EA22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8667" y="643467"/>
            <a:ext cx="4099423" cy="184740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BF182E-B017-CAD7-FF83-70D85B19B425}"/>
              </a:ext>
            </a:extLst>
          </p:cNvPr>
          <p:cNvSpPr txBox="1"/>
          <p:nvPr/>
        </p:nvSpPr>
        <p:spPr>
          <a:xfrm>
            <a:off x="2425396" y="5786912"/>
            <a:ext cx="4144562" cy="4321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41248">
              <a:spcAft>
                <a:spcPts val="600"/>
              </a:spcAft>
            </a:pPr>
            <a:r>
              <a:rPr lang="en-US" sz="2208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Alternatives: </a:t>
            </a:r>
            <a:r>
              <a:rPr lang="en-US" sz="2208" kern="1200" err="1">
                <a:solidFill>
                  <a:schemeClr val="tx1"/>
                </a:solidFill>
                <a:latin typeface="+mn-lt"/>
                <a:ea typeface="+mn-lt"/>
                <a:cs typeface="+mn-lt"/>
              </a:rPr>
              <a:t>CuPy</a:t>
            </a:r>
            <a:endParaRPr lang="en-US" err="1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38034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81E97AC6-CE54-7497-F52F-5918A83BB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575" y="-38673"/>
            <a:ext cx="7643037" cy="6855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4A7BA6-26F4-44F0-E1A6-932FEFFF10D1}"/>
              </a:ext>
            </a:extLst>
          </p:cNvPr>
          <p:cNvSpPr txBox="1"/>
          <p:nvPr/>
        </p:nvSpPr>
        <p:spPr>
          <a:xfrm>
            <a:off x="403151" y="2436628"/>
            <a:ext cx="447453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Graphing library based on Matlab's graphing functionality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  <a:hlinkClick r:id="rId3"/>
              </a:rPr>
              <a:t>https://matplotlib.org/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>
              <a:ea typeface="Open Sans"/>
              <a:cs typeface="Open Sans"/>
            </a:endParaRPr>
          </a:p>
        </p:txBody>
      </p:sp>
      <p:pic>
        <p:nvPicPr>
          <p:cNvPr id="10" name="Content Placeholder 9" descr="undefined">
            <a:extLst>
              <a:ext uri="{FF2B5EF4-FFF2-40B4-BE49-F238E27FC236}">
                <a16:creationId xmlns:a16="http://schemas.microsoft.com/office/drawing/2014/main" id="{6EC3011B-20B4-E0A5-ADE7-0D59DFD06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1514" y="800096"/>
            <a:ext cx="5487287" cy="100194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5576AD-92C2-ED60-A380-3A6635EA9572}"/>
              </a:ext>
            </a:extLst>
          </p:cNvPr>
          <p:cNvSpPr txBox="1"/>
          <p:nvPr/>
        </p:nvSpPr>
        <p:spPr>
          <a:xfrm>
            <a:off x="748709" y="5781453"/>
            <a:ext cx="4474535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Alternatives: Seaborn, </a:t>
            </a:r>
            <a:r>
              <a:rPr lang="en-US" sz="2400" err="1">
                <a:ea typeface="+mn-lt"/>
                <a:cs typeface="+mn-lt"/>
              </a:rPr>
              <a:t>plotly</a:t>
            </a:r>
            <a:r>
              <a:rPr lang="en-US" sz="2400">
                <a:ea typeface="+mn-lt"/>
                <a:cs typeface="+mn-lt"/>
              </a:rPr>
              <a:t>, bokeh</a:t>
            </a:r>
            <a:endParaRPr lang="en-US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3948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blue and black logo&#10;&#10;Description automatically generated">
            <a:extLst>
              <a:ext uri="{FF2B5EF4-FFF2-40B4-BE49-F238E27FC236}">
                <a16:creationId xmlns:a16="http://schemas.microsoft.com/office/drawing/2014/main" id="{65B44375-2BCB-7EA1-A277-C40AB3A69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174" y="791922"/>
            <a:ext cx="3880884" cy="1567638"/>
          </a:xfr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65B9B10-5D19-CD75-3215-A962FF460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5128" y="790316"/>
            <a:ext cx="6096000" cy="1281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4A7BA6-26F4-44F0-E1A6-932FEFFF10D1}"/>
              </a:ext>
            </a:extLst>
          </p:cNvPr>
          <p:cNvSpPr txBox="1"/>
          <p:nvPr/>
        </p:nvSpPr>
        <p:spPr>
          <a:xfrm>
            <a:off x="580360" y="2542953"/>
            <a:ext cx="5023883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ea typeface="Open Sans"/>
                <a:cs typeface="Open Sans"/>
              </a:rPr>
              <a:t>Used for loading and managing tabular data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Open Sans"/>
                <a:cs typeface="Open Sans"/>
              </a:rPr>
              <a:t>Loads data into powerful data frames (data objects in Python)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Open Sans"/>
                <a:cs typeface="Open Sans"/>
              </a:rPr>
              <a:t>Built on top of </a:t>
            </a:r>
            <a:r>
              <a:rPr lang="en-US" sz="2400" err="1">
                <a:ea typeface="Open Sans"/>
                <a:cs typeface="Open Sans"/>
              </a:rPr>
              <a:t>Numpy</a:t>
            </a:r>
            <a:r>
              <a:rPr lang="en-US" sz="2400">
                <a:ea typeface="Open Sans"/>
                <a:cs typeface="Open Sans"/>
              </a:rPr>
              <a:t>, and with Matplotlib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  <a:hlinkClick r:id="rId5"/>
              </a:rPr>
              <a:t>https://pandas.pydata.org/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 sz="2400">
              <a:ea typeface="Open Sans"/>
              <a:cs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F29B1-4647-FC24-38E5-93BD4656FD8E}"/>
              </a:ext>
            </a:extLst>
          </p:cNvPr>
          <p:cNvSpPr txBox="1"/>
          <p:nvPr/>
        </p:nvSpPr>
        <p:spPr>
          <a:xfrm>
            <a:off x="6468139" y="2542953"/>
            <a:ext cx="502388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ea typeface="Open Sans"/>
                <a:cs typeface="Open Sans"/>
              </a:rPr>
              <a:t>Built on top of Pandas, Fiona, and Shapely</a:t>
            </a:r>
            <a:endParaRPr lang="en-US" sz="2400"/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Open Sans"/>
                <a:cs typeface="Open Sans"/>
              </a:rPr>
              <a:t>Used for loading and managing vector data with tabular data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  <a:hlinkClick r:id="rId6"/>
              </a:rPr>
              <a:t>https://geopandas.org/en/stable/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 sz="2400">
              <a:ea typeface="Open Sans"/>
              <a:cs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A91C3B-0472-AA2F-3EBC-CD9E5E368F24}"/>
              </a:ext>
            </a:extLst>
          </p:cNvPr>
          <p:cNvSpPr txBox="1"/>
          <p:nvPr/>
        </p:nvSpPr>
        <p:spPr>
          <a:xfrm>
            <a:off x="686686" y="6100430"/>
            <a:ext cx="447453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Alternatives: polars</a:t>
            </a:r>
            <a:endParaRPr lang="en-US" sz="240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75427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4A7BA6-26F4-44F0-E1A6-932FEFFF10D1}"/>
              </a:ext>
            </a:extLst>
          </p:cNvPr>
          <p:cNvSpPr txBox="1"/>
          <p:nvPr/>
        </p:nvSpPr>
        <p:spPr>
          <a:xfrm>
            <a:off x="580360" y="2542953"/>
            <a:ext cx="5023883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ea typeface="Open Sans"/>
                <a:cs typeface="Open Sans"/>
              </a:rPr>
              <a:t>Geographic Data Abstraction Library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Powerful library for analyzing all types of GIS data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Basis for many GIS Python libraries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Difficult to install on Windows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  <a:hlinkClick r:id="rId2"/>
              </a:rPr>
              <a:t>https://gdal.org/</a:t>
            </a:r>
            <a:r>
              <a:rPr lang="en-US" sz="2400">
                <a:ea typeface="+mn-lt"/>
                <a:cs typeface="+mn-lt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F29B1-4647-FC24-38E5-93BD4656FD8E}"/>
              </a:ext>
            </a:extLst>
          </p:cNvPr>
          <p:cNvSpPr txBox="1"/>
          <p:nvPr/>
        </p:nvSpPr>
        <p:spPr>
          <a:xfrm>
            <a:off x="6468139" y="2542953"/>
            <a:ext cx="502388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ea typeface="Open Sans"/>
                <a:cs typeface="Open Sans"/>
              </a:rPr>
              <a:t>Point Data Abstraction Library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Open Sans"/>
                <a:cs typeface="Open Sans"/>
              </a:rPr>
              <a:t>The GDAL for point cloud data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  <a:hlinkClick r:id="rId3"/>
              </a:rPr>
              <a:t>https://pdal.io/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 sz="2400">
              <a:ea typeface="Open Sans"/>
              <a:cs typeface="Open Sans"/>
            </a:endParaRPr>
          </a:p>
        </p:txBody>
      </p:sp>
      <p:pic>
        <p:nvPicPr>
          <p:cNvPr id="8" name="Picture 7" descr="undefined">
            <a:extLst>
              <a:ext uri="{FF2B5EF4-FFF2-40B4-BE49-F238E27FC236}">
                <a16:creationId xmlns:a16="http://schemas.microsoft.com/office/drawing/2014/main" id="{FCCB5730-3278-64DE-E2A3-205393AF0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540" y="146148"/>
            <a:ext cx="1821711" cy="201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00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4A7BA6-26F4-44F0-E1A6-932FEFFF10D1}"/>
              </a:ext>
            </a:extLst>
          </p:cNvPr>
          <p:cNvSpPr txBox="1"/>
          <p:nvPr/>
        </p:nvSpPr>
        <p:spPr>
          <a:xfrm>
            <a:off x="651244" y="3659372"/>
            <a:ext cx="502388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ea typeface="Open Sans"/>
                <a:cs typeface="Open Sans"/>
              </a:rPr>
              <a:t>Used for loading, managing, and exporting geodata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GIS data specific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  <a:hlinkClick r:id="rId2"/>
              </a:rPr>
              <a:t>https://fiona.readthedocs.io/en/latest/manual.html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 sz="2400">
              <a:ea typeface="Open Sans"/>
              <a:cs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F29B1-4647-FC24-38E5-93BD4656FD8E}"/>
              </a:ext>
            </a:extLst>
          </p:cNvPr>
          <p:cNvSpPr txBox="1"/>
          <p:nvPr/>
        </p:nvSpPr>
        <p:spPr>
          <a:xfrm>
            <a:off x="6539023" y="3659372"/>
            <a:ext cx="502388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ea typeface="Open Sans"/>
                <a:cs typeface="Open Sans"/>
              </a:rPr>
              <a:t>Used for analyzing geometric vector data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Not GIS data specific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  <a:hlinkClick r:id="rId3"/>
              </a:rPr>
              <a:t>https://shapely.readthedocs.io/en/stable/manual.html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 sz="2400">
              <a:ea typeface="Open Sans"/>
              <a:cs typeface="Open San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6B20A3B-A11F-EE16-5FC4-7BC741F2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Fiona + Shapely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62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4A7BA6-26F4-44F0-E1A6-932FEFFF10D1}"/>
              </a:ext>
            </a:extLst>
          </p:cNvPr>
          <p:cNvSpPr txBox="1"/>
          <p:nvPr/>
        </p:nvSpPr>
        <p:spPr>
          <a:xfrm>
            <a:off x="549348" y="1537291"/>
            <a:ext cx="1104013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err="1">
                <a:ea typeface="+mn-lt"/>
                <a:cs typeface="+mn-lt"/>
              </a:rPr>
              <a:t>Rasterio</a:t>
            </a:r>
            <a:r>
              <a:rPr lang="en-US" sz="2400">
                <a:ea typeface="+mn-lt"/>
                <a:cs typeface="+mn-lt"/>
              </a:rPr>
              <a:t> is a library for loading and exporting raster data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Can also perform raster math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Built on </a:t>
            </a:r>
            <a:r>
              <a:rPr lang="en-US" sz="2400" err="1">
                <a:ea typeface="+mn-lt"/>
                <a:cs typeface="+mn-lt"/>
              </a:rPr>
              <a:t>Numpy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  <a:hlinkClick r:id="rId2"/>
              </a:rPr>
              <a:t>https://rasterio.readthedocs.io/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F29B1-4647-FC24-38E5-93BD4656FD8E}"/>
              </a:ext>
            </a:extLst>
          </p:cNvPr>
          <p:cNvSpPr txBox="1"/>
          <p:nvPr/>
        </p:nvSpPr>
        <p:spPr>
          <a:xfrm>
            <a:off x="549350" y="3340396"/>
            <a:ext cx="11040138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err="1">
                <a:ea typeface="Open Sans"/>
                <a:cs typeface="Open Sans"/>
              </a:rPr>
              <a:t>rio</a:t>
            </a:r>
            <a:r>
              <a:rPr lang="en-US" sz="2400">
                <a:ea typeface="Open Sans"/>
                <a:cs typeface="Open Sans"/>
              </a:rPr>
              <a:t>-tiler – Making raster tile datasets</a:t>
            </a:r>
          </a:p>
          <a:p>
            <a:pPr marL="285750" indent="-285750">
              <a:buFont typeface="Arial"/>
              <a:buChar char="•"/>
            </a:pPr>
            <a:r>
              <a:rPr lang="en-US" sz="2400" err="1">
                <a:ea typeface="Open Sans"/>
                <a:cs typeface="Open Sans"/>
              </a:rPr>
              <a:t>rio-mbtiles</a:t>
            </a:r>
            <a:r>
              <a:rPr lang="en-US" sz="2400">
                <a:ea typeface="Open Sans"/>
                <a:cs typeface="Open Sans"/>
              </a:rPr>
              <a:t> – Put raster tiles in the </a:t>
            </a:r>
            <a:r>
              <a:rPr lang="en-US" sz="2400" err="1">
                <a:ea typeface="Open Sans"/>
                <a:cs typeface="Open Sans"/>
              </a:rPr>
              <a:t>mbtiles</a:t>
            </a:r>
            <a:r>
              <a:rPr lang="en-US" sz="2400">
                <a:ea typeface="Open Sans"/>
                <a:cs typeface="Open Sans"/>
              </a:rPr>
              <a:t> standard format</a:t>
            </a:r>
          </a:p>
          <a:p>
            <a:pPr marL="285750" indent="-285750">
              <a:buFont typeface="Arial"/>
              <a:buChar char="•"/>
            </a:pPr>
            <a:r>
              <a:rPr lang="en-US" sz="2400" err="1">
                <a:ea typeface="Open Sans"/>
                <a:cs typeface="Open Sans"/>
              </a:rPr>
              <a:t>rio-pansharpen</a:t>
            </a:r>
            <a:r>
              <a:rPr lang="en-US" sz="2400">
                <a:ea typeface="Open Sans"/>
                <a:cs typeface="Open Sans"/>
              </a:rPr>
              <a:t> – for making higher res imagery with panchromatic bands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400" err="1">
                <a:ea typeface="Open Sans"/>
                <a:cs typeface="Open Sans"/>
              </a:rPr>
              <a:t>rio</a:t>
            </a:r>
            <a:r>
              <a:rPr lang="en-US" sz="2400">
                <a:ea typeface="Open Sans"/>
                <a:cs typeface="Open Sans"/>
              </a:rPr>
              <a:t>-colormap – apply colors to </a:t>
            </a:r>
            <a:r>
              <a:rPr lang="en-US" sz="2400" err="1">
                <a:ea typeface="Open Sans"/>
                <a:cs typeface="Open Sans"/>
              </a:rPr>
              <a:t>rasters</a:t>
            </a:r>
            <a:r>
              <a:rPr lang="en-US" sz="2400">
                <a:ea typeface="Open Sans"/>
                <a:cs typeface="Open Sans"/>
              </a:rPr>
              <a:t> based on rules</a:t>
            </a:r>
            <a:endParaRPr lang="en-US" sz="2400"/>
          </a:p>
          <a:p>
            <a:pPr marL="285750" indent="-285750">
              <a:buFont typeface="Arial"/>
              <a:buChar char="•"/>
            </a:pPr>
            <a:r>
              <a:rPr lang="en-US" sz="2400" err="1">
                <a:ea typeface="Open Sans"/>
                <a:cs typeface="Open Sans"/>
              </a:rPr>
              <a:t>rio-vrt</a:t>
            </a:r>
            <a:r>
              <a:rPr lang="en-US" sz="2400">
                <a:ea typeface="Open Sans"/>
                <a:cs typeface="Open Sans"/>
              </a:rPr>
              <a:t> – build a virtual raster from many datasets</a:t>
            </a:r>
          </a:p>
          <a:p>
            <a:pPr marL="285750" indent="-285750">
              <a:buFont typeface="Arial"/>
              <a:buChar char="•"/>
            </a:pPr>
            <a:r>
              <a:rPr lang="en-US" sz="2400" err="1">
                <a:ea typeface="Open Sans"/>
                <a:cs typeface="Open Sans"/>
              </a:rPr>
              <a:t>rio</a:t>
            </a:r>
            <a:r>
              <a:rPr lang="en-US" sz="2400">
                <a:ea typeface="Open Sans"/>
                <a:cs typeface="Open Sans"/>
              </a:rPr>
              <a:t>-terrain – elevation analysis</a:t>
            </a:r>
          </a:p>
          <a:p>
            <a:pPr marL="285750" indent="-285750">
              <a:buFont typeface="Arial"/>
              <a:buChar char="•"/>
            </a:pPr>
            <a:r>
              <a:rPr lang="en-US" sz="2400" err="1">
                <a:ea typeface="Open Sans"/>
                <a:cs typeface="Open Sans"/>
              </a:rPr>
              <a:t>rio-stac</a:t>
            </a:r>
            <a:r>
              <a:rPr lang="en-US" sz="2400">
                <a:ea typeface="Open Sans"/>
                <a:cs typeface="Open Sans"/>
              </a:rPr>
              <a:t> – for organizing imagery spatially and temporally</a:t>
            </a:r>
          </a:p>
          <a:p>
            <a:pPr marL="285750" indent="-285750">
              <a:buFont typeface="Arial"/>
              <a:buChar char="•"/>
            </a:pPr>
            <a:r>
              <a:rPr lang="en-US" sz="2400" err="1">
                <a:ea typeface="Open Sans"/>
                <a:cs typeface="Open Sans"/>
              </a:rPr>
              <a:t>rio-cloudmask</a:t>
            </a:r>
            <a:r>
              <a:rPr lang="en-US" sz="2400">
                <a:ea typeface="Open Sans"/>
                <a:cs typeface="Open Sans"/>
              </a:rPr>
              <a:t> – find the clouds in imagery</a:t>
            </a:r>
          </a:p>
          <a:p>
            <a:pPr marL="285750" indent="-285750">
              <a:buFont typeface="Arial"/>
              <a:buChar char="•"/>
            </a:pPr>
            <a:endParaRPr lang="en-US" sz="2400">
              <a:ea typeface="Open Sans"/>
              <a:cs typeface="Open San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6B20A3B-A11F-EE16-5FC4-7BC741F2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Open Sans Extrabold"/>
                <a:cs typeface="Open Sans Extrabold"/>
              </a:rPr>
              <a:t>Rasterio</a:t>
            </a:r>
            <a:r>
              <a:rPr lang="en-US">
                <a:ea typeface="Open Sans Extrabold"/>
                <a:cs typeface="Open Sans Extrabold"/>
              </a:rPr>
              <a:t> + Rio Family</a:t>
            </a:r>
          </a:p>
        </p:txBody>
      </p:sp>
    </p:spTree>
    <p:extLst>
      <p:ext uri="{BB962C8B-B14F-4D97-AF65-F5344CB8AC3E}">
        <p14:creationId xmlns:p14="http://schemas.microsoft.com/office/powerpoint/2010/main" val="3178015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4A7BA6-26F4-44F0-E1A6-932FEFFF10D1}"/>
              </a:ext>
            </a:extLst>
          </p:cNvPr>
          <p:cNvSpPr txBox="1"/>
          <p:nvPr/>
        </p:nvSpPr>
        <p:spPr>
          <a:xfrm>
            <a:off x="575930" y="3535326"/>
            <a:ext cx="502388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For working with large dimensional arrays (such as </a:t>
            </a:r>
            <a:r>
              <a:rPr lang="en-US" sz="2400" err="1">
                <a:ea typeface="+mn-lt"/>
                <a:cs typeface="+mn-lt"/>
              </a:rPr>
              <a:t>rasters</a:t>
            </a:r>
            <a:r>
              <a:rPr lang="en-US" sz="2400">
                <a:ea typeface="+mn-lt"/>
                <a:cs typeface="+mn-lt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Popular with </a:t>
            </a:r>
            <a:r>
              <a:rPr lang="en-US" sz="2400" err="1">
                <a:ea typeface="+mn-lt"/>
                <a:cs typeface="+mn-lt"/>
              </a:rPr>
              <a:t>NetCDF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  <a:hlinkClick r:id="rId2"/>
              </a:rPr>
              <a:t>https://docs.xarray.dev/en/stable/index.html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>
              <a:ea typeface="Open Sans"/>
              <a:cs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F29B1-4647-FC24-38E5-93BD4656FD8E}"/>
              </a:ext>
            </a:extLst>
          </p:cNvPr>
          <p:cNvSpPr txBox="1"/>
          <p:nvPr/>
        </p:nvSpPr>
        <p:spPr>
          <a:xfrm>
            <a:off x="6459278" y="3623930"/>
            <a:ext cx="502388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err="1">
                <a:ea typeface="Open Sans"/>
                <a:cs typeface="Open Sans"/>
              </a:rPr>
              <a:t>Rasterio</a:t>
            </a:r>
            <a:r>
              <a:rPr lang="en-US" sz="2400">
                <a:ea typeface="Open Sans"/>
                <a:cs typeface="Open Sans"/>
              </a:rPr>
              <a:t> with an </a:t>
            </a:r>
            <a:r>
              <a:rPr lang="en-US" sz="2400" err="1">
                <a:ea typeface="Open Sans"/>
                <a:cs typeface="Open Sans"/>
              </a:rPr>
              <a:t>XArray</a:t>
            </a:r>
            <a:r>
              <a:rPr lang="en-US" sz="2400">
                <a:ea typeface="Open Sans"/>
                <a:cs typeface="Open Sans"/>
              </a:rPr>
              <a:t> analysis interface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  <a:hlinkClick r:id="rId3"/>
              </a:rPr>
              <a:t>https://corteva.github.io/rioxarray/html/rioxarray.html</a:t>
            </a:r>
            <a:r>
              <a:rPr lang="en-US" sz="2400">
                <a:ea typeface="+mn-lt"/>
                <a:cs typeface="+mn-lt"/>
              </a:rPr>
              <a:t> 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6B20A3B-A11F-EE16-5FC4-7BC741F2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Open Sans Extrabold"/>
                <a:cs typeface="Open Sans Extrabold"/>
              </a:rPr>
              <a:t>XArray</a:t>
            </a:r>
            <a:r>
              <a:rPr lang="en-US">
                <a:ea typeface="Open Sans Extrabold"/>
                <a:cs typeface="Open Sans Extrabold"/>
              </a:rPr>
              <a:t> + </a:t>
            </a:r>
            <a:r>
              <a:rPr lang="en-US" err="1">
                <a:ea typeface="Open Sans Extrabold"/>
                <a:cs typeface="Open Sans Extrabold"/>
              </a:rPr>
              <a:t>rioXArray</a:t>
            </a:r>
          </a:p>
        </p:txBody>
      </p:sp>
      <p:pic>
        <p:nvPicPr>
          <p:cNvPr id="2" name="Picture 1" descr="Logo image">
            <a:extLst>
              <a:ext uri="{FF2B5EF4-FFF2-40B4-BE49-F238E27FC236}">
                <a16:creationId xmlns:a16="http://schemas.microsoft.com/office/drawing/2014/main" id="{80E31D1A-BB69-B7F2-A585-C4DB45881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296" y="1855825"/>
            <a:ext cx="2743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36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76E6F-5FEC-8998-4793-DD9F1FE88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Geo-Data-Support.sites.uu.nl</a:t>
            </a:r>
            <a:endParaRPr lang="en-NL"/>
          </a:p>
        </p:txBody>
      </p:sp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EF7C63E2-78DE-E427-27D6-795DA27D7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63" y="1470201"/>
            <a:ext cx="6816607" cy="5385153"/>
          </a:xfrm>
          <a:prstGeom prst="rect">
            <a:avLst/>
          </a:prstGeom>
        </p:spPr>
      </p:pic>
      <p:pic>
        <p:nvPicPr>
          <p:cNvPr id="5" name="Picture 4" descr="A yellow and white page with black text&#10;&#10;Description automatically generated">
            <a:extLst>
              <a:ext uri="{FF2B5EF4-FFF2-40B4-BE49-F238E27FC236}">
                <a16:creationId xmlns:a16="http://schemas.microsoft.com/office/drawing/2014/main" id="{DDE888CD-A5BD-0180-0240-C3FB4A61C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437" y="2114897"/>
            <a:ext cx="5810014" cy="59960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screenshot of a manual&#10;&#10;Description automatically generated">
            <a:extLst>
              <a:ext uri="{FF2B5EF4-FFF2-40B4-BE49-F238E27FC236}">
                <a16:creationId xmlns:a16="http://schemas.microsoft.com/office/drawing/2014/main" id="{1CDB31BE-864F-D755-AD12-DCD1BE0AE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844" y="2290367"/>
            <a:ext cx="5810014" cy="44785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BCC5C027-0900-E7A0-9A1E-65904B063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845" y="2454556"/>
            <a:ext cx="5753569" cy="38491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610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0F222-2376-26A4-F119-7680D29D5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Other Libraries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718A0-2244-3770-E384-BEB0DF267A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>
                <a:ea typeface="Open Sans"/>
                <a:cs typeface="Open Sans"/>
                <a:hlinkClick r:id="rId2"/>
              </a:rPr>
              <a:t>SciPy</a:t>
            </a:r>
            <a:endParaRPr lang="en-US" sz="2400">
              <a:ea typeface="+mn-lt"/>
              <a:cs typeface="+mn-lt"/>
            </a:endParaRPr>
          </a:p>
          <a:p>
            <a:pPr lvl="1"/>
            <a:r>
              <a:rPr lang="en-US">
                <a:ea typeface="Open Sans"/>
                <a:cs typeface="Open Sans"/>
              </a:rPr>
              <a:t>Scientific Analysis</a:t>
            </a:r>
          </a:p>
          <a:p>
            <a:r>
              <a:rPr lang="en-US" sz="2400">
                <a:ea typeface="Open Sans"/>
                <a:cs typeface="Open Sans"/>
                <a:hlinkClick r:id="rId3"/>
              </a:rPr>
              <a:t>PySAL</a:t>
            </a:r>
            <a:r>
              <a:rPr lang="en-US" sz="2400">
                <a:ea typeface="Open Sans"/>
                <a:cs typeface="Open Sans"/>
              </a:rPr>
              <a:t> </a:t>
            </a:r>
          </a:p>
          <a:p>
            <a:pPr lvl="1"/>
            <a:r>
              <a:rPr lang="en-US">
                <a:ea typeface="Open Sans"/>
                <a:cs typeface="Open Sans"/>
              </a:rPr>
              <a:t>Spatial Analysis</a:t>
            </a:r>
            <a:endParaRPr lang="en-US"/>
          </a:p>
          <a:p>
            <a:r>
              <a:rPr lang="en-US" sz="2400">
                <a:ea typeface="Open Sans"/>
                <a:cs typeface="Open Sans"/>
                <a:hlinkClick r:id="rId4"/>
              </a:rPr>
              <a:t>Dash</a:t>
            </a:r>
            <a:r>
              <a:rPr lang="en-US" sz="2400">
                <a:ea typeface="+mn-lt"/>
                <a:cs typeface="+mn-lt"/>
              </a:rPr>
              <a:t> </a:t>
            </a:r>
          </a:p>
          <a:p>
            <a:pPr lvl="1"/>
            <a:r>
              <a:rPr lang="en-US">
                <a:ea typeface="Open Sans"/>
                <a:cs typeface="Open Sans"/>
              </a:rPr>
              <a:t>Dashboards</a:t>
            </a:r>
          </a:p>
          <a:p>
            <a:r>
              <a:rPr lang="en-US" sz="2400">
                <a:ea typeface="Open Sans"/>
                <a:cs typeface="Open Sans"/>
                <a:hlinkClick r:id="rId5"/>
              </a:rPr>
              <a:t>Leafmap</a:t>
            </a:r>
            <a:endParaRPr lang="en-US" sz="2400">
              <a:ea typeface="Open Sans"/>
              <a:cs typeface="Open Sans"/>
            </a:endParaRPr>
          </a:p>
          <a:p>
            <a:pPr lvl="1"/>
            <a:r>
              <a:rPr lang="en-US">
                <a:ea typeface="Open Sans"/>
                <a:cs typeface="Open Sans"/>
              </a:rPr>
              <a:t>Geo analysis and mapping in </a:t>
            </a:r>
            <a:r>
              <a:rPr lang="en-US" err="1">
                <a:ea typeface="Open Sans"/>
                <a:cs typeface="Open Sans"/>
              </a:rPr>
              <a:t>Jupyter</a:t>
            </a:r>
            <a:endParaRPr lang="en-US">
              <a:ea typeface="Open Sans"/>
              <a:cs typeface="Open Sans"/>
            </a:endParaRPr>
          </a:p>
          <a:p>
            <a:r>
              <a:rPr lang="en-US" sz="2400">
                <a:ea typeface="Open Sans"/>
                <a:cs typeface="Open Sans"/>
                <a:hlinkClick r:id="rId6"/>
              </a:rPr>
              <a:t>Folium</a:t>
            </a:r>
            <a:endParaRPr lang="en-US" sz="2400">
              <a:ea typeface="Open Sans"/>
              <a:cs typeface="Open Sans"/>
            </a:endParaRPr>
          </a:p>
          <a:p>
            <a:pPr lvl="1"/>
            <a:r>
              <a:rPr lang="en-US">
                <a:ea typeface="Open Sans"/>
                <a:cs typeface="Open Sans"/>
              </a:rPr>
              <a:t>Geo data in Leaflet.js maps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14B249-8A67-FB58-12FB-4ED3AA03B4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>
                <a:ea typeface="+mn-lt"/>
                <a:cs typeface="+mn-lt"/>
                <a:hlinkClick r:id="rId7"/>
              </a:rPr>
              <a:t>Zarr</a:t>
            </a:r>
            <a:endParaRPr lang="en-US" sz="2400">
              <a:ea typeface="Open Sans"/>
              <a:cs typeface="Open Sans"/>
            </a:endParaRPr>
          </a:p>
          <a:p>
            <a:pPr lvl="1"/>
            <a:r>
              <a:rPr lang="en-US">
                <a:ea typeface="Open Sans"/>
                <a:cs typeface="Open Sans"/>
              </a:rPr>
              <a:t>Slicing Arrays</a:t>
            </a:r>
          </a:p>
          <a:p>
            <a:r>
              <a:rPr lang="en-US" sz="2400">
                <a:ea typeface="Open Sans"/>
                <a:cs typeface="Open Sans"/>
                <a:hlinkClick r:id="rId8"/>
              </a:rPr>
              <a:t>PySTAC</a:t>
            </a:r>
            <a:endParaRPr lang="en-US" sz="2400">
              <a:ea typeface="Open Sans"/>
              <a:cs typeface="Open Sans"/>
            </a:endParaRPr>
          </a:p>
          <a:p>
            <a:pPr lvl="1"/>
            <a:r>
              <a:rPr lang="en-US" err="1">
                <a:ea typeface="Open Sans"/>
                <a:cs typeface="Open Sans"/>
              </a:rPr>
              <a:t>Spatio</a:t>
            </a:r>
            <a:r>
              <a:rPr lang="en-US">
                <a:ea typeface="Open Sans"/>
                <a:cs typeface="Open Sans"/>
              </a:rPr>
              <a:t>-temporal asset catalogs</a:t>
            </a:r>
          </a:p>
          <a:p>
            <a:r>
              <a:rPr lang="en-US" sz="2400">
                <a:ea typeface="Open Sans"/>
                <a:cs typeface="Open Sans"/>
                <a:hlinkClick r:id="rId9"/>
              </a:rPr>
              <a:t>PyProj</a:t>
            </a:r>
            <a:endParaRPr lang="en-US" sz="2400">
              <a:ea typeface="Open Sans"/>
              <a:cs typeface="Open Sans"/>
            </a:endParaRPr>
          </a:p>
          <a:p>
            <a:pPr lvl="1"/>
            <a:r>
              <a:rPr lang="en-US">
                <a:ea typeface="Open Sans"/>
                <a:cs typeface="Open Sans"/>
              </a:rPr>
              <a:t>Coordinate system transformations</a:t>
            </a:r>
          </a:p>
          <a:p>
            <a:r>
              <a:rPr lang="en-US" sz="2400">
                <a:ea typeface="Open Sans"/>
                <a:cs typeface="Open Sans"/>
                <a:hlinkClick r:id="rId10"/>
              </a:rPr>
              <a:t>EarthPy</a:t>
            </a:r>
            <a:endParaRPr lang="en-US" sz="2400">
              <a:ea typeface="Open Sans"/>
              <a:cs typeface="Open Sans"/>
            </a:endParaRPr>
          </a:p>
          <a:p>
            <a:pPr lvl="1"/>
            <a:r>
              <a:rPr lang="en-US">
                <a:ea typeface="Open Sans"/>
                <a:cs typeface="Open Sans"/>
              </a:rPr>
              <a:t>Raster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3142176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4A7BA6-26F4-44F0-E1A6-932FEFFF10D1}"/>
              </a:ext>
            </a:extLst>
          </p:cNvPr>
          <p:cNvSpPr txBox="1"/>
          <p:nvPr/>
        </p:nvSpPr>
        <p:spPr>
          <a:xfrm>
            <a:off x="575930" y="3535326"/>
            <a:ext cx="502388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err="1">
                <a:ea typeface="+mn-lt"/>
                <a:cs typeface="+mn-lt"/>
              </a:rPr>
              <a:t>Heirarchical</a:t>
            </a:r>
            <a:r>
              <a:rPr lang="en-US" sz="2400">
                <a:ea typeface="+mn-lt"/>
                <a:cs typeface="+mn-lt"/>
              </a:rPr>
              <a:t> data format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For storing large amounts of data with metadata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  <a:hlinkClick r:id="rId2"/>
              </a:rPr>
              <a:t>https://www.h5py.org/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 sz="2400">
              <a:ea typeface="Open Sans"/>
              <a:cs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F29B1-4647-FC24-38E5-93BD4656FD8E}"/>
              </a:ext>
            </a:extLst>
          </p:cNvPr>
          <p:cNvSpPr txBox="1"/>
          <p:nvPr/>
        </p:nvSpPr>
        <p:spPr>
          <a:xfrm>
            <a:off x="5861197" y="3251790"/>
            <a:ext cx="6029545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ea typeface="Open Sans"/>
                <a:cs typeface="Open Sans"/>
              </a:rPr>
              <a:t>Filetype built on top of HDF5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Very popular in atmospheric/climate sciences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File format:  </a:t>
            </a:r>
            <a:r>
              <a:rPr lang="en-US" sz="2400">
                <a:ea typeface="+mn-lt"/>
                <a:cs typeface="+mn-lt"/>
                <a:hlinkClick r:id="rId3"/>
              </a:rPr>
              <a:t>https://www.unidata.ucar.edu/software/netcdf/</a:t>
            </a:r>
            <a:r>
              <a:rPr lang="en-US" sz="2400">
                <a:ea typeface="+mn-lt"/>
                <a:cs typeface="+mn-lt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Python library:</a:t>
            </a:r>
            <a:br>
              <a:rPr lang="en-US" sz="2400">
                <a:ea typeface="+mn-lt"/>
                <a:cs typeface="+mn-lt"/>
              </a:rPr>
            </a:br>
            <a:r>
              <a:rPr lang="en-US" sz="2400">
                <a:ea typeface="+mn-lt"/>
                <a:cs typeface="+mn-lt"/>
                <a:hlinkClick r:id="rId4"/>
              </a:rPr>
              <a:t>https://unidata.github.io/netcdf4-python/</a:t>
            </a:r>
            <a:r>
              <a:rPr lang="en-US" sz="2400">
                <a:ea typeface="+mn-lt"/>
                <a:cs typeface="+mn-lt"/>
              </a:rPr>
              <a:t>   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6B20A3B-A11F-EE16-5FC4-7BC741F2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HDF(5) + </a:t>
            </a:r>
            <a:r>
              <a:rPr lang="en-US" err="1">
                <a:ea typeface="Open Sans Extrabold"/>
                <a:cs typeface="Open Sans Extrabold"/>
              </a:rPr>
              <a:t>NetCDF</a:t>
            </a:r>
            <a:r>
              <a:rPr lang="en-US">
                <a:ea typeface="Open Sans Extrabold"/>
                <a:cs typeface="Open Sans Extrabold"/>
              </a:rPr>
              <a:t>(4)</a:t>
            </a:r>
          </a:p>
        </p:txBody>
      </p:sp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11806030-C69C-402F-092D-6D7D656C6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726" y="1527323"/>
            <a:ext cx="3208375" cy="1300274"/>
          </a:xfrm>
          <a:prstGeom prst="rect">
            <a:avLst/>
          </a:prstGeom>
        </p:spPr>
      </p:pic>
      <p:pic>
        <p:nvPicPr>
          <p:cNvPr id="4" name="Picture 3" descr="NetCDF">
            <a:extLst>
              <a:ext uri="{FF2B5EF4-FFF2-40B4-BE49-F238E27FC236}">
                <a16:creationId xmlns:a16="http://schemas.microsoft.com/office/drawing/2014/main" id="{8E2C946C-BBED-9237-1150-96F260BC0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1375" y="1529538"/>
            <a:ext cx="1304703" cy="12958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98233A-EDFA-4A56-C593-052E9662282C}"/>
              </a:ext>
            </a:extLst>
          </p:cNvPr>
          <p:cNvSpPr txBox="1"/>
          <p:nvPr/>
        </p:nvSpPr>
        <p:spPr>
          <a:xfrm>
            <a:off x="6397255" y="735419"/>
            <a:ext cx="559981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highlight>
                  <a:srgbClr val="FFFF00"/>
                </a:highlight>
                <a:ea typeface="Open Sans"/>
                <a:cs typeface="Open Sans"/>
              </a:rPr>
              <a:t>Libraries and File Formats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37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4A7BA6-26F4-44F0-E1A6-932FEFFF10D1}"/>
              </a:ext>
            </a:extLst>
          </p:cNvPr>
          <p:cNvSpPr txBox="1"/>
          <p:nvPr/>
        </p:nvSpPr>
        <p:spPr>
          <a:xfrm>
            <a:off x="651244" y="3659372"/>
            <a:ext cx="502388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ea typeface="Open Sans"/>
                <a:cs typeface="Open Sans"/>
              </a:rPr>
              <a:t>Library for working with SQL Databases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Can interact with PostgreSQL, MySQL/MariaDB, SQL Server, SQLite, and many more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  <a:hlinkClick r:id="rId2"/>
              </a:rPr>
              <a:t>https://www.sqlalchemy.org/</a:t>
            </a:r>
            <a:r>
              <a:rPr lang="en-US" sz="2400">
                <a:ea typeface="+mn-lt"/>
                <a:cs typeface="+mn-lt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F29B1-4647-FC24-38E5-93BD4656FD8E}"/>
              </a:ext>
            </a:extLst>
          </p:cNvPr>
          <p:cNvSpPr txBox="1"/>
          <p:nvPr/>
        </p:nvSpPr>
        <p:spPr>
          <a:xfrm>
            <a:off x="6539023" y="3659372"/>
            <a:ext cx="502388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ea typeface="Open Sans"/>
                <a:cs typeface="Open Sans"/>
              </a:rPr>
              <a:t>Built on top of </a:t>
            </a:r>
            <a:r>
              <a:rPr lang="en-US" sz="2400" err="1">
                <a:ea typeface="Open Sans"/>
                <a:cs typeface="Open Sans"/>
              </a:rPr>
              <a:t>SQLAlchemy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Open Sans"/>
                <a:cs typeface="Open Sans"/>
              </a:rPr>
              <a:t>Used for geo-enabled SQL servers and tables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  <a:hlinkClick r:id="rId3"/>
              </a:rPr>
              <a:t>https://geoalchemy-2.readthedocs.io/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 sz="2400">
              <a:ea typeface="Open Sans"/>
              <a:cs typeface="Open San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6B20A3B-A11F-EE16-5FC4-7BC741F2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Open Sans Extrabold"/>
                <a:cs typeface="Open Sans Extrabold"/>
              </a:rPr>
              <a:t>SQLAlchemy</a:t>
            </a:r>
            <a:r>
              <a:rPr lang="en-US">
                <a:ea typeface="Open Sans Extrabold"/>
                <a:cs typeface="Open Sans Extrabold"/>
              </a:rPr>
              <a:t> + </a:t>
            </a:r>
            <a:r>
              <a:rPr lang="en-US" err="1">
                <a:ea typeface="Open Sans Extrabold"/>
                <a:cs typeface="Open Sans Extrabold"/>
              </a:rPr>
              <a:t>GeoAlchemy</a:t>
            </a:r>
            <a:endParaRPr lang="en-US" err="1"/>
          </a:p>
        </p:txBody>
      </p:sp>
      <p:pic>
        <p:nvPicPr>
          <p:cNvPr id="2" name="Picture 1" descr="undefined">
            <a:extLst>
              <a:ext uri="{FF2B5EF4-FFF2-40B4-BE49-F238E27FC236}">
                <a16:creationId xmlns:a16="http://schemas.microsoft.com/office/drawing/2014/main" id="{4D1607E7-9778-009D-471C-5B764A40F7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417" r="-162" b="26656"/>
          <a:stretch/>
        </p:blipFill>
        <p:spPr>
          <a:xfrm>
            <a:off x="1401727" y="1751716"/>
            <a:ext cx="3367864" cy="1847897"/>
          </a:xfrm>
          <a:prstGeom prst="rect">
            <a:avLst/>
          </a:prstGeom>
        </p:spPr>
      </p:pic>
      <p:pic>
        <p:nvPicPr>
          <p:cNvPr id="4" name="Picture 3" descr="A red letters on a black background&#10;&#10;Description automatically generated">
            <a:extLst>
              <a:ext uri="{FF2B5EF4-FFF2-40B4-BE49-F238E27FC236}">
                <a16:creationId xmlns:a16="http://schemas.microsoft.com/office/drawing/2014/main" id="{2D1ECE73-0EFC-284B-E78C-D1D0AB030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493" y="2255404"/>
            <a:ext cx="4346944" cy="84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296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4A7BA6-26F4-44F0-E1A6-932FEFFF10D1}"/>
              </a:ext>
            </a:extLst>
          </p:cNvPr>
          <p:cNvSpPr txBox="1"/>
          <p:nvPr/>
        </p:nvSpPr>
        <p:spPr>
          <a:xfrm>
            <a:off x="651244" y="3659372"/>
            <a:ext cx="724342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Used for automating analysis in the QGIS software ecosystem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  <a:hlinkClick r:id="rId2"/>
              </a:rPr>
              <a:t>https://docs.qgis.org/3.28/en/docs/pyqgis_developer_cookbook/index.html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6B20A3B-A11F-EE16-5FC4-7BC741F2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Open Sans Extrabold"/>
                <a:cs typeface="Open Sans Extrabold"/>
              </a:rPr>
              <a:t>PyQGIS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37251351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4A7BA6-26F4-44F0-E1A6-932FEFFF10D1}"/>
              </a:ext>
            </a:extLst>
          </p:cNvPr>
          <p:cNvSpPr txBox="1"/>
          <p:nvPr/>
        </p:nvSpPr>
        <p:spPr>
          <a:xfrm>
            <a:off x="536058" y="2604977"/>
            <a:ext cx="502388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ea typeface="Open Sans"/>
                <a:cs typeface="Open Sans"/>
              </a:rPr>
              <a:t>For automating data management and analysis in the ArcGIS ecosystem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  <a:hlinkClick r:id="rId2"/>
              </a:rPr>
              <a:t>https://pro.arcgis.com/en/pro-app/latest/arcpy/main/arcgis-pro-arcpy-reference.htm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 sz="2400">
              <a:ea typeface="Open Sans"/>
              <a:cs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F29B1-4647-FC24-38E5-93BD4656FD8E}"/>
              </a:ext>
            </a:extLst>
          </p:cNvPr>
          <p:cNvSpPr txBox="1"/>
          <p:nvPr/>
        </p:nvSpPr>
        <p:spPr>
          <a:xfrm>
            <a:off x="6375104" y="2551814"/>
            <a:ext cx="5023883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ea typeface="Open Sans"/>
                <a:cs typeface="Open Sans"/>
              </a:rPr>
              <a:t>For automating data management and some analysis on ArcGIS.com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Management of enterprise GIS environments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  <a:hlinkClick r:id="rId3"/>
              </a:rPr>
              <a:t>https://developers.arcgis.com/python/</a:t>
            </a:r>
            <a:r>
              <a:rPr lang="en-US" sz="2400">
                <a:ea typeface="+mn-lt"/>
                <a:cs typeface="+mn-lt"/>
              </a:rPr>
              <a:t> 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6B20A3B-A11F-EE16-5FC4-7BC741F2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Open Sans Extrabold"/>
                <a:cs typeface="Open Sans Extrabold"/>
              </a:rPr>
              <a:t>ArcPy</a:t>
            </a:r>
            <a:r>
              <a:rPr lang="en-US">
                <a:ea typeface="Open Sans Extrabold"/>
                <a:cs typeface="Open Sans Extrabold"/>
              </a:rPr>
              <a:t> + ArcGIS API for Python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438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 aerial view of a city&#10;&#10;Description automatically generated">
            <a:extLst>
              <a:ext uri="{FF2B5EF4-FFF2-40B4-BE49-F238E27FC236}">
                <a16:creationId xmlns:a16="http://schemas.microsoft.com/office/drawing/2014/main" id="{0DD7BD01-4CDB-21BB-89ED-218EDB390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2848" r="6840"/>
          <a:stretch/>
        </p:blipFill>
        <p:spPr>
          <a:xfrm rot="16200000">
            <a:off x="2667000" y="-2666999"/>
            <a:ext cx="6857999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4E8F25-18C2-696A-CC08-67048592E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err="1">
                <a:solidFill>
                  <a:srgbClr val="FFFFFF"/>
                </a:solidFill>
              </a:rPr>
              <a:t>Jupyter</a:t>
            </a:r>
            <a:r>
              <a:rPr lang="en-US">
                <a:solidFill>
                  <a:srgbClr val="FFFFFF"/>
                </a:solidFill>
              </a:rPr>
              <a:t> Notebooks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81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09CB0-DFAF-DA13-91DE-0DA4E692C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What is a </a:t>
            </a:r>
            <a:r>
              <a:rPr lang="en-US" err="1">
                <a:ea typeface="Open Sans Extrabold"/>
                <a:cs typeface="Open Sans Extrabold"/>
              </a:rPr>
              <a:t>Jupyter</a:t>
            </a:r>
            <a:r>
              <a:rPr lang="en-US">
                <a:ea typeface="Open Sans Extrabold"/>
                <a:cs typeface="Open Sans Extrabold"/>
              </a:rPr>
              <a:t> Notebook?</a:t>
            </a:r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E6A3AC9-85A0-44C9-A6B1-4D24C8FFB4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6405678"/>
              </p:ext>
            </p:extLst>
          </p:nvPr>
        </p:nvGraphicFramePr>
        <p:xfrm>
          <a:off x="287372" y="2387524"/>
          <a:ext cx="8890905" cy="2817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854C896-5418-BFD4-661B-8C7F47BC7B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8" t="1" r="23701" b="-1059"/>
          <a:stretch/>
        </p:blipFill>
        <p:spPr>
          <a:xfrm>
            <a:off x="9340686" y="2390272"/>
            <a:ext cx="2722178" cy="281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332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CE688-1236-9A14-A187-42B325836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What can you do in a </a:t>
            </a:r>
            <a:r>
              <a:rPr lang="en-US" err="1">
                <a:ea typeface="Open Sans Extrabold"/>
                <a:cs typeface="Open Sans Extrabold"/>
              </a:rPr>
              <a:t>Jupyter</a:t>
            </a:r>
            <a:r>
              <a:rPr lang="en-US">
                <a:ea typeface="Open Sans Extrabold"/>
                <a:cs typeface="Open Sans Extrabold"/>
              </a:rPr>
              <a:t> Notebook?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6A19F1C-F96F-2923-C3D3-235EA86524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5550275"/>
              </p:ext>
            </p:extLst>
          </p:nvPr>
        </p:nvGraphicFramePr>
        <p:xfrm>
          <a:off x="402336" y="1623527"/>
          <a:ext cx="11387327" cy="4712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99765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42257-3D27-BC10-069B-B718CB6A3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How do I run a </a:t>
            </a:r>
            <a:r>
              <a:rPr lang="en-US" err="1">
                <a:ea typeface="Open Sans Extrabold"/>
                <a:cs typeface="Open Sans Extrabold"/>
              </a:rPr>
              <a:t>Jupyter</a:t>
            </a:r>
            <a:r>
              <a:rPr lang="en-US">
                <a:ea typeface="Open Sans Extrabold"/>
                <a:cs typeface="Open Sans Extrabold"/>
              </a:rPr>
              <a:t> Notebook?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2D281A-C5B0-3F97-1086-F7B9E7051F0A}"/>
              </a:ext>
            </a:extLst>
          </p:cNvPr>
          <p:cNvGrpSpPr/>
          <p:nvPr/>
        </p:nvGrpSpPr>
        <p:grpSpPr>
          <a:xfrm>
            <a:off x="838200" y="2532717"/>
            <a:ext cx="10515600" cy="2937153"/>
            <a:chOff x="838200" y="2532717"/>
            <a:chExt cx="10515600" cy="293715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5E553C5-1D75-E737-41EC-F64B7943FA5B}"/>
                </a:ext>
              </a:extLst>
            </p:cNvPr>
            <p:cNvSpPr/>
            <p:nvPr/>
          </p:nvSpPr>
          <p:spPr>
            <a:xfrm>
              <a:off x="838200" y="2532717"/>
              <a:ext cx="10515600" cy="1305401"/>
            </a:xfrm>
            <a:prstGeom prst="roundRect">
              <a:avLst>
                <a:gd name="adj" fmla="val 10000"/>
              </a:avLst>
            </a:prstGeom>
            <a:solidFill>
              <a:srgbClr val="9E9E9E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L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6D847AC-CC6F-CAB2-2BDF-78B4DFCCCD81}"/>
                </a:ext>
              </a:extLst>
            </p:cNvPr>
            <p:cNvSpPr/>
            <p:nvPr/>
          </p:nvSpPr>
          <p:spPr>
            <a:xfrm>
              <a:off x="2345938" y="2532717"/>
              <a:ext cx="9007861" cy="1305401"/>
            </a:xfrm>
            <a:custGeom>
              <a:avLst/>
              <a:gdLst>
                <a:gd name="connsiteX0" fmla="*/ 0 w 9007861"/>
                <a:gd name="connsiteY0" fmla="*/ 0 h 1305401"/>
                <a:gd name="connsiteX1" fmla="*/ 9007861 w 9007861"/>
                <a:gd name="connsiteY1" fmla="*/ 0 h 1305401"/>
                <a:gd name="connsiteX2" fmla="*/ 9007861 w 9007861"/>
                <a:gd name="connsiteY2" fmla="*/ 1305401 h 1305401"/>
                <a:gd name="connsiteX3" fmla="*/ 0 w 9007861"/>
                <a:gd name="connsiteY3" fmla="*/ 1305401 h 1305401"/>
                <a:gd name="connsiteX4" fmla="*/ 0 w 9007861"/>
                <a:gd name="connsiteY4" fmla="*/ 0 h 1305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7861" h="1305401">
                  <a:moveTo>
                    <a:pt x="0" y="0"/>
                  </a:moveTo>
                  <a:lnTo>
                    <a:pt x="9007861" y="0"/>
                  </a:lnTo>
                  <a:lnTo>
                    <a:pt x="9007861" y="1305401"/>
                  </a:lnTo>
                  <a:lnTo>
                    <a:pt x="0" y="13054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155" tIns="138155" rIns="138155" bIns="138155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/>
                <a:t>Install Anaconda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9ED5725-9FB9-8C90-4657-D2DB95AA460C}"/>
                </a:ext>
              </a:extLst>
            </p:cNvPr>
            <p:cNvSpPr/>
            <p:nvPr/>
          </p:nvSpPr>
          <p:spPr>
            <a:xfrm>
              <a:off x="838200" y="4164469"/>
              <a:ext cx="10515600" cy="1305401"/>
            </a:xfrm>
            <a:prstGeom prst="roundRect">
              <a:avLst>
                <a:gd name="adj" fmla="val 10000"/>
              </a:avLst>
            </a:prstGeom>
            <a:solidFill>
              <a:srgbClr val="F37726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L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8064A4-CC9C-A506-7A53-E749ECB0A0EE}"/>
                </a:ext>
              </a:extLst>
            </p:cNvPr>
            <p:cNvSpPr/>
            <p:nvPr/>
          </p:nvSpPr>
          <p:spPr>
            <a:xfrm>
              <a:off x="2345938" y="4164469"/>
              <a:ext cx="9007861" cy="1305401"/>
            </a:xfrm>
            <a:custGeom>
              <a:avLst/>
              <a:gdLst>
                <a:gd name="connsiteX0" fmla="*/ 0 w 9007861"/>
                <a:gd name="connsiteY0" fmla="*/ 0 h 1305401"/>
                <a:gd name="connsiteX1" fmla="*/ 9007861 w 9007861"/>
                <a:gd name="connsiteY1" fmla="*/ 0 h 1305401"/>
                <a:gd name="connsiteX2" fmla="*/ 9007861 w 9007861"/>
                <a:gd name="connsiteY2" fmla="*/ 1305401 h 1305401"/>
                <a:gd name="connsiteX3" fmla="*/ 0 w 9007861"/>
                <a:gd name="connsiteY3" fmla="*/ 1305401 h 1305401"/>
                <a:gd name="connsiteX4" fmla="*/ 0 w 9007861"/>
                <a:gd name="connsiteY4" fmla="*/ 0 h 1305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7861" h="1305401">
                  <a:moveTo>
                    <a:pt x="0" y="0"/>
                  </a:moveTo>
                  <a:lnTo>
                    <a:pt x="9007861" y="0"/>
                  </a:lnTo>
                  <a:lnTo>
                    <a:pt x="9007861" y="1305401"/>
                  </a:lnTo>
                  <a:lnTo>
                    <a:pt x="0" y="13054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155" tIns="138155" rIns="138155" bIns="138155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/>
                <a:t>Use a cloud service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AAED17-EA72-B344-2700-6BB90B959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51" y="2699840"/>
            <a:ext cx="867636" cy="867636"/>
          </a:xfrm>
          <a:prstGeom prst="rect">
            <a:avLst/>
          </a:prstGeom>
        </p:spPr>
      </p:pic>
      <p:pic>
        <p:nvPicPr>
          <p:cNvPr id="15" name="Graphic 14" descr="Cloud with solid fill">
            <a:extLst>
              <a:ext uri="{FF2B5EF4-FFF2-40B4-BE49-F238E27FC236}">
                <a16:creationId xmlns:a16="http://schemas.microsoft.com/office/drawing/2014/main" id="{DF9AD00B-BDE7-A91E-1475-BCB3FF56D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869" y="43599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277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atellite image of a city&#10;&#10;Description automatically generated">
            <a:extLst>
              <a:ext uri="{FF2B5EF4-FFF2-40B4-BE49-F238E27FC236}">
                <a16:creationId xmlns:a16="http://schemas.microsoft.com/office/drawing/2014/main" id="{87AE7B23-471E-BDBB-0767-E4510FBF7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1252" b="541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0D6C3F-69C1-E6C6-A75E-8541BD6E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Let's Get Started</a:t>
            </a:r>
          </a:p>
        </p:txBody>
      </p:sp>
    </p:spTree>
    <p:extLst>
      <p:ext uri="{BB962C8B-B14F-4D97-AF65-F5344CB8AC3E}">
        <p14:creationId xmlns:p14="http://schemas.microsoft.com/office/powerpoint/2010/main" val="3365968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CE56E-C7E3-09C5-80DE-1B2E867F1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&amp; Privacy Workshops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62AAB-D643-615D-B16A-1EEA337D3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Open Sans"/>
                <a:cs typeface="Open Sans"/>
              </a:rPr>
              <a:t>Workshops held in October, November, February, March</a:t>
            </a:r>
          </a:p>
          <a:p>
            <a:r>
              <a:rPr lang="en-US">
                <a:ea typeface="Open Sans"/>
                <a:cs typeface="Open Sans"/>
              </a:rPr>
              <a:t>Topics include:</a:t>
            </a:r>
          </a:p>
          <a:p>
            <a:pPr lvl="1"/>
            <a:r>
              <a:rPr lang="en-US">
                <a:ea typeface="Open Sans"/>
                <a:cs typeface="Open Sans"/>
              </a:rPr>
              <a:t>How to manage and organize your data</a:t>
            </a:r>
          </a:p>
          <a:p>
            <a:pPr lvl="1"/>
            <a:r>
              <a:rPr lang="en-US">
                <a:ea typeface="Open Sans"/>
                <a:cs typeface="Open Sans"/>
              </a:rPr>
              <a:t>Where to store your data</a:t>
            </a:r>
          </a:p>
          <a:p>
            <a:pPr lvl="1"/>
            <a:r>
              <a:rPr lang="en-US">
                <a:ea typeface="Open Sans"/>
                <a:cs typeface="Open Sans"/>
              </a:rPr>
              <a:t>How to document your data</a:t>
            </a:r>
          </a:p>
          <a:p>
            <a:pPr lvl="1"/>
            <a:r>
              <a:rPr lang="en-US">
                <a:ea typeface="Open Sans"/>
                <a:cs typeface="Open Sans"/>
              </a:rPr>
              <a:t>How to publish your data</a:t>
            </a:r>
          </a:p>
          <a:p>
            <a:pPr lvl="1"/>
            <a:r>
              <a:rPr lang="en-US">
                <a:ea typeface="Open Sans"/>
                <a:cs typeface="Open Sans"/>
              </a:rPr>
              <a:t>How to comply with the GDPR</a:t>
            </a:r>
          </a:p>
          <a:p>
            <a:pPr lvl="1"/>
            <a:r>
              <a:rPr lang="en-US">
                <a:ea typeface="Open Sans"/>
                <a:cs typeface="Open Sans"/>
              </a:rPr>
              <a:t>Introduction to programming topics</a:t>
            </a:r>
          </a:p>
        </p:txBody>
      </p:sp>
    </p:spTree>
    <p:extLst>
      <p:ext uri="{BB962C8B-B14F-4D97-AF65-F5344CB8AC3E}">
        <p14:creationId xmlns:p14="http://schemas.microsoft.com/office/powerpoint/2010/main" val="15170355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40579-DFE2-C481-3852-9B515E4B1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What Next?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2F8E3-B6F0-310C-1576-774370C76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Open Sans"/>
                <a:cs typeface="Open Sans"/>
                <a:hlinkClick r:id="rId2"/>
              </a:rPr>
              <a:t>Introduction to Python with RDM Support</a:t>
            </a:r>
            <a:endParaRPr lang="en-US">
              <a:ea typeface="Open Sans"/>
              <a:cs typeface="Open Sans"/>
            </a:endParaRPr>
          </a:p>
          <a:p>
            <a:r>
              <a:rPr lang="en-US">
                <a:ea typeface="Open Sans"/>
                <a:cs typeface="Open Sans"/>
                <a:hlinkClick r:id="rId3"/>
              </a:rPr>
              <a:t>Join the TEN</a:t>
            </a:r>
            <a:r>
              <a:rPr lang="en-US">
                <a:ea typeface="Open Sans"/>
                <a:cs typeface="Open Sans"/>
              </a:rPr>
              <a:t> </a:t>
            </a:r>
          </a:p>
          <a:p>
            <a:r>
              <a:rPr lang="en-US">
                <a:ea typeface="+mn-lt"/>
                <a:cs typeface="+mn-lt"/>
                <a:hlinkClick r:id="rId4"/>
              </a:rPr>
              <a:t>UtrechtUniversity/gis-python-power</a:t>
            </a:r>
            <a:endParaRPr lang="en-US">
              <a:ea typeface="Open Sans"/>
              <a:cs typeface="Open Sans"/>
            </a:endParaRPr>
          </a:p>
          <a:p>
            <a:r>
              <a:rPr lang="en-US">
                <a:ea typeface="Open Sans"/>
                <a:cs typeface="Open Sans"/>
                <a:hlinkClick r:id="rId5"/>
              </a:rPr>
              <a:t>Introduction to Geospatial ... python (by eScienceCenter</a:t>
            </a:r>
            <a:r>
              <a:rPr lang="en-US">
                <a:ea typeface="Open Sans"/>
                <a:cs typeface="Open Sans"/>
              </a:rPr>
              <a:t>)</a:t>
            </a:r>
          </a:p>
          <a:p>
            <a:endParaRPr lang="en-US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85947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EE8E6D-3FEB-BC24-5A85-5E9566FC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>
                <a:ea typeface="Open Sans Extrabold"/>
                <a:cs typeface="Open Sans Extrabold"/>
              </a:rPr>
              <a:t>Git &amp; GitHub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3D3E4-2F7F-2FEE-D2A6-B83151152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ea typeface="Open Sans"/>
                <a:cs typeface="Open Sans"/>
              </a:rPr>
              <a:t>Git helps you track changes in your code</a:t>
            </a:r>
          </a:p>
          <a:p>
            <a:r>
              <a:rPr lang="en-US" sz="2400">
                <a:ea typeface="Open Sans"/>
                <a:cs typeface="Open Sans"/>
              </a:rPr>
              <a:t>GitHub helps you publish and collaborate writing code</a:t>
            </a:r>
          </a:p>
          <a:p>
            <a:r>
              <a:rPr lang="en-US" sz="2400">
                <a:ea typeface="Open Sans"/>
                <a:cs typeface="Open Sans"/>
              </a:rPr>
              <a:t>Getting Started with Git &amp; GitHub workshop held monthly</a:t>
            </a:r>
          </a:p>
          <a:p>
            <a:r>
              <a:rPr lang="en-US" sz="2400">
                <a:ea typeface="Open Sans"/>
                <a:cs typeface="Open Sans"/>
              </a:rPr>
              <a:t>Collaborating with Git &amp; GitHub coming soon</a:t>
            </a:r>
          </a:p>
          <a:p>
            <a:r>
              <a:rPr lang="en-US" sz="2400">
                <a:ea typeface="Open Sans"/>
                <a:cs typeface="Open Sans"/>
              </a:rPr>
              <a:t>Slides and eBook </a:t>
            </a:r>
            <a:r>
              <a:rPr lang="en-US" sz="2400">
                <a:ea typeface="Open Sans"/>
                <a:cs typeface="Open Sans"/>
                <a:hlinkClick r:id="rId2"/>
              </a:rPr>
              <a:t>on Zenodo</a:t>
            </a:r>
          </a:p>
        </p:txBody>
      </p:sp>
      <p:pic>
        <p:nvPicPr>
          <p:cNvPr id="5" name="Picture 4" descr="A cover of a book with an octopus&#10;&#10;Description automatically generated">
            <a:extLst>
              <a:ext uri="{FF2B5EF4-FFF2-40B4-BE49-F238E27FC236}">
                <a16:creationId xmlns:a16="http://schemas.microsoft.com/office/drawing/2014/main" id="{2F04DA9F-F588-31C7-5591-69D9B0F8B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8896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530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88808-F94C-5498-9FEA-1A128DB46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 Office Hours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1A3B1-6204-F69D-85A8-3EB129CAB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Geo Data Team in the Faculty</a:t>
            </a:r>
          </a:p>
          <a:p>
            <a:pPr lvl="1"/>
            <a:r>
              <a:rPr lang="en-US">
                <a:ea typeface="Open Sans"/>
                <a:cs typeface="Open Sans"/>
              </a:rPr>
              <a:t>Faculty Wide Wednesdays @ 15u on Teams</a:t>
            </a:r>
            <a:endParaRPr lang="en-US"/>
          </a:p>
          <a:p>
            <a:pPr lvl="1"/>
            <a:r>
              <a:rPr lang="en-US"/>
              <a:t>Department Specific available on our website</a:t>
            </a:r>
            <a:br>
              <a:rPr lang="en-US"/>
            </a:br>
            <a:r>
              <a:rPr lang="en-US">
                <a:ea typeface="+mn-lt"/>
                <a:cs typeface="+mn-lt"/>
              </a:rPr>
              <a:t>https://geo-data-support.sites.uu.nl/open-office-hours/  </a:t>
            </a:r>
            <a:endParaRPr lang="en-US"/>
          </a:p>
          <a:p>
            <a:r>
              <a:rPr lang="en-US"/>
              <a:t>Research Data Management Support in the Library</a:t>
            </a:r>
            <a:endParaRPr lang="en-US">
              <a:ea typeface="Open Sans"/>
              <a:cs typeface="Open Sans"/>
            </a:endParaRPr>
          </a:p>
          <a:p>
            <a:pPr lvl="1"/>
            <a:r>
              <a:rPr lang="en-US"/>
              <a:t>Mondays 15-17 by the checkout counter</a:t>
            </a:r>
            <a:endParaRPr lang="en-US">
              <a:ea typeface="Open Sans"/>
              <a:cs typeface="Open Sans"/>
            </a:endParaRPr>
          </a:p>
          <a:p>
            <a:pPr lvl="1"/>
            <a:r>
              <a:rPr lang="en-US"/>
              <a:t>Who is there to help?</a:t>
            </a:r>
            <a:endParaRPr lang="en-US">
              <a:ea typeface="Open Sans"/>
              <a:cs typeface="Open Sans"/>
            </a:endParaRPr>
          </a:p>
          <a:p>
            <a:pPr lvl="2"/>
            <a:r>
              <a:rPr lang="en-US"/>
              <a:t>RDM Professionals from the library</a:t>
            </a:r>
          </a:p>
          <a:p>
            <a:pPr lvl="2"/>
            <a:r>
              <a:rPr lang="en-US"/>
              <a:t>Research Engineering</a:t>
            </a:r>
            <a:endParaRPr lang="en-US">
              <a:ea typeface="Open Sans"/>
              <a:cs typeface="Open Sans"/>
            </a:endParaRPr>
          </a:p>
          <a:p>
            <a:pPr lvl="2"/>
            <a:r>
              <a:rPr lang="en-US"/>
              <a:t>RDM and Privacy Professionals from the faculties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35982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49CE9-CBD5-9187-AA7F-F1FA4CD30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Technical Expertise Network (TEN)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5F712-4400-B689-27E2-0735911A6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3600">
                <a:ea typeface="Open Sans"/>
                <a:cs typeface="Open Sans"/>
              </a:rPr>
              <a:t>Microsoft Teams channel for the Faculty of Geosciences</a:t>
            </a:r>
          </a:p>
          <a:p>
            <a:r>
              <a:rPr lang="en-US" sz="3600">
                <a:ea typeface="Open Sans"/>
                <a:cs typeface="Open Sans"/>
              </a:rPr>
              <a:t>Collection of eBooks and learning materials for R and Python</a:t>
            </a:r>
          </a:p>
          <a:p>
            <a:r>
              <a:rPr lang="en-US" sz="3600">
                <a:ea typeface="Open Sans"/>
                <a:cs typeface="Open Sans"/>
              </a:rPr>
              <a:t>Help channels to discuss issues in R, Python, GIS, High Performance Computing (HPC), and other tech</a:t>
            </a:r>
          </a:p>
          <a:p>
            <a:r>
              <a:rPr lang="en-US" sz="3600">
                <a:ea typeface="Open Sans"/>
                <a:cs typeface="Open Sans"/>
              </a:rPr>
              <a:t>Network with your Faculty!</a:t>
            </a:r>
          </a:p>
        </p:txBody>
      </p:sp>
    </p:spTree>
    <p:extLst>
      <p:ext uri="{BB962C8B-B14F-4D97-AF65-F5344CB8AC3E}">
        <p14:creationId xmlns:p14="http://schemas.microsoft.com/office/powerpoint/2010/main" val="2119423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70121-C8F4-1332-78A2-8493F2768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Research Engineering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C22D9-C73D-5DAD-C9CF-B23C24773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765"/>
            <a:ext cx="1051560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ea typeface="Open Sans"/>
                <a:cs typeface="Open Sans"/>
              </a:rPr>
              <a:t>Mission:</a:t>
            </a:r>
          </a:p>
          <a:p>
            <a:pPr marL="0" indent="0">
              <a:buNone/>
            </a:pPr>
            <a:r>
              <a:rPr lang="en-US" i="1">
                <a:ea typeface="+mn-lt"/>
                <a:cs typeface="+mn-lt"/>
              </a:rPr>
              <a:t>increase research impact through promoting advanced digital technologies</a:t>
            </a:r>
            <a:endParaRPr lang="en-US" i="1">
              <a:ea typeface="Open Sans"/>
              <a:cs typeface="Open Sans"/>
            </a:endParaRPr>
          </a:p>
          <a:p>
            <a:endParaRPr lang="en-US"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>
                <a:ea typeface="Open Sans"/>
                <a:cs typeface="Open Sans"/>
              </a:rPr>
              <a:t>Services:</a:t>
            </a:r>
          </a:p>
          <a:p>
            <a:r>
              <a:rPr lang="en-US" sz="2400">
                <a:ea typeface="Open Sans"/>
                <a:cs typeface="Open Sans"/>
              </a:rPr>
              <a:t>Consultancy (Python, R, HPC, Git, Machine learning, Cloud)</a:t>
            </a:r>
          </a:p>
          <a:p>
            <a:r>
              <a:rPr lang="en-US" sz="2400">
                <a:ea typeface="Open Sans"/>
                <a:cs typeface="Open Sans"/>
              </a:rPr>
              <a:t>Hands on project support (3 months free of charge)</a:t>
            </a:r>
          </a:p>
          <a:p>
            <a:r>
              <a:rPr lang="en-US" sz="2400">
                <a:ea typeface="Open Sans"/>
                <a:cs typeface="Open Sans"/>
              </a:rPr>
              <a:t>Infrastructure</a:t>
            </a:r>
          </a:p>
          <a:p>
            <a:r>
              <a:rPr lang="en-US" sz="2400">
                <a:ea typeface="+mn-lt"/>
                <a:cs typeface="+mn-lt"/>
              </a:rPr>
              <a:t>Courses (python, best practices reproducible code)</a:t>
            </a:r>
          </a:p>
          <a:p>
            <a:r>
              <a:rPr lang="en-US" sz="2400">
                <a:ea typeface="Open Sans"/>
                <a:cs typeface="Open Sans"/>
              </a:rPr>
              <a:t>Where to find us:</a:t>
            </a:r>
          </a:p>
          <a:p>
            <a:pPr lvl="1"/>
            <a:r>
              <a:rPr lang="en-US" sz="2000">
                <a:ea typeface="Open Sans"/>
                <a:cs typeface="Open Sans"/>
                <a:hlinkClick r:id="rId2"/>
              </a:rPr>
              <a:t>RDM website</a:t>
            </a:r>
            <a:endParaRPr lang="en-US" sz="2000">
              <a:ea typeface="Open Sans"/>
              <a:cs typeface="Open Sans"/>
            </a:endParaRPr>
          </a:p>
          <a:p>
            <a:pPr lvl="1"/>
            <a:r>
              <a:rPr lang="en-US" sz="2200">
                <a:ea typeface="Open Sans"/>
                <a:cs typeface="Open Sans"/>
              </a:rPr>
              <a:t>Walk in hours, Programming cafe</a:t>
            </a:r>
          </a:p>
        </p:txBody>
      </p:sp>
    </p:spTree>
    <p:extLst>
      <p:ext uri="{BB962C8B-B14F-4D97-AF65-F5344CB8AC3E}">
        <p14:creationId xmlns:p14="http://schemas.microsoft.com/office/powerpoint/2010/main" val="870494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penSan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3df6a5f-9334-4503-a845-5e05459a4c71" xsi:nil="true"/>
    <lcf76f155ced4ddcb4097134ff3c332f xmlns="b2c68c1e-857e-4fa1-9af5-dc9fc09f26bd">
      <Terms xmlns="http://schemas.microsoft.com/office/infopath/2007/PartnerControls"/>
    </lcf76f155ced4ddcb4097134ff3c332f>
    <Comment xmlns="b2c68c1e-857e-4fa1-9af5-dc9fc09f26b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5C8EABBDDDFD4185643F7BCBE31A87" ma:contentTypeVersion="18" ma:contentTypeDescription="Create a new document." ma:contentTypeScope="" ma:versionID="4c06e5b532f1e7c8500b48877f9c8293">
  <xsd:schema xmlns:xsd="http://www.w3.org/2001/XMLSchema" xmlns:xs="http://www.w3.org/2001/XMLSchema" xmlns:p="http://schemas.microsoft.com/office/2006/metadata/properties" xmlns:ns2="b2c68c1e-857e-4fa1-9af5-dc9fc09f26bd" xmlns:ns3="e00db372-98b4-4aa7-973d-daf014fa58bc" xmlns:ns4="53df6a5f-9334-4503-a845-5e05459a4c71" targetNamespace="http://schemas.microsoft.com/office/2006/metadata/properties" ma:root="true" ma:fieldsID="e3bdec852eb4cb1c0d5647149ef6bfa9" ns2:_="" ns3:_="" ns4:_="">
    <xsd:import namespace="b2c68c1e-857e-4fa1-9af5-dc9fc09f26bd"/>
    <xsd:import namespace="e00db372-98b4-4aa7-973d-daf014fa58bc"/>
    <xsd:import namespace="53df6a5f-9334-4503-a845-5e05459a4c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Comment" minOccurs="0"/>
                <xsd:element ref="ns2:MediaServiceLocatio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c68c1e-857e-4fa1-9af5-dc9fc09f26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b077af7-eccc-41ba-8726-6d08c81cb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mment" ma:index="22" nillable="true" ma:displayName="Comment" ma:description="This is revised version of our poster, we worked on it together with Maisam. Waiting for your feedback" ma:format="Dropdown" ma:internalName="Comment">
      <xsd:simpleType>
        <xsd:restriction base="dms:Text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db372-98b4-4aa7-973d-daf014fa58b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df6a5f-9334-4503-a845-5e05459a4c7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df54cfff-250f-4ced-a673-c17a4e61e532}" ma:internalName="TaxCatchAll" ma:showField="CatchAllData" ma:web="e00db372-98b4-4aa7-973d-daf014fa58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BD87D1-EA2A-47CB-A88D-C176ADA493FF}">
  <ds:schemaRefs>
    <ds:schemaRef ds:uri="53df6a5f-9334-4503-a845-5e05459a4c71"/>
    <ds:schemaRef ds:uri="b2c68c1e-857e-4fa1-9af5-dc9fc09f26bd"/>
    <ds:schemaRef ds:uri="e00db372-98b4-4aa7-973d-daf014fa58b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25B07DD-37D2-402A-BA98-DDF2BE9BE895}">
  <ds:schemaRefs>
    <ds:schemaRef ds:uri="53df6a5f-9334-4503-a845-5e05459a4c71"/>
    <ds:schemaRef ds:uri="b2c68c1e-857e-4fa1-9af5-dc9fc09f26bd"/>
    <ds:schemaRef ds:uri="e00db372-98b4-4aa7-973d-daf014fa58b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F5A64A4-5577-4993-A0A1-06DF4345B3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1483</Words>
  <Application>Microsoft Office PowerPoint</Application>
  <PresentationFormat>Widescreen</PresentationFormat>
  <Paragraphs>269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Open Sans</vt:lpstr>
      <vt:lpstr>Open Sans Extrabold</vt:lpstr>
      <vt:lpstr>office theme</vt:lpstr>
      <vt:lpstr>Power of Python for GIS</vt:lpstr>
      <vt:lpstr>Introduction to Geo Data Team and Research Engineering</vt:lpstr>
      <vt:lpstr>Geo Data Team</vt:lpstr>
      <vt:lpstr>Geo-Data-Support.sites.uu.nl</vt:lpstr>
      <vt:lpstr>Data &amp; Privacy Workshops</vt:lpstr>
      <vt:lpstr>Git &amp; GitHub</vt:lpstr>
      <vt:lpstr>Open Office Hours</vt:lpstr>
      <vt:lpstr>Technical Expertise Network (TEN)</vt:lpstr>
      <vt:lpstr>Research Engineering</vt:lpstr>
      <vt:lpstr>Introduction* to GIS Data Types</vt:lpstr>
      <vt:lpstr>Tabular</vt:lpstr>
      <vt:lpstr>Vectors</vt:lpstr>
      <vt:lpstr>Point Clouds</vt:lpstr>
      <vt:lpstr>Rasters</vt:lpstr>
      <vt:lpstr>PowerPoint Presentation</vt:lpstr>
      <vt:lpstr>PowerPoint Presentation</vt:lpstr>
      <vt:lpstr>PowerPoint Presentation</vt:lpstr>
      <vt:lpstr>PowerPoint Presentation</vt:lpstr>
      <vt:lpstr>Imagery: Monochromatic</vt:lpstr>
      <vt:lpstr>Imagery: True Color &amp; False Color</vt:lpstr>
      <vt:lpstr>Imagery: Multi- &amp; Hyper-Spectral</vt:lpstr>
      <vt:lpstr>Thematic Rasters: Elevation</vt:lpstr>
      <vt:lpstr>OGC Web Services</vt:lpstr>
      <vt:lpstr>WMS vs WFS</vt:lpstr>
      <vt:lpstr>Where to Find Data</vt:lpstr>
      <vt:lpstr>Introduction to Python </vt:lpstr>
      <vt:lpstr>What is Python?</vt:lpstr>
      <vt:lpstr>Data Types in Python</vt:lpstr>
      <vt:lpstr>What can you do with Python?</vt:lpstr>
      <vt:lpstr>What about other Languages?</vt:lpstr>
      <vt:lpstr>What about "Faster" Languages?</vt:lpstr>
      <vt:lpstr>Python Libraries</vt:lpstr>
      <vt:lpstr>PowerPoint Presentation</vt:lpstr>
      <vt:lpstr>PowerPoint Presentation</vt:lpstr>
      <vt:lpstr>PowerPoint Presentation</vt:lpstr>
      <vt:lpstr>PowerPoint Presentation</vt:lpstr>
      <vt:lpstr>Fiona + Shapely</vt:lpstr>
      <vt:lpstr>Rasterio + Rio Family</vt:lpstr>
      <vt:lpstr>XArray + rioXArray</vt:lpstr>
      <vt:lpstr>Other Libraries</vt:lpstr>
      <vt:lpstr>HDF(5) + NetCDF(4)</vt:lpstr>
      <vt:lpstr>SQLAlchemy + GeoAlchemy</vt:lpstr>
      <vt:lpstr>PyQGIS</vt:lpstr>
      <vt:lpstr>ArcPy + ArcGIS API for Python</vt:lpstr>
      <vt:lpstr>Jupyter Notebooks</vt:lpstr>
      <vt:lpstr>What is a Jupyter Notebook?</vt:lpstr>
      <vt:lpstr>What can you do in a Jupyter Notebook?</vt:lpstr>
      <vt:lpstr>How do I run a Jupyter Notebook?</vt:lpstr>
      <vt:lpstr>Let's Get Started</vt:lpstr>
      <vt:lpstr>What Next?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Speed, G.T. (Garrett)</dc:creator>
  <cp:lastModifiedBy>Speed, G.T. (Garrett)</cp:lastModifiedBy>
  <cp:revision>7</cp:revision>
  <dcterms:created xsi:type="dcterms:W3CDTF">2023-10-10T13:14:25Z</dcterms:created>
  <dcterms:modified xsi:type="dcterms:W3CDTF">2023-10-24T10:34:18Z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0x010100545C8EABBDDDFD4185643F7BCBE31A87</vt:lpwstr>
  </property>
  <property fmtid="{D5CDD505-2E9C-101B-9397-08002B2CF9AE}" pid="3" name="MediaServiceImageTags">
    <vt:lpwstr/>
  </property>
</Properties>
</file>