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ED7177-C78B-E947-94E7-6209709259A3}" v="5" dt="2021-06-10T14:14:03.161"/>
    <p1510:client id="{B01B0245-71FE-62B7-4E5C-05336932AB19}" v="18" dt="2021-06-10T20:28:02.3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5714"/>
  </p:normalViewPr>
  <p:slideViewPr>
    <p:cSldViewPr snapToGrid="0" snapToObjects="1">
      <p:cViewPr varScale="1">
        <p:scale>
          <a:sx n="122" d="100"/>
          <a:sy n="122" d="100"/>
        </p:scale>
        <p:origin x="74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36F2E-96C3-CD48-BE8F-CAE8DEFFB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6C1D67-416D-AF4D-B4D5-6261502E1A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A90B8-9D50-DF4E-93F9-B3535ACE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8E327-33F9-634C-8E75-B5464C0EF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234D3-88CC-6C4A-AA8C-1372450A3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59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6662F-129E-5147-907E-0A054715A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70250F-3C9E-8646-A57B-149CCAB99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1CB82-30A6-3342-9201-B2C174E38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BE8DF-69C1-DE49-9596-ECDC37C47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B1B4B-E9C0-9E42-88FD-F85951C9F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33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3D020B-2109-2F4D-837B-001268E480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7E30B8-025F-7044-9B4E-61847D9A1B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BC507-4440-7140-9FD9-81E906D7D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983A0-FF09-2A42-8693-C4A84D421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A2B24-90EB-DB4D-8D58-34C377BBB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90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F28D1-2709-9645-AD4A-2BD835A34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50895-3392-9244-94B0-FC45C8DA4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46A64-FEAB-7641-B5FC-19E9C4462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14D170-D708-B24D-91C4-1DDE276F9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C2758-F790-0C42-A84A-A1EA2E083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7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ABE4F-C146-174A-BBD5-54C06C67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69F9C-0B0B-C34B-A63F-3AC679A7A8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64F5A-7937-974D-B659-7B1CC5229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FE75F-0EDE-D440-B167-8FB1DAA83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E3E46-CB96-1B46-BF6C-E04D75305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75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2714E-369F-554A-9AC4-22F49C7D7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E0CFB-2345-EC43-A2DA-AABE7FFDB7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4F4DB9-ACCC-7F47-97C1-5C9B3FF662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007EE4-9F28-AA4D-B379-28E26F9AB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9B2414-5931-A74A-9D2E-655F10117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8950D-6B91-7B4E-9C01-EE0D5351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360EE-493C-E449-9DD5-87F6ACB9A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707A5-9836-0E4A-BE3C-5C0DA795A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90A6E6-4BF0-4E40-87D3-8A6D3ADA8F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EC0C9A-FE88-D24A-9992-7DE78F964A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E5EA14-786F-C741-92C5-84F1E6028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130B91-3B03-6D46-B271-64F0E2D46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1C75D9-8AF4-814C-BC8B-3AFAE4A17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10C865-639A-D64D-B107-E3684A269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77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0428A-3173-CB40-AE91-39668726F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F1085B-3CB8-1F40-8BA2-5F1012249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4542C2-3590-5545-B1A2-4236800AB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15FFF0-A5BF-F34C-93B4-B877D0593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98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B244AC-1481-9843-B19A-5129CAD93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039F90-2C76-174B-BF86-8F0FC332C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99F422-9C35-024C-BE7D-A9E0CFA95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6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BED46-555F-2342-82D6-0B027BF61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244B8-5A1F-D547-A64A-272366C82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D867-E3B8-6443-8CED-732CDE1512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BCB074-555F-7F43-BF6E-1D360535C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617942-1181-FE4A-90B0-EE1F720F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93DD9C-9E22-404B-A979-2258C2B69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04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A05CB-A5D9-E746-A6E1-016269ADD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D59E9C-366C-1F4E-BDCB-4CAB93CE55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3B2447-AB62-714B-99CF-45990E51E1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CD1ED-5E51-D344-A10A-A3CFABEA4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9687D4-4F42-CB41-801E-52E96AABE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3E045-5DEA-CD48-9371-E804E9C92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5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1B8A2A-4B83-414A-849A-465D5324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BF6EA-24E8-1F4D-9B27-A9CE4F06C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6337F-B538-9D4B-A680-60E6B686BF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DFE78FAF-4DAE-714D-AAA1-D55052FB79C0}" type="datetimeFigureOut">
              <a:rPr lang="en-US" smtClean="0"/>
              <a:pPr/>
              <a:t>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0A019-2F63-114E-9F17-EFE766DD1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EC2DC-82C9-8B4D-BDA1-C65D1FBF46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FC387611-C333-2C4E-AC70-A06E0ECE6A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06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5453AC-4BA1-0444-A52C-9159AD8F78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1" t="5201" r="4821" b="7780"/>
          <a:stretch/>
        </p:blipFill>
        <p:spPr>
          <a:xfrm>
            <a:off x="3655098" y="2151748"/>
            <a:ext cx="4687614" cy="4508939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821F7CE3-6216-744F-8DA1-B107CF818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61" y="365125"/>
            <a:ext cx="11838039" cy="1325563"/>
          </a:xfrm>
        </p:spPr>
        <p:txBody>
          <a:bodyPr/>
          <a:lstStyle/>
          <a:p>
            <a:r>
              <a:rPr lang="en-US" dirty="0"/>
              <a:t>Plaque assay: </a:t>
            </a:r>
            <a:r>
              <a:rPr lang="en-US" i="1" dirty="0"/>
              <a:t>S. aureus </a:t>
            </a:r>
            <a:r>
              <a:rPr lang="en-US" dirty="0"/>
              <a:t>phi11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1B9A06-13CC-464B-9FEE-44B8B7F70750}"/>
              </a:ext>
            </a:extLst>
          </p:cNvPr>
          <p:cNvSpPr txBox="1"/>
          <p:nvPr/>
        </p:nvSpPr>
        <p:spPr>
          <a:xfrm>
            <a:off x="2816640" y="2350991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pks–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DFDA1E-D08B-7147-AECA-AC3AF25E94C3}"/>
              </a:ext>
            </a:extLst>
          </p:cNvPr>
          <p:cNvSpPr txBox="1"/>
          <p:nvPr/>
        </p:nvSpPr>
        <p:spPr>
          <a:xfrm>
            <a:off x="2816640" y="3074312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FDED55-55CC-814F-9296-79C8F3E68BA3}"/>
              </a:ext>
            </a:extLst>
          </p:cNvPr>
          <p:cNvSpPr txBox="1"/>
          <p:nvPr/>
        </p:nvSpPr>
        <p:spPr>
          <a:xfrm>
            <a:off x="1533071" y="2730262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 1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EEF697F-C8E7-C94E-BDCA-7B9A06290799}"/>
              </a:ext>
            </a:extLst>
          </p:cNvPr>
          <p:cNvCxnSpPr>
            <a:cxnSpLocks/>
          </p:cNvCxnSpPr>
          <p:nvPr/>
        </p:nvCxnSpPr>
        <p:spPr>
          <a:xfrm>
            <a:off x="2515658" y="2325579"/>
            <a:ext cx="0" cy="11786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C593A6-70D0-3545-BD5F-C5328A9B0CA5}"/>
              </a:ext>
            </a:extLst>
          </p:cNvPr>
          <p:cNvCxnSpPr>
            <a:cxnSpLocks/>
          </p:cNvCxnSpPr>
          <p:nvPr/>
        </p:nvCxnSpPr>
        <p:spPr>
          <a:xfrm>
            <a:off x="2515658" y="3707118"/>
            <a:ext cx="0" cy="11786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D836A1E-8A11-2241-BE70-D55E87797CE4}"/>
              </a:ext>
            </a:extLst>
          </p:cNvPr>
          <p:cNvSpPr txBox="1"/>
          <p:nvPr/>
        </p:nvSpPr>
        <p:spPr>
          <a:xfrm>
            <a:off x="2816640" y="3797633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pks–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EBC537-FBDC-D74A-9185-93FD30BE0731}"/>
              </a:ext>
            </a:extLst>
          </p:cNvPr>
          <p:cNvSpPr txBox="1"/>
          <p:nvPr/>
        </p:nvSpPr>
        <p:spPr>
          <a:xfrm>
            <a:off x="2816640" y="4520954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pks+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6CD5D7-A327-AD40-BEFB-D612D72A2E3E}"/>
              </a:ext>
            </a:extLst>
          </p:cNvPr>
          <p:cNvSpPr txBox="1"/>
          <p:nvPr/>
        </p:nvSpPr>
        <p:spPr>
          <a:xfrm>
            <a:off x="2816640" y="5244275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pks–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DB19B4-C7E5-1547-AFFB-4C5FB1844C42}"/>
              </a:ext>
            </a:extLst>
          </p:cNvPr>
          <p:cNvSpPr txBox="1"/>
          <p:nvPr/>
        </p:nvSpPr>
        <p:spPr>
          <a:xfrm>
            <a:off x="2816640" y="5967598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A2D9EC-8D23-A548-AC32-A22B25AE4FD0}"/>
              </a:ext>
            </a:extLst>
          </p:cNvPr>
          <p:cNvSpPr txBox="1"/>
          <p:nvPr/>
        </p:nvSpPr>
        <p:spPr>
          <a:xfrm>
            <a:off x="1533071" y="4141619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 2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8D8EC56-48BD-DB40-A766-116C304CFB6A}"/>
              </a:ext>
            </a:extLst>
          </p:cNvPr>
          <p:cNvCxnSpPr>
            <a:cxnSpLocks/>
          </p:cNvCxnSpPr>
          <p:nvPr/>
        </p:nvCxnSpPr>
        <p:spPr>
          <a:xfrm>
            <a:off x="2515658" y="5148292"/>
            <a:ext cx="0" cy="11786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2E615C1-3C17-AE4C-A455-6067446C4CEE}"/>
              </a:ext>
            </a:extLst>
          </p:cNvPr>
          <p:cNvSpPr txBox="1"/>
          <p:nvPr/>
        </p:nvSpPr>
        <p:spPr>
          <a:xfrm>
            <a:off x="1533071" y="5582793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 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BE76383-F26C-B840-9FB2-A79744A40CAE}"/>
              </a:ext>
            </a:extLst>
          </p:cNvPr>
          <p:cNvSpPr txBox="1"/>
          <p:nvPr/>
        </p:nvSpPr>
        <p:spPr>
          <a:xfrm>
            <a:off x="3819071" y="1722518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</a:t>
            </a:r>
            <a:r>
              <a:rPr lang="en-US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79218E-51C7-A542-9A3B-A58DF55610B3}"/>
              </a:ext>
            </a:extLst>
          </p:cNvPr>
          <p:cNvSpPr txBox="1"/>
          <p:nvPr/>
        </p:nvSpPr>
        <p:spPr>
          <a:xfrm>
            <a:off x="7417036" y="1722518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</a:t>
            </a:r>
            <a:r>
              <a:rPr lang="en-US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-5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035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8ECA37-6A86-B444-918C-E8B7B69D1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F3B126EF-A1FE-A64D-8853-2BACFA4D3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61" y="365125"/>
            <a:ext cx="11838039" cy="1325563"/>
          </a:xfrm>
        </p:spPr>
        <p:txBody>
          <a:bodyPr/>
          <a:lstStyle/>
          <a:p>
            <a:r>
              <a:rPr lang="en-US" dirty="0"/>
              <a:t>Plaque assay: </a:t>
            </a:r>
            <a:r>
              <a:rPr lang="en-US" i="1" dirty="0"/>
              <a:t>S. aureus </a:t>
            </a:r>
            <a:r>
              <a:rPr lang="en-US" dirty="0"/>
              <a:t>phi80⍺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F52FF1B-F048-504C-9A81-5A35536F003F}"/>
              </a:ext>
            </a:extLst>
          </p:cNvPr>
          <p:cNvSpPr txBox="1"/>
          <p:nvPr/>
        </p:nvSpPr>
        <p:spPr>
          <a:xfrm>
            <a:off x="2816640" y="2350991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pks–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842A2BC-E449-7C4A-8686-5DC705651AD6}"/>
              </a:ext>
            </a:extLst>
          </p:cNvPr>
          <p:cNvSpPr txBox="1"/>
          <p:nvPr/>
        </p:nvSpPr>
        <p:spPr>
          <a:xfrm>
            <a:off x="2816640" y="3074312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pks+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F696F8E-17A1-EE4F-B802-EAC92E11A2BB}"/>
              </a:ext>
            </a:extLst>
          </p:cNvPr>
          <p:cNvSpPr txBox="1"/>
          <p:nvPr/>
        </p:nvSpPr>
        <p:spPr>
          <a:xfrm>
            <a:off x="1533071" y="2730262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 1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ED11FBE-B214-ED4F-9FE7-5464F92ACEE5}"/>
              </a:ext>
            </a:extLst>
          </p:cNvPr>
          <p:cNvCxnSpPr>
            <a:cxnSpLocks/>
          </p:cNvCxnSpPr>
          <p:nvPr/>
        </p:nvCxnSpPr>
        <p:spPr>
          <a:xfrm>
            <a:off x="2515658" y="2325579"/>
            <a:ext cx="0" cy="11786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35FF760-8917-A545-9C3A-60103F410542}"/>
              </a:ext>
            </a:extLst>
          </p:cNvPr>
          <p:cNvCxnSpPr>
            <a:cxnSpLocks/>
          </p:cNvCxnSpPr>
          <p:nvPr/>
        </p:nvCxnSpPr>
        <p:spPr>
          <a:xfrm>
            <a:off x="2515658" y="3707118"/>
            <a:ext cx="0" cy="11786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97A60D1-40CB-6E42-B2BA-302BC0647453}"/>
              </a:ext>
            </a:extLst>
          </p:cNvPr>
          <p:cNvSpPr txBox="1"/>
          <p:nvPr/>
        </p:nvSpPr>
        <p:spPr>
          <a:xfrm>
            <a:off x="2816640" y="3797633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pks–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6675C48-B644-DD47-8F0A-243D1AE159A4}"/>
              </a:ext>
            </a:extLst>
          </p:cNvPr>
          <p:cNvSpPr txBox="1"/>
          <p:nvPr/>
        </p:nvSpPr>
        <p:spPr>
          <a:xfrm>
            <a:off x="2816640" y="4520954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pks+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C5243A-C213-0A4A-A3AF-5B29B736E0A9}"/>
              </a:ext>
            </a:extLst>
          </p:cNvPr>
          <p:cNvSpPr txBox="1"/>
          <p:nvPr/>
        </p:nvSpPr>
        <p:spPr>
          <a:xfrm>
            <a:off x="2816640" y="5244275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pks–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494C1C-9338-964A-B04E-267502712FA7}"/>
              </a:ext>
            </a:extLst>
          </p:cNvPr>
          <p:cNvSpPr txBox="1"/>
          <p:nvPr/>
        </p:nvSpPr>
        <p:spPr>
          <a:xfrm>
            <a:off x="2816640" y="5967598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pks+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BAF835E-2C2C-3E4B-9729-4EA9D81A1AC4}"/>
              </a:ext>
            </a:extLst>
          </p:cNvPr>
          <p:cNvSpPr txBox="1"/>
          <p:nvPr/>
        </p:nvSpPr>
        <p:spPr>
          <a:xfrm>
            <a:off x="1533071" y="4141619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 2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B3B24F0-A72E-F744-A54E-5401C8DA0A27}"/>
              </a:ext>
            </a:extLst>
          </p:cNvPr>
          <p:cNvCxnSpPr>
            <a:cxnSpLocks/>
          </p:cNvCxnSpPr>
          <p:nvPr/>
        </p:nvCxnSpPr>
        <p:spPr>
          <a:xfrm>
            <a:off x="2515658" y="5148292"/>
            <a:ext cx="0" cy="11786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44F2FCB0-FA41-6C45-A060-E01475A07C34}"/>
              </a:ext>
            </a:extLst>
          </p:cNvPr>
          <p:cNvSpPr txBox="1"/>
          <p:nvPr/>
        </p:nvSpPr>
        <p:spPr>
          <a:xfrm>
            <a:off x="1533071" y="5582793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 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16F4DEC-34B4-8240-A017-2DB9A9CF55F2}"/>
              </a:ext>
            </a:extLst>
          </p:cNvPr>
          <p:cNvSpPr txBox="1"/>
          <p:nvPr/>
        </p:nvSpPr>
        <p:spPr>
          <a:xfrm>
            <a:off x="3819071" y="1722518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</a:t>
            </a:r>
            <a:r>
              <a:rPr lang="en-US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0B9491E-625F-2F45-9A26-702A01307F94}"/>
              </a:ext>
            </a:extLst>
          </p:cNvPr>
          <p:cNvSpPr txBox="1"/>
          <p:nvPr/>
        </p:nvSpPr>
        <p:spPr>
          <a:xfrm>
            <a:off x="7417036" y="1722518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</a:t>
            </a:r>
            <a:r>
              <a:rPr lang="en-US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-5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E7AC6E2-28DC-C246-AE87-B1328BF29E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87" t="4503" r="3846" b="7066"/>
          <a:stretch/>
        </p:blipFill>
        <p:spPr>
          <a:xfrm>
            <a:off x="3655098" y="2151103"/>
            <a:ext cx="4614041" cy="456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579046"/>
      </p:ext>
    </p:extLst>
  </p:cSld>
  <p:clrMapOvr>
    <a:masterClrMapping/>
  </p:clrMapOvr>
</p:sld>
</file>

<file path=ppt/theme/theme1.xml><?xml version="1.0" encoding="utf-8"?>
<a:theme xmlns:a="http://schemas.openxmlformats.org/drawingml/2006/main" name="Basic Joe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c Joel" id="{E466F066-6B66-ED47-8940-E6030E82A9AA}" vid="{87896A43-6988-C64C-A4A7-26795930EC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Basic Joel</Template>
  <TotalTime>9</TotalTime>
  <Words>55</Words>
  <Application>Microsoft Macintosh PowerPoint</Application>
  <PresentationFormat>Widescreen</PresentationFormat>
  <Paragraphs>24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Arial</vt:lpstr>
      <vt:lpstr>Helvetica Neue</vt:lpstr>
      <vt:lpstr>Basic Joel</vt:lpstr>
      <vt:lpstr>Plaque assay: S. aureus phi11</vt:lpstr>
      <vt:lpstr>Plaque assay: S. aureus phi80⍺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BACpks vs ΔClbP Plaque image 1</dc:title>
  <dc:creator>Wong, Joel</dc:creator>
  <cp:lastModifiedBy>Wong, Joel</cp:lastModifiedBy>
  <cp:revision>9</cp:revision>
  <dcterms:created xsi:type="dcterms:W3CDTF">2021-03-01T20:32:04Z</dcterms:created>
  <dcterms:modified xsi:type="dcterms:W3CDTF">2022-01-08T12:56:06Z</dcterms:modified>
</cp:coreProperties>
</file>