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447E1A7-AD15-4021-BCD9-F10E50221B2E}" v="22" dt="2021-06-10T20:22:16.625"/>
    <p1510:client id="{987EE2EA-04BB-B749-AC21-1AC63F711EFA}" v="2" dt="2021-06-10T14:17:05.01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752"/>
    <p:restoredTop sz="95714"/>
  </p:normalViewPr>
  <p:slideViewPr>
    <p:cSldViewPr snapToGrid="0" snapToObjects="1">
      <p:cViewPr varScale="1">
        <p:scale>
          <a:sx n="122" d="100"/>
          <a:sy n="122" d="100"/>
        </p:scale>
        <p:origin x="416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microsoft.com/office/2016/11/relationships/changesInfo" Target="changesInfos/changesInfo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ilpe, Justin Ezekiel" userId="21c77533-3540-4ff9-a8e3-a4b36e033ebf" providerId="ADAL" clId="{6447E1A7-AD15-4021-BCD9-F10E50221B2E}"/>
    <pc:docChg chg="undo custSel modSld">
      <pc:chgData name="Silpe, Justin Ezekiel" userId="21c77533-3540-4ff9-a8e3-a4b36e033ebf" providerId="ADAL" clId="{6447E1A7-AD15-4021-BCD9-F10E50221B2E}" dt="2021-06-10T20:22:20.451" v="72" actId="20577"/>
      <pc:docMkLst>
        <pc:docMk/>
      </pc:docMkLst>
      <pc:sldChg chg="addSp delSp modSp mod">
        <pc:chgData name="Silpe, Justin Ezekiel" userId="21c77533-3540-4ff9-a8e3-a4b36e033ebf" providerId="ADAL" clId="{6447E1A7-AD15-4021-BCD9-F10E50221B2E}" dt="2021-06-10T20:20:25.636" v="6" actId="20577"/>
        <pc:sldMkLst>
          <pc:docMk/>
          <pc:sldMk cId="105683830" sldId="259"/>
        </pc:sldMkLst>
        <pc:spChg chg="del">
          <ac:chgData name="Silpe, Justin Ezekiel" userId="21c77533-3540-4ff9-a8e3-a4b36e033ebf" providerId="ADAL" clId="{6447E1A7-AD15-4021-BCD9-F10E50221B2E}" dt="2021-06-10T20:20:20.199" v="0" actId="478"/>
          <ac:spMkLst>
            <pc:docMk/>
            <pc:sldMk cId="105683830" sldId="259"/>
            <ac:spMk id="2" creationId="{7CBAE4BF-BECE-AD4E-BD5C-33EA438209EB}"/>
          </ac:spMkLst>
        </pc:spChg>
        <pc:spChg chg="add del mod">
          <ac:chgData name="Silpe, Justin Ezekiel" userId="21c77533-3540-4ff9-a8e3-a4b36e033ebf" providerId="ADAL" clId="{6447E1A7-AD15-4021-BCD9-F10E50221B2E}" dt="2021-06-10T20:20:23.116" v="3" actId="478"/>
          <ac:spMkLst>
            <pc:docMk/>
            <pc:sldMk cId="105683830" sldId="259"/>
            <ac:spMk id="7" creationId="{C227BBB4-D2B2-41D5-97E3-0632B31ABF4D}"/>
          </ac:spMkLst>
        </pc:spChg>
        <pc:spChg chg="add del mod">
          <ac:chgData name="Silpe, Justin Ezekiel" userId="21c77533-3540-4ff9-a8e3-a4b36e033ebf" providerId="ADAL" clId="{6447E1A7-AD15-4021-BCD9-F10E50221B2E}" dt="2021-06-10T20:20:21.341" v="2"/>
          <ac:spMkLst>
            <pc:docMk/>
            <pc:sldMk cId="105683830" sldId="259"/>
            <ac:spMk id="24" creationId="{CB731EA2-5C71-4681-9458-9C3AA4975CA3}"/>
          </ac:spMkLst>
        </pc:spChg>
        <pc:spChg chg="add mod">
          <ac:chgData name="Silpe, Justin Ezekiel" userId="21c77533-3540-4ff9-a8e3-a4b36e033ebf" providerId="ADAL" clId="{6447E1A7-AD15-4021-BCD9-F10E50221B2E}" dt="2021-06-10T20:20:25.636" v="6" actId="20577"/>
          <ac:spMkLst>
            <pc:docMk/>
            <pc:sldMk cId="105683830" sldId="259"/>
            <ac:spMk id="25" creationId="{FA937BC5-9DED-444A-9C82-DE58076AC7BB}"/>
          </ac:spMkLst>
        </pc:spChg>
      </pc:sldChg>
      <pc:sldChg chg="addSp delSp modSp mod">
        <pc:chgData name="Silpe, Justin Ezekiel" userId="21c77533-3540-4ff9-a8e3-a4b36e033ebf" providerId="ADAL" clId="{6447E1A7-AD15-4021-BCD9-F10E50221B2E}" dt="2021-06-10T20:20:38.204" v="11" actId="20577"/>
        <pc:sldMkLst>
          <pc:docMk/>
          <pc:sldMk cId="633172181" sldId="260"/>
        </pc:sldMkLst>
        <pc:spChg chg="del">
          <ac:chgData name="Silpe, Justin Ezekiel" userId="21c77533-3540-4ff9-a8e3-a4b36e033ebf" providerId="ADAL" clId="{6447E1A7-AD15-4021-BCD9-F10E50221B2E}" dt="2021-06-10T20:20:30.999" v="7" actId="478"/>
          <ac:spMkLst>
            <pc:docMk/>
            <pc:sldMk cId="633172181" sldId="260"/>
            <ac:spMk id="2" creationId="{7CBAE4BF-BECE-AD4E-BD5C-33EA438209EB}"/>
          </ac:spMkLst>
        </pc:spChg>
        <pc:spChg chg="add del mod">
          <ac:chgData name="Silpe, Justin Ezekiel" userId="21c77533-3540-4ff9-a8e3-a4b36e033ebf" providerId="ADAL" clId="{6447E1A7-AD15-4021-BCD9-F10E50221B2E}" dt="2021-06-10T20:20:33.900" v="8" actId="478"/>
          <ac:spMkLst>
            <pc:docMk/>
            <pc:sldMk cId="633172181" sldId="260"/>
            <ac:spMk id="7" creationId="{EFBBFF3D-FF8D-4F83-97D4-C66AF09A452D}"/>
          </ac:spMkLst>
        </pc:spChg>
        <pc:spChg chg="add mod">
          <ac:chgData name="Silpe, Justin Ezekiel" userId="21c77533-3540-4ff9-a8e3-a4b36e033ebf" providerId="ADAL" clId="{6447E1A7-AD15-4021-BCD9-F10E50221B2E}" dt="2021-06-10T20:20:38.204" v="11" actId="20577"/>
          <ac:spMkLst>
            <pc:docMk/>
            <pc:sldMk cId="633172181" sldId="260"/>
            <ac:spMk id="24" creationId="{F631D7ED-3682-4182-A0C6-54AC7EA19935}"/>
          </ac:spMkLst>
        </pc:spChg>
      </pc:sldChg>
      <pc:sldChg chg="addSp delSp modSp mod">
        <pc:chgData name="Silpe, Justin Ezekiel" userId="21c77533-3540-4ff9-a8e3-a4b36e033ebf" providerId="ADAL" clId="{6447E1A7-AD15-4021-BCD9-F10E50221B2E}" dt="2021-06-10T20:20:53.779" v="21" actId="20577"/>
        <pc:sldMkLst>
          <pc:docMk/>
          <pc:sldMk cId="355004701" sldId="261"/>
        </pc:sldMkLst>
        <pc:spChg chg="del">
          <ac:chgData name="Silpe, Justin Ezekiel" userId="21c77533-3540-4ff9-a8e3-a4b36e033ebf" providerId="ADAL" clId="{6447E1A7-AD15-4021-BCD9-F10E50221B2E}" dt="2021-06-10T20:20:45.998" v="12" actId="478"/>
          <ac:spMkLst>
            <pc:docMk/>
            <pc:sldMk cId="355004701" sldId="261"/>
            <ac:spMk id="2" creationId="{7CBAE4BF-BECE-AD4E-BD5C-33EA438209EB}"/>
          </ac:spMkLst>
        </pc:spChg>
        <pc:spChg chg="add del mod">
          <ac:chgData name="Silpe, Justin Ezekiel" userId="21c77533-3540-4ff9-a8e3-a4b36e033ebf" providerId="ADAL" clId="{6447E1A7-AD15-4021-BCD9-F10E50221B2E}" dt="2021-06-10T20:20:48.540" v="15" actId="478"/>
          <ac:spMkLst>
            <pc:docMk/>
            <pc:sldMk cId="355004701" sldId="261"/>
            <ac:spMk id="7" creationId="{40100CB5-AE7F-4C96-8128-58E89AF91D7F}"/>
          </ac:spMkLst>
        </pc:spChg>
        <pc:spChg chg="add del mod">
          <ac:chgData name="Silpe, Justin Ezekiel" userId="21c77533-3540-4ff9-a8e3-a4b36e033ebf" providerId="ADAL" clId="{6447E1A7-AD15-4021-BCD9-F10E50221B2E}" dt="2021-06-10T20:20:47.093" v="14"/>
          <ac:spMkLst>
            <pc:docMk/>
            <pc:sldMk cId="355004701" sldId="261"/>
            <ac:spMk id="20" creationId="{B4B323D0-FDB2-4E7F-964F-D9E305DDCB48}"/>
          </ac:spMkLst>
        </pc:spChg>
        <pc:spChg chg="add mod">
          <ac:chgData name="Silpe, Justin Ezekiel" userId="21c77533-3540-4ff9-a8e3-a4b36e033ebf" providerId="ADAL" clId="{6447E1A7-AD15-4021-BCD9-F10E50221B2E}" dt="2021-06-10T20:20:53.779" v="21" actId="20577"/>
          <ac:spMkLst>
            <pc:docMk/>
            <pc:sldMk cId="355004701" sldId="261"/>
            <ac:spMk id="24" creationId="{DEA6AC8E-50D8-4AD8-B1AE-5BF9DB7921FA}"/>
          </ac:spMkLst>
        </pc:spChg>
      </pc:sldChg>
      <pc:sldChg chg="addSp delSp modSp mod">
        <pc:chgData name="Silpe, Justin Ezekiel" userId="21c77533-3540-4ff9-a8e3-a4b36e033ebf" providerId="ADAL" clId="{6447E1A7-AD15-4021-BCD9-F10E50221B2E}" dt="2021-06-10T20:21:03.092" v="28" actId="20577"/>
        <pc:sldMkLst>
          <pc:docMk/>
          <pc:sldMk cId="2807164448" sldId="262"/>
        </pc:sldMkLst>
        <pc:spChg chg="del">
          <ac:chgData name="Silpe, Justin Ezekiel" userId="21c77533-3540-4ff9-a8e3-a4b36e033ebf" providerId="ADAL" clId="{6447E1A7-AD15-4021-BCD9-F10E50221B2E}" dt="2021-06-10T20:20:57.799" v="22" actId="478"/>
          <ac:spMkLst>
            <pc:docMk/>
            <pc:sldMk cId="2807164448" sldId="262"/>
            <ac:spMk id="2" creationId="{7CBAE4BF-BECE-AD4E-BD5C-33EA438209EB}"/>
          </ac:spMkLst>
        </pc:spChg>
        <pc:spChg chg="add del mod">
          <ac:chgData name="Silpe, Justin Ezekiel" userId="21c77533-3540-4ff9-a8e3-a4b36e033ebf" providerId="ADAL" clId="{6447E1A7-AD15-4021-BCD9-F10E50221B2E}" dt="2021-06-10T20:21:00.205" v="25" actId="478"/>
          <ac:spMkLst>
            <pc:docMk/>
            <pc:sldMk cId="2807164448" sldId="262"/>
            <ac:spMk id="7" creationId="{BA5EF8BE-FB13-463F-97DB-62D0668BBD99}"/>
          </ac:spMkLst>
        </pc:spChg>
        <pc:spChg chg="add del mod">
          <ac:chgData name="Silpe, Justin Ezekiel" userId="21c77533-3540-4ff9-a8e3-a4b36e033ebf" providerId="ADAL" clId="{6447E1A7-AD15-4021-BCD9-F10E50221B2E}" dt="2021-06-10T20:20:59.005" v="24"/>
          <ac:spMkLst>
            <pc:docMk/>
            <pc:sldMk cId="2807164448" sldId="262"/>
            <ac:spMk id="24" creationId="{81AAB462-5BE5-4972-B8DC-FD4062BC1296}"/>
          </ac:spMkLst>
        </pc:spChg>
        <pc:spChg chg="add mod">
          <ac:chgData name="Silpe, Justin Ezekiel" userId="21c77533-3540-4ff9-a8e3-a4b36e033ebf" providerId="ADAL" clId="{6447E1A7-AD15-4021-BCD9-F10E50221B2E}" dt="2021-06-10T20:21:03.092" v="28" actId="20577"/>
          <ac:spMkLst>
            <pc:docMk/>
            <pc:sldMk cId="2807164448" sldId="262"/>
            <ac:spMk id="25" creationId="{29BABC6C-10D6-4190-B0C0-4517E7662113}"/>
          </ac:spMkLst>
        </pc:spChg>
      </pc:sldChg>
      <pc:sldChg chg="addSp delSp modSp mod">
        <pc:chgData name="Silpe, Justin Ezekiel" userId="21c77533-3540-4ff9-a8e3-a4b36e033ebf" providerId="ADAL" clId="{6447E1A7-AD15-4021-BCD9-F10E50221B2E}" dt="2021-06-10T20:21:15.019" v="35" actId="20577"/>
        <pc:sldMkLst>
          <pc:docMk/>
          <pc:sldMk cId="1574691344" sldId="263"/>
        </pc:sldMkLst>
        <pc:spChg chg="del">
          <ac:chgData name="Silpe, Justin Ezekiel" userId="21c77533-3540-4ff9-a8e3-a4b36e033ebf" providerId="ADAL" clId="{6447E1A7-AD15-4021-BCD9-F10E50221B2E}" dt="2021-06-10T20:21:07.657" v="29" actId="478"/>
          <ac:spMkLst>
            <pc:docMk/>
            <pc:sldMk cId="1574691344" sldId="263"/>
            <ac:spMk id="2" creationId="{7CBAE4BF-BECE-AD4E-BD5C-33EA438209EB}"/>
          </ac:spMkLst>
        </pc:spChg>
        <pc:spChg chg="add del mod">
          <ac:chgData name="Silpe, Justin Ezekiel" userId="21c77533-3540-4ff9-a8e3-a4b36e033ebf" providerId="ADAL" clId="{6447E1A7-AD15-4021-BCD9-F10E50221B2E}" dt="2021-06-10T20:21:09.900" v="32" actId="478"/>
          <ac:spMkLst>
            <pc:docMk/>
            <pc:sldMk cId="1574691344" sldId="263"/>
            <ac:spMk id="7" creationId="{852B0418-84AA-409B-8848-89F1FA992D0C}"/>
          </ac:spMkLst>
        </pc:spChg>
        <pc:spChg chg="add del mod">
          <ac:chgData name="Silpe, Justin Ezekiel" userId="21c77533-3540-4ff9-a8e3-a4b36e033ebf" providerId="ADAL" clId="{6447E1A7-AD15-4021-BCD9-F10E50221B2E}" dt="2021-06-10T20:21:08.708" v="31"/>
          <ac:spMkLst>
            <pc:docMk/>
            <pc:sldMk cId="1574691344" sldId="263"/>
            <ac:spMk id="24" creationId="{C5B6B18E-DC44-43D9-96E2-6E0C67F36125}"/>
          </ac:spMkLst>
        </pc:spChg>
        <pc:spChg chg="add mod">
          <ac:chgData name="Silpe, Justin Ezekiel" userId="21c77533-3540-4ff9-a8e3-a4b36e033ebf" providerId="ADAL" clId="{6447E1A7-AD15-4021-BCD9-F10E50221B2E}" dt="2021-06-10T20:21:15.019" v="35" actId="20577"/>
          <ac:spMkLst>
            <pc:docMk/>
            <pc:sldMk cId="1574691344" sldId="263"/>
            <ac:spMk id="25" creationId="{26EBA4B0-327F-4F57-8D1D-A72457794823}"/>
          </ac:spMkLst>
        </pc:spChg>
      </pc:sldChg>
      <pc:sldChg chg="addSp delSp modSp mod">
        <pc:chgData name="Silpe, Justin Ezekiel" userId="21c77533-3540-4ff9-a8e3-a4b36e033ebf" providerId="ADAL" clId="{6447E1A7-AD15-4021-BCD9-F10E50221B2E}" dt="2021-06-10T20:21:29.453" v="40" actId="20577"/>
        <pc:sldMkLst>
          <pc:docMk/>
          <pc:sldMk cId="3195707541" sldId="264"/>
        </pc:sldMkLst>
        <pc:spChg chg="del">
          <ac:chgData name="Silpe, Justin Ezekiel" userId="21c77533-3540-4ff9-a8e3-a4b36e033ebf" providerId="ADAL" clId="{6447E1A7-AD15-4021-BCD9-F10E50221B2E}" dt="2021-06-10T20:21:21.527" v="36" actId="478"/>
          <ac:spMkLst>
            <pc:docMk/>
            <pc:sldMk cId="3195707541" sldId="264"/>
            <ac:spMk id="2" creationId="{7CBAE4BF-BECE-AD4E-BD5C-33EA438209EB}"/>
          </ac:spMkLst>
        </pc:spChg>
        <pc:spChg chg="add del mod">
          <ac:chgData name="Silpe, Justin Ezekiel" userId="21c77533-3540-4ff9-a8e3-a4b36e033ebf" providerId="ADAL" clId="{6447E1A7-AD15-4021-BCD9-F10E50221B2E}" dt="2021-06-10T20:21:25.215" v="37" actId="478"/>
          <ac:spMkLst>
            <pc:docMk/>
            <pc:sldMk cId="3195707541" sldId="264"/>
            <ac:spMk id="7" creationId="{EC3BCFB1-FED9-4553-874A-5800EC18E984}"/>
          </ac:spMkLst>
        </pc:spChg>
        <pc:spChg chg="add mod">
          <ac:chgData name="Silpe, Justin Ezekiel" userId="21c77533-3540-4ff9-a8e3-a4b36e033ebf" providerId="ADAL" clId="{6447E1A7-AD15-4021-BCD9-F10E50221B2E}" dt="2021-06-10T20:21:29.453" v="40" actId="20577"/>
          <ac:spMkLst>
            <pc:docMk/>
            <pc:sldMk cId="3195707541" sldId="264"/>
            <ac:spMk id="24" creationId="{304B4AC2-8C12-4699-B8DB-804FD929FA2C}"/>
          </ac:spMkLst>
        </pc:spChg>
      </pc:sldChg>
      <pc:sldChg chg="addSp delSp modSp mod">
        <pc:chgData name="Silpe, Justin Ezekiel" userId="21c77533-3540-4ff9-a8e3-a4b36e033ebf" providerId="ADAL" clId="{6447E1A7-AD15-4021-BCD9-F10E50221B2E}" dt="2021-06-10T20:21:42.613" v="47" actId="20577"/>
        <pc:sldMkLst>
          <pc:docMk/>
          <pc:sldMk cId="2528101175" sldId="265"/>
        </pc:sldMkLst>
        <pc:spChg chg="del">
          <ac:chgData name="Silpe, Justin Ezekiel" userId="21c77533-3540-4ff9-a8e3-a4b36e033ebf" providerId="ADAL" clId="{6447E1A7-AD15-4021-BCD9-F10E50221B2E}" dt="2021-06-10T20:21:37.160" v="41" actId="478"/>
          <ac:spMkLst>
            <pc:docMk/>
            <pc:sldMk cId="2528101175" sldId="265"/>
            <ac:spMk id="2" creationId="{7CBAE4BF-BECE-AD4E-BD5C-33EA438209EB}"/>
          </ac:spMkLst>
        </pc:spChg>
        <pc:spChg chg="add del mod">
          <ac:chgData name="Silpe, Justin Ezekiel" userId="21c77533-3540-4ff9-a8e3-a4b36e033ebf" providerId="ADAL" clId="{6447E1A7-AD15-4021-BCD9-F10E50221B2E}" dt="2021-06-10T20:21:39.717" v="44" actId="478"/>
          <ac:spMkLst>
            <pc:docMk/>
            <pc:sldMk cId="2528101175" sldId="265"/>
            <ac:spMk id="7" creationId="{36038F72-2DA2-4B3C-A9C0-312E79E15519}"/>
          </ac:spMkLst>
        </pc:spChg>
        <pc:spChg chg="add del mod">
          <ac:chgData name="Silpe, Justin Ezekiel" userId="21c77533-3540-4ff9-a8e3-a4b36e033ebf" providerId="ADAL" clId="{6447E1A7-AD15-4021-BCD9-F10E50221B2E}" dt="2021-06-10T20:21:38.141" v="43"/>
          <ac:spMkLst>
            <pc:docMk/>
            <pc:sldMk cId="2528101175" sldId="265"/>
            <ac:spMk id="20" creationId="{719662CE-03C8-4AB3-B1EF-1E8D2876B9DB}"/>
          </ac:spMkLst>
        </pc:spChg>
        <pc:spChg chg="add mod">
          <ac:chgData name="Silpe, Justin Ezekiel" userId="21c77533-3540-4ff9-a8e3-a4b36e033ebf" providerId="ADAL" clId="{6447E1A7-AD15-4021-BCD9-F10E50221B2E}" dt="2021-06-10T20:21:42.613" v="47" actId="20577"/>
          <ac:spMkLst>
            <pc:docMk/>
            <pc:sldMk cId="2528101175" sldId="265"/>
            <ac:spMk id="24" creationId="{C4D26349-626F-4D3D-B88E-10106E772587}"/>
          </ac:spMkLst>
        </pc:spChg>
      </pc:sldChg>
      <pc:sldChg chg="addSp delSp modSp mod">
        <pc:chgData name="Silpe, Justin Ezekiel" userId="21c77533-3540-4ff9-a8e3-a4b36e033ebf" providerId="ADAL" clId="{6447E1A7-AD15-4021-BCD9-F10E50221B2E}" dt="2021-06-10T20:21:56.474" v="58" actId="1076"/>
        <pc:sldMkLst>
          <pc:docMk/>
          <pc:sldMk cId="1422053446" sldId="266"/>
        </pc:sldMkLst>
        <pc:spChg chg="del">
          <ac:chgData name="Silpe, Justin Ezekiel" userId="21c77533-3540-4ff9-a8e3-a4b36e033ebf" providerId="ADAL" clId="{6447E1A7-AD15-4021-BCD9-F10E50221B2E}" dt="2021-06-10T20:21:46.946" v="48" actId="478"/>
          <ac:spMkLst>
            <pc:docMk/>
            <pc:sldMk cId="1422053446" sldId="266"/>
            <ac:spMk id="2" creationId="{7CBAE4BF-BECE-AD4E-BD5C-33EA438209EB}"/>
          </ac:spMkLst>
        </pc:spChg>
        <pc:spChg chg="add del mod">
          <ac:chgData name="Silpe, Justin Ezekiel" userId="21c77533-3540-4ff9-a8e3-a4b36e033ebf" providerId="ADAL" clId="{6447E1A7-AD15-4021-BCD9-F10E50221B2E}" dt="2021-06-10T20:21:49.133" v="51" actId="478"/>
          <ac:spMkLst>
            <pc:docMk/>
            <pc:sldMk cId="1422053446" sldId="266"/>
            <ac:spMk id="7" creationId="{A4AD24E2-FFDD-47DB-BBEE-FD927F43E0DA}"/>
          </ac:spMkLst>
        </pc:spChg>
        <pc:spChg chg="add del mod">
          <ac:chgData name="Silpe, Justin Ezekiel" userId="21c77533-3540-4ff9-a8e3-a4b36e033ebf" providerId="ADAL" clId="{6447E1A7-AD15-4021-BCD9-F10E50221B2E}" dt="2021-06-10T20:21:47.748" v="50"/>
          <ac:spMkLst>
            <pc:docMk/>
            <pc:sldMk cId="1422053446" sldId="266"/>
            <ac:spMk id="24" creationId="{432B5970-220A-4BF4-A3E7-4300566B4CD8}"/>
          </ac:spMkLst>
        </pc:spChg>
        <pc:spChg chg="add mod">
          <ac:chgData name="Silpe, Justin Ezekiel" userId="21c77533-3540-4ff9-a8e3-a4b36e033ebf" providerId="ADAL" clId="{6447E1A7-AD15-4021-BCD9-F10E50221B2E}" dt="2021-06-10T20:21:56.474" v="58" actId="1076"/>
          <ac:spMkLst>
            <pc:docMk/>
            <pc:sldMk cId="1422053446" sldId="266"/>
            <ac:spMk id="25" creationId="{ED3686DA-624F-4660-A6BE-07533E41E3E3}"/>
          </ac:spMkLst>
        </pc:spChg>
      </pc:sldChg>
      <pc:sldChg chg="addSp delSp modSp mod">
        <pc:chgData name="Silpe, Justin Ezekiel" userId="21c77533-3540-4ff9-a8e3-a4b36e033ebf" providerId="ADAL" clId="{6447E1A7-AD15-4021-BCD9-F10E50221B2E}" dt="2021-06-10T20:22:07.467" v="65" actId="1076"/>
        <pc:sldMkLst>
          <pc:docMk/>
          <pc:sldMk cId="3356300223" sldId="267"/>
        </pc:sldMkLst>
        <pc:spChg chg="del">
          <ac:chgData name="Silpe, Justin Ezekiel" userId="21c77533-3540-4ff9-a8e3-a4b36e033ebf" providerId="ADAL" clId="{6447E1A7-AD15-4021-BCD9-F10E50221B2E}" dt="2021-06-10T20:21:59.582" v="59" actId="478"/>
          <ac:spMkLst>
            <pc:docMk/>
            <pc:sldMk cId="3356300223" sldId="267"/>
            <ac:spMk id="2" creationId="{7CBAE4BF-BECE-AD4E-BD5C-33EA438209EB}"/>
          </ac:spMkLst>
        </pc:spChg>
        <pc:spChg chg="add del mod">
          <ac:chgData name="Silpe, Justin Ezekiel" userId="21c77533-3540-4ff9-a8e3-a4b36e033ebf" providerId="ADAL" clId="{6447E1A7-AD15-4021-BCD9-F10E50221B2E}" dt="2021-06-10T20:22:00.796" v="60" actId="478"/>
          <ac:spMkLst>
            <pc:docMk/>
            <pc:sldMk cId="3356300223" sldId="267"/>
            <ac:spMk id="7" creationId="{9386BE69-1FDB-47B1-8FA1-28C171C5148B}"/>
          </ac:spMkLst>
        </pc:spChg>
        <pc:spChg chg="add mod">
          <ac:chgData name="Silpe, Justin Ezekiel" userId="21c77533-3540-4ff9-a8e3-a4b36e033ebf" providerId="ADAL" clId="{6447E1A7-AD15-4021-BCD9-F10E50221B2E}" dt="2021-06-10T20:22:07.467" v="65" actId="1076"/>
          <ac:spMkLst>
            <pc:docMk/>
            <pc:sldMk cId="3356300223" sldId="267"/>
            <ac:spMk id="24" creationId="{37559054-6941-4B46-B774-9F19113446A7}"/>
          </ac:spMkLst>
        </pc:spChg>
      </pc:sldChg>
      <pc:sldChg chg="addSp delSp modSp mod">
        <pc:chgData name="Silpe, Justin Ezekiel" userId="21c77533-3540-4ff9-a8e3-a4b36e033ebf" providerId="ADAL" clId="{6447E1A7-AD15-4021-BCD9-F10E50221B2E}" dt="2021-06-10T20:22:20.451" v="72" actId="20577"/>
        <pc:sldMkLst>
          <pc:docMk/>
          <pc:sldMk cId="3213364892" sldId="268"/>
        </pc:sldMkLst>
        <pc:spChg chg="del">
          <ac:chgData name="Silpe, Justin Ezekiel" userId="21c77533-3540-4ff9-a8e3-a4b36e033ebf" providerId="ADAL" clId="{6447E1A7-AD15-4021-BCD9-F10E50221B2E}" dt="2021-06-10T20:22:11.846" v="66" actId="478"/>
          <ac:spMkLst>
            <pc:docMk/>
            <pc:sldMk cId="3213364892" sldId="268"/>
            <ac:spMk id="2" creationId="{7CBAE4BF-BECE-AD4E-BD5C-33EA438209EB}"/>
          </ac:spMkLst>
        </pc:spChg>
        <pc:spChg chg="add del mod">
          <ac:chgData name="Silpe, Justin Ezekiel" userId="21c77533-3540-4ff9-a8e3-a4b36e033ebf" providerId="ADAL" clId="{6447E1A7-AD15-4021-BCD9-F10E50221B2E}" dt="2021-06-10T20:22:15.815" v="67" actId="478"/>
          <ac:spMkLst>
            <pc:docMk/>
            <pc:sldMk cId="3213364892" sldId="268"/>
            <ac:spMk id="7" creationId="{FF0A2268-F418-40BC-9E72-2362FD06D18F}"/>
          </ac:spMkLst>
        </pc:spChg>
        <pc:spChg chg="add mod">
          <ac:chgData name="Silpe, Justin Ezekiel" userId="21c77533-3540-4ff9-a8e3-a4b36e033ebf" providerId="ADAL" clId="{6447E1A7-AD15-4021-BCD9-F10E50221B2E}" dt="2021-06-10T20:22:20.451" v="72" actId="20577"/>
          <ac:spMkLst>
            <pc:docMk/>
            <pc:sldMk cId="3213364892" sldId="268"/>
            <ac:spMk id="24" creationId="{8B88B23E-4751-4E04-912D-B0F2F181C18A}"/>
          </ac:spMkLst>
        </pc:spChg>
      </pc:sldChg>
    </pc:docChg>
  </pc:docChgLst>
  <pc:docChgLst>
    <pc:chgData name="Silpe, Justin Ezekiel" userId="21c77533-3540-4ff9-a8e3-a4b36e033ebf" providerId="ADAL" clId="{987EE2EA-04BB-B749-AC21-1AC63F711EFA}"/>
    <pc:docChg chg="custSel modSld">
      <pc:chgData name="Silpe, Justin Ezekiel" userId="21c77533-3540-4ff9-a8e3-a4b36e033ebf" providerId="ADAL" clId="{987EE2EA-04BB-B749-AC21-1AC63F711EFA}" dt="2021-06-10T14:17:07.461" v="94" actId="20577"/>
      <pc:docMkLst>
        <pc:docMk/>
      </pc:docMkLst>
      <pc:sldChg chg="addSp delSp modSp mod">
        <pc:chgData name="Silpe, Justin Ezekiel" userId="21c77533-3540-4ff9-a8e3-a4b36e033ebf" providerId="ADAL" clId="{987EE2EA-04BB-B749-AC21-1AC63F711EFA}" dt="2021-06-10T14:16:57.654" v="89" actId="20577"/>
        <pc:sldMkLst>
          <pc:docMk/>
          <pc:sldMk cId="3636129549" sldId="257"/>
        </pc:sldMkLst>
        <pc:spChg chg="del">
          <ac:chgData name="Silpe, Justin Ezekiel" userId="21c77533-3540-4ff9-a8e3-a4b36e033ebf" providerId="ADAL" clId="{987EE2EA-04BB-B749-AC21-1AC63F711EFA}" dt="2021-06-10T14:16:10.907" v="2" actId="478"/>
          <ac:spMkLst>
            <pc:docMk/>
            <pc:sldMk cId="3636129549" sldId="257"/>
            <ac:spMk id="2" creationId="{7CBAE4BF-BECE-AD4E-BD5C-33EA438209EB}"/>
          </ac:spMkLst>
        </pc:spChg>
        <pc:spChg chg="add del mod">
          <ac:chgData name="Silpe, Justin Ezekiel" userId="21c77533-3540-4ff9-a8e3-a4b36e033ebf" providerId="ADAL" clId="{987EE2EA-04BB-B749-AC21-1AC63F711EFA}" dt="2021-06-10T14:16:12.325" v="3" actId="478"/>
          <ac:spMkLst>
            <pc:docMk/>
            <pc:sldMk cId="3636129549" sldId="257"/>
            <ac:spMk id="7" creationId="{EE38A252-16C1-7241-AC2C-6B2A2213B675}"/>
          </ac:spMkLst>
        </pc:spChg>
        <pc:spChg chg="add mod">
          <ac:chgData name="Silpe, Justin Ezekiel" userId="21c77533-3540-4ff9-a8e3-a4b36e033ebf" providerId="ADAL" clId="{987EE2EA-04BB-B749-AC21-1AC63F711EFA}" dt="2021-06-10T14:16:57.654" v="89" actId="20577"/>
          <ac:spMkLst>
            <pc:docMk/>
            <pc:sldMk cId="3636129549" sldId="257"/>
            <ac:spMk id="20" creationId="{297204CC-BD0B-4A40-B0D6-2A52EEF1B6F4}"/>
          </ac:spMkLst>
        </pc:spChg>
      </pc:sldChg>
      <pc:sldChg chg="addSp delSp modSp mod">
        <pc:chgData name="Silpe, Justin Ezekiel" userId="21c77533-3540-4ff9-a8e3-a4b36e033ebf" providerId="ADAL" clId="{987EE2EA-04BB-B749-AC21-1AC63F711EFA}" dt="2021-06-10T14:17:07.461" v="94" actId="20577"/>
        <pc:sldMkLst>
          <pc:docMk/>
          <pc:sldMk cId="1177627147" sldId="258"/>
        </pc:sldMkLst>
        <pc:spChg chg="del">
          <ac:chgData name="Silpe, Justin Ezekiel" userId="21c77533-3540-4ff9-a8e3-a4b36e033ebf" providerId="ADAL" clId="{987EE2EA-04BB-B749-AC21-1AC63F711EFA}" dt="2021-06-10T14:17:03.401" v="90" actId="478"/>
          <ac:spMkLst>
            <pc:docMk/>
            <pc:sldMk cId="1177627147" sldId="258"/>
            <ac:spMk id="2" creationId="{7CBAE4BF-BECE-AD4E-BD5C-33EA438209EB}"/>
          </ac:spMkLst>
        </pc:spChg>
        <pc:spChg chg="add del mod">
          <ac:chgData name="Silpe, Justin Ezekiel" userId="21c77533-3540-4ff9-a8e3-a4b36e033ebf" providerId="ADAL" clId="{987EE2EA-04BB-B749-AC21-1AC63F711EFA}" dt="2021-06-10T14:17:04.644" v="91" actId="478"/>
          <ac:spMkLst>
            <pc:docMk/>
            <pc:sldMk cId="1177627147" sldId="258"/>
            <ac:spMk id="7" creationId="{0D0CC2A3-BA33-A54B-9714-8175A4D82EF0}"/>
          </ac:spMkLst>
        </pc:spChg>
        <pc:spChg chg="add mod">
          <ac:chgData name="Silpe, Justin Ezekiel" userId="21c77533-3540-4ff9-a8e3-a4b36e033ebf" providerId="ADAL" clId="{987EE2EA-04BB-B749-AC21-1AC63F711EFA}" dt="2021-06-10T14:17:07.461" v="94" actId="20577"/>
          <ac:spMkLst>
            <pc:docMk/>
            <pc:sldMk cId="1177627147" sldId="258"/>
            <ac:spMk id="24" creationId="{42EFED36-E521-0E47-B443-39363E06DEBA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436F2E-96C3-CD48-BE8F-CAE8DEFFB0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A6C1D67-416D-AF4D-B4D5-6261502E1AD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CA90B8-9D50-DF4E-93F9-B3535ACE48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78FAF-4DAE-714D-AAA1-D55052FB79C0}" type="datetimeFigureOut">
              <a:rPr lang="en-US" smtClean="0"/>
              <a:t>1/8/22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A8E327-33F9-634C-8E75-B5464C0EFA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5234D3-88CC-6C4A-AA8C-1372450A3B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387611-C333-2C4E-AC70-A06E0ECE6A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14595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C6662F-129E-5147-907E-0A054715AF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870250F-3C9E-8646-A57B-149CCAB994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21CB82-30A6-3342-9201-B2C174E38B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78FAF-4DAE-714D-AAA1-D55052FB79C0}" type="datetimeFigureOut">
              <a:rPr lang="en-US" smtClean="0"/>
              <a:t>1/8/22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FBE8DF-69C1-DE49-9596-ECDC37C47B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1B1B4B-E9C0-9E42-88FD-F85951C9FE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387611-C333-2C4E-AC70-A06E0ECE6A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39332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63D020B-2109-2F4D-837B-001268E480C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07E30B8-025F-7044-9B4E-61847D9A1B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CBC507-4440-7140-9FD9-81E906D7DE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78FAF-4DAE-714D-AAA1-D55052FB79C0}" type="datetimeFigureOut">
              <a:rPr lang="en-US" smtClean="0"/>
              <a:t>1/8/22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3983A0-FF09-2A42-8693-C4A84D421C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8A2B24-90EB-DB4D-8D58-34C377BBBC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387611-C333-2C4E-AC70-A06E0ECE6A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10904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5F28D1-2709-9645-AD4A-2BD835A348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750895-3392-9244-94B0-FC45C8DA40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C46A64-FEAB-7641-B5FC-19E9C44624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78FAF-4DAE-714D-AAA1-D55052FB79C0}" type="datetimeFigureOut">
              <a:rPr lang="en-US" smtClean="0"/>
              <a:t>1/8/22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14D170-D708-B24D-91C4-1DDE276F97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3C2758-F790-0C42-A84A-A1EA2E083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387611-C333-2C4E-AC70-A06E0ECE6A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5172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0ABE4F-C146-174A-BBD5-54C06C67E4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A69F9C-0B0B-C34B-A63F-3AC679A7A8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664F5A-7937-974D-B659-7B1CC52296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78FAF-4DAE-714D-AAA1-D55052FB79C0}" type="datetimeFigureOut">
              <a:rPr lang="en-US" smtClean="0"/>
              <a:t>1/8/22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DFE75F-0EDE-D440-B167-8FB1DAA83C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FE3E46-CB96-1B46-BF6C-E04D75305A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387611-C333-2C4E-AC70-A06E0ECE6A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19750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E2714E-369F-554A-9AC4-22F49C7D7A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0E0CFB-2345-EC43-A2DA-AABE7FFDB7B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04F4DB9-ACCC-7F47-97C1-5C9B3FF6622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E007EE4-9F28-AA4D-B379-28E26F9AB0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78FAF-4DAE-714D-AAA1-D55052FB79C0}" type="datetimeFigureOut">
              <a:rPr lang="en-US" smtClean="0"/>
              <a:t>1/8/22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B9B2414-5931-A74A-9D2E-655F101171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418950D-6B91-7B4E-9C01-EE0D5351F4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387611-C333-2C4E-AC70-A06E0ECE6A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30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9360EE-493C-E449-9DD5-87F6ACB9A3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20707A5-9836-0E4A-BE3C-5C0DA795A2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D90A6E6-4BF0-4E40-87D3-8A6D3ADA8F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1EC0C9A-FE88-D24A-9992-7DE78F964A2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0E5EA14-786F-C741-92C5-84F1E60284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8130B91-3B03-6D46-B271-64F0E2D465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78FAF-4DAE-714D-AAA1-D55052FB79C0}" type="datetimeFigureOut">
              <a:rPr lang="en-US" smtClean="0"/>
              <a:t>1/8/22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71C75D9-8AF4-814C-BC8B-3AFAE4A177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410C865-639A-D64D-B107-E3684A2692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387611-C333-2C4E-AC70-A06E0ECE6A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69778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D0428A-3173-CB40-AE91-39668726FF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BF1085B-3CB8-1F40-8BA2-5F10122496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78FAF-4DAE-714D-AAA1-D55052FB79C0}" type="datetimeFigureOut">
              <a:rPr lang="en-US" smtClean="0"/>
              <a:t>1/8/22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A4542C2-3590-5545-B1A2-4236800AB9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615FFF0-A5BF-F34C-93B4-B877D05935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387611-C333-2C4E-AC70-A06E0ECE6A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66982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9B244AC-1481-9843-B19A-5129CAD935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78FAF-4DAE-714D-AAA1-D55052FB79C0}" type="datetimeFigureOut">
              <a:rPr lang="en-US" smtClean="0"/>
              <a:t>1/8/22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4039F90-2C76-174B-BF86-8F0FC332CF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99F422-9C35-024C-BE7D-A9E0CFA951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387611-C333-2C4E-AC70-A06E0ECE6A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1960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9BED46-555F-2342-82D6-0B027BF61D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8244B8-5A1F-D547-A64A-272366C823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A2BD867-E3B8-6443-8CED-732CDE1512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0BCB074-555F-7F43-BF6E-1D360535CD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78FAF-4DAE-714D-AAA1-D55052FB79C0}" type="datetimeFigureOut">
              <a:rPr lang="en-US" smtClean="0"/>
              <a:t>1/8/22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E617942-1181-FE4A-90B0-EE1F720F3C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493DD9C-9E22-404B-A979-2258C2B69A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387611-C333-2C4E-AC70-A06E0ECE6A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61040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2A05CB-A5D9-E746-A6E1-016269ADD6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CD59E9C-366C-1F4E-BDCB-4CAB93CE554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B3B2447-AB62-714B-99CF-45990E51E1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19CD1ED-5E51-D344-A10A-A3CFABEA4D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78FAF-4DAE-714D-AAA1-D55052FB79C0}" type="datetimeFigureOut">
              <a:rPr lang="en-US" smtClean="0"/>
              <a:t>1/8/22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59687D4-4F42-CB41-801E-52E96AABED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B3E045-5DEA-CD48-9371-E804E9C928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387611-C333-2C4E-AC70-A06E0ECE6A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35681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A1B8A2A-4B83-414A-849A-465D532482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BBF6EA-24E8-1F4D-9B27-A9CE4F06C3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66337F-B538-9D4B-A680-60E6B686BF8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fld id="{DFE78FAF-4DAE-714D-AAA1-D55052FB79C0}" type="datetimeFigureOut">
              <a:rPr lang="en-US" smtClean="0"/>
              <a:pPr/>
              <a:t>1/8/22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20A019-2F63-114E-9F17-EFE766DD1E6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3EC2DC-82C9-8B4D-BDA1-C65D1FBF46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fld id="{FC387611-C333-2C4E-AC70-A06E0ECE6A7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10601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Helvetica Neue" panose="02000503000000020004" pitchFamily="2" charset="0"/>
          <a:ea typeface="Helvetica Neue" panose="02000503000000020004" pitchFamily="2" charset="0"/>
          <a:cs typeface="Helvetica Neue" panose="02000503000000020004" pitchFamily="2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Helvetica Neue" panose="02000503000000020004" pitchFamily="2" charset="0"/>
          <a:ea typeface="Helvetica Neue" panose="02000503000000020004" pitchFamily="2" charset="0"/>
          <a:cs typeface="Helvetica Neue" panose="02000503000000020004" pitchFamily="2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Helvetica Neue" panose="02000503000000020004" pitchFamily="2" charset="0"/>
          <a:ea typeface="Helvetica Neue" panose="02000503000000020004" pitchFamily="2" charset="0"/>
          <a:cs typeface="Helvetica Neue" panose="02000503000000020004" pitchFamily="2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Helvetica Neue" panose="02000503000000020004" pitchFamily="2" charset="0"/>
          <a:ea typeface="Helvetica Neue" panose="02000503000000020004" pitchFamily="2" charset="0"/>
          <a:cs typeface="Helvetica Neue" panose="02000503000000020004" pitchFamily="2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Helvetica Neue" panose="02000503000000020004" pitchFamily="2" charset="0"/>
          <a:ea typeface="Helvetica Neue" panose="02000503000000020004" pitchFamily="2" charset="0"/>
          <a:cs typeface="Helvetica Neue" panose="02000503000000020004" pitchFamily="2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Helvetica Neue" panose="02000503000000020004" pitchFamily="2" charset="0"/>
          <a:ea typeface="Helvetica Neue" panose="02000503000000020004" pitchFamily="2" charset="0"/>
          <a:cs typeface="Helvetica Neue" panose="02000503000000020004" pitchFamily="2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E384F96-68AF-B24C-A6DB-B12F8CAB5AEF}"/>
              </a:ext>
            </a:extLst>
          </p:cNvPr>
          <p:cNvSpPr txBox="1"/>
          <p:nvPr/>
        </p:nvSpPr>
        <p:spPr>
          <a:xfrm>
            <a:off x="2866768" y="2255645"/>
            <a:ext cx="6583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/>
              <a:t>pks–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8F4C302-B3C3-D744-9DD9-97949FB8D200}"/>
              </a:ext>
            </a:extLst>
          </p:cNvPr>
          <p:cNvSpPr txBox="1"/>
          <p:nvPr/>
        </p:nvSpPr>
        <p:spPr>
          <a:xfrm>
            <a:off x="2856829" y="3011019"/>
            <a:ext cx="6583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/>
              <a:t>pks+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44C84B2-C4AB-B747-9B09-A29AAD06A383}"/>
              </a:ext>
            </a:extLst>
          </p:cNvPr>
          <p:cNvSpPr txBox="1"/>
          <p:nvPr/>
        </p:nvSpPr>
        <p:spPr>
          <a:xfrm>
            <a:off x="2866768" y="3701385"/>
            <a:ext cx="6583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/>
              <a:t>pks–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FA5DE6D-90AB-CE40-B91E-94A13D6EF579}"/>
              </a:ext>
            </a:extLst>
          </p:cNvPr>
          <p:cNvSpPr txBox="1"/>
          <p:nvPr/>
        </p:nvSpPr>
        <p:spPr>
          <a:xfrm>
            <a:off x="2856829" y="4456759"/>
            <a:ext cx="6583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/>
              <a:t>pks+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4C4BE9E-740F-934D-8CC7-24B0DD66396E}"/>
              </a:ext>
            </a:extLst>
          </p:cNvPr>
          <p:cNvSpPr txBox="1"/>
          <p:nvPr/>
        </p:nvSpPr>
        <p:spPr>
          <a:xfrm>
            <a:off x="2866768" y="5196552"/>
            <a:ext cx="6583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/>
              <a:t>pks–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CB96194-9CD1-014D-8EDF-48E806A9ADE7}"/>
              </a:ext>
            </a:extLst>
          </p:cNvPr>
          <p:cNvSpPr txBox="1"/>
          <p:nvPr/>
        </p:nvSpPr>
        <p:spPr>
          <a:xfrm>
            <a:off x="2856829" y="5951926"/>
            <a:ext cx="6583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/>
              <a:t>pks+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1980340-83E4-5649-B1BC-F6EFB04AA232}"/>
              </a:ext>
            </a:extLst>
          </p:cNvPr>
          <p:cNvSpPr txBox="1"/>
          <p:nvPr/>
        </p:nvSpPr>
        <p:spPr>
          <a:xfrm>
            <a:off x="1052027" y="2704391"/>
            <a:ext cx="14459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Empty Vector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1027CA5-CAFE-394A-B0D7-173D2B888C13}"/>
              </a:ext>
            </a:extLst>
          </p:cNvPr>
          <p:cNvSpPr txBox="1"/>
          <p:nvPr/>
        </p:nvSpPr>
        <p:spPr>
          <a:xfrm>
            <a:off x="1195763" y="4052555"/>
            <a:ext cx="11493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WT </a:t>
            </a:r>
            <a:r>
              <a:rPr lang="en-US" i="1" dirty="0"/>
              <a:t>E. coli </a:t>
            </a:r>
          </a:p>
          <a:p>
            <a:pPr algn="ctr"/>
            <a:r>
              <a:rPr lang="en-US" dirty="0" err="1"/>
              <a:t>ClbS</a:t>
            </a:r>
            <a:r>
              <a:rPr lang="en-US" dirty="0"/>
              <a:t>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0829234-0757-0F4C-A9B7-77099A7A3EBC}"/>
              </a:ext>
            </a:extLst>
          </p:cNvPr>
          <p:cNvSpPr txBox="1"/>
          <p:nvPr/>
        </p:nvSpPr>
        <p:spPr>
          <a:xfrm>
            <a:off x="941933" y="5596662"/>
            <a:ext cx="15560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i="1" dirty="0" err="1"/>
              <a:t>Mixta</a:t>
            </a:r>
            <a:r>
              <a:rPr lang="en-US" i="1" dirty="0"/>
              <a:t> </a:t>
            </a:r>
            <a:r>
              <a:rPr lang="en-US" i="1" dirty="0" err="1"/>
              <a:t>Theicola</a:t>
            </a:r>
            <a:endParaRPr lang="en-US" i="1" dirty="0"/>
          </a:p>
          <a:p>
            <a:pPr algn="ctr"/>
            <a:r>
              <a:rPr lang="en-US" dirty="0" err="1"/>
              <a:t>ClbS</a:t>
            </a:r>
            <a:endParaRPr lang="en-US" dirty="0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0F3B9F96-C833-4946-BFBC-816838824CB3}"/>
              </a:ext>
            </a:extLst>
          </p:cNvPr>
          <p:cNvCxnSpPr/>
          <p:nvPr/>
        </p:nvCxnSpPr>
        <p:spPr>
          <a:xfrm>
            <a:off x="2575030" y="2347784"/>
            <a:ext cx="0" cy="101943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F378597A-6436-2145-BBA9-959418F254A7}"/>
              </a:ext>
            </a:extLst>
          </p:cNvPr>
          <p:cNvCxnSpPr/>
          <p:nvPr/>
        </p:nvCxnSpPr>
        <p:spPr>
          <a:xfrm>
            <a:off x="2575030" y="3731741"/>
            <a:ext cx="0" cy="101943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F4929FE2-71B0-FA4B-BBC7-02858D766FFB}"/>
              </a:ext>
            </a:extLst>
          </p:cNvPr>
          <p:cNvCxnSpPr/>
          <p:nvPr/>
        </p:nvCxnSpPr>
        <p:spPr>
          <a:xfrm>
            <a:off x="2575030" y="5239266"/>
            <a:ext cx="0" cy="101943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BEDCC481-B4DC-2046-B787-5223A670A2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9682" y="1817408"/>
            <a:ext cx="4752635" cy="4848097"/>
          </a:xfrm>
          <a:prstGeom prst="rect">
            <a:avLst/>
          </a:prstGeom>
        </p:spPr>
      </p:pic>
      <p:sp>
        <p:nvSpPr>
          <p:cNvPr id="20" name="Title 1">
            <a:extLst>
              <a:ext uri="{FF2B5EF4-FFF2-40B4-BE49-F238E27FC236}">
                <a16:creationId xmlns:a16="http://schemas.microsoft.com/office/drawing/2014/main" id="{297204CC-BD0B-4A40-B0D6-2A52EEF1B6F4}"/>
              </a:ext>
            </a:extLst>
          </p:cNvPr>
          <p:cNvSpPr txBox="1">
            <a:spLocks/>
          </p:cNvSpPr>
          <p:nvPr/>
        </p:nvSpPr>
        <p:spPr>
          <a:xfrm>
            <a:off x="553253" y="318437"/>
            <a:ext cx="1183803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r>
              <a:rPr lang="en-US" sz="4000" dirty="0"/>
              <a:t>Plaque assay: Expression of </a:t>
            </a:r>
            <a:r>
              <a:rPr lang="en-US" sz="4000" dirty="0" err="1"/>
              <a:t>ClbS</a:t>
            </a:r>
            <a:r>
              <a:rPr lang="en-US" sz="4000" dirty="0"/>
              <a:t>-like proteins (1)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DEE03EC-C3F9-DC49-8BEA-737E6D6BBB9B}"/>
              </a:ext>
            </a:extLst>
          </p:cNvPr>
          <p:cNvSpPr txBox="1"/>
          <p:nvPr/>
        </p:nvSpPr>
        <p:spPr>
          <a:xfrm>
            <a:off x="73572" y="46428"/>
            <a:ext cx="12313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Replicate 1</a:t>
            </a:r>
          </a:p>
        </p:txBody>
      </p:sp>
    </p:spTree>
    <p:extLst>
      <p:ext uri="{BB962C8B-B14F-4D97-AF65-F5344CB8AC3E}">
        <p14:creationId xmlns:p14="http://schemas.microsoft.com/office/powerpoint/2010/main" val="36361295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E384F96-68AF-B24C-A6DB-B12F8CAB5AEF}"/>
              </a:ext>
            </a:extLst>
          </p:cNvPr>
          <p:cNvSpPr txBox="1"/>
          <p:nvPr/>
        </p:nvSpPr>
        <p:spPr>
          <a:xfrm>
            <a:off x="2866768" y="2255645"/>
            <a:ext cx="6583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/>
              <a:t>pks–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8F4C302-B3C3-D744-9DD9-97949FB8D200}"/>
              </a:ext>
            </a:extLst>
          </p:cNvPr>
          <p:cNvSpPr txBox="1"/>
          <p:nvPr/>
        </p:nvSpPr>
        <p:spPr>
          <a:xfrm>
            <a:off x="2856829" y="3011019"/>
            <a:ext cx="6583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/>
              <a:t>pks+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44C84B2-C4AB-B747-9B09-A29AAD06A383}"/>
              </a:ext>
            </a:extLst>
          </p:cNvPr>
          <p:cNvSpPr txBox="1"/>
          <p:nvPr/>
        </p:nvSpPr>
        <p:spPr>
          <a:xfrm>
            <a:off x="2866768" y="3701385"/>
            <a:ext cx="6583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/>
              <a:t>pks–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FA5DE6D-90AB-CE40-B91E-94A13D6EF579}"/>
              </a:ext>
            </a:extLst>
          </p:cNvPr>
          <p:cNvSpPr txBox="1"/>
          <p:nvPr/>
        </p:nvSpPr>
        <p:spPr>
          <a:xfrm>
            <a:off x="2856829" y="4456759"/>
            <a:ext cx="6583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/>
              <a:t>pks+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4C4BE9E-740F-934D-8CC7-24B0DD66396E}"/>
              </a:ext>
            </a:extLst>
          </p:cNvPr>
          <p:cNvSpPr txBox="1"/>
          <p:nvPr/>
        </p:nvSpPr>
        <p:spPr>
          <a:xfrm>
            <a:off x="2866768" y="5196552"/>
            <a:ext cx="6583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/>
              <a:t>pks–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CB96194-9CD1-014D-8EDF-48E806A9ADE7}"/>
              </a:ext>
            </a:extLst>
          </p:cNvPr>
          <p:cNvSpPr txBox="1"/>
          <p:nvPr/>
        </p:nvSpPr>
        <p:spPr>
          <a:xfrm>
            <a:off x="2856829" y="5951926"/>
            <a:ext cx="6583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/>
              <a:t>pks+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1027CA5-CAFE-394A-B0D7-173D2B888C13}"/>
              </a:ext>
            </a:extLst>
          </p:cNvPr>
          <p:cNvSpPr txBox="1"/>
          <p:nvPr/>
        </p:nvSpPr>
        <p:spPr>
          <a:xfrm>
            <a:off x="389116" y="4052555"/>
            <a:ext cx="22733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/>
              <a:t>Gibsiella</a:t>
            </a:r>
            <a:r>
              <a:rPr lang="en-US" i="1" dirty="0"/>
              <a:t> </a:t>
            </a:r>
            <a:r>
              <a:rPr lang="en-US" i="1" dirty="0" err="1"/>
              <a:t>quercinecans</a:t>
            </a:r>
            <a:endParaRPr lang="en-US" i="1" dirty="0"/>
          </a:p>
          <a:p>
            <a:pPr algn="ctr"/>
            <a:r>
              <a:rPr lang="en-US" dirty="0" err="1"/>
              <a:t>ClbS</a:t>
            </a:r>
            <a:r>
              <a:rPr lang="en-US" dirty="0"/>
              <a:t>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0829234-0757-0F4C-A9B7-77099A7A3EBC}"/>
              </a:ext>
            </a:extLst>
          </p:cNvPr>
          <p:cNvSpPr txBox="1"/>
          <p:nvPr/>
        </p:nvSpPr>
        <p:spPr>
          <a:xfrm>
            <a:off x="643159" y="5528422"/>
            <a:ext cx="17652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i="1" dirty="0" err="1"/>
              <a:t>Snodgrasella</a:t>
            </a:r>
            <a:r>
              <a:rPr lang="en-US" i="1" dirty="0"/>
              <a:t> </a:t>
            </a:r>
            <a:r>
              <a:rPr lang="en-US" i="1" dirty="0" err="1"/>
              <a:t>alvi</a:t>
            </a:r>
            <a:endParaRPr lang="en-US" i="1" dirty="0"/>
          </a:p>
          <a:p>
            <a:pPr algn="ctr"/>
            <a:r>
              <a:rPr lang="en-US" dirty="0" err="1"/>
              <a:t>ClbS</a:t>
            </a:r>
            <a:endParaRPr lang="en-US" dirty="0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0F3B9F96-C833-4946-BFBC-816838824CB3}"/>
              </a:ext>
            </a:extLst>
          </p:cNvPr>
          <p:cNvCxnSpPr/>
          <p:nvPr/>
        </p:nvCxnSpPr>
        <p:spPr>
          <a:xfrm>
            <a:off x="2575030" y="2347784"/>
            <a:ext cx="0" cy="101943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F378597A-6436-2145-BBA9-959418F254A7}"/>
              </a:ext>
            </a:extLst>
          </p:cNvPr>
          <p:cNvCxnSpPr/>
          <p:nvPr/>
        </p:nvCxnSpPr>
        <p:spPr>
          <a:xfrm>
            <a:off x="2575030" y="3731741"/>
            <a:ext cx="0" cy="101943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F4929FE2-71B0-FA4B-BBC7-02858D766FFB}"/>
              </a:ext>
            </a:extLst>
          </p:cNvPr>
          <p:cNvCxnSpPr/>
          <p:nvPr/>
        </p:nvCxnSpPr>
        <p:spPr>
          <a:xfrm>
            <a:off x="2575030" y="5239266"/>
            <a:ext cx="0" cy="101943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AA3E4F1A-CD4E-2D4E-A466-81AFC8BF8F73}"/>
              </a:ext>
            </a:extLst>
          </p:cNvPr>
          <p:cNvSpPr txBox="1"/>
          <p:nvPr/>
        </p:nvSpPr>
        <p:spPr>
          <a:xfrm>
            <a:off x="467279" y="2592244"/>
            <a:ext cx="21169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/>
              <a:t>Samsonia</a:t>
            </a:r>
            <a:r>
              <a:rPr lang="en-US" i="1" dirty="0"/>
              <a:t> </a:t>
            </a:r>
            <a:r>
              <a:rPr lang="en-US" i="1" dirty="0" err="1"/>
              <a:t>erythrinae</a:t>
            </a:r>
            <a:endParaRPr lang="en-US" i="1" dirty="0"/>
          </a:p>
          <a:p>
            <a:pPr algn="ctr"/>
            <a:r>
              <a:rPr lang="en-US" dirty="0" err="1"/>
              <a:t>ClbS</a:t>
            </a:r>
            <a:r>
              <a:rPr lang="en-US" dirty="0"/>
              <a:t>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7A48A28-616D-8749-A76F-9407AA0A7C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9551" y="1740505"/>
            <a:ext cx="4995288" cy="5001904"/>
          </a:xfrm>
          <a:prstGeom prst="rect">
            <a:avLst/>
          </a:prstGeom>
        </p:spPr>
      </p:pic>
      <p:sp>
        <p:nvSpPr>
          <p:cNvPr id="25" name="Title 1">
            <a:extLst>
              <a:ext uri="{FF2B5EF4-FFF2-40B4-BE49-F238E27FC236}">
                <a16:creationId xmlns:a16="http://schemas.microsoft.com/office/drawing/2014/main" id="{ED3686DA-624F-4660-A6BE-07533E41E3E3}"/>
              </a:ext>
            </a:extLst>
          </p:cNvPr>
          <p:cNvSpPr txBox="1">
            <a:spLocks/>
          </p:cNvSpPr>
          <p:nvPr/>
        </p:nvSpPr>
        <p:spPr>
          <a:xfrm>
            <a:off x="353961" y="318437"/>
            <a:ext cx="1183803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r>
              <a:rPr lang="en-US" sz="4000" dirty="0"/>
              <a:t>Plaque assay: Expression of ClbS-like proteins (10)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D2A9D71-FCA8-5E40-9645-8C2F5CAEC42B}"/>
              </a:ext>
            </a:extLst>
          </p:cNvPr>
          <p:cNvSpPr txBox="1"/>
          <p:nvPr/>
        </p:nvSpPr>
        <p:spPr>
          <a:xfrm>
            <a:off x="73572" y="46428"/>
            <a:ext cx="12313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Replicate 3</a:t>
            </a:r>
          </a:p>
        </p:txBody>
      </p:sp>
    </p:spTree>
    <p:extLst>
      <p:ext uri="{BB962C8B-B14F-4D97-AF65-F5344CB8AC3E}">
        <p14:creationId xmlns:p14="http://schemas.microsoft.com/office/powerpoint/2010/main" val="14220534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E384F96-68AF-B24C-A6DB-B12F8CAB5AEF}"/>
              </a:ext>
            </a:extLst>
          </p:cNvPr>
          <p:cNvSpPr txBox="1"/>
          <p:nvPr/>
        </p:nvSpPr>
        <p:spPr>
          <a:xfrm>
            <a:off x="2866768" y="2255645"/>
            <a:ext cx="6583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/>
              <a:t>pks–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8F4C302-B3C3-D744-9DD9-97949FB8D200}"/>
              </a:ext>
            </a:extLst>
          </p:cNvPr>
          <p:cNvSpPr txBox="1"/>
          <p:nvPr/>
        </p:nvSpPr>
        <p:spPr>
          <a:xfrm>
            <a:off x="2856829" y="3011019"/>
            <a:ext cx="6583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/>
              <a:t>pks+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44C84B2-C4AB-B747-9B09-A29AAD06A383}"/>
              </a:ext>
            </a:extLst>
          </p:cNvPr>
          <p:cNvSpPr txBox="1"/>
          <p:nvPr/>
        </p:nvSpPr>
        <p:spPr>
          <a:xfrm>
            <a:off x="2866768" y="3701385"/>
            <a:ext cx="6583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/>
              <a:t>pks–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FA5DE6D-90AB-CE40-B91E-94A13D6EF579}"/>
              </a:ext>
            </a:extLst>
          </p:cNvPr>
          <p:cNvSpPr txBox="1"/>
          <p:nvPr/>
        </p:nvSpPr>
        <p:spPr>
          <a:xfrm>
            <a:off x="2856829" y="4456759"/>
            <a:ext cx="6583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/>
              <a:t>pks+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4C4BE9E-740F-934D-8CC7-24B0DD66396E}"/>
              </a:ext>
            </a:extLst>
          </p:cNvPr>
          <p:cNvSpPr txBox="1"/>
          <p:nvPr/>
        </p:nvSpPr>
        <p:spPr>
          <a:xfrm>
            <a:off x="2866768" y="5196552"/>
            <a:ext cx="6583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/>
              <a:t>pks–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CB96194-9CD1-014D-8EDF-48E806A9ADE7}"/>
              </a:ext>
            </a:extLst>
          </p:cNvPr>
          <p:cNvSpPr txBox="1"/>
          <p:nvPr/>
        </p:nvSpPr>
        <p:spPr>
          <a:xfrm>
            <a:off x="2856829" y="5951926"/>
            <a:ext cx="6583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/>
              <a:t>pks+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1027CA5-CAFE-394A-B0D7-173D2B888C13}"/>
              </a:ext>
            </a:extLst>
          </p:cNvPr>
          <p:cNvSpPr txBox="1"/>
          <p:nvPr/>
        </p:nvSpPr>
        <p:spPr>
          <a:xfrm>
            <a:off x="643989" y="4052555"/>
            <a:ext cx="19310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/>
              <a:t>Metakosakonia</a:t>
            </a:r>
            <a:r>
              <a:rPr lang="en-US" i="1" dirty="0"/>
              <a:t> sp.</a:t>
            </a:r>
          </a:p>
          <a:p>
            <a:pPr algn="ctr"/>
            <a:r>
              <a:rPr lang="en-US" dirty="0" err="1"/>
              <a:t>ClbS</a:t>
            </a:r>
            <a:r>
              <a:rPr lang="en-US" dirty="0"/>
              <a:t>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0829234-0757-0F4C-A9B7-77099A7A3EBC}"/>
              </a:ext>
            </a:extLst>
          </p:cNvPr>
          <p:cNvSpPr txBox="1"/>
          <p:nvPr/>
        </p:nvSpPr>
        <p:spPr>
          <a:xfrm>
            <a:off x="1074746" y="5528422"/>
            <a:ext cx="10695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i="1" dirty="0"/>
              <a:t>E. </a:t>
            </a:r>
            <a:r>
              <a:rPr lang="en-US" i="1" dirty="0" err="1"/>
              <a:t>albertii</a:t>
            </a:r>
            <a:endParaRPr lang="en-US" i="1" dirty="0"/>
          </a:p>
          <a:p>
            <a:pPr algn="ctr"/>
            <a:r>
              <a:rPr lang="en-US" dirty="0" err="1"/>
              <a:t>ClbS</a:t>
            </a:r>
            <a:endParaRPr lang="en-US" dirty="0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0F3B9F96-C833-4946-BFBC-816838824CB3}"/>
              </a:ext>
            </a:extLst>
          </p:cNvPr>
          <p:cNvCxnSpPr/>
          <p:nvPr/>
        </p:nvCxnSpPr>
        <p:spPr>
          <a:xfrm>
            <a:off x="2575030" y="2347784"/>
            <a:ext cx="0" cy="101943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F378597A-6436-2145-BBA9-959418F254A7}"/>
              </a:ext>
            </a:extLst>
          </p:cNvPr>
          <p:cNvCxnSpPr/>
          <p:nvPr/>
        </p:nvCxnSpPr>
        <p:spPr>
          <a:xfrm>
            <a:off x="2575030" y="3731741"/>
            <a:ext cx="0" cy="101943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F4929FE2-71B0-FA4B-BBC7-02858D766FFB}"/>
              </a:ext>
            </a:extLst>
          </p:cNvPr>
          <p:cNvCxnSpPr/>
          <p:nvPr/>
        </p:nvCxnSpPr>
        <p:spPr>
          <a:xfrm>
            <a:off x="2575030" y="5239266"/>
            <a:ext cx="0" cy="101943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AA3E4F1A-CD4E-2D4E-A466-81AFC8BF8F73}"/>
              </a:ext>
            </a:extLst>
          </p:cNvPr>
          <p:cNvSpPr txBox="1"/>
          <p:nvPr/>
        </p:nvSpPr>
        <p:spPr>
          <a:xfrm>
            <a:off x="594877" y="2592244"/>
            <a:ext cx="18135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/>
              <a:t>Frischella</a:t>
            </a:r>
            <a:r>
              <a:rPr lang="en-US" i="1" dirty="0"/>
              <a:t> </a:t>
            </a:r>
            <a:r>
              <a:rPr lang="en-US" i="1" dirty="0" err="1"/>
              <a:t>perrara</a:t>
            </a:r>
            <a:endParaRPr lang="en-US" i="1" dirty="0"/>
          </a:p>
          <a:p>
            <a:pPr algn="ctr"/>
            <a:r>
              <a:rPr lang="en-US" dirty="0" err="1"/>
              <a:t>ClbS</a:t>
            </a:r>
            <a:r>
              <a:rPr lang="en-US" dirty="0"/>
              <a:t>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8EC1FBB-826C-A044-B351-26EA0482D0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7012" y="1690687"/>
            <a:ext cx="5100276" cy="5210403"/>
          </a:xfrm>
          <a:prstGeom prst="rect">
            <a:avLst/>
          </a:prstGeom>
        </p:spPr>
      </p:pic>
      <p:sp>
        <p:nvSpPr>
          <p:cNvPr id="24" name="Title 1">
            <a:extLst>
              <a:ext uri="{FF2B5EF4-FFF2-40B4-BE49-F238E27FC236}">
                <a16:creationId xmlns:a16="http://schemas.microsoft.com/office/drawing/2014/main" id="{37559054-6941-4B46-B774-9F19113446A7}"/>
              </a:ext>
            </a:extLst>
          </p:cNvPr>
          <p:cNvSpPr txBox="1">
            <a:spLocks/>
          </p:cNvSpPr>
          <p:nvPr/>
        </p:nvSpPr>
        <p:spPr>
          <a:xfrm>
            <a:off x="176980" y="318437"/>
            <a:ext cx="1183803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r>
              <a:rPr lang="en-US" sz="4000" dirty="0"/>
              <a:t>Plaque assay: Expression of ClbS-like proteins (11)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12C2F0F-4E9C-A340-A3AE-3BA1106D80DB}"/>
              </a:ext>
            </a:extLst>
          </p:cNvPr>
          <p:cNvSpPr txBox="1"/>
          <p:nvPr/>
        </p:nvSpPr>
        <p:spPr>
          <a:xfrm>
            <a:off x="73572" y="46428"/>
            <a:ext cx="12313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Replicate 3</a:t>
            </a:r>
          </a:p>
        </p:txBody>
      </p:sp>
    </p:spTree>
    <p:extLst>
      <p:ext uri="{BB962C8B-B14F-4D97-AF65-F5344CB8AC3E}">
        <p14:creationId xmlns:p14="http://schemas.microsoft.com/office/powerpoint/2010/main" val="33563002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E384F96-68AF-B24C-A6DB-B12F8CAB5AEF}"/>
              </a:ext>
            </a:extLst>
          </p:cNvPr>
          <p:cNvSpPr txBox="1"/>
          <p:nvPr/>
        </p:nvSpPr>
        <p:spPr>
          <a:xfrm>
            <a:off x="2866768" y="2255645"/>
            <a:ext cx="6583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/>
              <a:t>pks–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8F4C302-B3C3-D744-9DD9-97949FB8D200}"/>
              </a:ext>
            </a:extLst>
          </p:cNvPr>
          <p:cNvSpPr txBox="1"/>
          <p:nvPr/>
        </p:nvSpPr>
        <p:spPr>
          <a:xfrm>
            <a:off x="2856829" y="3011019"/>
            <a:ext cx="6583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/>
              <a:t>pks+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44C84B2-C4AB-B747-9B09-A29AAD06A383}"/>
              </a:ext>
            </a:extLst>
          </p:cNvPr>
          <p:cNvSpPr txBox="1"/>
          <p:nvPr/>
        </p:nvSpPr>
        <p:spPr>
          <a:xfrm>
            <a:off x="2866768" y="3701385"/>
            <a:ext cx="6583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/>
              <a:t>pks–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FA5DE6D-90AB-CE40-B91E-94A13D6EF579}"/>
              </a:ext>
            </a:extLst>
          </p:cNvPr>
          <p:cNvSpPr txBox="1"/>
          <p:nvPr/>
        </p:nvSpPr>
        <p:spPr>
          <a:xfrm>
            <a:off x="2856829" y="4456759"/>
            <a:ext cx="6583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/>
              <a:t>pks+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4C4BE9E-740F-934D-8CC7-24B0DD66396E}"/>
              </a:ext>
            </a:extLst>
          </p:cNvPr>
          <p:cNvSpPr txBox="1"/>
          <p:nvPr/>
        </p:nvSpPr>
        <p:spPr>
          <a:xfrm>
            <a:off x="2866768" y="5196552"/>
            <a:ext cx="6583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/>
              <a:t>pks–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CB96194-9CD1-014D-8EDF-48E806A9ADE7}"/>
              </a:ext>
            </a:extLst>
          </p:cNvPr>
          <p:cNvSpPr txBox="1"/>
          <p:nvPr/>
        </p:nvSpPr>
        <p:spPr>
          <a:xfrm>
            <a:off x="2856829" y="5951926"/>
            <a:ext cx="6583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/>
              <a:t>pks+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1027CA5-CAFE-394A-B0D7-173D2B888C13}"/>
              </a:ext>
            </a:extLst>
          </p:cNvPr>
          <p:cNvSpPr txBox="1"/>
          <p:nvPr/>
        </p:nvSpPr>
        <p:spPr>
          <a:xfrm>
            <a:off x="643989" y="4052555"/>
            <a:ext cx="17297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/>
              <a:t>Dickeya</a:t>
            </a:r>
            <a:r>
              <a:rPr lang="en-US" i="1" dirty="0"/>
              <a:t> </a:t>
            </a:r>
            <a:r>
              <a:rPr lang="en-US" i="1" dirty="0" err="1"/>
              <a:t>dadantii</a:t>
            </a:r>
            <a:endParaRPr lang="en-US" i="1" dirty="0"/>
          </a:p>
          <a:p>
            <a:pPr algn="ctr"/>
            <a:r>
              <a:rPr lang="en-US" dirty="0" err="1"/>
              <a:t>ClbS</a:t>
            </a:r>
            <a:r>
              <a:rPr lang="en-US" dirty="0"/>
              <a:t>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0829234-0757-0F4C-A9B7-77099A7A3EBC}"/>
              </a:ext>
            </a:extLst>
          </p:cNvPr>
          <p:cNvSpPr txBox="1"/>
          <p:nvPr/>
        </p:nvSpPr>
        <p:spPr>
          <a:xfrm>
            <a:off x="1044291" y="5528422"/>
            <a:ext cx="11304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i="1" dirty="0"/>
              <a:t>B. longum</a:t>
            </a:r>
          </a:p>
          <a:p>
            <a:pPr algn="ctr"/>
            <a:r>
              <a:rPr lang="en-US" dirty="0" err="1"/>
              <a:t>ClbS</a:t>
            </a:r>
            <a:endParaRPr lang="en-US" dirty="0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0F3B9F96-C833-4946-BFBC-816838824CB3}"/>
              </a:ext>
            </a:extLst>
          </p:cNvPr>
          <p:cNvCxnSpPr/>
          <p:nvPr/>
        </p:nvCxnSpPr>
        <p:spPr>
          <a:xfrm>
            <a:off x="2575030" y="2347784"/>
            <a:ext cx="0" cy="101943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F378597A-6436-2145-BBA9-959418F254A7}"/>
              </a:ext>
            </a:extLst>
          </p:cNvPr>
          <p:cNvCxnSpPr/>
          <p:nvPr/>
        </p:nvCxnSpPr>
        <p:spPr>
          <a:xfrm>
            <a:off x="2575030" y="3731741"/>
            <a:ext cx="0" cy="101943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F4929FE2-71B0-FA4B-BBC7-02858D766FFB}"/>
              </a:ext>
            </a:extLst>
          </p:cNvPr>
          <p:cNvCxnSpPr/>
          <p:nvPr/>
        </p:nvCxnSpPr>
        <p:spPr>
          <a:xfrm>
            <a:off x="2575030" y="5239266"/>
            <a:ext cx="0" cy="101943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AA3E4F1A-CD4E-2D4E-A466-81AFC8BF8F73}"/>
              </a:ext>
            </a:extLst>
          </p:cNvPr>
          <p:cNvSpPr txBox="1"/>
          <p:nvPr/>
        </p:nvSpPr>
        <p:spPr>
          <a:xfrm>
            <a:off x="1074746" y="2592244"/>
            <a:ext cx="10130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E. coli 69</a:t>
            </a:r>
          </a:p>
          <a:p>
            <a:pPr algn="ctr"/>
            <a:r>
              <a:rPr lang="en-US" dirty="0" err="1"/>
              <a:t>ClbS</a:t>
            </a:r>
            <a:r>
              <a:rPr lang="en-US" dirty="0"/>
              <a:t>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99F6174-6F0F-C849-9491-6B28216DEF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7012" y="1690688"/>
            <a:ext cx="5298542" cy="5348528"/>
          </a:xfrm>
          <a:prstGeom prst="rect">
            <a:avLst/>
          </a:prstGeom>
        </p:spPr>
      </p:pic>
      <p:sp>
        <p:nvSpPr>
          <p:cNvPr id="24" name="Title 1">
            <a:extLst>
              <a:ext uri="{FF2B5EF4-FFF2-40B4-BE49-F238E27FC236}">
                <a16:creationId xmlns:a16="http://schemas.microsoft.com/office/drawing/2014/main" id="{8B88B23E-4751-4E04-912D-B0F2F181C18A}"/>
              </a:ext>
            </a:extLst>
          </p:cNvPr>
          <p:cNvSpPr txBox="1">
            <a:spLocks/>
          </p:cNvSpPr>
          <p:nvPr/>
        </p:nvSpPr>
        <p:spPr>
          <a:xfrm>
            <a:off x="0" y="318437"/>
            <a:ext cx="1183803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r>
              <a:rPr lang="en-US" sz="4000" dirty="0"/>
              <a:t>Plaque assay: Expression of ClbS-like proteins (12)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F8A88E6-48EF-254D-B4C6-5B5B221C4F18}"/>
              </a:ext>
            </a:extLst>
          </p:cNvPr>
          <p:cNvSpPr txBox="1"/>
          <p:nvPr/>
        </p:nvSpPr>
        <p:spPr>
          <a:xfrm>
            <a:off x="73572" y="46428"/>
            <a:ext cx="12313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Replicate 3</a:t>
            </a:r>
          </a:p>
        </p:txBody>
      </p:sp>
    </p:spTree>
    <p:extLst>
      <p:ext uri="{BB962C8B-B14F-4D97-AF65-F5344CB8AC3E}">
        <p14:creationId xmlns:p14="http://schemas.microsoft.com/office/powerpoint/2010/main" val="32133648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E384F96-68AF-B24C-A6DB-B12F8CAB5AEF}"/>
              </a:ext>
            </a:extLst>
          </p:cNvPr>
          <p:cNvSpPr txBox="1"/>
          <p:nvPr/>
        </p:nvSpPr>
        <p:spPr>
          <a:xfrm>
            <a:off x="2866768" y="2255645"/>
            <a:ext cx="6583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/>
              <a:t>pks–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8F4C302-B3C3-D744-9DD9-97949FB8D200}"/>
              </a:ext>
            </a:extLst>
          </p:cNvPr>
          <p:cNvSpPr txBox="1"/>
          <p:nvPr/>
        </p:nvSpPr>
        <p:spPr>
          <a:xfrm>
            <a:off x="2856829" y="3011019"/>
            <a:ext cx="6583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/>
              <a:t>pks+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44C84B2-C4AB-B747-9B09-A29AAD06A383}"/>
              </a:ext>
            </a:extLst>
          </p:cNvPr>
          <p:cNvSpPr txBox="1"/>
          <p:nvPr/>
        </p:nvSpPr>
        <p:spPr>
          <a:xfrm>
            <a:off x="2866768" y="3701385"/>
            <a:ext cx="6583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/>
              <a:t>pks–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FA5DE6D-90AB-CE40-B91E-94A13D6EF579}"/>
              </a:ext>
            </a:extLst>
          </p:cNvPr>
          <p:cNvSpPr txBox="1"/>
          <p:nvPr/>
        </p:nvSpPr>
        <p:spPr>
          <a:xfrm>
            <a:off x="2856829" y="4456759"/>
            <a:ext cx="6583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/>
              <a:t>pks+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4C4BE9E-740F-934D-8CC7-24B0DD66396E}"/>
              </a:ext>
            </a:extLst>
          </p:cNvPr>
          <p:cNvSpPr txBox="1"/>
          <p:nvPr/>
        </p:nvSpPr>
        <p:spPr>
          <a:xfrm>
            <a:off x="2866768" y="5196552"/>
            <a:ext cx="6583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/>
              <a:t>pks–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CB96194-9CD1-014D-8EDF-48E806A9ADE7}"/>
              </a:ext>
            </a:extLst>
          </p:cNvPr>
          <p:cNvSpPr txBox="1"/>
          <p:nvPr/>
        </p:nvSpPr>
        <p:spPr>
          <a:xfrm>
            <a:off x="2856829" y="5951926"/>
            <a:ext cx="6583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/>
              <a:t>pks+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1027CA5-CAFE-394A-B0D7-173D2B888C13}"/>
              </a:ext>
            </a:extLst>
          </p:cNvPr>
          <p:cNvSpPr txBox="1"/>
          <p:nvPr/>
        </p:nvSpPr>
        <p:spPr>
          <a:xfrm>
            <a:off x="389116" y="4052555"/>
            <a:ext cx="22733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/>
              <a:t>Gibsiella</a:t>
            </a:r>
            <a:r>
              <a:rPr lang="en-US" i="1" dirty="0"/>
              <a:t> </a:t>
            </a:r>
            <a:r>
              <a:rPr lang="en-US" i="1" dirty="0" err="1"/>
              <a:t>quercinecans</a:t>
            </a:r>
            <a:endParaRPr lang="en-US" i="1" dirty="0"/>
          </a:p>
          <a:p>
            <a:pPr algn="ctr"/>
            <a:r>
              <a:rPr lang="en-US" dirty="0" err="1"/>
              <a:t>ClbS</a:t>
            </a:r>
            <a:r>
              <a:rPr lang="en-US" dirty="0"/>
              <a:t>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0829234-0757-0F4C-A9B7-77099A7A3EBC}"/>
              </a:ext>
            </a:extLst>
          </p:cNvPr>
          <p:cNvSpPr txBox="1"/>
          <p:nvPr/>
        </p:nvSpPr>
        <p:spPr>
          <a:xfrm>
            <a:off x="643159" y="5528422"/>
            <a:ext cx="17652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i="1" dirty="0" err="1"/>
              <a:t>Snodgrasella</a:t>
            </a:r>
            <a:r>
              <a:rPr lang="en-US" i="1" dirty="0"/>
              <a:t> </a:t>
            </a:r>
            <a:r>
              <a:rPr lang="en-US" i="1" dirty="0" err="1"/>
              <a:t>alvi</a:t>
            </a:r>
            <a:endParaRPr lang="en-US" i="1" dirty="0"/>
          </a:p>
          <a:p>
            <a:pPr algn="ctr"/>
            <a:r>
              <a:rPr lang="en-US" dirty="0" err="1"/>
              <a:t>ClbS</a:t>
            </a:r>
            <a:endParaRPr lang="en-US" dirty="0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0F3B9F96-C833-4946-BFBC-816838824CB3}"/>
              </a:ext>
            </a:extLst>
          </p:cNvPr>
          <p:cNvCxnSpPr/>
          <p:nvPr/>
        </p:nvCxnSpPr>
        <p:spPr>
          <a:xfrm>
            <a:off x="2575030" y="2347784"/>
            <a:ext cx="0" cy="101943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F378597A-6436-2145-BBA9-959418F254A7}"/>
              </a:ext>
            </a:extLst>
          </p:cNvPr>
          <p:cNvCxnSpPr/>
          <p:nvPr/>
        </p:nvCxnSpPr>
        <p:spPr>
          <a:xfrm>
            <a:off x="2575030" y="3731741"/>
            <a:ext cx="0" cy="101943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F4929FE2-71B0-FA4B-BBC7-02858D766FFB}"/>
              </a:ext>
            </a:extLst>
          </p:cNvPr>
          <p:cNvCxnSpPr/>
          <p:nvPr/>
        </p:nvCxnSpPr>
        <p:spPr>
          <a:xfrm>
            <a:off x="2575030" y="5239266"/>
            <a:ext cx="0" cy="101943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AA3E4F1A-CD4E-2D4E-A466-81AFC8BF8F73}"/>
              </a:ext>
            </a:extLst>
          </p:cNvPr>
          <p:cNvSpPr txBox="1"/>
          <p:nvPr/>
        </p:nvSpPr>
        <p:spPr>
          <a:xfrm>
            <a:off x="467279" y="2592244"/>
            <a:ext cx="21169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/>
              <a:t>Samsonia</a:t>
            </a:r>
            <a:r>
              <a:rPr lang="en-US" i="1" dirty="0"/>
              <a:t> </a:t>
            </a:r>
            <a:r>
              <a:rPr lang="en-US" i="1" dirty="0" err="1"/>
              <a:t>erythrinae</a:t>
            </a:r>
            <a:endParaRPr lang="en-US" i="1" dirty="0"/>
          </a:p>
          <a:p>
            <a:pPr algn="ctr"/>
            <a:r>
              <a:rPr lang="en-US" dirty="0" err="1"/>
              <a:t>ClbS</a:t>
            </a:r>
            <a:r>
              <a:rPr lang="en-US" dirty="0"/>
              <a:t>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06013B3-A0F6-F34A-AA45-3B78EB9F67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2662" y="1690688"/>
            <a:ext cx="5228025" cy="5167312"/>
          </a:xfrm>
          <a:prstGeom prst="rect">
            <a:avLst/>
          </a:prstGeom>
        </p:spPr>
      </p:pic>
      <p:sp>
        <p:nvSpPr>
          <p:cNvPr id="24" name="Title 1">
            <a:extLst>
              <a:ext uri="{FF2B5EF4-FFF2-40B4-BE49-F238E27FC236}">
                <a16:creationId xmlns:a16="http://schemas.microsoft.com/office/drawing/2014/main" id="{42EFED36-E521-0E47-B443-39363E06DEBA}"/>
              </a:ext>
            </a:extLst>
          </p:cNvPr>
          <p:cNvSpPr txBox="1">
            <a:spLocks/>
          </p:cNvSpPr>
          <p:nvPr/>
        </p:nvSpPr>
        <p:spPr>
          <a:xfrm>
            <a:off x="553253" y="318437"/>
            <a:ext cx="1183803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r>
              <a:rPr lang="en-US" sz="4000" dirty="0"/>
              <a:t>Plaque assay: Expression of </a:t>
            </a:r>
            <a:r>
              <a:rPr lang="en-US" sz="4000" dirty="0" err="1"/>
              <a:t>ClbS</a:t>
            </a:r>
            <a:r>
              <a:rPr lang="en-US" sz="4000" dirty="0"/>
              <a:t>-like proteins (2)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1E732BA-BA75-1349-AB9F-510F9BD281D7}"/>
              </a:ext>
            </a:extLst>
          </p:cNvPr>
          <p:cNvSpPr txBox="1"/>
          <p:nvPr/>
        </p:nvSpPr>
        <p:spPr>
          <a:xfrm>
            <a:off x="73572" y="46428"/>
            <a:ext cx="12313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Replicate 1</a:t>
            </a:r>
          </a:p>
        </p:txBody>
      </p:sp>
    </p:spTree>
    <p:extLst>
      <p:ext uri="{BB962C8B-B14F-4D97-AF65-F5344CB8AC3E}">
        <p14:creationId xmlns:p14="http://schemas.microsoft.com/office/powerpoint/2010/main" val="11776271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E384F96-68AF-B24C-A6DB-B12F8CAB5AEF}"/>
              </a:ext>
            </a:extLst>
          </p:cNvPr>
          <p:cNvSpPr txBox="1"/>
          <p:nvPr/>
        </p:nvSpPr>
        <p:spPr>
          <a:xfrm>
            <a:off x="2866768" y="2255645"/>
            <a:ext cx="6583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/>
              <a:t>pks–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8F4C302-B3C3-D744-9DD9-97949FB8D200}"/>
              </a:ext>
            </a:extLst>
          </p:cNvPr>
          <p:cNvSpPr txBox="1"/>
          <p:nvPr/>
        </p:nvSpPr>
        <p:spPr>
          <a:xfrm>
            <a:off x="2856829" y="3011019"/>
            <a:ext cx="6583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/>
              <a:t>pks+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44C84B2-C4AB-B747-9B09-A29AAD06A383}"/>
              </a:ext>
            </a:extLst>
          </p:cNvPr>
          <p:cNvSpPr txBox="1"/>
          <p:nvPr/>
        </p:nvSpPr>
        <p:spPr>
          <a:xfrm>
            <a:off x="2866768" y="3701385"/>
            <a:ext cx="6583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/>
              <a:t>pks–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FA5DE6D-90AB-CE40-B91E-94A13D6EF579}"/>
              </a:ext>
            </a:extLst>
          </p:cNvPr>
          <p:cNvSpPr txBox="1"/>
          <p:nvPr/>
        </p:nvSpPr>
        <p:spPr>
          <a:xfrm>
            <a:off x="2856829" y="4456759"/>
            <a:ext cx="6583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/>
              <a:t>pks+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4C4BE9E-740F-934D-8CC7-24B0DD66396E}"/>
              </a:ext>
            </a:extLst>
          </p:cNvPr>
          <p:cNvSpPr txBox="1"/>
          <p:nvPr/>
        </p:nvSpPr>
        <p:spPr>
          <a:xfrm>
            <a:off x="2866768" y="5196552"/>
            <a:ext cx="6583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/>
              <a:t>pks–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CB96194-9CD1-014D-8EDF-48E806A9ADE7}"/>
              </a:ext>
            </a:extLst>
          </p:cNvPr>
          <p:cNvSpPr txBox="1"/>
          <p:nvPr/>
        </p:nvSpPr>
        <p:spPr>
          <a:xfrm>
            <a:off x="2856829" y="5951926"/>
            <a:ext cx="6583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/>
              <a:t>pks+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1027CA5-CAFE-394A-B0D7-173D2B888C13}"/>
              </a:ext>
            </a:extLst>
          </p:cNvPr>
          <p:cNvSpPr txBox="1"/>
          <p:nvPr/>
        </p:nvSpPr>
        <p:spPr>
          <a:xfrm>
            <a:off x="643989" y="4052555"/>
            <a:ext cx="19310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/>
              <a:t>Metakosakonia</a:t>
            </a:r>
            <a:r>
              <a:rPr lang="en-US" i="1" dirty="0"/>
              <a:t> sp.</a:t>
            </a:r>
          </a:p>
          <a:p>
            <a:pPr algn="ctr"/>
            <a:r>
              <a:rPr lang="en-US" dirty="0" err="1"/>
              <a:t>ClbS</a:t>
            </a:r>
            <a:r>
              <a:rPr lang="en-US" dirty="0"/>
              <a:t>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0829234-0757-0F4C-A9B7-77099A7A3EBC}"/>
              </a:ext>
            </a:extLst>
          </p:cNvPr>
          <p:cNvSpPr txBox="1"/>
          <p:nvPr/>
        </p:nvSpPr>
        <p:spPr>
          <a:xfrm>
            <a:off x="1074746" y="5528422"/>
            <a:ext cx="10695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i="1" dirty="0"/>
              <a:t>E. </a:t>
            </a:r>
            <a:r>
              <a:rPr lang="en-US" i="1" dirty="0" err="1"/>
              <a:t>albertii</a:t>
            </a:r>
            <a:endParaRPr lang="en-US" i="1" dirty="0"/>
          </a:p>
          <a:p>
            <a:pPr algn="ctr"/>
            <a:r>
              <a:rPr lang="en-US" dirty="0" err="1"/>
              <a:t>ClbS</a:t>
            </a:r>
            <a:endParaRPr lang="en-US" dirty="0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0F3B9F96-C833-4946-BFBC-816838824CB3}"/>
              </a:ext>
            </a:extLst>
          </p:cNvPr>
          <p:cNvCxnSpPr/>
          <p:nvPr/>
        </p:nvCxnSpPr>
        <p:spPr>
          <a:xfrm>
            <a:off x="2575030" y="2347784"/>
            <a:ext cx="0" cy="101943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F378597A-6436-2145-BBA9-959418F254A7}"/>
              </a:ext>
            </a:extLst>
          </p:cNvPr>
          <p:cNvCxnSpPr/>
          <p:nvPr/>
        </p:nvCxnSpPr>
        <p:spPr>
          <a:xfrm>
            <a:off x="2575030" y="3731741"/>
            <a:ext cx="0" cy="101943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F4929FE2-71B0-FA4B-BBC7-02858D766FFB}"/>
              </a:ext>
            </a:extLst>
          </p:cNvPr>
          <p:cNvCxnSpPr/>
          <p:nvPr/>
        </p:nvCxnSpPr>
        <p:spPr>
          <a:xfrm>
            <a:off x="2575030" y="5239266"/>
            <a:ext cx="0" cy="101943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AA3E4F1A-CD4E-2D4E-A466-81AFC8BF8F73}"/>
              </a:ext>
            </a:extLst>
          </p:cNvPr>
          <p:cNvSpPr txBox="1"/>
          <p:nvPr/>
        </p:nvSpPr>
        <p:spPr>
          <a:xfrm>
            <a:off x="594877" y="2592244"/>
            <a:ext cx="18135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/>
              <a:t>Frischella</a:t>
            </a:r>
            <a:r>
              <a:rPr lang="en-US" i="1" dirty="0"/>
              <a:t> </a:t>
            </a:r>
            <a:r>
              <a:rPr lang="en-US" i="1" dirty="0" err="1"/>
              <a:t>perrara</a:t>
            </a:r>
            <a:endParaRPr lang="en-US" i="1" dirty="0"/>
          </a:p>
          <a:p>
            <a:pPr algn="ctr"/>
            <a:r>
              <a:rPr lang="en-US" dirty="0" err="1"/>
              <a:t>ClbS</a:t>
            </a:r>
            <a:r>
              <a:rPr lang="en-US" dirty="0"/>
              <a:t>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2B77DF9-CA45-A447-8CE9-E6EF7F2621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9433" y="1690688"/>
            <a:ext cx="4873133" cy="5167312"/>
          </a:xfrm>
          <a:prstGeom prst="rect">
            <a:avLst/>
          </a:prstGeom>
        </p:spPr>
      </p:pic>
      <p:sp>
        <p:nvSpPr>
          <p:cNvPr id="25" name="Title 1">
            <a:extLst>
              <a:ext uri="{FF2B5EF4-FFF2-40B4-BE49-F238E27FC236}">
                <a16:creationId xmlns:a16="http://schemas.microsoft.com/office/drawing/2014/main" id="{FA937BC5-9DED-444A-9C82-DE58076AC7BB}"/>
              </a:ext>
            </a:extLst>
          </p:cNvPr>
          <p:cNvSpPr txBox="1">
            <a:spLocks/>
          </p:cNvSpPr>
          <p:nvPr/>
        </p:nvSpPr>
        <p:spPr>
          <a:xfrm>
            <a:off x="553253" y="318437"/>
            <a:ext cx="1183803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r>
              <a:rPr lang="en-US" sz="4000" dirty="0"/>
              <a:t>Plaque assay: Expression of ClbS-like proteins (3)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F818B02-7592-6E4C-BC2B-C967072A3111}"/>
              </a:ext>
            </a:extLst>
          </p:cNvPr>
          <p:cNvSpPr txBox="1"/>
          <p:nvPr/>
        </p:nvSpPr>
        <p:spPr>
          <a:xfrm>
            <a:off x="73572" y="46428"/>
            <a:ext cx="12313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Replicate 1</a:t>
            </a:r>
          </a:p>
        </p:txBody>
      </p:sp>
    </p:spTree>
    <p:extLst>
      <p:ext uri="{BB962C8B-B14F-4D97-AF65-F5344CB8AC3E}">
        <p14:creationId xmlns:p14="http://schemas.microsoft.com/office/powerpoint/2010/main" val="1056838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E384F96-68AF-B24C-A6DB-B12F8CAB5AEF}"/>
              </a:ext>
            </a:extLst>
          </p:cNvPr>
          <p:cNvSpPr txBox="1"/>
          <p:nvPr/>
        </p:nvSpPr>
        <p:spPr>
          <a:xfrm>
            <a:off x="2866768" y="2255645"/>
            <a:ext cx="6583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/>
              <a:t>pks–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8F4C302-B3C3-D744-9DD9-97949FB8D200}"/>
              </a:ext>
            </a:extLst>
          </p:cNvPr>
          <p:cNvSpPr txBox="1"/>
          <p:nvPr/>
        </p:nvSpPr>
        <p:spPr>
          <a:xfrm>
            <a:off x="2856829" y="3011019"/>
            <a:ext cx="6583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/>
              <a:t>pks+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44C84B2-C4AB-B747-9B09-A29AAD06A383}"/>
              </a:ext>
            </a:extLst>
          </p:cNvPr>
          <p:cNvSpPr txBox="1"/>
          <p:nvPr/>
        </p:nvSpPr>
        <p:spPr>
          <a:xfrm>
            <a:off x="2866768" y="3701385"/>
            <a:ext cx="6583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/>
              <a:t>pks–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FA5DE6D-90AB-CE40-B91E-94A13D6EF579}"/>
              </a:ext>
            </a:extLst>
          </p:cNvPr>
          <p:cNvSpPr txBox="1"/>
          <p:nvPr/>
        </p:nvSpPr>
        <p:spPr>
          <a:xfrm>
            <a:off x="2856829" y="4456759"/>
            <a:ext cx="6583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/>
              <a:t>pks+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4C4BE9E-740F-934D-8CC7-24B0DD66396E}"/>
              </a:ext>
            </a:extLst>
          </p:cNvPr>
          <p:cNvSpPr txBox="1"/>
          <p:nvPr/>
        </p:nvSpPr>
        <p:spPr>
          <a:xfrm>
            <a:off x="2866768" y="5196552"/>
            <a:ext cx="6583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/>
              <a:t>pks–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CB96194-9CD1-014D-8EDF-48E806A9ADE7}"/>
              </a:ext>
            </a:extLst>
          </p:cNvPr>
          <p:cNvSpPr txBox="1"/>
          <p:nvPr/>
        </p:nvSpPr>
        <p:spPr>
          <a:xfrm>
            <a:off x="2856829" y="5951926"/>
            <a:ext cx="6583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/>
              <a:t>pks+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1027CA5-CAFE-394A-B0D7-173D2B888C13}"/>
              </a:ext>
            </a:extLst>
          </p:cNvPr>
          <p:cNvSpPr txBox="1"/>
          <p:nvPr/>
        </p:nvSpPr>
        <p:spPr>
          <a:xfrm>
            <a:off x="643989" y="4052555"/>
            <a:ext cx="17297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/>
              <a:t>Dickeya</a:t>
            </a:r>
            <a:r>
              <a:rPr lang="en-US" i="1" dirty="0"/>
              <a:t> </a:t>
            </a:r>
            <a:r>
              <a:rPr lang="en-US" i="1" dirty="0" err="1"/>
              <a:t>dadantii</a:t>
            </a:r>
            <a:endParaRPr lang="en-US" i="1" dirty="0"/>
          </a:p>
          <a:p>
            <a:pPr algn="ctr"/>
            <a:r>
              <a:rPr lang="en-US" dirty="0" err="1"/>
              <a:t>ClbS</a:t>
            </a:r>
            <a:r>
              <a:rPr lang="en-US" dirty="0"/>
              <a:t>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0829234-0757-0F4C-A9B7-77099A7A3EBC}"/>
              </a:ext>
            </a:extLst>
          </p:cNvPr>
          <p:cNvSpPr txBox="1"/>
          <p:nvPr/>
        </p:nvSpPr>
        <p:spPr>
          <a:xfrm>
            <a:off x="1044291" y="5528422"/>
            <a:ext cx="11304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i="1" dirty="0"/>
              <a:t>B. longum</a:t>
            </a:r>
          </a:p>
          <a:p>
            <a:pPr algn="ctr"/>
            <a:r>
              <a:rPr lang="en-US" dirty="0" err="1"/>
              <a:t>ClbS</a:t>
            </a:r>
            <a:endParaRPr lang="en-US" dirty="0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0F3B9F96-C833-4946-BFBC-816838824CB3}"/>
              </a:ext>
            </a:extLst>
          </p:cNvPr>
          <p:cNvCxnSpPr/>
          <p:nvPr/>
        </p:nvCxnSpPr>
        <p:spPr>
          <a:xfrm>
            <a:off x="2575030" y="2347784"/>
            <a:ext cx="0" cy="101943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F378597A-6436-2145-BBA9-959418F254A7}"/>
              </a:ext>
            </a:extLst>
          </p:cNvPr>
          <p:cNvCxnSpPr/>
          <p:nvPr/>
        </p:nvCxnSpPr>
        <p:spPr>
          <a:xfrm>
            <a:off x="2575030" y="3731741"/>
            <a:ext cx="0" cy="101943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F4929FE2-71B0-FA4B-BBC7-02858D766FFB}"/>
              </a:ext>
            </a:extLst>
          </p:cNvPr>
          <p:cNvCxnSpPr/>
          <p:nvPr/>
        </p:nvCxnSpPr>
        <p:spPr>
          <a:xfrm>
            <a:off x="2575030" y="5239266"/>
            <a:ext cx="0" cy="101943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AA3E4F1A-CD4E-2D4E-A466-81AFC8BF8F73}"/>
              </a:ext>
            </a:extLst>
          </p:cNvPr>
          <p:cNvSpPr txBox="1"/>
          <p:nvPr/>
        </p:nvSpPr>
        <p:spPr>
          <a:xfrm>
            <a:off x="1074746" y="2592244"/>
            <a:ext cx="10130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E. coli 69</a:t>
            </a:r>
          </a:p>
          <a:p>
            <a:pPr algn="ctr"/>
            <a:r>
              <a:rPr lang="en-US" dirty="0" err="1"/>
              <a:t>ClbS</a:t>
            </a:r>
            <a:r>
              <a:rPr lang="en-US" dirty="0"/>
              <a:t>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09693FB-D754-BA49-AD34-85828E4BB7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8299" y="1622191"/>
            <a:ext cx="5187329" cy="5235809"/>
          </a:xfrm>
          <a:prstGeom prst="rect">
            <a:avLst/>
          </a:prstGeom>
        </p:spPr>
      </p:pic>
      <p:sp>
        <p:nvSpPr>
          <p:cNvPr id="24" name="Title 1">
            <a:extLst>
              <a:ext uri="{FF2B5EF4-FFF2-40B4-BE49-F238E27FC236}">
                <a16:creationId xmlns:a16="http://schemas.microsoft.com/office/drawing/2014/main" id="{F631D7ED-3682-4182-A0C6-54AC7EA19935}"/>
              </a:ext>
            </a:extLst>
          </p:cNvPr>
          <p:cNvSpPr txBox="1">
            <a:spLocks/>
          </p:cNvSpPr>
          <p:nvPr/>
        </p:nvSpPr>
        <p:spPr>
          <a:xfrm>
            <a:off x="553253" y="318437"/>
            <a:ext cx="1183803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r>
              <a:rPr lang="en-US" sz="4000" dirty="0"/>
              <a:t>Plaque assay: Expression of ClbS-like proteins (4)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E253032-80AB-5344-A85C-D0821347A6E4}"/>
              </a:ext>
            </a:extLst>
          </p:cNvPr>
          <p:cNvSpPr txBox="1"/>
          <p:nvPr/>
        </p:nvSpPr>
        <p:spPr>
          <a:xfrm>
            <a:off x="73572" y="46428"/>
            <a:ext cx="12313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Replicate 1</a:t>
            </a:r>
          </a:p>
        </p:txBody>
      </p:sp>
    </p:spTree>
    <p:extLst>
      <p:ext uri="{BB962C8B-B14F-4D97-AF65-F5344CB8AC3E}">
        <p14:creationId xmlns:p14="http://schemas.microsoft.com/office/powerpoint/2010/main" val="6331721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E384F96-68AF-B24C-A6DB-B12F8CAB5AEF}"/>
              </a:ext>
            </a:extLst>
          </p:cNvPr>
          <p:cNvSpPr txBox="1"/>
          <p:nvPr/>
        </p:nvSpPr>
        <p:spPr>
          <a:xfrm>
            <a:off x="2866768" y="2255645"/>
            <a:ext cx="6583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/>
              <a:t>pks–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8F4C302-B3C3-D744-9DD9-97949FB8D200}"/>
              </a:ext>
            </a:extLst>
          </p:cNvPr>
          <p:cNvSpPr txBox="1"/>
          <p:nvPr/>
        </p:nvSpPr>
        <p:spPr>
          <a:xfrm>
            <a:off x="2856829" y="3011019"/>
            <a:ext cx="6583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/>
              <a:t>pks+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44C84B2-C4AB-B747-9B09-A29AAD06A383}"/>
              </a:ext>
            </a:extLst>
          </p:cNvPr>
          <p:cNvSpPr txBox="1"/>
          <p:nvPr/>
        </p:nvSpPr>
        <p:spPr>
          <a:xfrm>
            <a:off x="2866768" y="3701385"/>
            <a:ext cx="6583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/>
              <a:t>pks–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FA5DE6D-90AB-CE40-B91E-94A13D6EF579}"/>
              </a:ext>
            </a:extLst>
          </p:cNvPr>
          <p:cNvSpPr txBox="1"/>
          <p:nvPr/>
        </p:nvSpPr>
        <p:spPr>
          <a:xfrm>
            <a:off x="2856829" y="4456759"/>
            <a:ext cx="6583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/>
              <a:t>pks+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4C4BE9E-740F-934D-8CC7-24B0DD66396E}"/>
              </a:ext>
            </a:extLst>
          </p:cNvPr>
          <p:cNvSpPr txBox="1"/>
          <p:nvPr/>
        </p:nvSpPr>
        <p:spPr>
          <a:xfrm>
            <a:off x="2866768" y="5196552"/>
            <a:ext cx="6583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/>
              <a:t>pks–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CB96194-9CD1-014D-8EDF-48E806A9ADE7}"/>
              </a:ext>
            </a:extLst>
          </p:cNvPr>
          <p:cNvSpPr txBox="1"/>
          <p:nvPr/>
        </p:nvSpPr>
        <p:spPr>
          <a:xfrm>
            <a:off x="2856829" y="5951926"/>
            <a:ext cx="6583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/>
              <a:t>pks+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1980340-83E4-5649-B1BC-F6EFB04AA232}"/>
              </a:ext>
            </a:extLst>
          </p:cNvPr>
          <p:cNvSpPr txBox="1"/>
          <p:nvPr/>
        </p:nvSpPr>
        <p:spPr>
          <a:xfrm>
            <a:off x="1052027" y="2704391"/>
            <a:ext cx="14459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Empty Vector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1027CA5-CAFE-394A-B0D7-173D2B888C13}"/>
              </a:ext>
            </a:extLst>
          </p:cNvPr>
          <p:cNvSpPr txBox="1"/>
          <p:nvPr/>
        </p:nvSpPr>
        <p:spPr>
          <a:xfrm>
            <a:off x="1195763" y="4052555"/>
            <a:ext cx="11493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WT </a:t>
            </a:r>
            <a:r>
              <a:rPr lang="en-US" i="1" dirty="0"/>
              <a:t>E. coli </a:t>
            </a:r>
          </a:p>
          <a:p>
            <a:pPr algn="ctr"/>
            <a:r>
              <a:rPr lang="en-US" dirty="0" err="1"/>
              <a:t>ClbS</a:t>
            </a:r>
            <a:r>
              <a:rPr lang="en-US" dirty="0"/>
              <a:t>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0829234-0757-0F4C-A9B7-77099A7A3EBC}"/>
              </a:ext>
            </a:extLst>
          </p:cNvPr>
          <p:cNvSpPr txBox="1"/>
          <p:nvPr/>
        </p:nvSpPr>
        <p:spPr>
          <a:xfrm>
            <a:off x="941933" y="5596662"/>
            <a:ext cx="15560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i="1" dirty="0" err="1"/>
              <a:t>Mixta</a:t>
            </a:r>
            <a:r>
              <a:rPr lang="en-US" i="1" dirty="0"/>
              <a:t> </a:t>
            </a:r>
            <a:r>
              <a:rPr lang="en-US" i="1" dirty="0" err="1"/>
              <a:t>Theicola</a:t>
            </a:r>
            <a:endParaRPr lang="en-US" i="1" dirty="0"/>
          </a:p>
          <a:p>
            <a:pPr algn="ctr"/>
            <a:r>
              <a:rPr lang="en-US" dirty="0" err="1"/>
              <a:t>ClbS</a:t>
            </a:r>
            <a:endParaRPr lang="en-US" dirty="0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0F3B9F96-C833-4946-BFBC-816838824CB3}"/>
              </a:ext>
            </a:extLst>
          </p:cNvPr>
          <p:cNvCxnSpPr/>
          <p:nvPr/>
        </p:nvCxnSpPr>
        <p:spPr>
          <a:xfrm>
            <a:off x="2575030" y="2347784"/>
            <a:ext cx="0" cy="101943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F378597A-6436-2145-BBA9-959418F254A7}"/>
              </a:ext>
            </a:extLst>
          </p:cNvPr>
          <p:cNvCxnSpPr/>
          <p:nvPr/>
        </p:nvCxnSpPr>
        <p:spPr>
          <a:xfrm>
            <a:off x="2575030" y="3731741"/>
            <a:ext cx="0" cy="101943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F4929FE2-71B0-FA4B-BBC7-02858D766FFB}"/>
              </a:ext>
            </a:extLst>
          </p:cNvPr>
          <p:cNvCxnSpPr/>
          <p:nvPr/>
        </p:nvCxnSpPr>
        <p:spPr>
          <a:xfrm>
            <a:off x="2575030" y="5239266"/>
            <a:ext cx="0" cy="101943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829CBB95-80A2-B947-9B68-D9DA5F6F3F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97663" y="1690688"/>
            <a:ext cx="5166414" cy="5197678"/>
          </a:xfrm>
          <a:prstGeom prst="rect">
            <a:avLst/>
          </a:prstGeom>
        </p:spPr>
      </p:pic>
      <p:sp>
        <p:nvSpPr>
          <p:cNvPr id="24" name="Title 1">
            <a:extLst>
              <a:ext uri="{FF2B5EF4-FFF2-40B4-BE49-F238E27FC236}">
                <a16:creationId xmlns:a16="http://schemas.microsoft.com/office/drawing/2014/main" id="{DEA6AC8E-50D8-4AD8-B1AE-5BF9DB7921FA}"/>
              </a:ext>
            </a:extLst>
          </p:cNvPr>
          <p:cNvSpPr txBox="1">
            <a:spLocks/>
          </p:cNvSpPr>
          <p:nvPr/>
        </p:nvSpPr>
        <p:spPr>
          <a:xfrm>
            <a:off x="553253" y="318437"/>
            <a:ext cx="1183803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r>
              <a:rPr lang="en-US" sz="4000" dirty="0"/>
              <a:t>Plaque assay: Expression of ClbS-like proteins (5)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BD36102-7203-4B48-BBAF-A16A42DA78C7}"/>
              </a:ext>
            </a:extLst>
          </p:cNvPr>
          <p:cNvSpPr txBox="1"/>
          <p:nvPr/>
        </p:nvSpPr>
        <p:spPr>
          <a:xfrm>
            <a:off x="73572" y="46428"/>
            <a:ext cx="12313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Replicate 2</a:t>
            </a:r>
          </a:p>
        </p:txBody>
      </p:sp>
    </p:spTree>
    <p:extLst>
      <p:ext uri="{BB962C8B-B14F-4D97-AF65-F5344CB8AC3E}">
        <p14:creationId xmlns:p14="http://schemas.microsoft.com/office/powerpoint/2010/main" val="3550047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E384F96-68AF-B24C-A6DB-B12F8CAB5AEF}"/>
              </a:ext>
            </a:extLst>
          </p:cNvPr>
          <p:cNvSpPr txBox="1"/>
          <p:nvPr/>
        </p:nvSpPr>
        <p:spPr>
          <a:xfrm>
            <a:off x="2866768" y="2255645"/>
            <a:ext cx="6583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/>
              <a:t>pks–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8F4C302-B3C3-D744-9DD9-97949FB8D200}"/>
              </a:ext>
            </a:extLst>
          </p:cNvPr>
          <p:cNvSpPr txBox="1"/>
          <p:nvPr/>
        </p:nvSpPr>
        <p:spPr>
          <a:xfrm>
            <a:off x="2856829" y="3011019"/>
            <a:ext cx="6583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/>
              <a:t>pks+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44C84B2-C4AB-B747-9B09-A29AAD06A383}"/>
              </a:ext>
            </a:extLst>
          </p:cNvPr>
          <p:cNvSpPr txBox="1"/>
          <p:nvPr/>
        </p:nvSpPr>
        <p:spPr>
          <a:xfrm>
            <a:off x="2866768" y="3701385"/>
            <a:ext cx="6583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/>
              <a:t>pks–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FA5DE6D-90AB-CE40-B91E-94A13D6EF579}"/>
              </a:ext>
            </a:extLst>
          </p:cNvPr>
          <p:cNvSpPr txBox="1"/>
          <p:nvPr/>
        </p:nvSpPr>
        <p:spPr>
          <a:xfrm>
            <a:off x="2856829" y="4456759"/>
            <a:ext cx="6583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/>
              <a:t>pks+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4C4BE9E-740F-934D-8CC7-24B0DD66396E}"/>
              </a:ext>
            </a:extLst>
          </p:cNvPr>
          <p:cNvSpPr txBox="1"/>
          <p:nvPr/>
        </p:nvSpPr>
        <p:spPr>
          <a:xfrm>
            <a:off x="2866768" y="5196552"/>
            <a:ext cx="6583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/>
              <a:t>pks–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CB96194-9CD1-014D-8EDF-48E806A9ADE7}"/>
              </a:ext>
            </a:extLst>
          </p:cNvPr>
          <p:cNvSpPr txBox="1"/>
          <p:nvPr/>
        </p:nvSpPr>
        <p:spPr>
          <a:xfrm>
            <a:off x="2856829" y="5951926"/>
            <a:ext cx="6583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/>
              <a:t>pks+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1027CA5-CAFE-394A-B0D7-173D2B888C13}"/>
              </a:ext>
            </a:extLst>
          </p:cNvPr>
          <p:cNvSpPr txBox="1"/>
          <p:nvPr/>
        </p:nvSpPr>
        <p:spPr>
          <a:xfrm>
            <a:off x="389116" y="4052555"/>
            <a:ext cx="22733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/>
              <a:t>Gibsiella</a:t>
            </a:r>
            <a:r>
              <a:rPr lang="en-US" i="1" dirty="0"/>
              <a:t> </a:t>
            </a:r>
            <a:r>
              <a:rPr lang="en-US" i="1" dirty="0" err="1"/>
              <a:t>quercinecans</a:t>
            </a:r>
            <a:endParaRPr lang="en-US" i="1" dirty="0"/>
          </a:p>
          <a:p>
            <a:pPr algn="ctr"/>
            <a:r>
              <a:rPr lang="en-US" dirty="0" err="1"/>
              <a:t>ClbS</a:t>
            </a:r>
            <a:r>
              <a:rPr lang="en-US" dirty="0"/>
              <a:t>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0829234-0757-0F4C-A9B7-77099A7A3EBC}"/>
              </a:ext>
            </a:extLst>
          </p:cNvPr>
          <p:cNvSpPr txBox="1"/>
          <p:nvPr/>
        </p:nvSpPr>
        <p:spPr>
          <a:xfrm>
            <a:off x="643159" y="5528422"/>
            <a:ext cx="17652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i="1" dirty="0" err="1"/>
              <a:t>Snodgrasella</a:t>
            </a:r>
            <a:r>
              <a:rPr lang="en-US" i="1" dirty="0"/>
              <a:t> </a:t>
            </a:r>
            <a:r>
              <a:rPr lang="en-US" i="1" dirty="0" err="1"/>
              <a:t>alvi</a:t>
            </a:r>
            <a:endParaRPr lang="en-US" i="1" dirty="0"/>
          </a:p>
          <a:p>
            <a:pPr algn="ctr"/>
            <a:r>
              <a:rPr lang="en-US" dirty="0" err="1"/>
              <a:t>ClbS</a:t>
            </a:r>
            <a:endParaRPr lang="en-US" dirty="0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0F3B9F96-C833-4946-BFBC-816838824CB3}"/>
              </a:ext>
            </a:extLst>
          </p:cNvPr>
          <p:cNvCxnSpPr/>
          <p:nvPr/>
        </p:nvCxnSpPr>
        <p:spPr>
          <a:xfrm>
            <a:off x="2575030" y="2347784"/>
            <a:ext cx="0" cy="101943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F378597A-6436-2145-BBA9-959418F254A7}"/>
              </a:ext>
            </a:extLst>
          </p:cNvPr>
          <p:cNvCxnSpPr/>
          <p:nvPr/>
        </p:nvCxnSpPr>
        <p:spPr>
          <a:xfrm>
            <a:off x="2575030" y="3731741"/>
            <a:ext cx="0" cy="101943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F4929FE2-71B0-FA4B-BBC7-02858D766FFB}"/>
              </a:ext>
            </a:extLst>
          </p:cNvPr>
          <p:cNvCxnSpPr/>
          <p:nvPr/>
        </p:nvCxnSpPr>
        <p:spPr>
          <a:xfrm>
            <a:off x="2575030" y="5239266"/>
            <a:ext cx="0" cy="101943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AA3E4F1A-CD4E-2D4E-A466-81AFC8BF8F73}"/>
              </a:ext>
            </a:extLst>
          </p:cNvPr>
          <p:cNvSpPr txBox="1"/>
          <p:nvPr/>
        </p:nvSpPr>
        <p:spPr>
          <a:xfrm>
            <a:off x="467279" y="2592244"/>
            <a:ext cx="21169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/>
              <a:t>Samsonia</a:t>
            </a:r>
            <a:r>
              <a:rPr lang="en-US" i="1" dirty="0"/>
              <a:t> </a:t>
            </a:r>
            <a:r>
              <a:rPr lang="en-US" i="1" dirty="0" err="1"/>
              <a:t>erythrinae</a:t>
            </a:r>
            <a:endParaRPr lang="en-US" i="1" dirty="0"/>
          </a:p>
          <a:p>
            <a:pPr algn="ctr"/>
            <a:r>
              <a:rPr lang="en-US" dirty="0" err="1"/>
              <a:t>ClbS</a:t>
            </a:r>
            <a:r>
              <a:rPr lang="en-US" dirty="0"/>
              <a:t>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FFC0717-B5F8-534D-B0CE-23AD5D17C3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7012" y="1787857"/>
            <a:ext cx="5091298" cy="5070143"/>
          </a:xfrm>
          <a:prstGeom prst="rect">
            <a:avLst/>
          </a:prstGeom>
        </p:spPr>
      </p:pic>
      <p:sp>
        <p:nvSpPr>
          <p:cNvPr id="25" name="Title 1">
            <a:extLst>
              <a:ext uri="{FF2B5EF4-FFF2-40B4-BE49-F238E27FC236}">
                <a16:creationId xmlns:a16="http://schemas.microsoft.com/office/drawing/2014/main" id="{29BABC6C-10D6-4190-B0C0-4517E7662113}"/>
              </a:ext>
            </a:extLst>
          </p:cNvPr>
          <p:cNvSpPr txBox="1">
            <a:spLocks/>
          </p:cNvSpPr>
          <p:nvPr/>
        </p:nvSpPr>
        <p:spPr>
          <a:xfrm>
            <a:off x="553253" y="318437"/>
            <a:ext cx="1183803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r>
              <a:rPr lang="en-US" sz="4000" dirty="0"/>
              <a:t>Plaque assay: Expression of ClbS-like proteins (6)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E2F20B4-002B-A34C-A881-F8170C4F13BB}"/>
              </a:ext>
            </a:extLst>
          </p:cNvPr>
          <p:cNvSpPr txBox="1"/>
          <p:nvPr/>
        </p:nvSpPr>
        <p:spPr>
          <a:xfrm>
            <a:off x="73572" y="46428"/>
            <a:ext cx="12313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Replicate 2</a:t>
            </a:r>
          </a:p>
        </p:txBody>
      </p:sp>
    </p:spTree>
    <p:extLst>
      <p:ext uri="{BB962C8B-B14F-4D97-AF65-F5344CB8AC3E}">
        <p14:creationId xmlns:p14="http://schemas.microsoft.com/office/powerpoint/2010/main" val="28071644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E384F96-68AF-B24C-A6DB-B12F8CAB5AEF}"/>
              </a:ext>
            </a:extLst>
          </p:cNvPr>
          <p:cNvSpPr txBox="1"/>
          <p:nvPr/>
        </p:nvSpPr>
        <p:spPr>
          <a:xfrm>
            <a:off x="2866768" y="2255645"/>
            <a:ext cx="6583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/>
              <a:t>pks–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8F4C302-B3C3-D744-9DD9-97949FB8D200}"/>
              </a:ext>
            </a:extLst>
          </p:cNvPr>
          <p:cNvSpPr txBox="1"/>
          <p:nvPr/>
        </p:nvSpPr>
        <p:spPr>
          <a:xfrm>
            <a:off x="2856829" y="3011019"/>
            <a:ext cx="6583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/>
              <a:t>pks+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44C84B2-C4AB-B747-9B09-A29AAD06A383}"/>
              </a:ext>
            </a:extLst>
          </p:cNvPr>
          <p:cNvSpPr txBox="1"/>
          <p:nvPr/>
        </p:nvSpPr>
        <p:spPr>
          <a:xfrm>
            <a:off x="2866768" y="3701385"/>
            <a:ext cx="6583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/>
              <a:t>pks–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FA5DE6D-90AB-CE40-B91E-94A13D6EF579}"/>
              </a:ext>
            </a:extLst>
          </p:cNvPr>
          <p:cNvSpPr txBox="1"/>
          <p:nvPr/>
        </p:nvSpPr>
        <p:spPr>
          <a:xfrm>
            <a:off x="2856829" y="4456759"/>
            <a:ext cx="6583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/>
              <a:t>pks+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4C4BE9E-740F-934D-8CC7-24B0DD66396E}"/>
              </a:ext>
            </a:extLst>
          </p:cNvPr>
          <p:cNvSpPr txBox="1"/>
          <p:nvPr/>
        </p:nvSpPr>
        <p:spPr>
          <a:xfrm>
            <a:off x="2866768" y="5196552"/>
            <a:ext cx="6583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/>
              <a:t>pks–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CB96194-9CD1-014D-8EDF-48E806A9ADE7}"/>
              </a:ext>
            </a:extLst>
          </p:cNvPr>
          <p:cNvSpPr txBox="1"/>
          <p:nvPr/>
        </p:nvSpPr>
        <p:spPr>
          <a:xfrm>
            <a:off x="2856829" y="5951926"/>
            <a:ext cx="6583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/>
              <a:t>pks+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1027CA5-CAFE-394A-B0D7-173D2B888C13}"/>
              </a:ext>
            </a:extLst>
          </p:cNvPr>
          <p:cNvSpPr txBox="1"/>
          <p:nvPr/>
        </p:nvSpPr>
        <p:spPr>
          <a:xfrm>
            <a:off x="643989" y="4052555"/>
            <a:ext cx="19310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/>
              <a:t>Metakosakonia</a:t>
            </a:r>
            <a:r>
              <a:rPr lang="en-US" i="1" dirty="0"/>
              <a:t> sp.</a:t>
            </a:r>
          </a:p>
          <a:p>
            <a:pPr algn="ctr"/>
            <a:r>
              <a:rPr lang="en-US" dirty="0" err="1"/>
              <a:t>ClbS</a:t>
            </a:r>
            <a:r>
              <a:rPr lang="en-US" dirty="0"/>
              <a:t>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0829234-0757-0F4C-A9B7-77099A7A3EBC}"/>
              </a:ext>
            </a:extLst>
          </p:cNvPr>
          <p:cNvSpPr txBox="1"/>
          <p:nvPr/>
        </p:nvSpPr>
        <p:spPr>
          <a:xfrm>
            <a:off x="1074746" y="5528422"/>
            <a:ext cx="10695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i="1" dirty="0"/>
              <a:t>E. </a:t>
            </a:r>
            <a:r>
              <a:rPr lang="en-US" i="1" dirty="0" err="1"/>
              <a:t>albertii</a:t>
            </a:r>
            <a:endParaRPr lang="en-US" i="1" dirty="0"/>
          </a:p>
          <a:p>
            <a:pPr algn="ctr"/>
            <a:r>
              <a:rPr lang="en-US" dirty="0" err="1"/>
              <a:t>ClbS</a:t>
            </a:r>
            <a:endParaRPr lang="en-US" dirty="0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0F3B9F96-C833-4946-BFBC-816838824CB3}"/>
              </a:ext>
            </a:extLst>
          </p:cNvPr>
          <p:cNvCxnSpPr/>
          <p:nvPr/>
        </p:nvCxnSpPr>
        <p:spPr>
          <a:xfrm>
            <a:off x="2575030" y="2347784"/>
            <a:ext cx="0" cy="101943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F378597A-6436-2145-BBA9-959418F254A7}"/>
              </a:ext>
            </a:extLst>
          </p:cNvPr>
          <p:cNvCxnSpPr/>
          <p:nvPr/>
        </p:nvCxnSpPr>
        <p:spPr>
          <a:xfrm>
            <a:off x="2575030" y="3731741"/>
            <a:ext cx="0" cy="101943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F4929FE2-71B0-FA4B-BBC7-02858D766FFB}"/>
              </a:ext>
            </a:extLst>
          </p:cNvPr>
          <p:cNvCxnSpPr/>
          <p:nvPr/>
        </p:nvCxnSpPr>
        <p:spPr>
          <a:xfrm>
            <a:off x="2575030" y="5239266"/>
            <a:ext cx="0" cy="101943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AA3E4F1A-CD4E-2D4E-A466-81AFC8BF8F73}"/>
              </a:ext>
            </a:extLst>
          </p:cNvPr>
          <p:cNvSpPr txBox="1"/>
          <p:nvPr/>
        </p:nvSpPr>
        <p:spPr>
          <a:xfrm>
            <a:off x="594877" y="2592244"/>
            <a:ext cx="18135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/>
              <a:t>Frischella</a:t>
            </a:r>
            <a:r>
              <a:rPr lang="en-US" i="1" dirty="0"/>
              <a:t> </a:t>
            </a:r>
            <a:r>
              <a:rPr lang="en-US" i="1" dirty="0" err="1"/>
              <a:t>perrara</a:t>
            </a:r>
            <a:endParaRPr lang="en-US" i="1" dirty="0"/>
          </a:p>
          <a:p>
            <a:pPr algn="ctr"/>
            <a:r>
              <a:rPr lang="en-US" dirty="0" err="1"/>
              <a:t>ClbS</a:t>
            </a:r>
            <a:r>
              <a:rPr lang="en-US" dirty="0"/>
              <a:t>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99CABA4-0663-3542-BA43-F1C22B199D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7012" y="1801919"/>
            <a:ext cx="4836024" cy="4879075"/>
          </a:xfrm>
          <a:prstGeom prst="rect">
            <a:avLst/>
          </a:prstGeom>
        </p:spPr>
      </p:pic>
      <p:sp>
        <p:nvSpPr>
          <p:cNvPr id="25" name="Title 1">
            <a:extLst>
              <a:ext uri="{FF2B5EF4-FFF2-40B4-BE49-F238E27FC236}">
                <a16:creationId xmlns:a16="http://schemas.microsoft.com/office/drawing/2014/main" id="{26EBA4B0-327F-4F57-8D1D-A72457794823}"/>
              </a:ext>
            </a:extLst>
          </p:cNvPr>
          <p:cNvSpPr txBox="1">
            <a:spLocks/>
          </p:cNvSpPr>
          <p:nvPr/>
        </p:nvSpPr>
        <p:spPr>
          <a:xfrm>
            <a:off x="553253" y="318437"/>
            <a:ext cx="1183803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r>
              <a:rPr lang="en-US" sz="4000" dirty="0"/>
              <a:t>Plaque assay: Expression of ClbS-like proteins (7)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0C35C2C-BBA9-7C43-9961-2F87E02F751D}"/>
              </a:ext>
            </a:extLst>
          </p:cNvPr>
          <p:cNvSpPr txBox="1"/>
          <p:nvPr/>
        </p:nvSpPr>
        <p:spPr>
          <a:xfrm>
            <a:off x="73572" y="46428"/>
            <a:ext cx="12313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Replicate 2</a:t>
            </a:r>
          </a:p>
        </p:txBody>
      </p:sp>
    </p:spTree>
    <p:extLst>
      <p:ext uri="{BB962C8B-B14F-4D97-AF65-F5344CB8AC3E}">
        <p14:creationId xmlns:p14="http://schemas.microsoft.com/office/powerpoint/2010/main" val="15746913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E384F96-68AF-B24C-A6DB-B12F8CAB5AEF}"/>
              </a:ext>
            </a:extLst>
          </p:cNvPr>
          <p:cNvSpPr txBox="1"/>
          <p:nvPr/>
        </p:nvSpPr>
        <p:spPr>
          <a:xfrm>
            <a:off x="2866768" y="2255645"/>
            <a:ext cx="6583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/>
              <a:t>pks–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8F4C302-B3C3-D744-9DD9-97949FB8D200}"/>
              </a:ext>
            </a:extLst>
          </p:cNvPr>
          <p:cNvSpPr txBox="1"/>
          <p:nvPr/>
        </p:nvSpPr>
        <p:spPr>
          <a:xfrm>
            <a:off x="2856829" y="3011019"/>
            <a:ext cx="6583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/>
              <a:t>pks+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44C84B2-C4AB-B747-9B09-A29AAD06A383}"/>
              </a:ext>
            </a:extLst>
          </p:cNvPr>
          <p:cNvSpPr txBox="1"/>
          <p:nvPr/>
        </p:nvSpPr>
        <p:spPr>
          <a:xfrm>
            <a:off x="2866768" y="3701385"/>
            <a:ext cx="6583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/>
              <a:t>pks–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FA5DE6D-90AB-CE40-B91E-94A13D6EF579}"/>
              </a:ext>
            </a:extLst>
          </p:cNvPr>
          <p:cNvSpPr txBox="1"/>
          <p:nvPr/>
        </p:nvSpPr>
        <p:spPr>
          <a:xfrm>
            <a:off x="2856829" y="4456759"/>
            <a:ext cx="6583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/>
              <a:t>pks+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4C4BE9E-740F-934D-8CC7-24B0DD66396E}"/>
              </a:ext>
            </a:extLst>
          </p:cNvPr>
          <p:cNvSpPr txBox="1"/>
          <p:nvPr/>
        </p:nvSpPr>
        <p:spPr>
          <a:xfrm>
            <a:off x="2866768" y="5196552"/>
            <a:ext cx="6583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/>
              <a:t>pks–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CB96194-9CD1-014D-8EDF-48E806A9ADE7}"/>
              </a:ext>
            </a:extLst>
          </p:cNvPr>
          <p:cNvSpPr txBox="1"/>
          <p:nvPr/>
        </p:nvSpPr>
        <p:spPr>
          <a:xfrm>
            <a:off x="2856829" y="5951926"/>
            <a:ext cx="6583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/>
              <a:t>pks+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1027CA5-CAFE-394A-B0D7-173D2B888C13}"/>
              </a:ext>
            </a:extLst>
          </p:cNvPr>
          <p:cNvSpPr txBox="1"/>
          <p:nvPr/>
        </p:nvSpPr>
        <p:spPr>
          <a:xfrm>
            <a:off x="643989" y="4052555"/>
            <a:ext cx="17297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/>
              <a:t>Dickeya</a:t>
            </a:r>
            <a:r>
              <a:rPr lang="en-US" i="1" dirty="0"/>
              <a:t> </a:t>
            </a:r>
            <a:r>
              <a:rPr lang="en-US" i="1" dirty="0" err="1"/>
              <a:t>dadantii</a:t>
            </a:r>
            <a:endParaRPr lang="en-US" i="1" dirty="0"/>
          </a:p>
          <a:p>
            <a:pPr algn="ctr"/>
            <a:r>
              <a:rPr lang="en-US" dirty="0" err="1"/>
              <a:t>ClbS</a:t>
            </a:r>
            <a:r>
              <a:rPr lang="en-US" dirty="0"/>
              <a:t>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0829234-0757-0F4C-A9B7-77099A7A3EBC}"/>
              </a:ext>
            </a:extLst>
          </p:cNvPr>
          <p:cNvSpPr txBox="1"/>
          <p:nvPr/>
        </p:nvSpPr>
        <p:spPr>
          <a:xfrm>
            <a:off x="1044291" y="5528422"/>
            <a:ext cx="11304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i="1" dirty="0"/>
              <a:t>B. longum</a:t>
            </a:r>
          </a:p>
          <a:p>
            <a:pPr algn="ctr"/>
            <a:r>
              <a:rPr lang="en-US" dirty="0" err="1"/>
              <a:t>ClbS</a:t>
            </a:r>
            <a:endParaRPr lang="en-US" dirty="0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0F3B9F96-C833-4946-BFBC-816838824CB3}"/>
              </a:ext>
            </a:extLst>
          </p:cNvPr>
          <p:cNvCxnSpPr/>
          <p:nvPr/>
        </p:nvCxnSpPr>
        <p:spPr>
          <a:xfrm>
            <a:off x="2575030" y="2347784"/>
            <a:ext cx="0" cy="101943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F378597A-6436-2145-BBA9-959418F254A7}"/>
              </a:ext>
            </a:extLst>
          </p:cNvPr>
          <p:cNvCxnSpPr/>
          <p:nvPr/>
        </p:nvCxnSpPr>
        <p:spPr>
          <a:xfrm>
            <a:off x="2575030" y="3731741"/>
            <a:ext cx="0" cy="101943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F4929FE2-71B0-FA4B-BBC7-02858D766FFB}"/>
              </a:ext>
            </a:extLst>
          </p:cNvPr>
          <p:cNvCxnSpPr/>
          <p:nvPr/>
        </p:nvCxnSpPr>
        <p:spPr>
          <a:xfrm>
            <a:off x="2575030" y="5239266"/>
            <a:ext cx="0" cy="101943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AA3E4F1A-CD4E-2D4E-A466-81AFC8BF8F73}"/>
              </a:ext>
            </a:extLst>
          </p:cNvPr>
          <p:cNvSpPr txBox="1"/>
          <p:nvPr/>
        </p:nvSpPr>
        <p:spPr>
          <a:xfrm>
            <a:off x="1074746" y="2592244"/>
            <a:ext cx="10130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E. coli 69</a:t>
            </a:r>
          </a:p>
          <a:p>
            <a:pPr algn="ctr"/>
            <a:r>
              <a:rPr lang="en-US" dirty="0" err="1"/>
              <a:t>ClbS</a:t>
            </a:r>
            <a:r>
              <a:rPr lang="en-US" dirty="0"/>
              <a:t>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CF90E2E-88BC-604B-B4A5-5B4BA9F9DD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9725" y="1583555"/>
            <a:ext cx="5169983" cy="5315803"/>
          </a:xfrm>
          <a:prstGeom prst="rect">
            <a:avLst/>
          </a:prstGeom>
        </p:spPr>
      </p:pic>
      <p:sp>
        <p:nvSpPr>
          <p:cNvPr id="24" name="Title 1">
            <a:extLst>
              <a:ext uri="{FF2B5EF4-FFF2-40B4-BE49-F238E27FC236}">
                <a16:creationId xmlns:a16="http://schemas.microsoft.com/office/drawing/2014/main" id="{304B4AC2-8C12-4699-B8DB-804FD929FA2C}"/>
              </a:ext>
            </a:extLst>
          </p:cNvPr>
          <p:cNvSpPr txBox="1">
            <a:spLocks/>
          </p:cNvSpPr>
          <p:nvPr/>
        </p:nvSpPr>
        <p:spPr>
          <a:xfrm>
            <a:off x="553253" y="318437"/>
            <a:ext cx="1183803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r>
              <a:rPr lang="en-US" sz="4000" dirty="0"/>
              <a:t>Plaque assay: Expression of ClbS-like proteins (8)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E7B74BD-4253-4F47-89A0-B2CD75D959BA}"/>
              </a:ext>
            </a:extLst>
          </p:cNvPr>
          <p:cNvSpPr txBox="1"/>
          <p:nvPr/>
        </p:nvSpPr>
        <p:spPr>
          <a:xfrm>
            <a:off x="73572" y="46428"/>
            <a:ext cx="12313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Replicate 2</a:t>
            </a:r>
          </a:p>
        </p:txBody>
      </p:sp>
    </p:spTree>
    <p:extLst>
      <p:ext uri="{BB962C8B-B14F-4D97-AF65-F5344CB8AC3E}">
        <p14:creationId xmlns:p14="http://schemas.microsoft.com/office/powerpoint/2010/main" val="31957075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E384F96-68AF-B24C-A6DB-B12F8CAB5AEF}"/>
              </a:ext>
            </a:extLst>
          </p:cNvPr>
          <p:cNvSpPr txBox="1"/>
          <p:nvPr/>
        </p:nvSpPr>
        <p:spPr>
          <a:xfrm>
            <a:off x="2866768" y="2255645"/>
            <a:ext cx="6583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/>
              <a:t>pks–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8F4C302-B3C3-D744-9DD9-97949FB8D200}"/>
              </a:ext>
            </a:extLst>
          </p:cNvPr>
          <p:cNvSpPr txBox="1"/>
          <p:nvPr/>
        </p:nvSpPr>
        <p:spPr>
          <a:xfrm>
            <a:off x="2856829" y="3011019"/>
            <a:ext cx="6583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/>
              <a:t>pks+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44C84B2-C4AB-B747-9B09-A29AAD06A383}"/>
              </a:ext>
            </a:extLst>
          </p:cNvPr>
          <p:cNvSpPr txBox="1"/>
          <p:nvPr/>
        </p:nvSpPr>
        <p:spPr>
          <a:xfrm>
            <a:off x="2866768" y="3701385"/>
            <a:ext cx="6583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/>
              <a:t>pks–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FA5DE6D-90AB-CE40-B91E-94A13D6EF579}"/>
              </a:ext>
            </a:extLst>
          </p:cNvPr>
          <p:cNvSpPr txBox="1"/>
          <p:nvPr/>
        </p:nvSpPr>
        <p:spPr>
          <a:xfrm>
            <a:off x="2856829" y="4456759"/>
            <a:ext cx="6583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/>
              <a:t>pks+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4C4BE9E-740F-934D-8CC7-24B0DD66396E}"/>
              </a:ext>
            </a:extLst>
          </p:cNvPr>
          <p:cNvSpPr txBox="1"/>
          <p:nvPr/>
        </p:nvSpPr>
        <p:spPr>
          <a:xfrm>
            <a:off x="2866768" y="5196552"/>
            <a:ext cx="6583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/>
              <a:t>pks–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CB96194-9CD1-014D-8EDF-48E806A9ADE7}"/>
              </a:ext>
            </a:extLst>
          </p:cNvPr>
          <p:cNvSpPr txBox="1"/>
          <p:nvPr/>
        </p:nvSpPr>
        <p:spPr>
          <a:xfrm>
            <a:off x="2856829" y="5951926"/>
            <a:ext cx="6583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/>
              <a:t>pks+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1980340-83E4-5649-B1BC-F6EFB04AA232}"/>
              </a:ext>
            </a:extLst>
          </p:cNvPr>
          <p:cNvSpPr txBox="1"/>
          <p:nvPr/>
        </p:nvSpPr>
        <p:spPr>
          <a:xfrm>
            <a:off x="1052027" y="2704391"/>
            <a:ext cx="14459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Empty Vector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1027CA5-CAFE-394A-B0D7-173D2B888C13}"/>
              </a:ext>
            </a:extLst>
          </p:cNvPr>
          <p:cNvSpPr txBox="1"/>
          <p:nvPr/>
        </p:nvSpPr>
        <p:spPr>
          <a:xfrm>
            <a:off x="1195763" y="4052555"/>
            <a:ext cx="11493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WT </a:t>
            </a:r>
            <a:r>
              <a:rPr lang="en-US" i="1" dirty="0"/>
              <a:t>E. coli </a:t>
            </a:r>
          </a:p>
          <a:p>
            <a:pPr algn="ctr"/>
            <a:r>
              <a:rPr lang="en-US" dirty="0" err="1"/>
              <a:t>ClbS</a:t>
            </a:r>
            <a:r>
              <a:rPr lang="en-US" dirty="0"/>
              <a:t>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0829234-0757-0F4C-A9B7-77099A7A3EBC}"/>
              </a:ext>
            </a:extLst>
          </p:cNvPr>
          <p:cNvSpPr txBox="1"/>
          <p:nvPr/>
        </p:nvSpPr>
        <p:spPr>
          <a:xfrm>
            <a:off x="941933" y="5596662"/>
            <a:ext cx="15560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i="1" dirty="0" err="1"/>
              <a:t>Mixta</a:t>
            </a:r>
            <a:r>
              <a:rPr lang="en-US" i="1" dirty="0"/>
              <a:t> </a:t>
            </a:r>
            <a:r>
              <a:rPr lang="en-US" i="1" dirty="0" err="1"/>
              <a:t>Theicola</a:t>
            </a:r>
            <a:endParaRPr lang="en-US" i="1" dirty="0"/>
          </a:p>
          <a:p>
            <a:pPr algn="ctr"/>
            <a:r>
              <a:rPr lang="en-US" dirty="0" err="1"/>
              <a:t>ClbS</a:t>
            </a:r>
            <a:endParaRPr lang="en-US" dirty="0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0F3B9F96-C833-4946-BFBC-816838824CB3}"/>
              </a:ext>
            </a:extLst>
          </p:cNvPr>
          <p:cNvCxnSpPr/>
          <p:nvPr/>
        </p:nvCxnSpPr>
        <p:spPr>
          <a:xfrm>
            <a:off x="2575030" y="2347784"/>
            <a:ext cx="0" cy="101943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F378597A-6436-2145-BBA9-959418F254A7}"/>
              </a:ext>
            </a:extLst>
          </p:cNvPr>
          <p:cNvCxnSpPr/>
          <p:nvPr/>
        </p:nvCxnSpPr>
        <p:spPr>
          <a:xfrm>
            <a:off x="2575030" y="3731741"/>
            <a:ext cx="0" cy="101943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F4929FE2-71B0-FA4B-BBC7-02858D766FFB}"/>
              </a:ext>
            </a:extLst>
          </p:cNvPr>
          <p:cNvCxnSpPr/>
          <p:nvPr/>
        </p:nvCxnSpPr>
        <p:spPr>
          <a:xfrm>
            <a:off x="2575030" y="5239266"/>
            <a:ext cx="0" cy="101943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F5BF441E-5515-AE48-A09D-71D2461046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6203" y="1762444"/>
            <a:ext cx="4979593" cy="5095556"/>
          </a:xfrm>
          <a:prstGeom prst="rect">
            <a:avLst/>
          </a:prstGeom>
        </p:spPr>
      </p:pic>
      <p:sp>
        <p:nvSpPr>
          <p:cNvPr id="24" name="Title 1">
            <a:extLst>
              <a:ext uri="{FF2B5EF4-FFF2-40B4-BE49-F238E27FC236}">
                <a16:creationId xmlns:a16="http://schemas.microsoft.com/office/drawing/2014/main" id="{C4D26349-626F-4D3D-B88E-10106E772587}"/>
              </a:ext>
            </a:extLst>
          </p:cNvPr>
          <p:cNvSpPr txBox="1">
            <a:spLocks/>
          </p:cNvSpPr>
          <p:nvPr/>
        </p:nvSpPr>
        <p:spPr>
          <a:xfrm>
            <a:off x="553253" y="318437"/>
            <a:ext cx="1183803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r>
              <a:rPr lang="en-US" sz="4000" dirty="0"/>
              <a:t>Plaque assay: Expression of ClbS-like proteins (9)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4BD2243-7BA7-9C44-8C2C-D1A23E736960}"/>
              </a:ext>
            </a:extLst>
          </p:cNvPr>
          <p:cNvSpPr txBox="1"/>
          <p:nvPr/>
        </p:nvSpPr>
        <p:spPr>
          <a:xfrm>
            <a:off x="73572" y="46428"/>
            <a:ext cx="12313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Replicate 3</a:t>
            </a:r>
          </a:p>
        </p:txBody>
      </p:sp>
    </p:spTree>
    <p:extLst>
      <p:ext uri="{BB962C8B-B14F-4D97-AF65-F5344CB8AC3E}">
        <p14:creationId xmlns:p14="http://schemas.microsoft.com/office/powerpoint/2010/main" val="2528101175"/>
      </p:ext>
    </p:extLst>
  </p:cSld>
  <p:clrMapOvr>
    <a:masterClrMapping/>
  </p:clrMapOvr>
</p:sld>
</file>

<file path=ppt/theme/theme1.xml><?xml version="1.0" encoding="utf-8"?>
<a:theme xmlns:a="http://schemas.openxmlformats.org/drawingml/2006/main" name="Basic Joel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c Joel" id="{E466F066-6B66-ED47-8940-E6030E82A9AA}" vid="{87896A43-6988-C64C-A4A7-26795930EC6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Basic Joel</Template>
  <TotalTime>23</TotalTime>
  <Words>414</Words>
  <Application>Microsoft Macintosh PowerPoint</Application>
  <PresentationFormat>Widescreen</PresentationFormat>
  <Paragraphs>165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Arial</vt:lpstr>
      <vt:lpstr>Calibri</vt:lpstr>
      <vt:lpstr>Helvetica Neue</vt:lpstr>
      <vt:lpstr>Basic Joel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BACpks vs ΔClbP Plaque image 1</dc:title>
  <dc:creator>Wong, Joel</dc:creator>
  <cp:lastModifiedBy>Wong, Joel</cp:lastModifiedBy>
  <cp:revision>7</cp:revision>
  <dcterms:created xsi:type="dcterms:W3CDTF">2021-03-01T20:32:04Z</dcterms:created>
  <dcterms:modified xsi:type="dcterms:W3CDTF">2022-01-08T12:57:55Z</dcterms:modified>
</cp:coreProperties>
</file>