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63" r:id="rId4"/>
    <p:sldId id="261" r:id="rId5"/>
    <p:sldId id="272" r:id="rId6"/>
    <p:sldId id="273" r:id="rId7"/>
    <p:sldId id="268" r:id="rId8"/>
    <p:sldId id="276" r:id="rId9"/>
    <p:sldId id="274" r:id="rId10"/>
    <p:sldId id="275" r:id="rId11"/>
    <p:sldId id="279" r:id="rId12"/>
    <p:sldId id="280" r:id="rId13"/>
    <p:sldId id="277" r:id="rId14"/>
    <p:sldId id="278" r:id="rId15"/>
    <p:sldId id="269" r:id="rId16"/>
  </p:sldIdLst>
  <p:sldSz cx="12198350" cy="6858000"/>
  <p:notesSz cx="10234613" cy="7099300"/>
  <p:custDataLst>
    <p:tags r:id="rId19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37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92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57FC39-28F5-44D7-A32B-CD1489D23F9F}" v="32" dt="2021-03-22T10:42:54.3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432" y="102"/>
      </p:cViewPr>
      <p:guideLst>
        <p:guide orient="horz" pos="2160"/>
        <p:guide pos="384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237"/>
        <p:guide pos="322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nda Xicotencatl, B." userId="0787a961-e3f1-46f2-bc8d-2c1ba91797fa" providerId="ADAL" clId="{FB57FC39-28F5-44D7-A32B-CD1489D23F9F}"/>
    <pc:docChg chg="custSel addSld delSld modSld">
      <pc:chgData name="Miranda Xicotencatl, B." userId="0787a961-e3f1-46f2-bc8d-2c1ba91797fa" providerId="ADAL" clId="{FB57FC39-28F5-44D7-A32B-CD1489D23F9F}" dt="2021-03-22T10:45:21.115" v="1096" actId="20577"/>
      <pc:docMkLst>
        <pc:docMk/>
      </pc:docMkLst>
      <pc:sldChg chg="modSp">
        <pc:chgData name="Miranda Xicotencatl, B." userId="0787a961-e3f1-46f2-bc8d-2c1ba91797fa" providerId="ADAL" clId="{FB57FC39-28F5-44D7-A32B-CD1489D23F9F}" dt="2021-03-22T10:45:21.115" v="1096" actId="20577"/>
        <pc:sldMkLst>
          <pc:docMk/>
          <pc:sldMk cId="2977814846" sldId="256"/>
        </pc:sldMkLst>
        <pc:spChg chg="mod">
          <ac:chgData name="Miranda Xicotencatl, B." userId="0787a961-e3f1-46f2-bc8d-2c1ba91797fa" providerId="ADAL" clId="{FB57FC39-28F5-44D7-A32B-CD1489D23F9F}" dt="2021-03-22T10:45:21.115" v="1096" actId="20577"/>
          <ac:spMkLst>
            <pc:docMk/>
            <pc:sldMk cId="2977814846" sldId="256"/>
            <ac:spMk id="5" creationId="{00000000-0000-0000-0000-000000000000}"/>
          </ac:spMkLst>
        </pc:spChg>
      </pc:sldChg>
      <pc:sldChg chg="modSp">
        <pc:chgData name="Miranda Xicotencatl, B." userId="0787a961-e3f1-46f2-bc8d-2c1ba91797fa" providerId="ADAL" clId="{FB57FC39-28F5-44D7-A32B-CD1489D23F9F}" dt="2021-03-22T10:37:48.416" v="877" actId="20577"/>
        <pc:sldMkLst>
          <pc:docMk/>
          <pc:sldMk cId="1662105023" sldId="257"/>
        </pc:sldMkLst>
        <pc:spChg chg="mod">
          <ac:chgData name="Miranda Xicotencatl, B." userId="0787a961-e3f1-46f2-bc8d-2c1ba91797fa" providerId="ADAL" clId="{FB57FC39-28F5-44D7-A32B-CD1489D23F9F}" dt="2021-03-22T10:37:48.416" v="877" actId="20577"/>
          <ac:spMkLst>
            <pc:docMk/>
            <pc:sldMk cId="1662105023" sldId="257"/>
            <ac:spMk id="3" creationId="{00000000-0000-0000-0000-000000000000}"/>
          </ac:spMkLst>
        </pc:spChg>
      </pc:sldChg>
      <pc:sldChg chg="addSp delSp modSp add">
        <pc:chgData name="Miranda Xicotencatl, B." userId="0787a961-e3f1-46f2-bc8d-2c1ba91797fa" providerId="ADAL" clId="{FB57FC39-28F5-44D7-A32B-CD1489D23F9F}" dt="2021-03-22T10:43:58.839" v="1056" actId="20577"/>
        <pc:sldMkLst>
          <pc:docMk/>
          <pc:sldMk cId="3528835075" sldId="277"/>
        </pc:sldMkLst>
        <pc:spChg chg="mod">
          <ac:chgData name="Miranda Xicotencatl, B." userId="0787a961-e3f1-46f2-bc8d-2c1ba91797fa" providerId="ADAL" clId="{FB57FC39-28F5-44D7-A32B-CD1489D23F9F}" dt="2021-03-22T10:20:36.256" v="421" actId="20577"/>
          <ac:spMkLst>
            <pc:docMk/>
            <pc:sldMk cId="3528835075" sldId="277"/>
            <ac:spMk id="2" creationId="{7C5F3CE2-078A-4059-8E42-D6EAD63D3364}"/>
          </ac:spMkLst>
        </pc:spChg>
        <pc:spChg chg="mod">
          <ac:chgData name="Miranda Xicotencatl, B." userId="0787a961-e3f1-46f2-bc8d-2c1ba91797fa" providerId="ADAL" clId="{FB57FC39-28F5-44D7-A32B-CD1489D23F9F}" dt="2021-03-22T10:19:51.919" v="411" actId="5793"/>
          <ac:spMkLst>
            <pc:docMk/>
            <pc:sldMk cId="3528835075" sldId="277"/>
            <ac:spMk id="3" creationId="{1F531B08-6193-4400-B795-07D423628F90}"/>
          </ac:spMkLst>
        </pc:spChg>
        <pc:spChg chg="add mod">
          <ac:chgData name="Miranda Xicotencatl, B." userId="0787a961-e3f1-46f2-bc8d-2c1ba91797fa" providerId="ADAL" clId="{FB57FC39-28F5-44D7-A32B-CD1489D23F9F}" dt="2021-03-22T10:22:55.677" v="437" actId="1076"/>
          <ac:spMkLst>
            <pc:docMk/>
            <pc:sldMk cId="3528835075" sldId="277"/>
            <ac:spMk id="6" creationId="{07174ECF-008F-4390-B7AA-F71AF10999CD}"/>
          </ac:spMkLst>
        </pc:spChg>
        <pc:spChg chg="add mod">
          <ac:chgData name="Miranda Xicotencatl, B." userId="0787a961-e3f1-46f2-bc8d-2c1ba91797fa" providerId="ADAL" clId="{FB57FC39-28F5-44D7-A32B-CD1489D23F9F}" dt="2021-03-22T10:43:58.839" v="1056" actId="20577"/>
          <ac:spMkLst>
            <pc:docMk/>
            <pc:sldMk cId="3528835075" sldId="277"/>
            <ac:spMk id="8" creationId="{530BC1AF-157B-4198-B987-49420D839ABD}"/>
          </ac:spMkLst>
        </pc:spChg>
        <pc:spChg chg="add mod">
          <ac:chgData name="Miranda Xicotencatl, B." userId="0787a961-e3f1-46f2-bc8d-2c1ba91797fa" providerId="ADAL" clId="{FB57FC39-28F5-44D7-A32B-CD1489D23F9F}" dt="2021-03-22T10:26:05.972" v="611" actId="1076"/>
          <ac:spMkLst>
            <pc:docMk/>
            <pc:sldMk cId="3528835075" sldId="277"/>
            <ac:spMk id="12" creationId="{2D35C8E0-AB58-43FB-9ED6-497A6F03257A}"/>
          </ac:spMkLst>
        </pc:spChg>
        <pc:picChg chg="add del mod">
          <ac:chgData name="Miranda Xicotencatl, B." userId="0787a961-e3f1-46f2-bc8d-2c1ba91797fa" providerId="ADAL" clId="{FB57FC39-28F5-44D7-A32B-CD1489D23F9F}" dt="2021-03-22T10:19:16.328" v="370" actId="478"/>
          <ac:picMkLst>
            <pc:docMk/>
            <pc:sldMk cId="3528835075" sldId="277"/>
            <ac:picMk id="5" creationId="{2BDA50B8-1B35-4021-A124-B1A4F96B5F4E}"/>
          </ac:picMkLst>
        </pc:picChg>
        <pc:picChg chg="add del">
          <ac:chgData name="Miranda Xicotencatl, B." userId="0787a961-e3f1-46f2-bc8d-2c1ba91797fa" providerId="ADAL" clId="{FB57FC39-28F5-44D7-A32B-CD1489D23F9F}" dt="2021-03-22T10:17:33.267" v="326"/>
          <ac:picMkLst>
            <pc:docMk/>
            <pc:sldMk cId="3528835075" sldId="277"/>
            <ac:picMk id="7" creationId="{AF5F4110-3850-40A4-8EC4-A1D3D523563F}"/>
          </ac:picMkLst>
        </pc:picChg>
        <pc:picChg chg="add mod">
          <ac:chgData name="Miranda Xicotencatl, B." userId="0787a961-e3f1-46f2-bc8d-2c1ba91797fa" providerId="ADAL" clId="{FB57FC39-28F5-44D7-A32B-CD1489D23F9F}" dt="2021-03-22T10:22:53.413" v="436" actId="1076"/>
          <ac:picMkLst>
            <pc:docMk/>
            <pc:sldMk cId="3528835075" sldId="277"/>
            <ac:picMk id="9" creationId="{2DA1891F-7969-4001-BA65-AEEC3F6D39C5}"/>
          </ac:picMkLst>
        </pc:picChg>
        <pc:picChg chg="add mod">
          <ac:chgData name="Miranda Xicotencatl, B." userId="0787a961-e3f1-46f2-bc8d-2c1ba91797fa" providerId="ADAL" clId="{FB57FC39-28F5-44D7-A32B-CD1489D23F9F}" dt="2021-03-22T10:26:10.562" v="613" actId="1076"/>
          <ac:picMkLst>
            <pc:docMk/>
            <pc:sldMk cId="3528835075" sldId="277"/>
            <ac:picMk id="13" creationId="{D8E3848E-7C21-45BE-BBD6-1A27F180D997}"/>
          </ac:picMkLst>
        </pc:picChg>
        <pc:cxnChg chg="add mod">
          <ac:chgData name="Miranda Xicotencatl, B." userId="0787a961-e3f1-46f2-bc8d-2c1ba91797fa" providerId="ADAL" clId="{FB57FC39-28F5-44D7-A32B-CD1489D23F9F}" dt="2021-03-22T10:22:55.677" v="437" actId="1076"/>
          <ac:cxnSpMkLst>
            <pc:docMk/>
            <pc:sldMk cId="3528835075" sldId="277"/>
            <ac:cxnSpMk id="11" creationId="{EE8EEC4F-68D4-4EA3-812B-5A8B41427D86}"/>
          </ac:cxnSpMkLst>
        </pc:cxnChg>
        <pc:cxnChg chg="add mod">
          <ac:chgData name="Miranda Xicotencatl, B." userId="0787a961-e3f1-46f2-bc8d-2c1ba91797fa" providerId="ADAL" clId="{FB57FC39-28F5-44D7-A32B-CD1489D23F9F}" dt="2021-03-22T10:26:26.127" v="615" actId="14100"/>
          <ac:cxnSpMkLst>
            <pc:docMk/>
            <pc:sldMk cId="3528835075" sldId="277"/>
            <ac:cxnSpMk id="15" creationId="{C61BC69C-B319-4DBF-B8FB-3EA728A803C3}"/>
          </ac:cxnSpMkLst>
        </pc:cxnChg>
        <pc:cxnChg chg="add mod">
          <ac:chgData name="Miranda Xicotencatl, B." userId="0787a961-e3f1-46f2-bc8d-2c1ba91797fa" providerId="ADAL" clId="{FB57FC39-28F5-44D7-A32B-CD1489D23F9F}" dt="2021-03-22T10:26:42.266" v="616" actId="11529"/>
          <ac:cxnSpMkLst>
            <pc:docMk/>
            <pc:sldMk cId="3528835075" sldId="277"/>
            <ac:cxnSpMk id="18" creationId="{522AD199-EDAD-43B0-AC15-8A3660953AA2}"/>
          </ac:cxnSpMkLst>
        </pc:cxnChg>
      </pc:sldChg>
      <pc:sldChg chg="addSp delSp modSp add">
        <pc:chgData name="Miranda Xicotencatl, B." userId="0787a961-e3f1-46f2-bc8d-2c1ba91797fa" providerId="ADAL" clId="{FB57FC39-28F5-44D7-A32B-CD1489D23F9F}" dt="2021-03-22T10:36:25.350" v="823" actId="14100"/>
        <pc:sldMkLst>
          <pc:docMk/>
          <pc:sldMk cId="597515057" sldId="278"/>
        </pc:sldMkLst>
        <pc:spChg chg="del">
          <ac:chgData name="Miranda Xicotencatl, B." userId="0787a961-e3f1-46f2-bc8d-2c1ba91797fa" providerId="ADAL" clId="{FB57FC39-28F5-44D7-A32B-CD1489D23F9F}" dt="2021-03-22T10:28:16.317" v="618"/>
          <ac:spMkLst>
            <pc:docMk/>
            <pc:sldMk cId="597515057" sldId="278"/>
            <ac:spMk id="2" creationId="{88DC8F65-0012-4C5D-B75D-3B3804A6670F}"/>
          </ac:spMkLst>
        </pc:spChg>
        <pc:spChg chg="mod">
          <ac:chgData name="Miranda Xicotencatl, B." userId="0787a961-e3f1-46f2-bc8d-2c1ba91797fa" providerId="ADAL" clId="{FB57FC39-28F5-44D7-A32B-CD1489D23F9F}" dt="2021-03-22T10:28:33.192" v="639" actId="1076"/>
          <ac:spMkLst>
            <pc:docMk/>
            <pc:sldMk cId="597515057" sldId="278"/>
            <ac:spMk id="3" creationId="{0298FF6E-11ED-4166-A53F-9A9B07DE64B8}"/>
          </ac:spMkLst>
        </pc:spChg>
        <pc:spChg chg="add">
          <ac:chgData name="Miranda Xicotencatl, B." userId="0787a961-e3f1-46f2-bc8d-2c1ba91797fa" providerId="ADAL" clId="{FB57FC39-28F5-44D7-A32B-CD1489D23F9F}" dt="2021-03-22T10:28:16.317" v="618"/>
          <ac:spMkLst>
            <pc:docMk/>
            <pc:sldMk cId="597515057" sldId="278"/>
            <ac:spMk id="5" creationId="{708B9020-F4E9-4891-A999-BE708CE44805}"/>
          </ac:spMkLst>
        </pc:spChg>
        <pc:spChg chg="add mod">
          <ac:chgData name="Miranda Xicotencatl, B." userId="0787a961-e3f1-46f2-bc8d-2c1ba91797fa" providerId="ADAL" clId="{FB57FC39-28F5-44D7-A32B-CD1489D23F9F}" dt="2021-03-22T10:33:23.020" v="806" actId="207"/>
          <ac:spMkLst>
            <pc:docMk/>
            <pc:sldMk cId="597515057" sldId="278"/>
            <ac:spMk id="7" creationId="{E87963B5-512F-41B9-8F44-F8C1A49FE67A}"/>
          </ac:spMkLst>
        </pc:spChg>
        <pc:spChg chg="add mod">
          <ac:chgData name="Miranda Xicotencatl, B." userId="0787a961-e3f1-46f2-bc8d-2c1ba91797fa" providerId="ADAL" clId="{FB57FC39-28F5-44D7-A32B-CD1489D23F9F}" dt="2021-03-22T10:31:34.585" v="724" actId="1076"/>
          <ac:spMkLst>
            <pc:docMk/>
            <pc:sldMk cId="597515057" sldId="278"/>
            <ac:spMk id="8" creationId="{8F5B5FBD-5B56-4D81-AC7B-DF1196F557F7}"/>
          </ac:spMkLst>
        </pc:spChg>
        <pc:spChg chg="add mod">
          <ac:chgData name="Miranda Xicotencatl, B." userId="0787a961-e3f1-46f2-bc8d-2c1ba91797fa" providerId="ADAL" clId="{FB57FC39-28F5-44D7-A32B-CD1489D23F9F}" dt="2021-03-22T10:35:12.952" v="815" actId="14100"/>
          <ac:spMkLst>
            <pc:docMk/>
            <pc:sldMk cId="597515057" sldId="278"/>
            <ac:spMk id="9" creationId="{5CDA348F-98C9-40DA-BFE2-0D33E92F0CF2}"/>
          </ac:spMkLst>
        </pc:spChg>
        <pc:spChg chg="add mod">
          <ac:chgData name="Miranda Xicotencatl, B." userId="0787a961-e3f1-46f2-bc8d-2c1ba91797fa" providerId="ADAL" clId="{FB57FC39-28F5-44D7-A32B-CD1489D23F9F}" dt="2021-03-22T10:36:25.350" v="823" actId="14100"/>
          <ac:spMkLst>
            <pc:docMk/>
            <pc:sldMk cId="597515057" sldId="278"/>
            <ac:spMk id="12" creationId="{CCDE4A2B-D9B0-4995-AFCB-AE5F28384C40}"/>
          </ac:spMkLst>
        </pc:spChg>
        <pc:picChg chg="add mod">
          <ac:chgData name="Miranda Xicotencatl, B." userId="0787a961-e3f1-46f2-bc8d-2c1ba91797fa" providerId="ADAL" clId="{FB57FC39-28F5-44D7-A32B-CD1489D23F9F}" dt="2021-03-22T10:31:32.530" v="723" actId="1076"/>
          <ac:picMkLst>
            <pc:docMk/>
            <pc:sldMk cId="597515057" sldId="278"/>
            <ac:picMk id="6" creationId="{030FE5A0-96D9-402A-A145-776E0D307F44}"/>
          </ac:picMkLst>
        </pc:picChg>
        <pc:picChg chg="add del">
          <ac:chgData name="Miranda Xicotencatl, B." userId="0787a961-e3f1-46f2-bc8d-2c1ba91797fa" providerId="ADAL" clId="{FB57FC39-28F5-44D7-A32B-CD1489D23F9F}" dt="2021-03-22T10:34:58.635" v="809" actId="478"/>
          <ac:picMkLst>
            <pc:docMk/>
            <pc:sldMk cId="597515057" sldId="278"/>
            <ac:picMk id="10" creationId="{493A63E5-3271-4668-80C2-5B0A708B5A89}"/>
          </ac:picMkLst>
        </pc:picChg>
        <pc:picChg chg="add mod">
          <ac:chgData name="Miranda Xicotencatl, B." userId="0787a961-e3f1-46f2-bc8d-2c1ba91797fa" providerId="ADAL" clId="{FB57FC39-28F5-44D7-A32B-CD1489D23F9F}" dt="2021-03-22T10:36:09.324" v="820" actId="1076"/>
          <ac:picMkLst>
            <pc:docMk/>
            <pc:sldMk cId="597515057" sldId="278"/>
            <ac:picMk id="11" creationId="{56705E46-3CCA-45A2-9CE8-07E8434F09DA}"/>
          </ac:picMkLst>
        </pc:picChg>
      </pc:sldChg>
      <pc:sldChg chg="addSp delSp modSp add">
        <pc:chgData name="Miranda Xicotencatl, B." userId="0787a961-e3f1-46f2-bc8d-2c1ba91797fa" providerId="ADAL" clId="{FB57FC39-28F5-44D7-A32B-CD1489D23F9F}" dt="2021-03-22T10:41:16.805" v="1007" actId="1076"/>
        <pc:sldMkLst>
          <pc:docMk/>
          <pc:sldMk cId="972889957" sldId="279"/>
        </pc:sldMkLst>
        <pc:spChg chg="mod">
          <ac:chgData name="Miranda Xicotencatl, B." userId="0787a961-e3f1-46f2-bc8d-2c1ba91797fa" providerId="ADAL" clId="{FB57FC39-28F5-44D7-A32B-CD1489D23F9F}" dt="2021-03-22T10:38:55.152" v="899" actId="20577"/>
          <ac:spMkLst>
            <pc:docMk/>
            <pc:sldMk cId="972889957" sldId="279"/>
            <ac:spMk id="2" creationId="{7C5F3CE2-078A-4059-8E42-D6EAD63D3364}"/>
          </ac:spMkLst>
        </pc:spChg>
        <pc:spChg chg="del">
          <ac:chgData name="Miranda Xicotencatl, B." userId="0787a961-e3f1-46f2-bc8d-2c1ba91797fa" providerId="ADAL" clId="{FB57FC39-28F5-44D7-A32B-CD1489D23F9F}" dt="2021-03-22T10:37:09.683" v="833" actId="478"/>
          <ac:spMkLst>
            <pc:docMk/>
            <pc:sldMk cId="972889957" sldId="279"/>
            <ac:spMk id="3" creationId="{1F531B08-6193-4400-B795-07D423628F90}"/>
          </ac:spMkLst>
        </pc:spChg>
        <pc:spChg chg="del">
          <ac:chgData name="Miranda Xicotencatl, B." userId="0787a961-e3f1-46f2-bc8d-2c1ba91797fa" providerId="ADAL" clId="{FB57FC39-28F5-44D7-A32B-CD1489D23F9F}" dt="2021-03-22T10:37:01.132" v="825" actId="478"/>
          <ac:spMkLst>
            <pc:docMk/>
            <pc:sldMk cId="972889957" sldId="279"/>
            <ac:spMk id="6" creationId="{07174ECF-008F-4390-B7AA-F71AF10999CD}"/>
          </ac:spMkLst>
        </pc:spChg>
        <pc:spChg chg="add del mod">
          <ac:chgData name="Miranda Xicotencatl, B." userId="0787a961-e3f1-46f2-bc8d-2c1ba91797fa" providerId="ADAL" clId="{FB57FC39-28F5-44D7-A32B-CD1489D23F9F}" dt="2021-03-22T10:37:55.822" v="878" actId="478"/>
          <ac:spMkLst>
            <pc:docMk/>
            <pc:sldMk cId="972889957" sldId="279"/>
            <ac:spMk id="7" creationId="{6AFFF274-6342-4E80-8819-DE0B0D67AA5A}"/>
          </ac:spMkLst>
        </pc:spChg>
        <pc:spChg chg="del">
          <ac:chgData name="Miranda Xicotencatl, B." userId="0787a961-e3f1-46f2-bc8d-2c1ba91797fa" providerId="ADAL" clId="{FB57FC39-28F5-44D7-A32B-CD1489D23F9F}" dt="2021-03-22T10:37:07.503" v="832" actId="478"/>
          <ac:spMkLst>
            <pc:docMk/>
            <pc:sldMk cId="972889957" sldId="279"/>
            <ac:spMk id="8" creationId="{530BC1AF-157B-4198-B987-49420D839ABD}"/>
          </ac:spMkLst>
        </pc:spChg>
        <pc:spChg chg="add mod">
          <ac:chgData name="Miranda Xicotencatl, B." userId="0787a961-e3f1-46f2-bc8d-2c1ba91797fa" providerId="ADAL" clId="{FB57FC39-28F5-44D7-A32B-CD1489D23F9F}" dt="2021-03-22T10:41:16.805" v="1007" actId="1076"/>
          <ac:spMkLst>
            <pc:docMk/>
            <pc:sldMk cId="972889957" sldId="279"/>
            <ac:spMk id="10" creationId="{BF87076B-2B01-4D4B-9181-837C34E479F2}"/>
          </ac:spMkLst>
        </pc:spChg>
        <pc:spChg chg="del">
          <ac:chgData name="Miranda Xicotencatl, B." userId="0787a961-e3f1-46f2-bc8d-2c1ba91797fa" providerId="ADAL" clId="{FB57FC39-28F5-44D7-A32B-CD1489D23F9F}" dt="2021-03-22T10:37:04.422" v="830" actId="478"/>
          <ac:spMkLst>
            <pc:docMk/>
            <pc:sldMk cId="972889957" sldId="279"/>
            <ac:spMk id="12" creationId="{2D35C8E0-AB58-43FB-9ED6-497A6F03257A}"/>
          </ac:spMkLst>
        </pc:spChg>
        <pc:spChg chg="add mod">
          <ac:chgData name="Miranda Xicotencatl, B." userId="0787a961-e3f1-46f2-bc8d-2c1ba91797fa" providerId="ADAL" clId="{FB57FC39-28F5-44D7-A32B-CD1489D23F9F}" dt="2021-03-22T10:39:37.993" v="918" actId="20577"/>
          <ac:spMkLst>
            <pc:docMk/>
            <pc:sldMk cId="972889957" sldId="279"/>
            <ac:spMk id="16" creationId="{B2C6F039-8F21-47D1-8CFF-A4EE716E294D}"/>
          </ac:spMkLst>
        </pc:spChg>
        <pc:spChg chg="add mod">
          <ac:chgData name="Miranda Xicotencatl, B." userId="0787a961-e3f1-46f2-bc8d-2c1ba91797fa" providerId="ADAL" clId="{FB57FC39-28F5-44D7-A32B-CD1489D23F9F}" dt="2021-03-22T10:38:38.525" v="880" actId="1076"/>
          <ac:spMkLst>
            <pc:docMk/>
            <pc:sldMk cId="972889957" sldId="279"/>
            <ac:spMk id="21" creationId="{E01D3F01-14C2-454B-8BF6-BEBC83330E7E}"/>
          </ac:spMkLst>
        </pc:spChg>
        <pc:spChg chg="add mod">
          <ac:chgData name="Miranda Xicotencatl, B." userId="0787a961-e3f1-46f2-bc8d-2c1ba91797fa" providerId="ADAL" clId="{FB57FC39-28F5-44D7-A32B-CD1489D23F9F}" dt="2021-03-22T10:38:38.525" v="880" actId="1076"/>
          <ac:spMkLst>
            <pc:docMk/>
            <pc:sldMk cId="972889957" sldId="279"/>
            <ac:spMk id="22" creationId="{FD3E8029-FB9B-45CF-B283-26A7296ADE5E}"/>
          </ac:spMkLst>
        </pc:spChg>
        <pc:spChg chg="add mod">
          <ac:chgData name="Miranda Xicotencatl, B." userId="0787a961-e3f1-46f2-bc8d-2c1ba91797fa" providerId="ADAL" clId="{FB57FC39-28F5-44D7-A32B-CD1489D23F9F}" dt="2021-03-22T10:38:38.525" v="880" actId="1076"/>
          <ac:spMkLst>
            <pc:docMk/>
            <pc:sldMk cId="972889957" sldId="279"/>
            <ac:spMk id="23" creationId="{B6425B4C-06BA-42E8-9528-15C449DDBE74}"/>
          </ac:spMkLst>
        </pc:spChg>
        <pc:spChg chg="add mod">
          <ac:chgData name="Miranda Xicotencatl, B." userId="0787a961-e3f1-46f2-bc8d-2c1ba91797fa" providerId="ADAL" clId="{FB57FC39-28F5-44D7-A32B-CD1489D23F9F}" dt="2021-03-22T10:41:12.360" v="1006" actId="20577"/>
          <ac:spMkLst>
            <pc:docMk/>
            <pc:sldMk cId="972889957" sldId="279"/>
            <ac:spMk id="26" creationId="{73D123DA-64A0-4399-A37C-6416843E4B9D}"/>
          </ac:spMkLst>
        </pc:spChg>
        <pc:spChg chg="add del mod">
          <ac:chgData name="Miranda Xicotencatl, B." userId="0787a961-e3f1-46f2-bc8d-2c1ba91797fa" providerId="ADAL" clId="{FB57FC39-28F5-44D7-A32B-CD1489D23F9F}" dt="2021-03-22T10:38:49.338" v="883" actId="478"/>
          <ac:spMkLst>
            <pc:docMk/>
            <pc:sldMk cId="972889957" sldId="279"/>
            <ac:spMk id="27" creationId="{34141156-DCC1-4237-B4FB-8416928F0E17}"/>
          </ac:spMkLst>
        </pc:spChg>
        <pc:spChg chg="add mod">
          <ac:chgData name="Miranda Xicotencatl, B." userId="0787a961-e3f1-46f2-bc8d-2c1ba91797fa" providerId="ADAL" clId="{FB57FC39-28F5-44D7-A32B-CD1489D23F9F}" dt="2021-03-22T10:39:03.203" v="901" actId="113"/>
          <ac:spMkLst>
            <pc:docMk/>
            <pc:sldMk cId="972889957" sldId="279"/>
            <ac:spMk id="29" creationId="{6483EC38-F009-4246-9E3C-9C9A426C989F}"/>
          </ac:spMkLst>
        </pc:spChg>
        <pc:picChg chg="del">
          <ac:chgData name="Miranda Xicotencatl, B." userId="0787a961-e3f1-46f2-bc8d-2c1ba91797fa" providerId="ADAL" clId="{FB57FC39-28F5-44D7-A32B-CD1489D23F9F}" dt="2021-03-22T10:37:02.247" v="827" actId="478"/>
          <ac:picMkLst>
            <pc:docMk/>
            <pc:sldMk cId="972889957" sldId="279"/>
            <ac:picMk id="9" creationId="{2DA1891F-7969-4001-BA65-AEEC3F6D39C5}"/>
          </ac:picMkLst>
        </pc:picChg>
        <pc:picChg chg="del">
          <ac:chgData name="Miranda Xicotencatl, B." userId="0787a961-e3f1-46f2-bc8d-2c1ba91797fa" providerId="ADAL" clId="{FB57FC39-28F5-44D7-A32B-CD1489D23F9F}" dt="2021-03-22T10:37:03.140" v="828" actId="478"/>
          <ac:picMkLst>
            <pc:docMk/>
            <pc:sldMk cId="972889957" sldId="279"/>
            <ac:picMk id="13" creationId="{D8E3848E-7C21-45BE-BBD6-1A27F180D997}"/>
          </ac:picMkLst>
        </pc:picChg>
        <pc:cxnChg chg="del mod">
          <ac:chgData name="Miranda Xicotencatl, B." userId="0787a961-e3f1-46f2-bc8d-2c1ba91797fa" providerId="ADAL" clId="{FB57FC39-28F5-44D7-A32B-CD1489D23F9F}" dt="2021-03-22T10:37:01.825" v="826" actId="478"/>
          <ac:cxnSpMkLst>
            <pc:docMk/>
            <pc:sldMk cId="972889957" sldId="279"/>
            <ac:cxnSpMk id="11" creationId="{EE8EEC4F-68D4-4EA3-812B-5A8B41427D86}"/>
          </ac:cxnSpMkLst>
        </pc:cxnChg>
        <pc:cxnChg chg="del">
          <ac:chgData name="Miranda Xicotencatl, B." userId="0787a961-e3f1-46f2-bc8d-2c1ba91797fa" providerId="ADAL" clId="{FB57FC39-28F5-44D7-A32B-CD1489D23F9F}" dt="2021-03-22T10:37:03.791" v="829" actId="478"/>
          <ac:cxnSpMkLst>
            <pc:docMk/>
            <pc:sldMk cId="972889957" sldId="279"/>
            <ac:cxnSpMk id="15" creationId="{C61BC69C-B319-4DBF-B8FB-3EA728A803C3}"/>
          </ac:cxnSpMkLst>
        </pc:cxnChg>
        <pc:cxnChg chg="add mod">
          <ac:chgData name="Miranda Xicotencatl, B." userId="0787a961-e3f1-46f2-bc8d-2c1ba91797fa" providerId="ADAL" clId="{FB57FC39-28F5-44D7-A32B-CD1489D23F9F}" dt="2021-03-22T10:38:38.525" v="880" actId="1076"/>
          <ac:cxnSpMkLst>
            <pc:docMk/>
            <pc:sldMk cId="972889957" sldId="279"/>
            <ac:cxnSpMk id="17" creationId="{8BA5D128-BD15-4FB4-8BCF-5CB53580A1B9}"/>
          </ac:cxnSpMkLst>
        </pc:cxnChg>
        <pc:cxnChg chg="del mod">
          <ac:chgData name="Miranda Xicotencatl, B." userId="0787a961-e3f1-46f2-bc8d-2c1ba91797fa" providerId="ADAL" clId="{FB57FC39-28F5-44D7-A32B-CD1489D23F9F}" dt="2021-03-22T10:37:05.162" v="831" actId="478"/>
          <ac:cxnSpMkLst>
            <pc:docMk/>
            <pc:sldMk cId="972889957" sldId="279"/>
            <ac:cxnSpMk id="18" creationId="{522AD199-EDAD-43B0-AC15-8A3660953AA2}"/>
          </ac:cxnSpMkLst>
        </pc:cxnChg>
        <pc:cxnChg chg="add mod">
          <ac:chgData name="Miranda Xicotencatl, B." userId="0787a961-e3f1-46f2-bc8d-2c1ba91797fa" providerId="ADAL" clId="{FB57FC39-28F5-44D7-A32B-CD1489D23F9F}" dt="2021-03-22T10:38:38.525" v="880" actId="1076"/>
          <ac:cxnSpMkLst>
            <pc:docMk/>
            <pc:sldMk cId="972889957" sldId="279"/>
            <ac:cxnSpMk id="19" creationId="{9DFF7F74-0FD3-4FF4-BF20-F3F329BFB717}"/>
          </ac:cxnSpMkLst>
        </pc:cxnChg>
        <pc:cxnChg chg="add mod">
          <ac:chgData name="Miranda Xicotencatl, B." userId="0787a961-e3f1-46f2-bc8d-2c1ba91797fa" providerId="ADAL" clId="{FB57FC39-28F5-44D7-A32B-CD1489D23F9F}" dt="2021-03-22T10:38:38.525" v="880" actId="1076"/>
          <ac:cxnSpMkLst>
            <pc:docMk/>
            <pc:sldMk cId="972889957" sldId="279"/>
            <ac:cxnSpMk id="20" creationId="{BAE082BB-460B-4142-835F-0DCC5CEB36A8}"/>
          </ac:cxnSpMkLst>
        </pc:cxnChg>
        <pc:cxnChg chg="add mod">
          <ac:chgData name="Miranda Xicotencatl, B." userId="0787a961-e3f1-46f2-bc8d-2c1ba91797fa" providerId="ADAL" clId="{FB57FC39-28F5-44D7-A32B-CD1489D23F9F}" dt="2021-03-22T10:38:38.525" v="880" actId="1076"/>
          <ac:cxnSpMkLst>
            <pc:docMk/>
            <pc:sldMk cId="972889957" sldId="279"/>
            <ac:cxnSpMk id="24" creationId="{36817655-E95F-4660-8568-D0ACE5ED1BBB}"/>
          </ac:cxnSpMkLst>
        </pc:cxnChg>
        <pc:cxnChg chg="add del mod">
          <ac:chgData name="Miranda Xicotencatl, B." userId="0787a961-e3f1-46f2-bc8d-2c1ba91797fa" providerId="ADAL" clId="{FB57FC39-28F5-44D7-A32B-CD1489D23F9F}" dt="2021-03-22T10:38:45.103" v="881" actId="478"/>
          <ac:cxnSpMkLst>
            <pc:docMk/>
            <pc:sldMk cId="972889957" sldId="279"/>
            <ac:cxnSpMk id="25" creationId="{276699B8-EC7B-417E-9B0B-5B8483A3A24C}"/>
          </ac:cxnSpMkLst>
        </pc:cxnChg>
        <pc:cxnChg chg="add mod">
          <ac:chgData name="Miranda Xicotencatl, B." userId="0787a961-e3f1-46f2-bc8d-2c1ba91797fa" providerId="ADAL" clId="{FB57FC39-28F5-44D7-A32B-CD1489D23F9F}" dt="2021-03-22T10:38:38.525" v="880" actId="1076"/>
          <ac:cxnSpMkLst>
            <pc:docMk/>
            <pc:sldMk cId="972889957" sldId="279"/>
            <ac:cxnSpMk id="28" creationId="{A060EA91-74AB-481A-9BE7-1DB2F68161C0}"/>
          </ac:cxnSpMkLst>
        </pc:cxnChg>
      </pc:sldChg>
      <pc:sldChg chg="addSp delSp modSp add">
        <pc:chgData name="Miranda Xicotencatl, B." userId="0787a961-e3f1-46f2-bc8d-2c1ba91797fa" providerId="ADAL" clId="{FB57FC39-28F5-44D7-A32B-CD1489D23F9F}" dt="2021-03-22T10:42:27.339" v="1033" actId="478"/>
        <pc:sldMkLst>
          <pc:docMk/>
          <pc:sldMk cId="1092939483" sldId="280"/>
        </pc:sldMkLst>
        <pc:spChg chg="mod">
          <ac:chgData name="Miranda Xicotencatl, B." userId="0787a961-e3f1-46f2-bc8d-2c1ba91797fa" providerId="ADAL" clId="{FB57FC39-28F5-44D7-A32B-CD1489D23F9F}" dt="2021-03-22T10:39:32.488" v="911" actId="20577"/>
          <ac:spMkLst>
            <pc:docMk/>
            <pc:sldMk cId="1092939483" sldId="280"/>
            <ac:spMk id="2" creationId="{7C5F3CE2-078A-4059-8E42-D6EAD63D3364}"/>
          </ac:spMkLst>
        </pc:spChg>
        <pc:spChg chg="add mod">
          <ac:chgData name="Miranda Xicotencatl, B." userId="0787a961-e3f1-46f2-bc8d-2c1ba91797fa" providerId="ADAL" clId="{FB57FC39-28F5-44D7-A32B-CD1489D23F9F}" dt="2021-03-22T10:42:13.249" v="1029" actId="1076"/>
          <ac:spMkLst>
            <pc:docMk/>
            <pc:sldMk cId="1092939483" sldId="280"/>
            <ac:spMk id="15" creationId="{7C7A1544-FDA4-4410-9EE3-89FDFC003B83}"/>
          </ac:spMkLst>
        </pc:spChg>
        <pc:spChg chg="mod">
          <ac:chgData name="Miranda Xicotencatl, B." userId="0787a961-e3f1-46f2-bc8d-2c1ba91797fa" providerId="ADAL" clId="{FB57FC39-28F5-44D7-A32B-CD1489D23F9F}" dt="2021-03-22T10:39:49.153" v="937" actId="20577"/>
          <ac:spMkLst>
            <pc:docMk/>
            <pc:sldMk cId="1092939483" sldId="280"/>
            <ac:spMk id="16" creationId="{B2C6F039-8F21-47D1-8CFF-A4EE716E294D}"/>
          </ac:spMkLst>
        </pc:spChg>
        <pc:spChg chg="mod">
          <ac:chgData name="Miranda Xicotencatl, B." userId="0787a961-e3f1-46f2-bc8d-2c1ba91797fa" providerId="ADAL" clId="{FB57FC39-28F5-44D7-A32B-CD1489D23F9F}" dt="2021-03-22T10:40:34.918" v="960" actId="1076"/>
          <ac:spMkLst>
            <pc:docMk/>
            <pc:sldMk cId="1092939483" sldId="280"/>
            <ac:spMk id="21" creationId="{E01D3F01-14C2-454B-8BF6-BEBC83330E7E}"/>
          </ac:spMkLst>
        </pc:spChg>
        <pc:spChg chg="del">
          <ac:chgData name="Miranda Xicotencatl, B." userId="0787a961-e3f1-46f2-bc8d-2c1ba91797fa" providerId="ADAL" clId="{FB57FC39-28F5-44D7-A32B-CD1489D23F9F}" dt="2021-03-22T10:42:27.339" v="1033" actId="478"/>
          <ac:spMkLst>
            <pc:docMk/>
            <pc:sldMk cId="1092939483" sldId="280"/>
            <ac:spMk id="26" creationId="{73D123DA-64A0-4399-A37C-6416843E4B9D}"/>
          </ac:spMkLst>
        </pc:spChg>
        <pc:spChg chg="mod">
          <ac:chgData name="Miranda Xicotencatl, B." userId="0787a961-e3f1-46f2-bc8d-2c1ba91797fa" providerId="ADAL" clId="{FB57FC39-28F5-44D7-A32B-CD1489D23F9F}" dt="2021-03-22T10:40:44.715" v="962" actId="1076"/>
          <ac:spMkLst>
            <pc:docMk/>
            <pc:sldMk cId="1092939483" sldId="280"/>
            <ac:spMk id="29" creationId="{6483EC38-F009-4246-9E3C-9C9A426C989F}"/>
          </ac:spMkLst>
        </pc:spChg>
        <pc:cxnChg chg="mod">
          <ac:chgData name="Miranda Xicotencatl, B." userId="0787a961-e3f1-46f2-bc8d-2c1ba91797fa" providerId="ADAL" clId="{FB57FC39-28F5-44D7-A32B-CD1489D23F9F}" dt="2021-03-22T10:40:01.650" v="939" actId="1076"/>
          <ac:cxnSpMkLst>
            <pc:docMk/>
            <pc:sldMk cId="1092939483" sldId="280"/>
            <ac:cxnSpMk id="17" creationId="{8BA5D128-BD15-4FB4-8BCF-5CB53580A1B9}"/>
          </ac:cxnSpMkLst>
        </pc:cxnChg>
        <pc:cxnChg chg="mod">
          <ac:chgData name="Miranda Xicotencatl, B." userId="0787a961-e3f1-46f2-bc8d-2c1ba91797fa" providerId="ADAL" clId="{FB57FC39-28F5-44D7-A32B-CD1489D23F9F}" dt="2021-03-22T10:42:21.337" v="1031" actId="1076"/>
          <ac:cxnSpMkLst>
            <pc:docMk/>
            <pc:sldMk cId="1092939483" sldId="280"/>
            <ac:cxnSpMk id="24" creationId="{36817655-E95F-4660-8568-D0ACE5ED1BBB}"/>
          </ac:cxnSpMkLst>
        </pc:cxnChg>
        <pc:cxnChg chg="del mod">
          <ac:chgData name="Miranda Xicotencatl, B." userId="0787a961-e3f1-46f2-bc8d-2c1ba91797fa" providerId="ADAL" clId="{FB57FC39-28F5-44D7-A32B-CD1489D23F9F}" dt="2021-03-22T10:42:24.356" v="1032" actId="478"/>
          <ac:cxnSpMkLst>
            <pc:docMk/>
            <pc:sldMk cId="1092939483" sldId="280"/>
            <ac:cxnSpMk id="28" creationId="{A060EA91-74AB-481A-9BE7-1DB2F68161C0}"/>
          </ac:cxnSpMkLst>
        </pc:cxnChg>
      </pc:sldChg>
      <pc:sldChg chg="modSp add del">
        <pc:chgData name="Miranda Xicotencatl, B." userId="0787a961-e3f1-46f2-bc8d-2c1ba91797fa" providerId="ADAL" clId="{FB57FC39-28F5-44D7-A32B-CD1489D23F9F}" dt="2021-03-22T10:43:22.519" v="1050" actId="2696"/>
        <pc:sldMkLst>
          <pc:docMk/>
          <pc:sldMk cId="2669737863" sldId="281"/>
        </pc:sldMkLst>
        <pc:spChg chg="mod">
          <ac:chgData name="Miranda Xicotencatl, B." userId="0787a961-e3f1-46f2-bc8d-2c1ba91797fa" providerId="ADAL" clId="{FB57FC39-28F5-44D7-A32B-CD1489D23F9F}" dt="2021-03-22T10:43:01.254" v="1047" actId="20577"/>
          <ac:spMkLst>
            <pc:docMk/>
            <pc:sldMk cId="2669737863" sldId="281"/>
            <ac:spMk id="2" creationId="{7C5F3CE2-078A-4059-8E42-D6EAD63D3364}"/>
          </ac:spMkLst>
        </pc:spChg>
        <pc:spChg chg="mod">
          <ac:chgData name="Miranda Xicotencatl, B." userId="0787a961-e3f1-46f2-bc8d-2c1ba91797fa" providerId="ADAL" clId="{FB57FC39-28F5-44D7-A32B-CD1489D23F9F}" dt="2021-03-22T10:43:08.557" v="1049" actId="1076"/>
          <ac:spMkLst>
            <pc:docMk/>
            <pc:sldMk cId="2669737863" sldId="281"/>
            <ac:spMk id="29" creationId="{6483EC38-F009-4246-9E3C-9C9A426C989F}"/>
          </ac:spMkLst>
        </pc:spChg>
        <pc:cxnChg chg="mod">
          <ac:chgData name="Miranda Xicotencatl, B." userId="0787a961-e3f1-46f2-bc8d-2c1ba91797fa" providerId="ADAL" clId="{FB57FC39-28F5-44D7-A32B-CD1489D23F9F}" dt="2021-03-22T10:43:05.230" v="1048" actId="1076"/>
          <ac:cxnSpMkLst>
            <pc:docMk/>
            <pc:sldMk cId="2669737863" sldId="281"/>
            <ac:cxnSpMk id="24" creationId="{36817655-E95F-4660-8568-D0ACE5ED1BBB}"/>
          </ac:cxnSpMkLst>
        </pc:cxnChg>
      </pc:sldChg>
    </pc:docChg>
  </pc:docChgLst>
  <pc:docChgLst>
    <pc:chgData name="Brenda Miranda Xicotencatl" userId="0787a961-e3f1-46f2-bc8d-2c1ba91797fa" providerId="ADAL" clId="{3CD0F887-D2BD-425A-B4B7-9F7B0824F8C0}"/>
    <pc:docChg chg="undo custSel addSld delSld modSld sldOrd">
      <pc:chgData name="Brenda Miranda Xicotencatl" userId="0787a961-e3f1-46f2-bc8d-2c1ba91797fa" providerId="ADAL" clId="{3CD0F887-D2BD-425A-B4B7-9F7B0824F8C0}" dt="2021-02-07T20:46:47.380" v="1618" actId="1076"/>
      <pc:docMkLst>
        <pc:docMk/>
      </pc:docMkLst>
      <pc:sldChg chg="modSp mod">
        <pc:chgData name="Brenda Miranda Xicotencatl" userId="0787a961-e3f1-46f2-bc8d-2c1ba91797fa" providerId="ADAL" clId="{3CD0F887-D2BD-425A-B4B7-9F7B0824F8C0}" dt="2021-02-07T20:35:42.667" v="1404" actId="790"/>
        <pc:sldMkLst>
          <pc:docMk/>
          <pc:sldMk cId="1662105023" sldId="257"/>
        </pc:sldMkLst>
        <pc:spChg chg="mod">
          <ac:chgData name="Brenda Miranda Xicotencatl" userId="0787a961-e3f1-46f2-bc8d-2c1ba91797fa" providerId="ADAL" clId="{3CD0F887-D2BD-425A-B4B7-9F7B0824F8C0}" dt="2021-02-07T20:35:42.667" v="1404" actId="790"/>
          <ac:spMkLst>
            <pc:docMk/>
            <pc:sldMk cId="1662105023" sldId="257"/>
            <ac:spMk id="3" creationId="{00000000-0000-0000-0000-000000000000}"/>
          </ac:spMkLst>
        </pc:spChg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246121372" sldId="258"/>
        </pc:sldMkLst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147046793" sldId="259"/>
        </pc:sldMkLst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2759912458" sldId="260"/>
        </pc:sldMkLst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3196067270" sldId="262"/>
        </pc:sldMkLst>
      </pc:sldChg>
      <pc:sldChg chg="modSp mod">
        <pc:chgData name="Brenda Miranda Xicotencatl" userId="0787a961-e3f1-46f2-bc8d-2c1ba91797fa" providerId="ADAL" clId="{3CD0F887-D2BD-425A-B4B7-9F7B0824F8C0}" dt="2021-02-07T20:23:41.389" v="1162" actId="14100"/>
        <pc:sldMkLst>
          <pc:docMk/>
          <pc:sldMk cId="3247583210" sldId="263"/>
        </pc:sldMkLst>
        <pc:spChg chg="mod">
          <ac:chgData name="Brenda Miranda Xicotencatl" userId="0787a961-e3f1-46f2-bc8d-2c1ba91797fa" providerId="ADAL" clId="{3CD0F887-D2BD-425A-B4B7-9F7B0824F8C0}" dt="2021-02-07T20:23:41.389" v="1162" actId="14100"/>
          <ac:spMkLst>
            <pc:docMk/>
            <pc:sldMk cId="3247583210" sldId="263"/>
            <ac:spMk id="29" creationId="{11EFB753-F88C-4C8A-A9B3-F81D8EDEBFC0}"/>
          </ac:spMkLst>
        </pc:spChg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1663634258" sldId="264"/>
        </pc:sldMkLst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3115279390" sldId="265"/>
        </pc:sldMkLst>
      </pc:sldChg>
      <pc:sldChg chg="addSp delSp modSp mod ord">
        <pc:chgData name="Brenda Miranda Xicotencatl" userId="0787a961-e3f1-46f2-bc8d-2c1ba91797fa" providerId="ADAL" clId="{3CD0F887-D2BD-425A-B4B7-9F7B0824F8C0}" dt="2021-02-07T20:43:30.597" v="1548" actId="1076"/>
        <pc:sldMkLst>
          <pc:docMk/>
          <pc:sldMk cId="2284280595" sldId="268"/>
        </pc:sldMkLst>
        <pc:spChg chg="add del mod">
          <ac:chgData name="Brenda Miranda Xicotencatl" userId="0787a961-e3f1-46f2-bc8d-2c1ba91797fa" providerId="ADAL" clId="{3CD0F887-D2BD-425A-B4B7-9F7B0824F8C0}" dt="2021-02-07T20:17:29.156" v="1017" actId="478"/>
          <ac:spMkLst>
            <pc:docMk/>
            <pc:sldMk cId="2284280595" sldId="268"/>
            <ac:spMk id="4" creationId="{B3450057-AC74-4C1B-BFB5-31155DF6B03D}"/>
          </ac:spMkLst>
        </pc:spChg>
        <pc:spChg chg="mod">
          <ac:chgData name="Brenda Miranda Xicotencatl" userId="0787a961-e3f1-46f2-bc8d-2c1ba91797fa" providerId="ADAL" clId="{3CD0F887-D2BD-425A-B4B7-9F7B0824F8C0}" dt="2021-02-07T20:17:51.348" v="1042" actId="790"/>
          <ac:spMkLst>
            <pc:docMk/>
            <pc:sldMk cId="2284280595" sldId="268"/>
            <ac:spMk id="7" creationId="{00000000-0000-0000-0000-000000000000}"/>
          </ac:spMkLst>
        </pc:spChg>
        <pc:spChg chg="del">
          <ac:chgData name="Brenda Miranda Xicotencatl" userId="0787a961-e3f1-46f2-bc8d-2c1ba91797fa" providerId="ADAL" clId="{3CD0F887-D2BD-425A-B4B7-9F7B0824F8C0}" dt="2021-02-07T20:17:21.577" v="1016" actId="478"/>
          <ac:spMkLst>
            <pc:docMk/>
            <pc:sldMk cId="2284280595" sldId="268"/>
            <ac:spMk id="8" creationId="{00000000-0000-0000-0000-000000000000}"/>
          </ac:spMkLst>
        </pc:spChg>
        <pc:spChg chg="add mod">
          <ac:chgData name="Brenda Miranda Xicotencatl" userId="0787a961-e3f1-46f2-bc8d-2c1ba91797fa" providerId="ADAL" clId="{3CD0F887-D2BD-425A-B4B7-9F7B0824F8C0}" dt="2021-02-07T20:21:10.169" v="1055" actId="1076"/>
          <ac:spMkLst>
            <pc:docMk/>
            <pc:sldMk cId="2284280595" sldId="268"/>
            <ac:spMk id="9" creationId="{F4AD749D-871A-41E4-90AA-BF3C8B33282B}"/>
          </ac:spMkLst>
        </pc:spChg>
        <pc:picChg chg="add mod">
          <ac:chgData name="Brenda Miranda Xicotencatl" userId="0787a961-e3f1-46f2-bc8d-2c1ba91797fa" providerId="ADAL" clId="{3CD0F887-D2BD-425A-B4B7-9F7B0824F8C0}" dt="2021-02-07T20:43:30.597" v="1548" actId="1076"/>
          <ac:picMkLst>
            <pc:docMk/>
            <pc:sldMk cId="2284280595" sldId="268"/>
            <ac:picMk id="6" creationId="{BFE247F0-260D-4881-8898-5D6611062472}"/>
          </ac:picMkLst>
        </pc:picChg>
      </pc:sldChg>
      <pc:sldChg chg="addSp modSp mod">
        <pc:chgData name="Brenda Miranda Xicotencatl" userId="0787a961-e3f1-46f2-bc8d-2c1ba91797fa" providerId="ADAL" clId="{3CD0F887-D2BD-425A-B4B7-9F7B0824F8C0}" dt="2021-02-07T20:46:47.380" v="1618" actId="1076"/>
        <pc:sldMkLst>
          <pc:docMk/>
          <pc:sldMk cId="2746029914" sldId="269"/>
        </pc:sldMkLst>
        <pc:spChg chg="add mod">
          <ac:chgData name="Brenda Miranda Xicotencatl" userId="0787a961-e3f1-46f2-bc8d-2c1ba91797fa" providerId="ADAL" clId="{3CD0F887-D2BD-425A-B4B7-9F7B0824F8C0}" dt="2021-02-07T20:46:47.380" v="1618" actId="1076"/>
          <ac:spMkLst>
            <pc:docMk/>
            <pc:sldMk cId="2746029914" sldId="269"/>
            <ac:spMk id="3" creationId="{E7A3C44E-9FCB-435E-AE22-5F9A8521969F}"/>
          </ac:spMkLst>
        </pc:spChg>
        <pc:spChg chg="mod">
          <ac:chgData name="Brenda Miranda Xicotencatl" userId="0787a961-e3f1-46f2-bc8d-2c1ba91797fa" providerId="ADAL" clId="{3CD0F887-D2BD-425A-B4B7-9F7B0824F8C0}" dt="2021-02-07T20:34:19.779" v="1402" actId="790"/>
          <ac:spMkLst>
            <pc:docMk/>
            <pc:sldMk cId="2746029914" sldId="269"/>
            <ac:spMk id="4" creationId="{00000000-0000-0000-0000-000000000000}"/>
          </ac:spMkLst>
        </pc:spChg>
      </pc:sldChg>
      <pc:sldChg chg="del">
        <pc:chgData name="Brenda Miranda Xicotencatl" userId="0787a961-e3f1-46f2-bc8d-2c1ba91797fa" providerId="ADAL" clId="{3CD0F887-D2BD-425A-B4B7-9F7B0824F8C0}" dt="2021-02-07T20:33:33.629" v="1381" actId="47"/>
        <pc:sldMkLst>
          <pc:docMk/>
          <pc:sldMk cId="620815455" sldId="270"/>
        </pc:sldMkLst>
      </pc:sldChg>
      <pc:sldChg chg="del">
        <pc:chgData name="Brenda Miranda Xicotencatl" userId="0787a961-e3f1-46f2-bc8d-2c1ba91797fa" providerId="ADAL" clId="{3CD0F887-D2BD-425A-B4B7-9F7B0824F8C0}" dt="2021-02-07T20:33:44.496" v="1382" actId="47"/>
        <pc:sldMkLst>
          <pc:docMk/>
          <pc:sldMk cId="3370050394" sldId="271"/>
        </pc:sldMkLst>
      </pc:sldChg>
      <pc:sldChg chg="addSp delSp modSp mod">
        <pc:chgData name="Brenda Miranda Xicotencatl" userId="0787a961-e3f1-46f2-bc8d-2c1ba91797fa" providerId="ADAL" clId="{3CD0F887-D2BD-425A-B4B7-9F7B0824F8C0}" dt="2021-02-07T20:25:53.199" v="1201" actId="1076"/>
        <pc:sldMkLst>
          <pc:docMk/>
          <pc:sldMk cId="748466404" sldId="272"/>
        </pc:sldMkLst>
        <pc:spChg chg="mod">
          <ac:chgData name="Brenda Miranda Xicotencatl" userId="0787a961-e3f1-46f2-bc8d-2c1ba91797fa" providerId="ADAL" clId="{3CD0F887-D2BD-425A-B4B7-9F7B0824F8C0}" dt="2021-02-07T18:54:02.724" v="52" actId="404"/>
          <ac:spMkLst>
            <pc:docMk/>
            <pc:sldMk cId="748466404" sldId="272"/>
            <ac:spMk id="2" creationId="{E6BB06A4-7797-4692-A5DF-43829E40F3E3}"/>
          </ac:spMkLst>
        </pc:spChg>
        <pc:spChg chg="add del mod">
          <ac:chgData name="Brenda Miranda Xicotencatl" userId="0787a961-e3f1-46f2-bc8d-2c1ba91797fa" providerId="ADAL" clId="{3CD0F887-D2BD-425A-B4B7-9F7B0824F8C0}" dt="2021-02-07T19:07:18.850" v="132" actId="478"/>
          <ac:spMkLst>
            <pc:docMk/>
            <pc:sldMk cId="748466404" sldId="272"/>
            <ac:spMk id="8" creationId="{3719A780-F78C-431A-85CD-174491880064}"/>
          </ac:spMkLst>
        </pc:spChg>
        <pc:spChg chg="add mod">
          <ac:chgData name="Brenda Miranda Xicotencatl" userId="0787a961-e3f1-46f2-bc8d-2c1ba91797fa" providerId="ADAL" clId="{3CD0F887-D2BD-425A-B4B7-9F7B0824F8C0}" dt="2021-02-07T19:40:41.667" v="290" actId="14100"/>
          <ac:spMkLst>
            <pc:docMk/>
            <pc:sldMk cId="748466404" sldId="272"/>
            <ac:spMk id="16" creationId="{28B66CA2-E0B9-4344-A77A-9D0B0436CBC6}"/>
          </ac:spMkLst>
        </pc:spChg>
        <pc:spChg chg="add mod">
          <ac:chgData name="Brenda Miranda Xicotencatl" userId="0787a961-e3f1-46f2-bc8d-2c1ba91797fa" providerId="ADAL" clId="{3CD0F887-D2BD-425A-B4B7-9F7B0824F8C0}" dt="2021-02-07T19:07:41.680" v="138" actId="1076"/>
          <ac:spMkLst>
            <pc:docMk/>
            <pc:sldMk cId="748466404" sldId="272"/>
            <ac:spMk id="17" creationId="{B6DBA4DF-AE58-45AE-8FC9-4F67127C8DF2}"/>
          </ac:spMkLst>
        </pc:spChg>
        <pc:spChg chg="add mod">
          <ac:chgData name="Brenda Miranda Xicotencatl" userId="0787a961-e3f1-46f2-bc8d-2c1ba91797fa" providerId="ADAL" clId="{3CD0F887-D2BD-425A-B4B7-9F7B0824F8C0}" dt="2021-02-07T19:16:46.654" v="231" actId="20577"/>
          <ac:spMkLst>
            <pc:docMk/>
            <pc:sldMk cId="748466404" sldId="272"/>
            <ac:spMk id="18" creationId="{E34C9EFC-9324-4B3A-B141-28BE687B67C9}"/>
          </ac:spMkLst>
        </pc:spChg>
        <pc:spChg chg="add mod">
          <ac:chgData name="Brenda Miranda Xicotencatl" userId="0787a961-e3f1-46f2-bc8d-2c1ba91797fa" providerId="ADAL" clId="{3CD0F887-D2BD-425A-B4B7-9F7B0824F8C0}" dt="2021-02-07T19:40:39.467" v="289" actId="14100"/>
          <ac:spMkLst>
            <pc:docMk/>
            <pc:sldMk cId="748466404" sldId="272"/>
            <ac:spMk id="20" creationId="{B9950BF8-CB37-403E-8B74-F3D592B841C5}"/>
          </ac:spMkLst>
        </pc:spChg>
        <pc:spChg chg="add mod">
          <ac:chgData name="Brenda Miranda Xicotencatl" userId="0787a961-e3f1-46f2-bc8d-2c1ba91797fa" providerId="ADAL" clId="{3CD0F887-D2BD-425A-B4B7-9F7B0824F8C0}" dt="2021-02-07T19:21:14.522" v="252"/>
          <ac:spMkLst>
            <pc:docMk/>
            <pc:sldMk cId="748466404" sldId="272"/>
            <ac:spMk id="25" creationId="{D240929F-6588-4C6F-822F-C02DAC2036C7}"/>
          </ac:spMkLst>
        </pc:spChg>
        <pc:spChg chg="add del mod">
          <ac:chgData name="Brenda Miranda Xicotencatl" userId="0787a961-e3f1-46f2-bc8d-2c1ba91797fa" providerId="ADAL" clId="{3CD0F887-D2BD-425A-B4B7-9F7B0824F8C0}" dt="2021-02-07T19:40:00.684" v="272" actId="478"/>
          <ac:spMkLst>
            <pc:docMk/>
            <pc:sldMk cId="748466404" sldId="272"/>
            <ac:spMk id="28" creationId="{8D65A1AF-CAF8-47C1-95D4-02BC35B6913C}"/>
          </ac:spMkLst>
        </pc:spChg>
        <pc:spChg chg="add mod">
          <ac:chgData name="Brenda Miranda Xicotencatl" userId="0787a961-e3f1-46f2-bc8d-2c1ba91797fa" providerId="ADAL" clId="{3CD0F887-D2BD-425A-B4B7-9F7B0824F8C0}" dt="2021-02-07T19:41:54.922" v="292"/>
          <ac:spMkLst>
            <pc:docMk/>
            <pc:sldMk cId="748466404" sldId="272"/>
            <ac:spMk id="31" creationId="{896E37FB-FB40-4F13-A31A-91564BD20E4D}"/>
          </ac:spMkLst>
        </pc:spChg>
        <pc:picChg chg="mod">
          <ac:chgData name="Brenda Miranda Xicotencatl" userId="0787a961-e3f1-46f2-bc8d-2c1ba91797fa" providerId="ADAL" clId="{3CD0F887-D2BD-425A-B4B7-9F7B0824F8C0}" dt="2021-02-07T20:25:53.199" v="1201" actId="1076"/>
          <ac:picMkLst>
            <pc:docMk/>
            <pc:sldMk cId="748466404" sldId="272"/>
            <ac:picMk id="5" creationId="{78801BA0-865D-4E06-8193-0B41F9C9C4CF}"/>
          </ac:picMkLst>
        </pc:picChg>
        <pc:picChg chg="mod">
          <ac:chgData name="Brenda Miranda Xicotencatl" userId="0787a961-e3f1-46f2-bc8d-2c1ba91797fa" providerId="ADAL" clId="{3CD0F887-D2BD-425A-B4B7-9F7B0824F8C0}" dt="2021-02-07T19:08:34.386" v="148" actId="1076"/>
          <ac:picMkLst>
            <pc:docMk/>
            <pc:sldMk cId="748466404" sldId="272"/>
            <ac:picMk id="6" creationId="{073C010F-13AD-41A0-884C-50FF2FD830DB}"/>
          </ac:picMkLst>
        </pc:picChg>
        <pc:picChg chg="add del mod">
          <ac:chgData name="Brenda Miranda Xicotencatl" userId="0787a961-e3f1-46f2-bc8d-2c1ba91797fa" providerId="ADAL" clId="{3CD0F887-D2BD-425A-B4B7-9F7B0824F8C0}" dt="2021-02-07T19:00:46.866" v="68" actId="478"/>
          <ac:picMkLst>
            <pc:docMk/>
            <pc:sldMk cId="748466404" sldId="272"/>
            <ac:picMk id="10" creationId="{61AB9389-D47B-4BA4-BA41-E53F92A6248E}"/>
          </ac:picMkLst>
        </pc:picChg>
        <pc:picChg chg="add del mod">
          <ac:chgData name="Brenda Miranda Xicotencatl" userId="0787a961-e3f1-46f2-bc8d-2c1ba91797fa" providerId="ADAL" clId="{3CD0F887-D2BD-425A-B4B7-9F7B0824F8C0}" dt="2021-02-07T19:00:08.662" v="65" actId="478"/>
          <ac:picMkLst>
            <pc:docMk/>
            <pc:sldMk cId="748466404" sldId="272"/>
            <ac:picMk id="12" creationId="{76CD01A1-363D-4D4F-AA97-5EE65367C034}"/>
          </ac:picMkLst>
        </pc:picChg>
        <pc:picChg chg="add mod">
          <ac:chgData name="Brenda Miranda Xicotencatl" userId="0787a961-e3f1-46f2-bc8d-2c1ba91797fa" providerId="ADAL" clId="{3CD0F887-D2BD-425A-B4B7-9F7B0824F8C0}" dt="2021-02-07T19:08:13.545" v="145" actId="1076"/>
          <ac:picMkLst>
            <pc:docMk/>
            <pc:sldMk cId="748466404" sldId="272"/>
            <ac:picMk id="14" creationId="{C26AFA93-E5BD-417C-86AF-B44480EDB4AB}"/>
          </ac:picMkLst>
        </pc:picChg>
        <pc:picChg chg="add mod">
          <ac:chgData name="Brenda Miranda Xicotencatl" userId="0787a961-e3f1-46f2-bc8d-2c1ba91797fa" providerId="ADAL" clId="{3CD0F887-D2BD-425A-B4B7-9F7B0824F8C0}" dt="2021-02-07T19:07:37.870" v="137" actId="1076"/>
          <ac:picMkLst>
            <pc:docMk/>
            <pc:sldMk cId="748466404" sldId="272"/>
            <ac:picMk id="15" creationId="{5C7692EA-93DC-4039-AA2B-16FB46AEEFC3}"/>
          </ac:picMkLst>
        </pc:picChg>
        <pc:picChg chg="add mod">
          <ac:chgData name="Brenda Miranda Xicotencatl" userId="0787a961-e3f1-46f2-bc8d-2c1ba91797fa" providerId="ADAL" clId="{3CD0F887-D2BD-425A-B4B7-9F7B0824F8C0}" dt="2021-02-07T19:11:41.848" v="173" actId="1076"/>
          <ac:picMkLst>
            <pc:docMk/>
            <pc:sldMk cId="748466404" sldId="272"/>
            <ac:picMk id="19" creationId="{4CE25DF5-D3B7-4AD9-8D4E-7BB6570E4E0E}"/>
          </ac:picMkLst>
        </pc:picChg>
        <pc:picChg chg="add mod">
          <ac:chgData name="Brenda Miranda Xicotencatl" userId="0787a961-e3f1-46f2-bc8d-2c1ba91797fa" providerId="ADAL" clId="{3CD0F887-D2BD-425A-B4B7-9F7B0824F8C0}" dt="2021-02-07T19:16:26.872" v="183" actId="1076"/>
          <ac:picMkLst>
            <pc:docMk/>
            <pc:sldMk cId="748466404" sldId="272"/>
            <ac:picMk id="22" creationId="{528BFF12-AFAD-4DC0-855B-366BA85607B6}"/>
          </ac:picMkLst>
        </pc:picChg>
        <pc:picChg chg="add mod">
          <ac:chgData name="Brenda Miranda Xicotencatl" userId="0787a961-e3f1-46f2-bc8d-2c1ba91797fa" providerId="ADAL" clId="{3CD0F887-D2BD-425A-B4B7-9F7B0824F8C0}" dt="2021-02-07T19:20:00.709" v="237" actId="1076"/>
          <ac:picMkLst>
            <pc:docMk/>
            <pc:sldMk cId="748466404" sldId="272"/>
            <ac:picMk id="24" creationId="{A04073FC-28A5-44B9-A4B6-F2CC9222A7D5}"/>
          </ac:picMkLst>
        </pc:picChg>
        <pc:picChg chg="add del mod">
          <ac:chgData name="Brenda Miranda Xicotencatl" userId="0787a961-e3f1-46f2-bc8d-2c1ba91797fa" providerId="ADAL" clId="{3CD0F887-D2BD-425A-B4B7-9F7B0824F8C0}" dt="2021-02-07T19:39:52.658" v="270" actId="478"/>
          <ac:picMkLst>
            <pc:docMk/>
            <pc:sldMk cId="748466404" sldId="272"/>
            <ac:picMk id="27" creationId="{6E4816D9-02D0-4E07-B33C-A2F423B707EC}"/>
          </ac:picMkLst>
        </pc:picChg>
        <pc:picChg chg="add mod">
          <ac:chgData name="Brenda Miranda Xicotencatl" userId="0787a961-e3f1-46f2-bc8d-2c1ba91797fa" providerId="ADAL" clId="{3CD0F887-D2BD-425A-B4B7-9F7B0824F8C0}" dt="2021-02-07T19:40:05.618" v="274" actId="1076"/>
          <ac:picMkLst>
            <pc:docMk/>
            <pc:sldMk cId="748466404" sldId="272"/>
            <ac:picMk id="30" creationId="{F6B01F63-544C-4394-B7FF-EF2FEA6CBBC8}"/>
          </ac:picMkLst>
        </pc:picChg>
      </pc:sldChg>
      <pc:sldChg chg="addSp">
        <pc:chgData name="Brenda Miranda Xicotencatl" userId="0787a961-e3f1-46f2-bc8d-2c1ba91797fa" providerId="ADAL" clId="{3CD0F887-D2BD-425A-B4B7-9F7B0824F8C0}" dt="2021-02-07T20:04:14.215" v="797"/>
        <pc:sldMkLst>
          <pc:docMk/>
          <pc:sldMk cId="740569635" sldId="273"/>
        </pc:sldMkLst>
        <pc:spChg chg="add">
          <ac:chgData name="Brenda Miranda Xicotencatl" userId="0787a961-e3f1-46f2-bc8d-2c1ba91797fa" providerId="ADAL" clId="{3CD0F887-D2BD-425A-B4B7-9F7B0824F8C0}" dt="2021-02-07T20:04:14.215" v="797"/>
          <ac:spMkLst>
            <pc:docMk/>
            <pc:sldMk cId="740569635" sldId="273"/>
            <ac:spMk id="3" creationId="{5521CDCF-CC29-46E7-B18E-C5FC4833B45E}"/>
          </ac:spMkLst>
        </pc:spChg>
      </pc:sldChg>
      <pc:sldChg chg="addSp delSp modSp add del mod">
        <pc:chgData name="Brenda Miranda Xicotencatl" userId="0787a961-e3f1-46f2-bc8d-2c1ba91797fa" providerId="ADAL" clId="{3CD0F887-D2BD-425A-B4B7-9F7B0824F8C0}" dt="2021-02-07T20:17:04.401" v="981" actId="20577"/>
        <pc:sldMkLst>
          <pc:docMk/>
          <pc:sldMk cId="3592288063" sldId="273"/>
        </pc:sldMkLst>
        <pc:spChg chg="del mod">
          <ac:chgData name="Brenda Miranda Xicotencatl" userId="0787a961-e3f1-46f2-bc8d-2c1ba91797fa" providerId="ADAL" clId="{3CD0F887-D2BD-425A-B4B7-9F7B0824F8C0}" dt="2021-02-07T20:13:36.253" v="911" actId="22"/>
          <ac:spMkLst>
            <pc:docMk/>
            <pc:sldMk cId="3592288063" sldId="273"/>
            <ac:spMk id="2" creationId="{00000000-0000-0000-0000-000000000000}"/>
          </ac:spMkLst>
        </pc:spChg>
        <pc:spChg chg="mod">
          <ac:chgData name="Brenda Miranda Xicotencatl" userId="0787a961-e3f1-46f2-bc8d-2c1ba91797fa" providerId="ADAL" clId="{3CD0F887-D2BD-425A-B4B7-9F7B0824F8C0}" dt="2021-02-07T20:12:11.527" v="908" actId="1076"/>
          <ac:spMkLst>
            <pc:docMk/>
            <pc:sldMk cId="3592288063" sldId="273"/>
            <ac:spMk id="3" creationId="{5521CDCF-CC29-46E7-B18E-C5FC4833B45E}"/>
          </ac:spMkLst>
        </pc:spChg>
        <pc:spChg chg="mod">
          <ac:chgData name="Brenda Miranda Xicotencatl" userId="0787a961-e3f1-46f2-bc8d-2c1ba91797fa" providerId="ADAL" clId="{3CD0F887-D2BD-425A-B4B7-9F7B0824F8C0}" dt="2021-02-07T20:17:04.401" v="981" actId="20577"/>
          <ac:spMkLst>
            <pc:docMk/>
            <pc:sldMk cId="3592288063" sldId="273"/>
            <ac:spMk id="6" creationId="{00000000-0000-0000-0000-000000000000}"/>
          </ac:spMkLst>
        </pc:spChg>
        <pc:spChg chg="mod">
          <ac:chgData name="Brenda Miranda Xicotencatl" userId="0787a961-e3f1-46f2-bc8d-2c1ba91797fa" providerId="ADAL" clId="{3CD0F887-D2BD-425A-B4B7-9F7B0824F8C0}" dt="2021-02-07T20:11:56.590" v="907" actId="27636"/>
          <ac:spMkLst>
            <pc:docMk/>
            <pc:sldMk cId="3592288063" sldId="273"/>
            <ac:spMk id="7" creationId="{00000000-0000-0000-0000-000000000000}"/>
          </ac:spMkLst>
        </pc:spChg>
        <pc:spChg chg="add mod">
          <ac:chgData name="Brenda Miranda Xicotencatl" userId="0787a961-e3f1-46f2-bc8d-2c1ba91797fa" providerId="ADAL" clId="{3CD0F887-D2BD-425A-B4B7-9F7B0824F8C0}" dt="2021-02-07T20:14:23.443" v="940" actId="113"/>
          <ac:spMkLst>
            <pc:docMk/>
            <pc:sldMk cId="3592288063" sldId="273"/>
            <ac:spMk id="11" creationId="{B9860D45-C865-49B5-BDD4-7B8D9239735F}"/>
          </ac:spMkLst>
        </pc:spChg>
        <pc:picChg chg="add del">
          <ac:chgData name="Brenda Miranda Xicotencatl" userId="0787a961-e3f1-46f2-bc8d-2c1ba91797fa" providerId="ADAL" clId="{3CD0F887-D2BD-425A-B4B7-9F7B0824F8C0}" dt="2021-02-07T20:08:59.525" v="880" actId="478"/>
          <ac:picMkLst>
            <pc:docMk/>
            <pc:sldMk cId="3592288063" sldId="273"/>
            <ac:picMk id="8" creationId="{978F8E14-BC8D-4F44-BEDF-8B9CD0DE332B}"/>
          </ac:picMkLst>
        </pc:picChg>
        <pc:picChg chg="add mod ord modCrop">
          <ac:chgData name="Brenda Miranda Xicotencatl" userId="0787a961-e3f1-46f2-bc8d-2c1ba91797fa" providerId="ADAL" clId="{3CD0F887-D2BD-425A-B4B7-9F7B0824F8C0}" dt="2021-02-07T20:15:00.649" v="942"/>
          <ac:picMkLst>
            <pc:docMk/>
            <pc:sldMk cId="3592288063" sldId="273"/>
            <ac:picMk id="10" creationId="{268CF6D5-D080-47FE-B727-AC93527FFEAF}"/>
          </ac:picMkLst>
        </pc:picChg>
      </pc:sldChg>
      <pc:sldChg chg="new del">
        <pc:chgData name="Brenda Miranda Xicotencatl" userId="0787a961-e3f1-46f2-bc8d-2c1ba91797fa" providerId="ADAL" clId="{3CD0F887-D2BD-425A-B4B7-9F7B0824F8C0}" dt="2021-02-07T20:33:33.629" v="1381" actId="47"/>
        <pc:sldMkLst>
          <pc:docMk/>
          <pc:sldMk cId="3749238759" sldId="274"/>
        </pc:sldMkLst>
      </pc:sldChg>
      <pc:sldChg chg="addSp delSp modSp new mod">
        <pc:chgData name="Brenda Miranda Xicotencatl" userId="0787a961-e3f1-46f2-bc8d-2c1ba91797fa" providerId="ADAL" clId="{3CD0F887-D2BD-425A-B4B7-9F7B0824F8C0}" dt="2021-02-07T20:43:09.608" v="1546" actId="122"/>
        <pc:sldMkLst>
          <pc:docMk/>
          <pc:sldMk cId="3782424698" sldId="274"/>
        </pc:sldMkLst>
        <pc:spChg chg="mod">
          <ac:chgData name="Brenda Miranda Xicotencatl" userId="0787a961-e3f1-46f2-bc8d-2c1ba91797fa" providerId="ADAL" clId="{3CD0F887-D2BD-425A-B4B7-9F7B0824F8C0}" dt="2021-02-07T20:37:47.052" v="1463" actId="20577"/>
          <ac:spMkLst>
            <pc:docMk/>
            <pc:sldMk cId="3782424698" sldId="274"/>
            <ac:spMk id="2" creationId="{A5E1E0F1-ABC9-41F4-B5F6-CE99716BB92A}"/>
          </ac:spMkLst>
        </pc:spChg>
        <pc:spChg chg="del">
          <ac:chgData name="Brenda Miranda Xicotencatl" userId="0787a961-e3f1-46f2-bc8d-2c1ba91797fa" providerId="ADAL" clId="{3CD0F887-D2BD-425A-B4B7-9F7B0824F8C0}" dt="2021-02-07T20:37:50.227" v="1464" actId="478"/>
          <ac:spMkLst>
            <pc:docMk/>
            <pc:sldMk cId="3782424698" sldId="274"/>
            <ac:spMk id="3" creationId="{9445DE93-D47B-42F3-80D7-2EBD6FF49CBC}"/>
          </ac:spMkLst>
        </pc:spChg>
        <pc:spChg chg="add mod">
          <ac:chgData name="Brenda Miranda Xicotencatl" userId="0787a961-e3f1-46f2-bc8d-2c1ba91797fa" providerId="ADAL" clId="{3CD0F887-D2BD-425A-B4B7-9F7B0824F8C0}" dt="2021-02-07T20:43:09.608" v="1546" actId="122"/>
          <ac:spMkLst>
            <pc:docMk/>
            <pc:sldMk cId="3782424698" sldId="274"/>
            <ac:spMk id="8" creationId="{727C440F-226A-4328-BF06-11C93F02BF31}"/>
          </ac:spMkLst>
        </pc:spChg>
        <pc:picChg chg="add mod">
          <ac:chgData name="Brenda Miranda Xicotencatl" userId="0787a961-e3f1-46f2-bc8d-2c1ba91797fa" providerId="ADAL" clId="{3CD0F887-D2BD-425A-B4B7-9F7B0824F8C0}" dt="2021-02-07T20:38:07.947" v="1471" actId="1076"/>
          <ac:picMkLst>
            <pc:docMk/>
            <pc:sldMk cId="3782424698" sldId="274"/>
            <ac:picMk id="6" creationId="{AF420E04-39C5-440F-B317-F73BE549BCF4}"/>
          </ac:picMkLst>
        </pc:picChg>
      </pc:sldChg>
      <pc:sldChg chg="addSp delSp modSp new del mod">
        <pc:chgData name="Brenda Miranda Xicotencatl" userId="0787a961-e3f1-46f2-bc8d-2c1ba91797fa" providerId="ADAL" clId="{3CD0F887-D2BD-425A-B4B7-9F7B0824F8C0}" dt="2021-02-07T20:24:52.671" v="1200" actId="47"/>
        <pc:sldMkLst>
          <pc:docMk/>
          <pc:sldMk cId="265566078" sldId="275"/>
        </pc:sldMkLst>
        <pc:spChg chg="del">
          <ac:chgData name="Brenda Miranda Xicotencatl" userId="0787a961-e3f1-46f2-bc8d-2c1ba91797fa" providerId="ADAL" clId="{3CD0F887-D2BD-425A-B4B7-9F7B0824F8C0}" dt="2021-02-07T20:24:33.062" v="1166" actId="478"/>
          <ac:spMkLst>
            <pc:docMk/>
            <pc:sldMk cId="265566078" sldId="275"/>
            <ac:spMk id="3" creationId="{3B906535-38D4-48A3-931D-4D0F1882E60E}"/>
          </ac:spMkLst>
        </pc:spChg>
        <pc:spChg chg="add mod">
          <ac:chgData name="Brenda Miranda Xicotencatl" userId="0787a961-e3f1-46f2-bc8d-2c1ba91797fa" providerId="ADAL" clId="{3CD0F887-D2BD-425A-B4B7-9F7B0824F8C0}" dt="2021-02-07T20:24:48.319" v="1199" actId="20577"/>
          <ac:spMkLst>
            <pc:docMk/>
            <pc:sldMk cId="265566078" sldId="275"/>
            <ac:spMk id="9" creationId="{B203C9BA-10BA-4CF5-8658-78A79BB5CF00}"/>
          </ac:spMkLst>
        </pc:spChg>
      </pc:sldChg>
      <pc:sldChg chg="addSp delSp modSp new mod">
        <pc:chgData name="Brenda Miranda Xicotencatl" userId="0787a961-e3f1-46f2-bc8d-2c1ba91797fa" providerId="ADAL" clId="{3CD0F887-D2BD-425A-B4B7-9F7B0824F8C0}" dt="2021-02-07T20:43:16.871" v="1547"/>
        <pc:sldMkLst>
          <pc:docMk/>
          <pc:sldMk cId="1043188098" sldId="275"/>
        </pc:sldMkLst>
        <pc:spChg chg="mod">
          <ac:chgData name="Brenda Miranda Xicotencatl" userId="0787a961-e3f1-46f2-bc8d-2c1ba91797fa" providerId="ADAL" clId="{3CD0F887-D2BD-425A-B4B7-9F7B0824F8C0}" dt="2021-02-07T20:39:22.536" v="1511" actId="20577"/>
          <ac:spMkLst>
            <pc:docMk/>
            <pc:sldMk cId="1043188098" sldId="275"/>
            <ac:spMk id="2" creationId="{B8109693-D0FF-41AD-A2D7-3B34ADBE31A7}"/>
          </ac:spMkLst>
        </pc:spChg>
        <pc:spChg chg="del">
          <ac:chgData name="Brenda Miranda Xicotencatl" userId="0787a961-e3f1-46f2-bc8d-2c1ba91797fa" providerId="ADAL" clId="{3CD0F887-D2BD-425A-B4B7-9F7B0824F8C0}" dt="2021-02-07T20:39:26.665" v="1512" actId="478"/>
          <ac:spMkLst>
            <pc:docMk/>
            <pc:sldMk cId="1043188098" sldId="275"/>
            <ac:spMk id="3" creationId="{A83EE2A8-359C-4EA2-B6C4-AA569AAC2586}"/>
          </ac:spMkLst>
        </pc:spChg>
        <pc:spChg chg="add mod">
          <ac:chgData name="Brenda Miranda Xicotencatl" userId="0787a961-e3f1-46f2-bc8d-2c1ba91797fa" providerId="ADAL" clId="{3CD0F887-D2BD-425A-B4B7-9F7B0824F8C0}" dt="2021-02-07T20:43:16.871" v="1547"/>
          <ac:spMkLst>
            <pc:docMk/>
            <pc:sldMk cId="1043188098" sldId="275"/>
            <ac:spMk id="9" creationId="{66289A1B-D84A-41B3-A328-ED19FC2FAACD}"/>
          </ac:spMkLst>
        </pc:spChg>
        <pc:picChg chg="add del">
          <ac:chgData name="Brenda Miranda Xicotencatl" userId="0787a961-e3f1-46f2-bc8d-2c1ba91797fa" providerId="ADAL" clId="{3CD0F887-D2BD-425A-B4B7-9F7B0824F8C0}" dt="2021-02-07T20:39:30.382" v="1514" actId="22"/>
          <ac:picMkLst>
            <pc:docMk/>
            <pc:sldMk cId="1043188098" sldId="275"/>
            <ac:picMk id="6" creationId="{17D599E3-A478-4642-A7F5-B786912A9121}"/>
          </ac:picMkLst>
        </pc:picChg>
        <pc:picChg chg="add mod">
          <ac:chgData name="Brenda Miranda Xicotencatl" userId="0787a961-e3f1-46f2-bc8d-2c1ba91797fa" providerId="ADAL" clId="{3CD0F887-D2BD-425A-B4B7-9F7B0824F8C0}" dt="2021-02-07T20:40:17.181" v="1519" actId="1076"/>
          <ac:picMkLst>
            <pc:docMk/>
            <pc:sldMk cId="1043188098" sldId="275"/>
            <ac:picMk id="8" creationId="{6AEF5162-54AE-42A6-9DBC-1118E4A41C7F}"/>
          </ac:picMkLst>
        </pc:picChg>
      </pc:sldChg>
      <pc:sldChg chg="addSp delSp modSp new mod modClrScheme chgLayout">
        <pc:chgData name="Brenda Miranda Xicotencatl" userId="0787a961-e3f1-46f2-bc8d-2c1ba91797fa" providerId="ADAL" clId="{3CD0F887-D2BD-425A-B4B7-9F7B0824F8C0}" dt="2021-02-07T20:42:05.948" v="1539" actId="1076"/>
        <pc:sldMkLst>
          <pc:docMk/>
          <pc:sldMk cId="3464151424" sldId="276"/>
        </pc:sldMkLst>
        <pc:spChg chg="del">
          <ac:chgData name="Brenda Miranda Xicotencatl" userId="0787a961-e3f1-46f2-bc8d-2c1ba91797fa" providerId="ADAL" clId="{3CD0F887-D2BD-425A-B4B7-9F7B0824F8C0}" dt="2021-02-07T20:41:24.507" v="1523" actId="478"/>
          <ac:spMkLst>
            <pc:docMk/>
            <pc:sldMk cId="3464151424" sldId="276"/>
            <ac:spMk id="2" creationId="{13A30B69-BD49-410E-B22D-152107ED733C}"/>
          </ac:spMkLst>
        </pc:spChg>
        <pc:spChg chg="del">
          <ac:chgData name="Brenda Miranda Xicotencatl" userId="0787a961-e3f1-46f2-bc8d-2c1ba91797fa" providerId="ADAL" clId="{3CD0F887-D2BD-425A-B4B7-9F7B0824F8C0}" dt="2021-02-07T20:41:23.038" v="1522" actId="478"/>
          <ac:spMkLst>
            <pc:docMk/>
            <pc:sldMk cId="3464151424" sldId="276"/>
            <ac:spMk id="3" creationId="{F84D45B8-C03B-4D38-8E83-46C820DCE479}"/>
          </ac:spMkLst>
        </pc:spChg>
        <pc:spChg chg="mod ord modVis">
          <ac:chgData name="Brenda Miranda Xicotencatl" userId="0787a961-e3f1-46f2-bc8d-2c1ba91797fa" providerId="ADAL" clId="{3CD0F887-D2BD-425A-B4B7-9F7B0824F8C0}" dt="2021-02-07T20:41:47.803" v="1530" actId="26606"/>
          <ac:spMkLst>
            <pc:docMk/>
            <pc:sldMk cId="3464151424" sldId="276"/>
            <ac:spMk id="4" creationId="{BA6B13F2-4152-41AF-A673-C9D264E91DB1}"/>
          </ac:spMkLst>
        </pc:spChg>
        <pc:spChg chg="add mod">
          <ac:chgData name="Brenda Miranda Xicotencatl" userId="0787a961-e3f1-46f2-bc8d-2c1ba91797fa" providerId="ADAL" clId="{3CD0F887-D2BD-425A-B4B7-9F7B0824F8C0}" dt="2021-02-07T20:41:51.600" v="1534" actId="20577"/>
          <ac:spMkLst>
            <pc:docMk/>
            <pc:sldMk cId="3464151424" sldId="276"/>
            <ac:spMk id="8" creationId="{D68B479B-939C-43EC-ABE1-CDB3AA31F588}"/>
          </ac:spMkLst>
        </pc:spChg>
        <pc:spChg chg="add mod">
          <ac:chgData name="Brenda Miranda Xicotencatl" userId="0787a961-e3f1-46f2-bc8d-2c1ba91797fa" providerId="ADAL" clId="{3CD0F887-D2BD-425A-B4B7-9F7B0824F8C0}" dt="2021-02-07T20:41:47.803" v="1530" actId="26606"/>
          <ac:spMkLst>
            <pc:docMk/>
            <pc:sldMk cId="3464151424" sldId="276"/>
            <ac:spMk id="9" creationId="{D6225AA3-A62C-47F4-830B-2DC954111346}"/>
          </ac:spMkLst>
        </pc:spChg>
        <pc:spChg chg="add del mod">
          <ac:chgData name="Brenda Miranda Xicotencatl" userId="0787a961-e3f1-46f2-bc8d-2c1ba91797fa" providerId="ADAL" clId="{3CD0F887-D2BD-425A-B4B7-9F7B0824F8C0}" dt="2021-02-07T20:41:43.217" v="1527" actId="26606"/>
          <ac:spMkLst>
            <pc:docMk/>
            <pc:sldMk cId="3464151424" sldId="276"/>
            <ac:spMk id="11" creationId="{D68B479B-939C-43EC-ABE1-CDB3AA31F588}"/>
          </ac:spMkLst>
        </pc:spChg>
        <pc:spChg chg="add del mod">
          <ac:chgData name="Brenda Miranda Xicotencatl" userId="0787a961-e3f1-46f2-bc8d-2c1ba91797fa" providerId="ADAL" clId="{3CD0F887-D2BD-425A-B4B7-9F7B0824F8C0}" dt="2021-02-07T20:41:43.217" v="1527" actId="26606"/>
          <ac:spMkLst>
            <pc:docMk/>
            <pc:sldMk cId="3464151424" sldId="276"/>
            <ac:spMk id="13" creationId="{D6225AA3-A62C-47F4-830B-2DC954111346}"/>
          </ac:spMkLst>
        </pc:spChg>
        <pc:picChg chg="add mod">
          <ac:chgData name="Brenda Miranda Xicotencatl" userId="0787a961-e3f1-46f2-bc8d-2c1ba91797fa" providerId="ADAL" clId="{3CD0F887-D2BD-425A-B4B7-9F7B0824F8C0}" dt="2021-02-07T20:42:05.948" v="1539" actId="1076"/>
          <ac:picMkLst>
            <pc:docMk/>
            <pc:sldMk cId="3464151424" sldId="276"/>
            <ac:picMk id="6" creationId="{A3F09532-5C38-4F2A-B1D4-083C09B73A4A}"/>
          </ac:picMkLst>
        </pc:picChg>
      </pc:sldChg>
    </pc:docChg>
  </pc:docChgLst>
  <pc:docChgLst>
    <pc:chgData name="Miranda Xicotencatl, B." userId="0787a961-e3f1-46f2-bc8d-2c1ba91797fa" providerId="ADAL" clId="{46F1F6F6-AC24-4A11-9102-DCFA2904AA60}"/>
    <pc:docChg chg="modNotesMaster modHandout">
      <pc:chgData name="Miranda Xicotencatl, B." userId="0787a961-e3f1-46f2-bc8d-2c1ba91797fa" providerId="ADAL" clId="{46F1F6F6-AC24-4A11-9102-DCFA2904AA60}" dt="2021-02-08T08:13:18.463" v="0"/>
      <pc:docMkLst>
        <pc:docMk/>
      </pc:docMkLst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245" y="0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4F068446-54CF-4267-A5BD-FA01909E96A2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245" y="6743103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AF345F5-224F-42F7-8104-3FF77BEE4CD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108302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797245" y="0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/>
          <a:lstStyle>
            <a:lvl1pPr algn="r">
              <a:defRPr sz="1300"/>
            </a:lvl1pPr>
          </a:lstStyle>
          <a:p>
            <a:fld id="{35698784-F1F2-4D71-B346-94F94D5EBAA2}" type="datetimeFigureOut">
              <a:rPr lang="nl-NL" smtClean="0"/>
              <a:t>22-3-2021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751138" y="533400"/>
            <a:ext cx="4732337" cy="2660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0" tIns="47695" rIns="95390" bIns="47695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1023462" y="3372168"/>
            <a:ext cx="8187690" cy="3194685"/>
          </a:xfrm>
          <a:prstGeom prst="rect">
            <a:avLst/>
          </a:prstGeom>
        </p:spPr>
        <p:txBody>
          <a:bodyPr vert="horz" lIns="95390" tIns="47695" rIns="95390" bIns="47695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743103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l">
              <a:defRPr sz="13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797245" y="6743103"/>
            <a:ext cx="4434999" cy="354965"/>
          </a:xfrm>
          <a:prstGeom prst="rect">
            <a:avLst/>
          </a:prstGeom>
        </p:spPr>
        <p:txBody>
          <a:bodyPr vert="horz" lIns="95390" tIns="47695" rIns="95390" bIns="47695" rtlCol="0" anchor="b"/>
          <a:lstStyle>
            <a:lvl1pPr algn="r">
              <a:defRPr sz="1300"/>
            </a:lvl1pPr>
          </a:lstStyle>
          <a:p>
            <a:fld id="{812ECD43-08E5-4945-BC4F-4857758E978F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3515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2ECD43-08E5-4945-BC4F-4857758E978F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4534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-1"/>
            <a:ext cx="12198349" cy="4521941"/>
          </a:xfrm>
          <a:solidFill>
            <a:srgbClr val="8592BC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3719335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presentation</a:t>
            </a:r>
          </a:p>
        </p:txBody>
      </p:sp>
      <p:sp>
        <p:nvSpPr>
          <p:cNvPr id="20" name="Tijdelijke aanduiding voor tekst 19"/>
          <p:cNvSpPr>
            <a:spLocks noGrp="1"/>
          </p:cNvSpPr>
          <p:nvPr>
            <p:ph type="body" sz="quarter" idx="14" hasCustomPrompt="1"/>
          </p:nvPr>
        </p:nvSpPr>
        <p:spPr>
          <a:xfrm>
            <a:off x="1490663" y="3934610"/>
            <a:ext cx="6918325" cy="39370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Subtitle presentation</a:t>
            </a:r>
          </a:p>
        </p:txBody>
      </p:sp>
      <p:pic>
        <p:nvPicPr>
          <p:cNvPr id="21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88" y="4888655"/>
            <a:ext cx="2621665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7467327" y="3934684"/>
            <a:ext cx="4326359" cy="39412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>
                <a:solidFill>
                  <a:schemeClr val="bg1"/>
                </a:solidFill>
              </a:defRPr>
            </a:lvl1pPr>
          </a:lstStyle>
          <a:p>
            <a:fld id="{928F9493-D671-4F27-99EF-9D103FC79999}" type="datetime1">
              <a:rPr lang="nl-NL" noProof="0" smtClean="0"/>
              <a:t>22-3-2021</a:t>
            </a:fld>
            <a:endParaRPr lang="en-GB" noProof="0" dirty="0"/>
          </a:p>
        </p:txBody>
      </p: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2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637975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  <p:bldP spid="2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4" name="Tijdelijke aanduiding voor grafiek 3"/>
          <p:cNvSpPr>
            <a:spLocks noGrp="1"/>
          </p:cNvSpPr>
          <p:nvPr>
            <p:ph type="chart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graph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2950967"/>
      </p:ext>
    </p:extLst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3" name="Tijdelijke aanduiding voor media 12"/>
          <p:cNvSpPr>
            <a:spLocks noGrp="1"/>
          </p:cNvSpPr>
          <p:nvPr>
            <p:ph type="media" sz="quarter" idx="13" hasCustomPrompt="1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 video</a:t>
            </a:r>
          </a:p>
        </p:txBody>
      </p:sp>
      <p:sp>
        <p:nvSpPr>
          <p:cNvPr id="1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53170741"/>
      </p:ext>
    </p:extLst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"/>
            <a:ext cx="12198350" cy="4521939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chemeClr val="bg2"/>
                </a:solidFill>
              </a:defRPr>
            </a:lvl1pPr>
          </a:lstStyle>
          <a:p>
            <a:pPr lvl="0"/>
            <a:r>
              <a:rPr lang="en-GB" noProof="0" dirty="0"/>
              <a:t>..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490663" y="1052736"/>
            <a:ext cx="10225136" cy="1656184"/>
          </a:xfrm>
        </p:spPr>
        <p:txBody>
          <a:bodyPr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Title closure</a:t>
            </a:r>
          </a:p>
        </p:txBody>
      </p:sp>
      <p:pic>
        <p:nvPicPr>
          <p:cNvPr id="21" name="Picture 7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2288" y="4888655"/>
            <a:ext cx="2621665" cy="117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id" hidden="1"/>
          <p:cNvGrpSpPr/>
          <p:nvPr userDrawn="1"/>
        </p:nvGrpSpPr>
        <p:grpSpPr>
          <a:xfrm>
            <a:off x="-3" y="-1"/>
            <a:ext cx="12198354" cy="6858004"/>
            <a:chOff x="-3" y="-1"/>
            <a:chExt cx="12198354" cy="6858004"/>
          </a:xfrm>
        </p:grpSpPr>
        <p:sp>
          <p:nvSpPr>
            <p:cNvPr id="12" name="Rechthoek 11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-3205847" y="3205844"/>
              <a:ext cx="6858003" cy="446316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9" name="Rechthoek 18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313" y="6543376"/>
            <a:ext cx="3588750" cy="270000"/>
          </a:xfrm>
          <a:prstGeom prst="rect">
            <a:avLst/>
          </a:prstGeom>
        </p:spPr>
      </p:pic>
      <p:sp>
        <p:nvSpPr>
          <p:cNvPr id="18" name="Rechthoek 19"/>
          <p:cNvSpPr/>
          <p:nvPr userDrawn="1"/>
        </p:nvSpPr>
        <p:spPr bwMode="auto">
          <a:xfrm>
            <a:off x="6099174" y="6453336"/>
            <a:ext cx="6099175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301136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" decel="10000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 fill="hold"/>
                        <p:tgtEl>
                          <p:spTgt spid="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3" y="1252836"/>
            <a:ext cx="6846640" cy="4795836"/>
          </a:xfrm>
          <a:noFill/>
        </p:spPr>
        <p:txBody>
          <a:bodyPr vert="horz" wrap="none" lIns="0" tIns="0" rIns="0" bIns="0"/>
          <a:lstStyle>
            <a:lvl1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defRPr sz="2400">
                <a:solidFill>
                  <a:schemeClr val="bg2"/>
                </a:solidFill>
              </a:defRPr>
            </a:lvl1pPr>
            <a:lvl2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  <a:lvl6pPr marL="361950" indent="-361950"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  <a:buFont typeface="+mj-lt"/>
              <a:buAutoNum type="arabicPeriod"/>
              <a:tabLst/>
              <a:defRPr sz="2400">
                <a:solidFill>
                  <a:schemeClr val="bg2"/>
                </a:solidFill>
              </a:defRPr>
            </a:lvl6pPr>
            <a:lvl7pPr marL="542925" indent="-180975">
              <a:buClr>
                <a:schemeClr val="bg2"/>
              </a:buClr>
              <a:buFont typeface="Arial" panose="020B0604020202020204" pitchFamily="34" charset="0"/>
              <a:buChar char="•"/>
              <a:defRPr>
                <a:solidFill>
                  <a:schemeClr val="bg2"/>
                </a:solidFill>
              </a:defRPr>
            </a:lvl7pPr>
            <a:lvl8pPr>
              <a:defRPr>
                <a:solidFill>
                  <a:schemeClr val="bg2"/>
                </a:solidFill>
              </a:defRPr>
            </a:lvl8pPr>
            <a:lvl9pPr>
              <a:defRPr>
                <a:solidFill>
                  <a:schemeClr val="bg2"/>
                </a:solidFill>
              </a:defRPr>
            </a:lvl9pPr>
          </a:lstStyle>
          <a:p>
            <a:pPr lvl="0"/>
            <a:r>
              <a:rPr lang="en-GB" noProof="0" dirty="0"/>
              <a:t>Numbering</a:t>
            </a:r>
          </a:p>
          <a:p>
            <a:pPr lvl="1"/>
            <a:r>
              <a:rPr lang="en-GB" noProof="0" dirty="0"/>
              <a:t>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yellow</a:t>
            </a:r>
          </a:p>
          <a:p>
            <a:pPr lvl="5"/>
            <a:r>
              <a:rPr lang="en-GB" noProof="0" dirty="0"/>
              <a:t>Numbering</a:t>
            </a:r>
          </a:p>
          <a:p>
            <a:pPr lvl="6"/>
            <a:r>
              <a:rPr lang="en-GB" noProof="0" dirty="0"/>
              <a:t>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7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7453634" y="1252538"/>
            <a:ext cx="4339905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grpSp>
        <p:nvGrpSpPr>
          <p:cNvPr id="8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9" name="Rechthoek 8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4" name="Rechthoek 13"/>
            <p:cNvSpPr/>
            <p:nvPr userDrawn="1"/>
          </p:nvSpPr>
          <p:spPr bwMode="auto">
            <a:xfrm rot="5400000">
              <a:off x="392346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426134"/>
      </p:ext>
    </p:extLst>
  </p:cSld>
  <p:clrMapOvr>
    <a:masterClrMapping/>
  </p:clrMapOvr>
  <p:transition spd="slow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2596851"/>
      </p:ext>
    </p:extLst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75%/2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7926761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0" y="0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5003585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8533755" y="1252538"/>
            <a:ext cx="3259784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0302820"/>
      </p:ext>
    </p:extLst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50%/5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5" y="1252538"/>
            <a:ext cx="5592763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82767422"/>
      </p:ext>
    </p:extLst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5%/75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3534273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611099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141267" y="1252538"/>
            <a:ext cx="7652271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2317621"/>
      </p:ext>
    </p:extLst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100%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404663" y="1252538"/>
            <a:ext cx="11388876" cy="4795837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3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9258224"/>
      </p:ext>
    </p:extLst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4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218777" cy="6858004"/>
            <a:chOff x="-2" y="-1"/>
            <a:chExt cx="12218777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6" name="Rechthoek 15"/>
            <p:cNvSpPr/>
            <p:nvPr userDrawn="1"/>
          </p:nvSpPr>
          <p:spPr bwMode="auto">
            <a:xfrm rot="10800000">
              <a:off x="5360772" y="3549589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776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614" y="1252538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8" name="Tijdelijke aanduiding voor afbeelding 13"/>
          <p:cNvSpPr>
            <a:spLocks noGrp="1"/>
          </p:cNvSpPr>
          <p:nvPr>
            <p:ph type="pic" sz="quarter" idx="15" hasCustomPrompt="1"/>
          </p:nvPr>
        </p:nvSpPr>
        <p:spPr>
          <a:xfrm>
            <a:off x="6200776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9" name="Tijdelijke aanduiding voor afbeelding 13"/>
          <p:cNvSpPr>
            <a:spLocks noGrp="1"/>
          </p:cNvSpPr>
          <p:nvPr>
            <p:ph type="pic" sz="quarter" idx="16" hasCustomPrompt="1"/>
          </p:nvPr>
        </p:nvSpPr>
        <p:spPr>
          <a:xfrm>
            <a:off x="9098614" y="3751623"/>
            <a:ext cx="2695072" cy="2297049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2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173449"/>
      </p:ext>
    </p:extLst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404662" y="1252836"/>
            <a:ext cx="5593347" cy="4795836"/>
          </a:xfrm>
        </p:spPr>
        <p:txBody>
          <a:bodyPr vert="horz"/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7" name="Grid" hidden="1"/>
          <p:cNvGrpSpPr/>
          <p:nvPr userDrawn="1"/>
        </p:nvGrpSpPr>
        <p:grpSpPr>
          <a:xfrm>
            <a:off x="-2" y="-1"/>
            <a:ext cx="12198353" cy="6858004"/>
            <a:chOff x="-2" y="-1"/>
            <a:chExt cx="12198353" cy="6858004"/>
          </a:xfrm>
        </p:grpSpPr>
        <p:sp>
          <p:nvSpPr>
            <p:cNvPr id="8" name="Rechthoek 7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0" name="Rechthoek 9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1" name="Rechthoek 10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 rot="5400000">
              <a:off x="2670173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5" name="Rechthoek 14"/>
            <p:cNvSpPr/>
            <p:nvPr userDrawn="1"/>
          </p:nvSpPr>
          <p:spPr bwMode="auto">
            <a:xfrm rot="5400000">
              <a:off x="5568012" y="3327836"/>
              <a:ext cx="6858003" cy="20233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14" name="Tijdelijke aanduiding voor afbeelding 13"/>
          <p:cNvSpPr>
            <a:spLocks noGrp="1"/>
          </p:cNvSpPr>
          <p:nvPr>
            <p:ph type="pic" sz="quarter" idx="13" hasCustomPrompt="1"/>
          </p:nvPr>
        </p:nvSpPr>
        <p:spPr>
          <a:xfrm>
            <a:off x="6200341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7" name="Tijdelijke aanduiding voor afbeelding 13"/>
          <p:cNvSpPr>
            <a:spLocks noGrp="1"/>
          </p:cNvSpPr>
          <p:nvPr>
            <p:ph type="pic" sz="quarter" idx="14" hasCustomPrompt="1"/>
          </p:nvPr>
        </p:nvSpPr>
        <p:spPr>
          <a:xfrm>
            <a:off x="9098179" y="1252538"/>
            <a:ext cx="2695072" cy="4796134"/>
          </a:xfrm>
          <a:solidFill>
            <a:schemeClr val="tx2">
              <a:lumMod val="20000"/>
              <a:lumOff val="80000"/>
            </a:schemeClr>
          </a:solidFill>
        </p:spPr>
        <p:txBody>
          <a:bodyPr bIns="180000" anchor="ctr">
            <a:normAutofit/>
          </a:bodyPr>
          <a:lstStyle>
            <a:lvl1pPr marL="0" indent="0" algn="ctr">
              <a:lnSpc>
                <a:spcPct val="250000"/>
              </a:lnSpc>
              <a:buNone/>
              <a:defRPr sz="1400" baseline="0"/>
            </a:lvl1pPr>
          </a:lstStyle>
          <a:p>
            <a:r>
              <a:rPr lang="en-GB" noProof="0" dirty="0"/>
              <a:t>Click here to insert</a:t>
            </a:r>
            <a:br>
              <a:rPr lang="en-GB" noProof="0" dirty="0"/>
            </a:br>
            <a:r>
              <a:rPr lang="en-GB" noProof="0" dirty="0"/>
              <a:t>an image</a:t>
            </a:r>
          </a:p>
        </p:txBody>
      </p:sp>
      <p:sp>
        <p:nvSpPr>
          <p:cNvPr id="1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6982251"/>
      </p:ext>
    </p:extLst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GB" noProof="0" dirty="0"/>
              <a:t>Title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04662" y="1252836"/>
            <a:ext cx="11389023" cy="479583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noProof="0" dirty="0"/>
              <a:t>Bullet</a:t>
            </a:r>
          </a:p>
          <a:p>
            <a:pPr lvl="1"/>
            <a:r>
              <a:rPr lang="en-GB" noProof="0" dirty="0"/>
              <a:t>Sub-bullet</a:t>
            </a:r>
          </a:p>
          <a:p>
            <a:pPr lvl="2"/>
            <a:r>
              <a:rPr lang="en-GB" noProof="0" dirty="0"/>
              <a:t>Plain text</a:t>
            </a:r>
          </a:p>
          <a:p>
            <a:pPr lvl="3"/>
            <a:r>
              <a:rPr lang="en-GB" noProof="0" dirty="0"/>
              <a:t>Header dark blue</a:t>
            </a:r>
          </a:p>
          <a:p>
            <a:pPr lvl="4"/>
            <a:r>
              <a:rPr lang="en-GB" noProof="0" dirty="0"/>
              <a:t>Header light blue</a:t>
            </a:r>
          </a:p>
          <a:p>
            <a:pPr lvl="5"/>
            <a:r>
              <a:rPr lang="en-GB" noProof="0" dirty="0"/>
              <a:t>Bullet</a:t>
            </a:r>
          </a:p>
          <a:p>
            <a:pPr lvl="6"/>
            <a:r>
              <a:rPr lang="en-GB" noProof="0" dirty="0"/>
              <a:t>Sub-bullet</a:t>
            </a:r>
          </a:p>
          <a:p>
            <a:pPr lvl="7"/>
            <a:r>
              <a:rPr lang="en-GB" sz="1800" noProof="0" dirty="0"/>
              <a:t>Plain text</a:t>
            </a:r>
          </a:p>
          <a:p>
            <a:pPr lvl="8"/>
            <a:r>
              <a:rPr lang="en-GB" noProof="0" dirty="0"/>
              <a:t>Header dark blue</a:t>
            </a:r>
          </a:p>
        </p:txBody>
      </p:sp>
      <p:grpSp>
        <p:nvGrpSpPr>
          <p:cNvPr id="11" name="Grid" hidden="1"/>
          <p:cNvGrpSpPr/>
          <p:nvPr userDrawn="1"/>
        </p:nvGrpSpPr>
        <p:grpSpPr>
          <a:xfrm>
            <a:off x="-2" y="-1"/>
            <a:ext cx="12198353" cy="6858003"/>
            <a:chOff x="-2" y="-1"/>
            <a:chExt cx="12198353" cy="6858003"/>
          </a:xfrm>
        </p:grpSpPr>
        <p:sp>
          <p:nvSpPr>
            <p:cNvPr id="7" name="Rechthoek 6"/>
            <p:cNvSpPr/>
            <p:nvPr userDrawn="1"/>
          </p:nvSpPr>
          <p:spPr bwMode="auto">
            <a:xfrm>
              <a:off x="0" y="0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8" name="Rechthoek 7"/>
            <p:cNvSpPr/>
            <p:nvPr userDrawn="1"/>
          </p:nvSpPr>
          <p:spPr bwMode="auto">
            <a:xfrm rot="5400000">
              <a:off x="-3226672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9" name="Rechthoek 8"/>
            <p:cNvSpPr/>
            <p:nvPr userDrawn="1"/>
          </p:nvSpPr>
          <p:spPr bwMode="auto">
            <a:xfrm rot="5400000">
              <a:off x="8567017" y="3226669"/>
              <a:ext cx="6858003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2" name="Rechthoek 11"/>
            <p:cNvSpPr/>
            <p:nvPr userDrawn="1"/>
          </p:nvSpPr>
          <p:spPr bwMode="auto">
            <a:xfrm>
              <a:off x="0" y="8481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  <p:sp>
          <p:nvSpPr>
            <p:cNvPr id="13" name="Rechthoek 12"/>
            <p:cNvSpPr/>
            <p:nvPr userDrawn="1"/>
          </p:nvSpPr>
          <p:spPr bwMode="auto">
            <a:xfrm>
              <a:off x="0" y="6048672"/>
              <a:ext cx="12198350" cy="404664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charset="0"/>
                <a:buNone/>
                <a:tabLst/>
              </a:pPr>
              <a:endParaRPr kumimoji="0" lang="nl-NL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Minion" pitchFamily="2" charset="0"/>
              </a:endParaRPr>
            </a:p>
          </p:txBody>
        </p:sp>
      </p:grpSp>
      <p:sp>
        <p:nvSpPr>
          <p:cNvPr id="20" name="Rechthoek 19"/>
          <p:cNvSpPr/>
          <p:nvPr userDrawn="1"/>
        </p:nvSpPr>
        <p:spPr bwMode="auto">
          <a:xfrm>
            <a:off x="0" y="6453336"/>
            <a:ext cx="12198350" cy="40466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</a:pPr>
            <a:endParaRPr kumimoji="0" lang="en-GB" sz="2000" b="0" i="0" u="none" strike="noStrike" cap="none" normalizeH="0" baseline="0" noProof="0" dirty="0">
              <a:ln>
                <a:noFill/>
              </a:ln>
              <a:solidFill>
                <a:schemeClr val="bg1"/>
              </a:solidFill>
              <a:effectLst/>
              <a:latin typeface="Minio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62" y="6543376"/>
            <a:ext cx="3588750" cy="270000"/>
          </a:xfrm>
          <a:prstGeom prst="rect">
            <a:avLst/>
          </a:prstGeom>
        </p:spPr>
      </p:pic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E7099E-8998-4851-915A-4F4831808297}" type="slidenum">
              <a:rPr lang="nl-NL" smtClean="0"/>
              <a:pPr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39803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8" r:id="rId3"/>
    <p:sldLayoutId id="2147483665" r:id="rId4"/>
    <p:sldLayoutId id="2147483661" r:id="rId5"/>
    <p:sldLayoutId id="2147483664" r:id="rId6"/>
    <p:sldLayoutId id="2147483666" r:id="rId7"/>
    <p:sldLayoutId id="2147483662" r:id="rId8"/>
    <p:sldLayoutId id="2147483663" r:id="rId9"/>
    <p:sldLayoutId id="2147483667" r:id="rId10"/>
    <p:sldLayoutId id="2147483668" r:id="rId11"/>
    <p:sldLayoutId id="2147483670" r:id="rId12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i="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bg2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80975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6pPr>
      <a:lvl7pPr marL="361950" indent="-180975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-"/>
        <a:defRPr sz="1600" kern="1200">
          <a:solidFill>
            <a:schemeClr val="bg2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600" kern="1200">
          <a:solidFill>
            <a:schemeClr val="bg2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90000"/>
        </a:lnSpc>
        <a:spcBef>
          <a:spcPts val="600"/>
        </a:spcBef>
        <a:spcAft>
          <a:spcPts val="600"/>
        </a:spcAft>
        <a:buFont typeface="Arial" panose="020B0604020202020204" pitchFamily="34" charset="0"/>
        <a:buNone/>
        <a:defRPr sz="1800" b="1" kern="1200" baseline="0">
          <a:solidFill>
            <a:schemeClr val="bg2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2.docs.brightway.dev/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hyperlink" Target="https://github.com/brightway-lca/brightway-shine" TargetMode="External"/><Relationship Id="rId12" Type="http://schemas.openxmlformats.org/officeDocument/2006/relationships/hyperlink" Target="https://www.youtube.com/channel/UCsyySKrzEMsRFsWW1Oz-6a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github.com/LCA-ActivityBrowser/activity-browser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s://github.com/brightway-lca" TargetMode="External"/><Relationship Id="rId10" Type="http://schemas.openxmlformats.org/officeDocument/2006/relationships/image" Target="../media/image8.svg"/><Relationship Id="rId4" Type="http://schemas.openxmlformats.org/officeDocument/2006/relationships/image" Target="../media/image6.png"/><Relationship Id="rId9" Type="http://schemas.openxmlformats.org/officeDocument/2006/relationships/image" Target="../media/image7.png"/><Relationship Id="rId14" Type="http://schemas.openxmlformats.org/officeDocument/2006/relationships/hyperlink" Target="https://2.docs.brightway.dev/notebooks.html#bw2-notebook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LCA-ActivityBrowser/activity-browser#configure-conda-channels" TargetMode="External"/><Relationship Id="rId2" Type="http://schemas.openxmlformats.org/officeDocument/2006/relationships/hyperlink" Target="https://docs.conda.io/en/latest/miniconda.html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OVvPzeWqSoU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qWzaQjAf8ZU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tekst 1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The ABC of AB and </a:t>
            </a:r>
            <a:r>
              <a:rPr lang="en-GB" dirty="0" err="1"/>
              <a:t>brightway</a:t>
            </a:r>
            <a:endParaRPr lang="en-GB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Brenda MX | </a:t>
            </a:r>
            <a:r>
              <a:rPr lang="nl-NL" sz="700" dirty="0"/>
              <a:t>Last </a:t>
            </a:r>
            <a:r>
              <a:rPr lang="nl-NL" sz="700" dirty="0" err="1"/>
              <a:t>modified</a:t>
            </a:r>
            <a:r>
              <a:rPr lang="nl-NL" sz="700"/>
              <a:t>: </a:t>
            </a:r>
            <a:r>
              <a:rPr lang="nl-NL" dirty="0"/>
              <a:t>22/03/2021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E8D613-4D1D-4AA9-83CB-28F50ED3B715}"/>
              </a:ext>
            </a:extLst>
          </p:cNvPr>
          <p:cNvSpPr txBox="1"/>
          <p:nvPr/>
        </p:nvSpPr>
        <p:spPr>
          <a:xfrm>
            <a:off x="6603231" y="3871086"/>
            <a:ext cx="5167209" cy="4572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Based on the materials developed by B. Steubing</a:t>
            </a:r>
            <a:endParaRPr lang="en-US" noProof="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814846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09693-D0FF-41AD-A2D7-3B34ADBE3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tasks: Scenario modelling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868130-3AA3-423A-A68E-16408DBF4B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10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AEF5162-54AE-42A6-9DBC-1118E4A41C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75" y="1219200"/>
            <a:ext cx="10341929" cy="470087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6289A1B-D84A-41B3-A328-ED19FC2FAACD}"/>
              </a:ext>
            </a:extLst>
          </p:cNvPr>
          <p:cNvSpPr txBox="1"/>
          <p:nvPr/>
        </p:nvSpPr>
        <p:spPr>
          <a:xfrm>
            <a:off x="366609" y="6021288"/>
            <a:ext cx="1151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noProof="0" dirty="0">
                <a:solidFill>
                  <a:schemeClr val="bg2"/>
                </a:solidFill>
              </a:rPr>
              <a:t>From B. Steubing (2020) </a:t>
            </a:r>
            <a:r>
              <a:rPr lang="en-GB" sz="1800" dirty="0">
                <a:solidFill>
                  <a:schemeClr val="bg2"/>
                </a:solidFill>
              </a:rPr>
              <a:t>“Introduction to the Activity Browser” in PhD Autumn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318809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3CE2-078A-4059-8E42-D6EAD63D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generation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CC62-4FEC-4415-AA86-DB78E624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11</a:t>
            </a:fld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6F039-8F21-47D1-8CFF-A4EE716E294D}"/>
              </a:ext>
            </a:extLst>
          </p:cNvPr>
          <p:cNvSpPr/>
          <p:nvPr/>
        </p:nvSpPr>
        <p:spPr>
          <a:xfrm>
            <a:off x="4651375" y="1905000"/>
            <a:ext cx="2474752" cy="249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Process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A5D128-BD15-4FB4-8BCF-5CB53580A1B9}"/>
              </a:ext>
            </a:extLst>
          </p:cNvPr>
          <p:cNvCxnSpPr/>
          <p:nvPr/>
        </p:nvCxnSpPr>
        <p:spPr>
          <a:xfrm>
            <a:off x="3309137" y="2546059"/>
            <a:ext cx="1342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FF7F74-0FD3-4FF4-BF20-F3F329BFB717}"/>
              </a:ext>
            </a:extLst>
          </p:cNvPr>
          <p:cNvCxnSpPr/>
          <p:nvPr/>
        </p:nvCxnSpPr>
        <p:spPr>
          <a:xfrm>
            <a:off x="3309137" y="3716911"/>
            <a:ext cx="1342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E082BB-460B-4142-835F-0DCC5CEB36A8}"/>
              </a:ext>
            </a:extLst>
          </p:cNvPr>
          <p:cNvCxnSpPr>
            <a:cxnSpLocks/>
          </p:cNvCxnSpPr>
          <p:nvPr/>
        </p:nvCxnSpPr>
        <p:spPr>
          <a:xfrm>
            <a:off x="7082988" y="3908569"/>
            <a:ext cx="1187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1D3F01-14C2-454B-8BF6-BEBC83330E7E}"/>
              </a:ext>
            </a:extLst>
          </p:cNvPr>
          <p:cNvSpPr txBox="1"/>
          <p:nvPr/>
        </p:nvSpPr>
        <p:spPr>
          <a:xfrm>
            <a:off x="1581035" y="2361393"/>
            <a:ext cx="172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Economic inputs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E8029-FB9B-45CF-B283-26A7296ADE5E}"/>
              </a:ext>
            </a:extLst>
          </p:cNvPr>
          <p:cNvSpPr txBox="1"/>
          <p:nvPr/>
        </p:nvSpPr>
        <p:spPr>
          <a:xfrm>
            <a:off x="1122000" y="3539237"/>
            <a:ext cx="21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Environmental inputs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425B4C-06BA-42E8-9528-15C449DDBE74}"/>
              </a:ext>
            </a:extLst>
          </p:cNvPr>
          <p:cNvSpPr txBox="1"/>
          <p:nvPr/>
        </p:nvSpPr>
        <p:spPr>
          <a:xfrm>
            <a:off x="8270031" y="3683962"/>
            <a:ext cx="23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Environmental outputs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817655-E95F-4660-8568-D0ACE5ED1BBB}"/>
              </a:ext>
            </a:extLst>
          </p:cNvPr>
          <p:cNvCxnSpPr>
            <a:cxnSpLocks/>
          </p:cNvCxnSpPr>
          <p:nvPr/>
        </p:nvCxnSpPr>
        <p:spPr>
          <a:xfrm>
            <a:off x="7082988" y="2378171"/>
            <a:ext cx="11912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3D123DA-64A0-4399-A37C-6416843E4B9D}"/>
              </a:ext>
            </a:extLst>
          </p:cNvPr>
          <p:cNvSpPr txBox="1"/>
          <p:nvPr/>
        </p:nvSpPr>
        <p:spPr>
          <a:xfrm>
            <a:off x="8274224" y="2170164"/>
            <a:ext cx="4303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Product X 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A060EA91-74AB-481A-9BE7-1DB2F68161C0}"/>
              </a:ext>
            </a:extLst>
          </p:cNvPr>
          <p:cNvCxnSpPr>
            <a:cxnSpLocks/>
          </p:cNvCxnSpPr>
          <p:nvPr/>
        </p:nvCxnSpPr>
        <p:spPr>
          <a:xfrm>
            <a:off x="7082988" y="4271985"/>
            <a:ext cx="1187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83EC38-F009-4246-9E3C-9C9A426C989F}"/>
              </a:ext>
            </a:extLst>
          </p:cNvPr>
          <p:cNvSpPr txBox="1"/>
          <p:nvPr/>
        </p:nvSpPr>
        <p:spPr>
          <a:xfrm>
            <a:off x="8270030" y="408731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Waste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87076B-2B01-4D4B-9181-837C34E479F2}"/>
              </a:ext>
            </a:extLst>
          </p:cNvPr>
          <p:cNvSpPr txBox="1"/>
          <p:nvPr/>
        </p:nvSpPr>
        <p:spPr>
          <a:xfrm>
            <a:off x="3774405" y="1178204"/>
            <a:ext cx="914400" cy="9144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noProof="0" dirty="0">
                <a:solidFill>
                  <a:schemeClr val="bg2"/>
                </a:solidFill>
              </a:rPr>
              <a:t>Function: The production of product X</a:t>
            </a:r>
          </a:p>
        </p:txBody>
      </p:sp>
    </p:spTree>
    <p:extLst>
      <p:ext uri="{BB962C8B-B14F-4D97-AF65-F5344CB8AC3E}">
        <p14:creationId xmlns:p14="http://schemas.microsoft.com/office/powerpoint/2010/main" val="972889957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3CE2-078A-4059-8E42-D6EAD63D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Waste treatment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CC62-4FEC-4415-AA86-DB78E624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12</a:t>
            </a:fld>
            <a:endParaRPr lang="nl-N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2C6F039-8F21-47D1-8CFF-A4EE716E294D}"/>
              </a:ext>
            </a:extLst>
          </p:cNvPr>
          <p:cNvSpPr/>
          <p:nvPr/>
        </p:nvSpPr>
        <p:spPr>
          <a:xfrm>
            <a:off x="4651375" y="1905000"/>
            <a:ext cx="2474752" cy="24999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Waste treatment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BA5D128-BD15-4FB4-8BCF-5CB53580A1B9}"/>
              </a:ext>
            </a:extLst>
          </p:cNvPr>
          <p:cNvCxnSpPr/>
          <p:nvPr/>
        </p:nvCxnSpPr>
        <p:spPr>
          <a:xfrm>
            <a:off x="3309137" y="2936038"/>
            <a:ext cx="1342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DFF7F74-0FD3-4FF4-BF20-F3F329BFB717}"/>
              </a:ext>
            </a:extLst>
          </p:cNvPr>
          <p:cNvCxnSpPr/>
          <p:nvPr/>
        </p:nvCxnSpPr>
        <p:spPr>
          <a:xfrm>
            <a:off x="3309137" y="3716911"/>
            <a:ext cx="13422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AE082BB-460B-4142-835F-0DCC5CEB36A8}"/>
              </a:ext>
            </a:extLst>
          </p:cNvPr>
          <p:cNvCxnSpPr>
            <a:cxnSpLocks/>
          </p:cNvCxnSpPr>
          <p:nvPr/>
        </p:nvCxnSpPr>
        <p:spPr>
          <a:xfrm>
            <a:off x="7082988" y="3908569"/>
            <a:ext cx="118704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01D3F01-14C2-454B-8BF6-BEBC83330E7E}"/>
              </a:ext>
            </a:extLst>
          </p:cNvPr>
          <p:cNvSpPr txBox="1"/>
          <p:nvPr/>
        </p:nvSpPr>
        <p:spPr>
          <a:xfrm>
            <a:off x="766819" y="2751372"/>
            <a:ext cx="2515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Other economic inputs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3E8029-FB9B-45CF-B283-26A7296ADE5E}"/>
              </a:ext>
            </a:extLst>
          </p:cNvPr>
          <p:cNvSpPr txBox="1"/>
          <p:nvPr/>
        </p:nvSpPr>
        <p:spPr>
          <a:xfrm>
            <a:off x="1122000" y="3539237"/>
            <a:ext cx="218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Environmental inputs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425B4C-06BA-42E8-9528-15C449DDBE74}"/>
              </a:ext>
            </a:extLst>
          </p:cNvPr>
          <p:cNvSpPr txBox="1"/>
          <p:nvPr/>
        </p:nvSpPr>
        <p:spPr>
          <a:xfrm>
            <a:off x="8270031" y="3683962"/>
            <a:ext cx="2333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Environmental outputs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6817655-E95F-4660-8568-D0ACE5ED1BBB}"/>
              </a:ext>
            </a:extLst>
          </p:cNvPr>
          <p:cNvCxnSpPr>
            <a:cxnSpLocks/>
          </p:cNvCxnSpPr>
          <p:nvPr/>
        </p:nvCxnSpPr>
        <p:spPr>
          <a:xfrm>
            <a:off x="3460139" y="2308583"/>
            <a:ext cx="1191236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6483EC38-F009-4246-9E3C-9C9A426C989F}"/>
              </a:ext>
            </a:extLst>
          </p:cNvPr>
          <p:cNvSpPr txBox="1"/>
          <p:nvPr/>
        </p:nvSpPr>
        <p:spPr>
          <a:xfrm>
            <a:off x="2532671" y="2120529"/>
            <a:ext cx="923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Waste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7A1544-FDA4-4410-9EE3-89FDFC003B83}"/>
              </a:ext>
            </a:extLst>
          </p:cNvPr>
          <p:cNvSpPr txBox="1"/>
          <p:nvPr/>
        </p:nvSpPr>
        <p:spPr>
          <a:xfrm>
            <a:off x="3433631" y="1174002"/>
            <a:ext cx="914400" cy="9144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noProof="0" dirty="0">
                <a:solidFill>
                  <a:schemeClr val="bg2"/>
                </a:solidFill>
              </a:rPr>
              <a:t>Function: The treatment of a waste</a:t>
            </a:r>
          </a:p>
        </p:txBody>
      </p:sp>
    </p:spTree>
    <p:extLst>
      <p:ext uri="{BB962C8B-B14F-4D97-AF65-F5344CB8AC3E}">
        <p14:creationId xmlns:p14="http://schemas.microsoft.com/office/powerpoint/2010/main" val="1092939483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F3CE2-078A-4059-8E42-D6EAD63D3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 does waste modelling work in </a:t>
            </a:r>
            <a:r>
              <a:rPr lang="en-GB" dirty="0" err="1"/>
              <a:t>bw</a:t>
            </a:r>
            <a:r>
              <a:rPr lang="en-GB" dirty="0"/>
              <a:t>?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531B08-6193-4400-B795-07D423628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374281" y="879558"/>
            <a:ext cx="11389023" cy="4795836"/>
          </a:xfrm>
        </p:spPr>
        <p:txBody>
          <a:bodyPr/>
          <a:lstStyle/>
          <a:p>
            <a:pPr marL="0" indent="0" algn="r">
              <a:buNone/>
            </a:pPr>
            <a:r>
              <a:rPr lang="en-GB" dirty="0"/>
              <a:t>Not as in CMLCA!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2FCC62-4FEC-4415-AA86-DB78E62467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13</a:t>
            </a:fld>
            <a:endParaRPr lang="nl-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174ECF-008F-4390-B7AA-F71AF10999CD}"/>
              </a:ext>
            </a:extLst>
          </p:cNvPr>
          <p:cNvSpPr/>
          <p:nvPr/>
        </p:nvSpPr>
        <p:spPr>
          <a:xfrm>
            <a:off x="250990" y="2858653"/>
            <a:ext cx="1905000" cy="1592510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CMLCA, there is a label to distinguish between goods and wastes.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30BC1AF-157B-4198-B987-49420D839ABD}"/>
              </a:ext>
            </a:extLst>
          </p:cNvPr>
          <p:cNvSpPr/>
          <p:nvPr/>
        </p:nvSpPr>
        <p:spPr>
          <a:xfrm>
            <a:off x="1298575" y="1307557"/>
            <a:ext cx="6897742" cy="53805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This is an example of a waste treatment process.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DA1891F-7969-4001-BA65-AEEC3F6D39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424" y="1923086"/>
            <a:ext cx="4572000" cy="455001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E8EEC4F-68D4-4EA3-812B-5A8B41427D86}"/>
              </a:ext>
            </a:extLst>
          </p:cNvPr>
          <p:cNvCxnSpPr>
            <a:stCxn id="6" idx="3"/>
          </p:cNvCxnSpPr>
          <p:nvPr/>
        </p:nvCxnSpPr>
        <p:spPr>
          <a:xfrm>
            <a:off x="2155990" y="3654908"/>
            <a:ext cx="533400" cy="2692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2D35C8E0-AB58-43FB-9ED6-497A6F03257A}"/>
              </a:ext>
            </a:extLst>
          </p:cNvPr>
          <p:cNvSpPr/>
          <p:nvPr/>
        </p:nvSpPr>
        <p:spPr>
          <a:xfrm>
            <a:off x="7699375" y="1957391"/>
            <a:ext cx="3627504" cy="1586114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CMLCA, if you add a waste as a process output (Tab 3), then the LCI calculation will include its treatment.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8E3848E-7C21-45BE-BBD6-1A27F180D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811" y="4027451"/>
            <a:ext cx="4539020" cy="1824172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61BC69C-B319-4DBF-B8FB-3EA728A803C3}"/>
              </a:ext>
            </a:extLst>
          </p:cNvPr>
          <p:cNvCxnSpPr>
            <a:cxnSpLocks/>
          </p:cNvCxnSpPr>
          <p:nvPr/>
        </p:nvCxnSpPr>
        <p:spPr>
          <a:xfrm flipV="1">
            <a:off x="9411666" y="3543505"/>
            <a:ext cx="284261" cy="1180895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2AD199-EDAD-43B0-AC15-8A3660953AA2}"/>
              </a:ext>
            </a:extLst>
          </p:cNvPr>
          <p:cNvCxnSpPr>
            <a:stCxn id="12" idx="1"/>
          </p:cNvCxnSpPr>
          <p:nvPr/>
        </p:nvCxnSpPr>
        <p:spPr>
          <a:xfrm flipH="1" flipV="1">
            <a:off x="5870575" y="2286000"/>
            <a:ext cx="1828800" cy="464448"/>
          </a:xfrm>
          <a:prstGeom prst="straightConnector1">
            <a:avLst/>
          </a:prstGeom>
          <a:ln w="12700">
            <a:solidFill>
              <a:schemeClr val="bg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835075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98FF6E-11ED-4166-A53F-9A9B07DE64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67255" y="990600"/>
            <a:ext cx="11389023" cy="4795836"/>
          </a:xfrm>
        </p:spPr>
        <p:txBody>
          <a:bodyPr/>
          <a:lstStyle/>
          <a:p>
            <a:pPr marL="0" indent="0" algn="r">
              <a:buNone/>
            </a:pPr>
            <a:r>
              <a:rPr lang="en-GB" dirty="0"/>
              <a:t>There’s a hint!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9CD0B-9D67-4102-BF06-F1B10EF80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14</a:t>
            </a:fld>
            <a:endParaRPr lang="nl-NL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08B9020-F4E9-4891-A999-BE708CE448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813" y="404813"/>
            <a:ext cx="11388725" cy="431800"/>
          </a:xfrm>
        </p:spPr>
        <p:txBody>
          <a:bodyPr/>
          <a:lstStyle/>
          <a:p>
            <a:r>
              <a:rPr lang="en-GB" dirty="0"/>
              <a:t>How does waste modelling work in </a:t>
            </a:r>
            <a:r>
              <a:rPr lang="en-GB" dirty="0" err="1"/>
              <a:t>bw</a:t>
            </a:r>
            <a:r>
              <a:rPr lang="en-GB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0FE5A0-96D9-402A-A145-776E0D307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255" y="1986793"/>
            <a:ext cx="6897063" cy="41058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87963B5-512F-41B9-8F44-F8C1A49FE67A}"/>
              </a:ext>
            </a:extLst>
          </p:cNvPr>
          <p:cNvSpPr/>
          <p:nvPr/>
        </p:nvSpPr>
        <p:spPr>
          <a:xfrm>
            <a:off x="420806" y="1371748"/>
            <a:ext cx="6897742" cy="53805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 </a:t>
            </a:r>
            <a:r>
              <a:rPr lang="en-GB" dirty="0" err="1"/>
              <a:t>brightway</a:t>
            </a:r>
            <a:r>
              <a:rPr lang="en-GB" dirty="0"/>
              <a:t>, the waste treatment processes have a negative production.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F5B5FBD-5B56-4D81-AC7B-DF1196F557F7}"/>
              </a:ext>
            </a:extLst>
          </p:cNvPr>
          <p:cNvSpPr/>
          <p:nvPr/>
        </p:nvSpPr>
        <p:spPr>
          <a:xfrm>
            <a:off x="384774" y="4039717"/>
            <a:ext cx="1219200" cy="228600"/>
          </a:xfrm>
          <a:prstGeom prst="ellipse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DA348F-98C9-40DA-BFE2-0D33E92F0CF2}"/>
              </a:ext>
            </a:extLst>
          </p:cNvPr>
          <p:cNvSpPr/>
          <p:nvPr/>
        </p:nvSpPr>
        <p:spPr>
          <a:xfrm>
            <a:off x="7997387" y="2357549"/>
            <a:ext cx="3557219" cy="842851"/>
          </a:xfrm>
          <a:prstGeom prst="rect">
            <a:avLst/>
          </a:prstGeom>
          <a:solidFill>
            <a:schemeClr val="bg2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To add a waste as a process output, then the amount has to be negative.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6705E46-3CCA-45A2-9CE8-07E8434F0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1355" y="3220456"/>
            <a:ext cx="3297886" cy="2980261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CCDE4A2B-D9B0-4995-AFCB-AE5F28384C40}"/>
              </a:ext>
            </a:extLst>
          </p:cNvPr>
          <p:cNvSpPr/>
          <p:nvPr/>
        </p:nvSpPr>
        <p:spPr>
          <a:xfrm>
            <a:off x="8080375" y="5711823"/>
            <a:ext cx="457200" cy="228600"/>
          </a:xfrm>
          <a:prstGeom prst="ellipse">
            <a:avLst/>
          </a:prstGeom>
          <a:noFill/>
          <a:ln>
            <a:solidFill>
              <a:schemeClr val="bg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515057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</a:t>
            </a:r>
            <a:r>
              <a:rPr lang="nl-NL" dirty="0"/>
              <a:t> </a:t>
            </a:r>
            <a:r>
              <a:rPr lang="en-GB" dirty="0"/>
              <a:t>questions</a:t>
            </a:r>
            <a:r>
              <a:rPr lang="nl-NL" dirty="0"/>
              <a:t>?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15</a:t>
            </a:fld>
            <a:endParaRPr lang="nl-NL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A3C44E-9FCB-435E-AE22-5F9A8521969F}"/>
              </a:ext>
            </a:extLst>
          </p:cNvPr>
          <p:cNvSpPr txBox="1"/>
          <p:nvPr/>
        </p:nvSpPr>
        <p:spPr>
          <a:xfrm>
            <a:off x="7251749" y="5334797"/>
            <a:ext cx="4495800" cy="3810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noProof="0" dirty="0">
                <a:solidFill>
                  <a:schemeClr val="bg2"/>
                </a:solidFill>
              </a:rPr>
              <a:t>b.miranda.xicotencatl@cml.leidenuniv.nl</a:t>
            </a:r>
          </a:p>
        </p:txBody>
      </p:sp>
    </p:spTree>
    <p:extLst>
      <p:ext uri="{BB962C8B-B14F-4D97-AF65-F5344CB8AC3E}">
        <p14:creationId xmlns:p14="http://schemas.microsoft.com/office/powerpoint/2010/main" val="2746029914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l-NL" sz="3100"/>
              <a:t>Index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04662" y="1183482"/>
            <a:ext cx="7294712" cy="4795836"/>
          </a:xfrm>
        </p:spPr>
        <p:txBody>
          <a:bodyPr wrap="none">
            <a:normAutofit fontScale="92500" lnSpcReduction="20000"/>
          </a:bodyPr>
          <a:lstStyle/>
          <a:p>
            <a:r>
              <a:rPr lang="en-GB" dirty="0"/>
              <a:t>An overview of </a:t>
            </a:r>
            <a:r>
              <a:rPr lang="en-GB" dirty="0" err="1"/>
              <a:t>brightway</a:t>
            </a:r>
            <a:r>
              <a:rPr lang="en-GB" dirty="0"/>
              <a:t> and the Activity Browse</a:t>
            </a:r>
            <a:r>
              <a:rPr lang="nl-NL" dirty="0"/>
              <a:t>r</a:t>
            </a:r>
          </a:p>
          <a:p>
            <a:r>
              <a:rPr lang="en-GB" dirty="0"/>
              <a:t>Use cases</a:t>
            </a:r>
          </a:p>
          <a:p>
            <a:r>
              <a:rPr lang="en-GB" dirty="0"/>
              <a:t>Repositories</a:t>
            </a:r>
          </a:p>
          <a:p>
            <a:r>
              <a:rPr lang="en-GB" dirty="0"/>
              <a:t>Installing on your own:</a:t>
            </a:r>
          </a:p>
          <a:p>
            <a:pPr marL="0" indent="0">
              <a:buNone/>
            </a:pPr>
            <a:r>
              <a:rPr lang="en-GB" dirty="0"/>
              <a:t>	Are you familiar with </a:t>
            </a:r>
            <a:r>
              <a:rPr lang="en-GB" dirty="0" err="1"/>
              <a:t>conda</a:t>
            </a:r>
            <a:r>
              <a:rPr lang="en-GB" dirty="0"/>
              <a:t> environments?</a:t>
            </a:r>
          </a:p>
          <a:p>
            <a:pPr marL="0" indent="0">
              <a:buNone/>
            </a:pPr>
            <a:r>
              <a:rPr lang="nl-NL" dirty="0"/>
              <a:t>5. Standard </a:t>
            </a:r>
            <a:r>
              <a:rPr lang="nl-NL" dirty="0" err="1"/>
              <a:t>tasks</a:t>
            </a:r>
            <a:r>
              <a:rPr lang="nl-NL" dirty="0"/>
              <a:t>: Live demo on </a:t>
            </a:r>
            <a:r>
              <a:rPr lang="nl-NL" dirty="0" err="1"/>
              <a:t>calculations</a:t>
            </a:r>
            <a:r>
              <a:rPr lang="nl-NL" dirty="0"/>
              <a:t>, </a:t>
            </a:r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sankey</a:t>
            </a:r>
            <a:r>
              <a:rPr lang="nl-NL" dirty="0"/>
              <a:t> </a:t>
            </a:r>
            <a:r>
              <a:rPr lang="nl-NL" dirty="0" err="1"/>
              <a:t>diagrams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contribution</a:t>
            </a:r>
            <a:r>
              <a:rPr lang="nl-NL" dirty="0"/>
              <a:t> analysis</a:t>
            </a:r>
          </a:p>
          <a:p>
            <a:pPr marL="0" indent="0">
              <a:buNone/>
            </a:pPr>
            <a:r>
              <a:rPr lang="nl-NL" dirty="0"/>
              <a:t>6. Advanced </a:t>
            </a:r>
            <a:r>
              <a:rPr lang="nl-NL" dirty="0" err="1"/>
              <a:t>tasks</a:t>
            </a:r>
            <a:r>
              <a:rPr lang="nl-NL" dirty="0"/>
              <a:t>: Live demo on parameters </a:t>
            </a:r>
            <a:r>
              <a:rPr lang="nl-NL" dirty="0" err="1"/>
              <a:t>and</a:t>
            </a:r>
            <a:endParaRPr lang="nl-NL" dirty="0"/>
          </a:p>
          <a:p>
            <a:pPr marL="0" indent="0">
              <a:buNone/>
            </a:pPr>
            <a:r>
              <a:rPr lang="nl-NL" dirty="0"/>
              <a:t>	</a:t>
            </a:r>
            <a:r>
              <a:rPr lang="nl-NL" dirty="0" err="1"/>
              <a:t>scenarios</a:t>
            </a:r>
            <a:r>
              <a:rPr lang="nl-NL" dirty="0"/>
              <a:t> </a:t>
            </a:r>
          </a:p>
          <a:p>
            <a:pPr marL="0" indent="0">
              <a:buNone/>
            </a:pPr>
            <a:r>
              <a:rPr lang="nl-NL" dirty="0"/>
              <a:t>7. </a:t>
            </a:r>
            <a:r>
              <a:rPr lang="en-GB" dirty="0"/>
              <a:t>Slides on advanced tasks</a:t>
            </a:r>
          </a:p>
          <a:p>
            <a:pPr marL="0" indent="0">
              <a:buNone/>
            </a:pPr>
            <a:r>
              <a:rPr lang="en-GB" dirty="0"/>
              <a:t>8. Modelling waste treatment in </a:t>
            </a:r>
            <a:r>
              <a:rPr lang="en-GB" dirty="0" err="1"/>
              <a:t>bw</a:t>
            </a:r>
            <a:r>
              <a:rPr lang="en-GB" dirty="0"/>
              <a:t>/AB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2</a:t>
            </a:fld>
            <a:endParaRPr lang="nl-NL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63928A-C3A1-4912-B038-0DFC89551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0975" y="3581400"/>
            <a:ext cx="1600199" cy="155116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B4C13C-4AB1-4307-BEE1-5E5881302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8973" y="836712"/>
            <a:ext cx="3445415" cy="13112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8AD1DDC-E039-484D-8B4C-1B4EBD7CAF18}"/>
              </a:ext>
            </a:extLst>
          </p:cNvPr>
          <p:cNvSpPr/>
          <p:nvPr/>
        </p:nvSpPr>
        <p:spPr>
          <a:xfrm>
            <a:off x="8308973" y="2567223"/>
            <a:ext cx="3445415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doi:10.21105/joss.00236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D0F1C2D-8658-487A-984B-B63987F25CC2}"/>
              </a:ext>
            </a:extLst>
          </p:cNvPr>
          <p:cNvSpPr/>
          <p:nvPr/>
        </p:nvSpPr>
        <p:spPr>
          <a:xfrm>
            <a:off x="8308972" y="5277698"/>
            <a:ext cx="3445415" cy="4320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/>
              <a:t>doi:10.1016/j.simpa.2019.100012</a:t>
            </a:r>
          </a:p>
        </p:txBody>
      </p:sp>
    </p:spTree>
    <p:extLst>
      <p:ext uri="{BB962C8B-B14F-4D97-AF65-F5344CB8AC3E}">
        <p14:creationId xmlns:p14="http://schemas.microsoft.com/office/powerpoint/2010/main" val="1662105023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3</a:t>
            </a:fld>
            <a:endParaRPr lang="nl-NL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DFECC3-A3A1-4030-956C-7AFD02F6D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11" y="1134318"/>
            <a:ext cx="3445415" cy="131127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6900D4A-8ABE-43C5-878D-E1940B18EC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5175" y="983395"/>
            <a:ext cx="1600199" cy="1551168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32EE1A29-0CAA-468A-9B8E-815E4BC0A158}"/>
              </a:ext>
            </a:extLst>
          </p:cNvPr>
          <p:cNvSpPr txBox="1"/>
          <p:nvPr/>
        </p:nvSpPr>
        <p:spPr>
          <a:xfrm>
            <a:off x="574919" y="2743200"/>
            <a:ext cx="3733800" cy="4572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>
                <a:solidFill>
                  <a:schemeClr val="bg2"/>
                </a:solidFill>
              </a:rPr>
              <a:t>Advanced LCA framework (Python)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C8872F-696D-4A74-9067-6A23D3A0625D}"/>
              </a:ext>
            </a:extLst>
          </p:cNvPr>
          <p:cNvSpPr txBox="1"/>
          <p:nvPr/>
        </p:nvSpPr>
        <p:spPr>
          <a:xfrm>
            <a:off x="5184775" y="3810000"/>
            <a:ext cx="914400" cy="9144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endParaRPr lang="en-US" noProof="0" dirty="0" err="1">
              <a:solidFill>
                <a:schemeClr val="bg2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28CA3AC-57F8-4234-9724-5C182FB54561}"/>
              </a:ext>
            </a:extLst>
          </p:cNvPr>
          <p:cNvSpPr/>
          <p:nvPr/>
        </p:nvSpPr>
        <p:spPr>
          <a:xfrm>
            <a:off x="7013575" y="2559963"/>
            <a:ext cx="45720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>
                <a:solidFill>
                  <a:schemeClr val="bg2"/>
                </a:solidFill>
              </a:rPr>
              <a:t>Activity Browser: Graphic user interface for Brightway and LCA productivity tool</a:t>
            </a:r>
            <a:endParaRPr lang="en-GB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1EFB753-F88C-4C8A-A9B3-F81D8EDEBFC0}"/>
              </a:ext>
            </a:extLst>
          </p:cNvPr>
          <p:cNvSpPr/>
          <p:nvPr/>
        </p:nvSpPr>
        <p:spPr>
          <a:xfrm>
            <a:off x="2327274" y="4001674"/>
            <a:ext cx="7543800" cy="201054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source, extendable, community driven.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Flexible: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Advanced models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System modifications of the background of LCA’s models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Parametrisation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GB" dirty="0"/>
              <a:t>Prospective LCA</a:t>
            </a:r>
          </a:p>
        </p:txBody>
      </p:sp>
    </p:spTree>
    <p:extLst>
      <p:ext uri="{BB962C8B-B14F-4D97-AF65-F5344CB8AC3E}">
        <p14:creationId xmlns:p14="http://schemas.microsoft.com/office/powerpoint/2010/main" val="324758321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sz="3100" dirty="0"/>
              <a:t>Use</a:t>
            </a:r>
            <a:r>
              <a:rPr lang="nl-NL" sz="3100" dirty="0"/>
              <a:t> cases</a:t>
            </a:r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C475BEF-EED4-4C73-B967-EF6A6F82AD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437" y="1066800"/>
            <a:ext cx="9515475" cy="47244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374AEE6-D1D3-4476-8D61-796EE6D76EF3}"/>
              </a:ext>
            </a:extLst>
          </p:cNvPr>
          <p:cNvSpPr txBox="1"/>
          <p:nvPr/>
        </p:nvSpPr>
        <p:spPr>
          <a:xfrm>
            <a:off x="2746375" y="5873376"/>
            <a:ext cx="4648200" cy="509736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sz="1400" noProof="0" dirty="0">
                <a:solidFill>
                  <a:schemeClr val="bg2"/>
                </a:solidFill>
              </a:rPr>
              <a:t>From B. Steubing (2020) </a:t>
            </a:r>
            <a:r>
              <a:rPr lang="en-GB" sz="1400" dirty="0">
                <a:solidFill>
                  <a:schemeClr val="bg2"/>
                </a:solidFill>
              </a:rPr>
              <a:t>“Introduction to the Activity Browser” in PhD Autumn school.</a:t>
            </a:r>
            <a:endParaRPr lang="en-GB" sz="1400" noProof="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365147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B06A4-7797-4692-A5DF-43829E40F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Repositories: </a:t>
            </a:r>
            <a:br>
              <a:rPr lang="en-GB" dirty="0"/>
            </a:br>
            <a:r>
              <a:rPr lang="en-GB" sz="3200" dirty="0"/>
              <a:t>Find resources and report bugs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4B478-BC3D-428C-97D5-586051BFF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5</a:t>
            </a:fld>
            <a:endParaRPr lang="nl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8801BA0-865D-4E06-8193-0B41F9C9C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07" y="1362647"/>
            <a:ext cx="3445415" cy="1311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3C010F-13AD-41A0-884C-50FF2FD83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931" y="1410980"/>
            <a:ext cx="1600199" cy="15511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6AFA93-E5BD-417C-86AF-B44480EDB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196" y="3429000"/>
            <a:ext cx="528212" cy="52821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7692EA-93DC-4039-AA2B-16FB46AEEF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5" y="3429000"/>
            <a:ext cx="528212" cy="528212"/>
          </a:xfrm>
          <a:prstGeom prst="rect">
            <a:avLst/>
          </a:prstGeom>
        </p:spPr>
      </p:pic>
      <p:sp>
        <p:nvSpPr>
          <p:cNvPr id="16" name="Rectangle 15">
            <a:hlinkClick r:id="rId5"/>
            <a:extLst>
              <a:ext uri="{FF2B5EF4-FFF2-40B4-BE49-F238E27FC236}">
                <a16:creationId xmlns:a16="http://schemas.microsoft.com/office/drawing/2014/main" id="{28B66CA2-E0B9-4344-A77A-9D0B0436CBC6}"/>
              </a:ext>
            </a:extLst>
          </p:cNvPr>
          <p:cNvSpPr/>
          <p:nvPr/>
        </p:nvSpPr>
        <p:spPr>
          <a:xfrm>
            <a:off x="8828777" y="3446261"/>
            <a:ext cx="2531668" cy="4495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 err="1">
                <a:solidFill>
                  <a:schemeClr val="bg2"/>
                </a:solidFill>
              </a:rPr>
              <a:t>bw</a:t>
            </a:r>
            <a:r>
              <a:rPr lang="en-GB" dirty="0">
                <a:solidFill>
                  <a:schemeClr val="bg2"/>
                </a:solidFill>
              </a:rPr>
              <a:t> on GitHub</a:t>
            </a:r>
          </a:p>
        </p:txBody>
      </p:sp>
      <p:sp>
        <p:nvSpPr>
          <p:cNvPr id="17" name="Rectangle 16">
            <a:hlinkClick r:id="rId6"/>
            <a:extLst>
              <a:ext uri="{FF2B5EF4-FFF2-40B4-BE49-F238E27FC236}">
                <a16:creationId xmlns:a16="http://schemas.microsoft.com/office/drawing/2014/main" id="{B6DBA4DF-AE58-45AE-8FC9-4F67127C8DF2}"/>
              </a:ext>
            </a:extLst>
          </p:cNvPr>
          <p:cNvSpPr/>
          <p:nvPr/>
        </p:nvSpPr>
        <p:spPr>
          <a:xfrm>
            <a:off x="1527175" y="3507620"/>
            <a:ext cx="1676400" cy="4495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>
                <a:solidFill>
                  <a:schemeClr val="bg2"/>
                </a:solidFill>
              </a:rPr>
              <a:t>AB on GitHub</a:t>
            </a:r>
          </a:p>
        </p:txBody>
      </p:sp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E34C9EFC-9324-4B3A-B141-28BE687B67C9}"/>
              </a:ext>
            </a:extLst>
          </p:cNvPr>
          <p:cNvSpPr/>
          <p:nvPr/>
        </p:nvSpPr>
        <p:spPr>
          <a:xfrm>
            <a:off x="8841720" y="5715000"/>
            <a:ext cx="2531669" cy="4495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>
                <a:solidFill>
                  <a:schemeClr val="bg2"/>
                </a:solidFill>
              </a:rPr>
              <a:t>Remarkable projects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CE25DF5-D3B7-4AD9-8D4E-7BB6570E4E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975" y="5675690"/>
            <a:ext cx="528212" cy="528212"/>
          </a:xfrm>
          <a:prstGeom prst="rect">
            <a:avLst/>
          </a:prstGeom>
        </p:spPr>
      </p:pic>
      <p:sp>
        <p:nvSpPr>
          <p:cNvPr id="20" name="Rectangle 19">
            <a:hlinkClick r:id="rId8"/>
            <a:extLst>
              <a:ext uri="{FF2B5EF4-FFF2-40B4-BE49-F238E27FC236}">
                <a16:creationId xmlns:a16="http://schemas.microsoft.com/office/drawing/2014/main" id="{B9950BF8-CB37-403E-8B74-F3D592B841C5}"/>
              </a:ext>
            </a:extLst>
          </p:cNvPr>
          <p:cNvSpPr/>
          <p:nvPr/>
        </p:nvSpPr>
        <p:spPr>
          <a:xfrm>
            <a:off x="8841720" y="4204366"/>
            <a:ext cx="2531669" cy="4495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>
                <a:solidFill>
                  <a:schemeClr val="bg2"/>
                </a:solidFill>
              </a:rPr>
              <a:t>Documentation</a:t>
            </a:r>
          </a:p>
        </p:txBody>
      </p:sp>
      <p:pic>
        <p:nvPicPr>
          <p:cNvPr id="22" name="Graphic 21" descr="Storytelling with solid fill">
            <a:extLst>
              <a:ext uri="{FF2B5EF4-FFF2-40B4-BE49-F238E27FC236}">
                <a16:creationId xmlns:a16="http://schemas.microsoft.com/office/drawing/2014/main" id="{528BFF12-AFAD-4DC0-855B-366BA85607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27975" y="4159958"/>
            <a:ext cx="528212" cy="528212"/>
          </a:xfrm>
          <a:prstGeom prst="rect">
            <a:avLst/>
          </a:prstGeom>
        </p:spPr>
      </p:pic>
      <p:pic>
        <p:nvPicPr>
          <p:cNvPr id="24" name="Picture 23" descr="A red rectangle with a white rectangle&#10;&#10;Description automatically generated with low confidence">
            <a:extLst>
              <a:ext uri="{FF2B5EF4-FFF2-40B4-BE49-F238E27FC236}">
                <a16:creationId xmlns:a16="http://schemas.microsoft.com/office/drawing/2014/main" id="{A04073FC-28A5-44B9-A4B6-F2CC9222A7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4" y="4343400"/>
            <a:ext cx="612209" cy="432049"/>
          </a:xfrm>
          <a:prstGeom prst="rect">
            <a:avLst/>
          </a:prstGeom>
        </p:spPr>
      </p:pic>
      <p:sp>
        <p:nvSpPr>
          <p:cNvPr id="25" name="Rectangle 24">
            <a:hlinkClick r:id="rId12"/>
            <a:extLst>
              <a:ext uri="{FF2B5EF4-FFF2-40B4-BE49-F238E27FC236}">
                <a16:creationId xmlns:a16="http://schemas.microsoft.com/office/drawing/2014/main" id="{D240929F-6588-4C6F-822F-C02DAC2036C7}"/>
              </a:ext>
            </a:extLst>
          </p:cNvPr>
          <p:cNvSpPr/>
          <p:nvPr/>
        </p:nvSpPr>
        <p:spPr>
          <a:xfrm>
            <a:off x="1527175" y="4325857"/>
            <a:ext cx="1143000" cy="449592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>
                <a:solidFill>
                  <a:schemeClr val="bg2"/>
                </a:solidFill>
              </a:rPr>
              <a:t>Tutorials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6B01F63-544C-4394-B7FF-EF2FEA6CBBC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45707" y="4959477"/>
            <a:ext cx="1704975" cy="495300"/>
          </a:xfrm>
          <a:prstGeom prst="rect">
            <a:avLst/>
          </a:prstGeom>
        </p:spPr>
      </p:pic>
      <p:sp>
        <p:nvSpPr>
          <p:cNvPr id="31" name="Rectangle 30">
            <a:hlinkClick r:id="rId14"/>
            <a:extLst>
              <a:ext uri="{FF2B5EF4-FFF2-40B4-BE49-F238E27FC236}">
                <a16:creationId xmlns:a16="http://schemas.microsoft.com/office/drawing/2014/main" id="{896E37FB-FB40-4F13-A31A-91564BD20E4D}"/>
              </a:ext>
            </a:extLst>
          </p:cNvPr>
          <p:cNvSpPr/>
          <p:nvPr/>
        </p:nvSpPr>
        <p:spPr>
          <a:xfrm>
            <a:off x="9832975" y="4936829"/>
            <a:ext cx="1540414" cy="495300"/>
          </a:xfrm>
          <a:prstGeom prst="rect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ts val="800"/>
              </a:spcBef>
              <a:spcAft>
                <a:spcPts val="800"/>
              </a:spcAft>
              <a:buClr>
                <a:schemeClr val="bg2"/>
              </a:buClr>
            </a:pPr>
            <a:r>
              <a:rPr lang="en-GB" dirty="0">
                <a:solidFill>
                  <a:schemeClr val="bg2"/>
                </a:solidFill>
              </a:rPr>
              <a:t>Notebooks</a:t>
            </a:r>
          </a:p>
        </p:txBody>
      </p:sp>
    </p:spTree>
    <p:extLst>
      <p:ext uri="{BB962C8B-B14F-4D97-AF65-F5344CB8AC3E}">
        <p14:creationId xmlns:p14="http://schemas.microsoft.com/office/powerpoint/2010/main" val="748466404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 AB and </a:t>
            </a:r>
            <a:r>
              <a:rPr lang="en-GB" dirty="0" err="1"/>
              <a:t>bw</a:t>
            </a:r>
            <a:r>
              <a:rPr lang="en-GB" dirty="0"/>
              <a:t> on your own</a:t>
            </a:r>
          </a:p>
        </p:txBody>
      </p:sp>
      <p:sp>
        <p:nvSpPr>
          <p:cNvPr id="7" name="Tijdelijke aanduiding voor verticale tekst 6"/>
          <p:cNvSpPr>
            <a:spLocks noGrp="1"/>
          </p:cNvSpPr>
          <p:nvPr>
            <p:ph type="body" orient="vert" idx="1"/>
          </p:nvPr>
        </p:nvSpPr>
        <p:spPr>
          <a:xfrm>
            <a:off x="404662" y="1252836"/>
            <a:ext cx="3736605" cy="4795836"/>
          </a:xfrm>
        </p:spPr>
        <p:txBody>
          <a:bodyPr>
            <a:normAutofit/>
          </a:bodyPr>
          <a:lstStyle/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dirty="0"/>
              <a:t>Optional: </a:t>
            </a:r>
            <a:r>
              <a:rPr lang="en-GB" b="0" dirty="0"/>
              <a:t>Install </a:t>
            </a:r>
            <a:r>
              <a:rPr lang="en-GB" b="0" dirty="0">
                <a:hlinkClick r:id="rId2"/>
              </a:rPr>
              <a:t>miniconda</a:t>
            </a:r>
            <a:r>
              <a:rPr lang="en-GB" b="0" dirty="0"/>
              <a:t> </a:t>
            </a:r>
          </a:p>
          <a:p>
            <a:pPr marL="285750" lvl="3" indent="-285750">
              <a:buFont typeface="Arial" panose="020B0604020202020204" pitchFamily="34" charset="0"/>
              <a:buChar char="•"/>
            </a:pPr>
            <a:r>
              <a:rPr lang="en-GB" dirty="0"/>
              <a:t>Recommended: </a:t>
            </a: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en-GB" b="0" dirty="0"/>
              <a:t>Create and activate the new environment and configure the </a:t>
            </a:r>
            <a:r>
              <a:rPr lang="en-GB" b="0" dirty="0" err="1"/>
              <a:t>conda</a:t>
            </a:r>
            <a:r>
              <a:rPr lang="en-GB" b="0" dirty="0"/>
              <a:t> </a:t>
            </a:r>
            <a:r>
              <a:rPr lang="en-GB" b="0" dirty="0">
                <a:hlinkClick r:id="rId3"/>
              </a:rPr>
              <a:t>channels</a:t>
            </a:r>
            <a:r>
              <a:rPr lang="en-GB" b="0" dirty="0"/>
              <a:t> there. </a:t>
            </a:r>
          </a:p>
          <a:p>
            <a:pPr marL="285750" lvl="3" indent="-285750">
              <a:buFont typeface="Courier New" panose="02070309020205020404" pitchFamily="49" charset="0"/>
              <a:buChar char="o"/>
            </a:pPr>
            <a:r>
              <a:rPr lang="en-GB" b="0" dirty="0"/>
              <a:t>Activate the new environment and install using:</a:t>
            </a:r>
          </a:p>
          <a:p>
            <a:pPr lvl="3"/>
            <a:endParaRPr lang="nl-NL" b="0" dirty="0"/>
          </a:p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1272068-81DC-4C45-9305-5AD5E2019168}" type="slidenum">
              <a:rPr lang="nl-NL" smtClean="0"/>
              <a:pPr/>
              <a:t>6</a:t>
            </a:fld>
            <a:endParaRPr lang="nl-NL"/>
          </a:p>
        </p:txBody>
      </p:sp>
      <p:pic>
        <p:nvPicPr>
          <p:cNvPr id="10" name="Picture Placeholder 9">
            <a:hlinkClick r:id="rId4"/>
            <a:extLst>
              <a:ext uri="{FF2B5EF4-FFF2-40B4-BE49-F238E27FC236}">
                <a16:creationId xmlns:a16="http://schemas.microsoft.com/office/drawing/2014/main" id="{268CF6D5-D080-47FE-B727-AC93527FFEA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/>
          <a:srcRect l="1345" r="1345"/>
          <a:stretch/>
        </p:blipFill>
        <p:spPr>
          <a:xfrm>
            <a:off x="4470296" y="1752897"/>
            <a:ext cx="7407275" cy="4295775"/>
          </a:xfrm>
        </p:spPr>
      </p:pic>
      <p:sp>
        <p:nvSpPr>
          <p:cNvPr id="3" name="Rectangle 1">
            <a:extLst>
              <a:ext uri="{FF2B5EF4-FFF2-40B4-BE49-F238E27FC236}">
                <a16:creationId xmlns:a16="http://schemas.microsoft.com/office/drawing/2014/main" id="{5521CDCF-CC29-46E7-B18E-C5FC4833B4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010" y="3505200"/>
            <a:ext cx="3402360" cy="40011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dirty="0" err="1">
                <a:solidFill>
                  <a:schemeClr val="bg1"/>
                </a:solidFill>
                <a:latin typeface="Arial Unicode MS" panose="020B0604020202020204" pitchFamily="34" charset="-128"/>
              </a:rPr>
              <a:t>conda</a:t>
            </a:r>
            <a:r>
              <a:rPr lang="en-US" altLang="en-US" sz="1000" dirty="0">
                <a:solidFill>
                  <a:schemeClr val="bg1"/>
                </a:solidFill>
                <a:latin typeface="Arial Unicode MS" panose="020B0604020202020204" pitchFamily="34" charset="-128"/>
              </a:rPr>
              <a:t> install 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-c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conda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-forge -c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cmutel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-c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bsteubing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-c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haasad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-c </a:t>
            </a:r>
            <a:r>
              <a:rPr kumimoji="0" lang="en-US" altLang="en-US" sz="10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pascallesage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 Unicode MS" panose="020B0604020202020204" pitchFamily="34" charset="-128"/>
              </a:rPr>
              <a:t> "activity-browser&gt;2.4"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860D45-C865-49B5-BDD4-7B8D9239735F}"/>
              </a:ext>
            </a:extLst>
          </p:cNvPr>
          <p:cNvSpPr txBox="1"/>
          <p:nvPr/>
        </p:nvSpPr>
        <p:spPr>
          <a:xfrm>
            <a:off x="4330700" y="1137370"/>
            <a:ext cx="2819400" cy="3810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b="1" noProof="0" dirty="0">
                <a:solidFill>
                  <a:schemeClr val="bg2"/>
                </a:solidFill>
              </a:rPr>
              <a:t>Or</a:t>
            </a:r>
            <a:r>
              <a:rPr lang="en-GB" noProof="0" dirty="0">
                <a:solidFill>
                  <a:schemeClr val="bg2"/>
                </a:solidFill>
              </a:rPr>
              <a:t> follow the tutorial:</a:t>
            </a:r>
          </a:p>
        </p:txBody>
      </p:sp>
    </p:spTree>
    <p:extLst>
      <p:ext uri="{BB962C8B-B14F-4D97-AF65-F5344CB8AC3E}">
        <p14:creationId xmlns:p14="http://schemas.microsoft.com/office/powerpoint/2010/main" val="3592288063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Installing</a:t>
            </a:r>
            <a:r>
              <a:rPr lang="nl-NL" dirty="0"/>
              <a:t> databases on </a:t>
            </a:r>
            <a:r>
              <a:rPr lang="nl-NL" dirty="0" err="1"/>
              <a:t>your</a:t>
            </a:r>
            <a:r>
              <a:rPr lang="nl-NL" dirty="0"/>
              <a:t> </a:t>
            </a:r>
            <a:r>
              <a:rPr lang="nl-NL" dirty="0" err="1"/>
              <a:t>own</a:t>
            </a:r>
            <a:endParaRPr lang="nl-NL" dirty="0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7</a:t>
            </a:fld>
            <a:endParaRPr lang="nl-NL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AD749D-871A-41E4-90AA-BF3C8B33282B}"/>
              </a:ext>
            </a:extLst>
          </p:cNvPr>
          <p:cNvSpPr txBox="1"/>
          <p:nvPr/>
        </p:nvSpPr>
        <p:spPr>
          <a:xfrm>
            <a:off x="566736" y="3104406"/>
            <a:ext cx="2819400" cy="381000"/>
          </a:xfrm>
          <a:prstGeom prst="rect">
            <a:avLst/>
          </a:prstGeom>
          <a:noFill/>
        </p:spPr>
        <p:txBody>
          <a:bodyPr wrap="none" lIns="108000" tIns="108000" rIns="108000" bIns="108000" rtlCol="0">
            <a:noAutofit/>
          </a:bodyPr>
          <a:lstStyle/>
          <a:p>
            <a:r>
              <a:rPr lang="en-GB" noProof="0" dirty="0">
                <a:solidFill>
                  <a:schemeClr val="bg2"/>
                </a:solidFill>
              </a:rPr>
              <a:t>Follow the tutorial</a:t>
            </a: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BFE247F0-260D-4881-8898-5D66110624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7207" y="1600200"/>
            <a:ext cx="7964489" cy="447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80595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68B479B-939C-43EC-ABE1-CDB3AA31F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4662" y="404664"/>
            <a:ext cx="11389024" cy="432048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pic>
        <p:nvPicPr>
          <p:cNvPr id="6" name="Graphic 5" descr="Monitor with solid fill">
            <a:extLst>
              <a:ext uri="{FF2B5EF4-FFF2-40B4-BE49-F238E27FC236}">
                <a16:creationId xmlns:a16="http://schemas.microsoft.com/office/drawing/2014/main" id="{A3F09532-5C38-4F2A-B1D4-083C09B7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289175" y="-838200"/>
            <a:ext cx="8077200" cy="8077200"/>
          </a:xfrm>
          <a:prstGeom prst="rect">
            <a:avLst/>
          </a:prstGeom>
        </p:spPr>
      </p:pic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6225AA3-A62C-47F4-830B-2DC9541113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32784" y="6473105"/>
            <a:ext cx="2744787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BA6B13F2-4152-41AF-A673-C9D264E91D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5EE7099E-8998-4851-915A-4F4831808297}" type="slidenum">
              <a:rPr lang="nl-NL" smtClean="0"/>
              <a:pPr>
                <a:spcAft>
                  <a:spcPts val="600"/>
                </a:spcAft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4151424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E0F1-ABC9-41F4-B5F6-CE99716BB9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Advanced tasks: Parametrisation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44802B-3B07-427E-B391-3002B5A9F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EE7099E-8998-4851-915A-4F4831808297}" type="slidenum">
              <a:rPr lang="nl-NL" smtClean="0"/>
              <a:pPr/>
              <a:t>9</a:t>
            </a:fld>
            <a:endParaRPr lang="nl-NL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420E04-39C5-440F-B317-F73BE549BC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779" y="1124158"/>
            <a:ext cx="11162428" cy="460968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27C440F-226A-4328-BF06-11C93F02BF31}"/>
              </a:ext>
            </a:extLst>
          </p:cNvPr>
          <p:cNvSpPr txBox="1"/>
          <p:nvPr/>
        </p:nvSpPr>
        <p:spPr>
          <a:xfrm>
            <a:off x="366609" y="6021288"/>
            <a:ext cx="115109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noProof="0" dirty="0">
                <a:solidFill>
                  <a:schemeClr val="bg2"/>
                </a:solidFill>
              </a:rPr>
              <a:t>From B. Steubing (2020) </a:t>
            </a:r>
            <a:r>
              <a:rPr lang="en-GB" sz="1800" dirty="0">
                <a:solidFill>
                  <a:schemeClr val="bg2"/>
                </a:solidFill>
              </a:rPr>
              <a:t>“Introduction to the Activity Browser” in PhD Autumn school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2424698"/>
      </p:ext>
    </p:ext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e83e47c546ff6ac1b4b362eaa37f0f7a52c"/>
</p:tagLst>
</file>

<file path=ppt/theme/theme1.xml><?xml version="1.0" encoding="utf-8"?>
<a:theme xmlns:a="http://schemas.openxmlformats.org/drawingml/2006/main" name="Corporate template-set Universiteit Leiden">
  <a:themeElements>
    <a:clrScheme name="Universiteit Leiden">
      <a:dk1>
        <a:srgbClr val="000000"/>
      </a:dk1>
      <a:lt1>
        <a:srgbClr val="FFFFFF"/>
      </a:lt1>
      <a:dk2>
        <a:srgbClr val="8592BC"/>
      </a:dk2>
      <a:lt2>
        <a:srgbClr val="001158"/>
      </a:lt2>
      <a:accent1>
        <a:srgbClr val="9EBA2E"/>
      </a:accent1>
      <a:accent2>
        <a:srgbClr val="5CB1EB"/>
      </a:accent2>
      <a:accent3>
        <a:srgbClr val="34A3A9"/>
      </a:accent3>
      <a:accent4>
        <a:srgbClr val="F46E32"/>
      </a:accent4>
      <a:accent5>
        <a:srgbClr val="2C712D"/>
      </a:accent5>
      <a:accent6>
        <a:srgbClr val="B02079"/>
      </a:accent6>
      <a:hlink>
        <a:srgbClr val="0033CC"/>
      </a:hlink>
      <a:folHlink>
        <a:srgbClr val="7030A0"/>
      </a:folHlink>
    </a:clrScheme>
    <a:fontScheme name="Universiteit Leide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08000" tIns="108000" rIns="108000" bIns="108000" rtlCol="0">
        <a:noAutofit/>
      </a:bodyPr>
      <a:lstStyle>
        <a:defPPr>
          <a:defRPr noProof="0" dirty="0" err="1" smtClean="0">
            <a:solidFill>
              <a:schemeClr val="bg2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e13" id="{780304BA-CDCD-8844-8E6E-7902A21ADE0E}" vid="{D3F50A02-835A-6D46-A99D-9C469D429050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16-9-windows-en-met-slidenr</Template>
  <TotalTime>0</TotalTime>
  <Words>476</Words>
  <Application>Microsoft Office PowerPoint</Application>
  <PresentationFormat>Custom</PresentationFormat>
  <Paragraphs>92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Unicode MS</vt:lpstr>
      <vt:lpstr>Calibri</vt:lpstr>
      <vt:lpstr>Courier New</vt:lpstr>
      <vt:lpstr>Georgia</vt:lpstr>
      <vt:lpstr>Minion</vt:lpstr>
      <vt:lpstr>Corporate template-set Universiteit Leiden</vt:lpstr>
      <vt:lpstr>The ABC of AB and brightway</vt:lpstr>
      <vt:lpstr>Index</vt:lpstr>
      <vt:lpstr>Overview</vt:lpstr>
      <vt:lpstr>Use cases</vt:lpstr>
      <vt:lpstr>Repositories:  Find resources and report bugs</vt:lpstr>
      <vt:lpstr>Installing AB and bw on your own</vt:lpstr>
      <vt:lpstr>Installing databases on your own</vt:lpstr>
      <vt:lpstr>Demo</vt:lpstr>
      <vt:lpstr>Advanced tasks: Parametrisation</vt:lpstr>
      <vt:lpstr>Advanced tasks: Scenario modelling </vt:lpstr>
      <vt:lpstr>Waste generation</vt:lpstr>
      <vt:lpstr>Waste treatment</vt:lpstr>
      <vt:lpstr>How does waste modelling work in bw?</vt:lpstr>
      <vt:lpstr>How does waste modelling work in bw?</vt:lpstr>
      <vt:lpstr>Further 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ABC of AB and brightway</dc:title>
  <dc:creator>Brenda Miranda Xicotencatl</dc:creator>
  <cp:lastModifiedBy>Miranda Xicotencatl, B.</cp:lastModifiedBy>
  <cp:revision>1</cp:revision>
  <cp:lastPrinted>2018-11-27T09:56:33Z</cp:lastPrinted>
  <dcterms:created xsi:type="dcterms:W3CDTF">2021-02-07T17:46:55Z</dcterms:created>
  <dcterms:modified xsi:type="dcterms:W3CDTF">2021-03-22T10:45:27Z</dcterms:modified>
</cp:coreProperties>
</file>