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0"/>
  </p:notesMasterIdLst>
  <p:sldIdLst>
    <p:sldId id="256" r:id="rId2"/>
    <p:sldId id="257" r:id="rId3"/>
    <p:sldId id="262" r:id="rId4"/>
    <p:sldId id="263" r:id="rId5"/>
    <p:sldId id="264" r:id="rId6"/>
    <p:sldId id="258" r:id="rId7"/>
    <p:sldId id="265" r:id="rId8"/>
    <p:sldId id="266" r:id="rId9"/>
    <p:sldId id="260" r:id="rId10"/>
    <p:sldId id="267" r:id="rId11"/>
    <p:sldId id="261" r:id="rId12"/>
    <p:sldId id="259" r:id="rId13"/>
    <p:sldId id="268" r:id="rId14"/>
    <p:sldId id="272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3B8"/>
    <a:srgbClr val="765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E137BD-F84B-4124-9B6C-B1CFBEDA6676}" v="3" dt="2022-05-10T09:22:34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8" autoAdjust="0"/>
    <p:restoredTop sz="87422" autoAdjust="0"/>
  </p:normalViewPr>
  <p:slideViewPr>
    <p:cSldViewPr snapToGrid="0">
      <p:cViewPr varScale="1">
        <p:scale>
          <a:sx n="73" d="100"/>
          <a:sy n="73" d="100"/>
        </p:scale>
        <p:origin x="9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44001" cy="144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Laurent" userId="f017ec0e-8f10-4998-965c-0784bd3369cb" providerId="ADAL" clId="{E4F44AD2-52B2-4A71-A9EB-343D7D8937F1}"/>
    <pc:docChg chg="undo custSel addSld modSld sldOrd">
      <pc:chgData name="Thomas Laurent" userId="f017ec0e-8f10-4998-965c-0784bd3369cb" providerId="ADAL" clId="{E4F44AD2-52B2-4A71-A9EB-343D7D8937F1}" dt="2022-05-06T14:15:12.979" v="1877" actId="20577"/>
      <pc:docMkLst>
        <pc:docMk/>
      </pc:docMkLst>
      <pc:sldChg chg="modSp mod modNotesTx">
        <pc:chgData name="Thomas Laurent" userId="f017ec0e-8f10-4998-965c-0784bd3369cb" providerId="ADAL" clId="{E4F44AD2-52B2-4A71-A9EB-343D7D8937F1}" dt="2022-05-06T13:52:14.029" v="1677" actId="20577"/>
        <pc:sldMkLst>
          <pc:docMk/>
          <pc:sldMk cId="4104011545" sldId="257"/>
        </pc:sldMkLst>
        <pc:spChg chg="mod">
          <ac:chgData name="Thomas Laurent" userId="f017ec0e-8f10-4998-965c-0784bd3369cb" providerId="ADAL" clId="{E4F44AD2-52B2-4A71-A9EB-343D7D8937F1}" dt="2022-04-26T07:54:53.934" v="31" actId="27636"/>
          <ac:spMkLst>
            <pc:docMk/>
            <pc:sldMk cId="4104011545" sldId="257"/>
            <ac:spMk id="2" creationId="{99D73635-EC66-43C3-B5D6-176AE389149E}"/>
          </ac:spMkLst>
        </pc:spChg>
      </pc:sldChg>
      <pc:sldChg chg="modSp mod">
        <pc:chgData name="Thomas Laurent" userId="f017ec0e-8f10-4998-965c-0784bd3369cb" providerId="ADAL" clId="{E4F44AD2-52B2-4A71-A9EB-343D7D8937F1}" dt="2022-04-26T07:54:53.963" v="32" actId="27636"/>
        <pc:sldMkLst>
          <pc:docMk/>
          <pc:sldMk cId="1319037387" sldId="258"/>
        </pc:sldMkLst>
        <pc:spChg chg="mod">
          <ac:chgData name="Thomas Laurent" userId="f017ec0e-8f10-4998-965c-0784bd3369cb" providerId="ADAL" clId="{E4F44AD2-52B2-4A71-A9EB-343D7D8937F1}" dt="2022-04-26T07:54:53.963" v="32" actId="27636"/>
          <ac:spMkLst>
            <pc:docMk/>
            <pc:sldMk cId="1319037387" sldId="258"/>
            <ac:spMk id="2" creationId="{56A76116-8B1E-4823-AD30-F80716F0763D}"/>
          </ac:spMkLst>
        </pc:spChg>
        <pc:spChg chg="mod">
          <ac:chgData name="Thomas Laurent" userId="f017ec0e-8f10-4998-965c-0784bd3369cb" providerId="ADAL" clId="{E4F44AD2-52B2-4A71-A9EB-343D7D8937F1}" dt="2022-04-26T07:54:43.110" v="26" actId="27636"/>
          <ac:spMkLst>
            <pc:docMk/>
            <pc:sldMk cId="1319037387" sldId="258"/>
            <ac:spMk id="3" creationId="{C591441A-F3D4-4071-8E46-ACDD2FBB8504}"/>
          </ac:spMkLst>
        </pc:spChg>
      </pc:sldChg>
      <pc:sldChg chg="delSp modSp mod">
        <pc:chgData name="Thomas Laurent" userId="f017ec0e-8f10-4998-965c-0784bd3369cb" providerId="ADAL" clId="{E4F44AD2-52B2-4A71-A9EB-343D7D8937F1}" dt="2022-05-06T10:08:33.853" v="529" actId="478"/>
        <pc:sldMkLst>
          <pc:docMk/>
          <pc:sldMk cId="1218559818" sldId="259"/>
        </pc:sldMkLst>
        <pc:spChg chg="mod">
          <ac:chgData name="Thomas Laurent" userId="f017ec0e-8f10-4998-965c-0784bd3369cb" providerId="ADAL" clId="{E4F44AD2-52B2-4A71-A9EB-343D7D8937F1}" dt="2022-04-26T07:54:53.933" v="30" actId="27636"/>
          <ac:spMkLst>
            <pc:docMk/>
            <pc:sldMk cId="1218559818" sldId="259"/>
            <ac:spMk id="2" creationId="{8A3045F3-CED6-461A-8A9F-D1E3F42A8925}"/>
          </ac:spMkLst>
        </pc:spChg>
        <pc:spChg chg="del">
          <ac:chgData name="Thomas Laurent" userId="f017ec0e-8f10-4998-965c-0784bd3369cb" providerId="ADAL" clId="{E4F44AD2-52B2-4A71-A9EB-343D7D8937F1}" dt="2022-05-06T10:08:33.853" v="529" actId="478"/>
          <ac:spMkLst>
            <pc:docMk/>
            <pc:sldMk cId="1218559818" sldId="259"/>
            <ac:spMk id="21" creationId="{BD98AFE7-2932-4383-AACA-E4DEA55C09B7}"/>
          </ac:spMkLst>
        </pc:spChg>
        <pc:grpChg chg="del">
          <ac:chgData name="Thomas Laurent" userId="f017ec0e-8f10-4998-965c-0784bd3369cb" providerId="ADAL" clId="{E4F44AD2-52B2-4A71-A9EB-343D7D8937F1}" dt="2022-05-06T10:08:32.182" v="528" actId="478"/>
          <ac:grpSpMkLst>
            <pc:docMk/>
            <pc:sldMk cId="1218559818" sldId="259"/>
            <ac:grpSpMk id="10" creationId="{453A284F-2E39-4327-8A15-1D8A3625205D}"/>
          </ac:grpSpMkLst>
        </pc:grpChg>
        <pc:grpChg chg="del">
          <ac:chgData name="Thomas Laurent" userId="f017ec0e-8f10-4998-965c-0784bd3369cb" providerId="ADAL" clId="{E4F44AD2-52B2-4A71-A9EB-343D7D8937F1}" dt="2022-05-06T10:08:30.130" v="527" actId="478"/>
          <ac:grpSpMkLst>
            <pc:docMk/>
            <pc:sldMk cId="1218559818" sldId="259"/>
            <ac:grpSpMk id="18" creationId="{79CA43A2-1094-44A1-A372-35B03CC49A77}"/>
          </ac:grpSpMkLst>
        </pc:grpChg>
      </pc:sldChg>
      <pc:sldChg chg="addSp modSp mod ord modAnim">
        <pc:chgData name="Thomas Laurent" userId="f017ec0e-8f10-4998-965c-0784bd3369cb" providerId="ADAL" clId="{E4F44AD2-52B2-4A71-A9EB-343D7D8937F1}" dt="2022-05-06T14:01:48.401" v="1721"/>
        <pc:sldMkLst>
          <pc:docMk/>
          <pc:sldMk cId="4166212812" sldId="260"/>
        </pc:sldMkLst>
        <pc:spChg chg="add mod">
          <ac:chgData name="Thomas Laurent" userId="f017ec0e-8f10-4998-965c-0784bd3369cb" providerId="ADAL" clId="{E4F44AD2-52B2-4A71-A9EB-343D7D8937F1}" dt="2022-05-06T13:17:32.836" v="1078" actId="164"/>
          <ac:spMkLst>
            <pc:docMk/>
            <pc:sldMk cId="4166212812" sldId="260"/>
            <ac:spMk id="3" creationId="{40032761-5D9C-5C85-F129-15D638C44B39}"/>
          </ac:spMkLst>
        </pc:spChg>
        <pc:spChg chg="add mod">
          <ac:chgData name="Thomas Laurent" userId="f017ec0e-8f10-4998-965c-0784bd3369cb" providerId="ADAL" clId="{E4F44AD2-52B2-4A71-A9EB-343D7D8937F1}" dt="2022-05-06T13:17:32.836" v="1078" actId="164"/>
          <ac:spMkLst>
            <pc:docMk/>
            <pc:sldMk cId="4166212812" sldId="260"/>
            <ac:spMk id="4" creationId="{66B0D185-B18E-FD33-B829-AE08433A929F}"/>
          </ac:spMkLst>
        </pc:spChg>
        <pc:spChg chg="mod">
          <ac:chgData name="Thomas Laurent" userId="f017ec0e-8f10-4998-965c-0784bd3369cb" providerId="ADAL" clId="{E4F44AD2-52B2-4A71-A9EB-343D7D8937F1}" dt="2022-05-06T13:17:32.836" v="1078" actId="164"/>
          <ac:spMkLst>
            <pc:docMk/>
            <pc:sldMk cId="4166212812" sldId="260"/>
            <ac:spMk id="16" creationId="{934E6158-9E09-4B2D-9B07-97CDC13D4DB6}"/>
          </ac:spMkLst>
        </pc:spChg>
        <pc:grpChg chg="add mod">
          <ac:chgData name="Thomas Laurent" userId="f017ec0e-8f10-4998-965c-0784bd3369cb" providerId="ADAL" clId="{E4F44AD2-52B2-4A71-A9EB-343D7D8937F1}" dt="2022-05-06T13:17:32.836" v="1078" actId="164"/>
          <ac:grpSpMkLst>
            <pc:docMk/>
            <pc:sldMk cId="4166212812" sldId="260"/>
            <ac:grpSpMk id="5" creationId="{BFBBED26-D38F-3FAB-A1F1-9A831E0DF4E2}"/>
          </ac:grpSpMkLst>
        </pc:grpChg>
      </pc:sldChg>
      <pc:sldChg chg="addSp delSp modSp mod delAnim modAnim">
        <pc:chgData name="Thomas Laurent" userId="f017ec0e-8f10-4998-965c-0784bd3369cb" providerId="ADAL" clId="{E4F44AD2-52B2-4A71-A9EB-343D7D8937F1}" dt="2022-05-06T13:21:06.392" v="1110" actId="20577"/>
        <pc:sldMkLst>
          <pc:docMk/>
          <pc:sldMk cId="2881072603" sldId="261"/>
        </pc:sldMkLst>
        <pc:spChg chg="mod">
          <ac:chgData name="Thomas Laurent" userId="f017ec0e-8f10-4998-965c-0784bd3369cb" providerId="ADAL" clId="{E4F44AD2-52B2-4A71-A9EB-343D7D8937F1}" dt="2022-05-06T13:19:18.691" v="1101" actId="20577"/>
          <ac:spMkLst>
            <pc:docMk/>
            <pc:sldMk cId="2881072603" sldId="261"/>
            <ac:spMk id="2" creationId="{D1DFB3CC-49C4-4884-91F8-B8D8E6BD9799}"/>
          </ac:spMkLst>
        </pc:spChg>
        <pc:spChg chg="mod">
          <ac:chgData name="Thomas Laurent" userId="f017ec0e-8f10-4998-965c-0784bd3369cb" providerId="ADAL" clId="{E4F44AD2-52B2-4A71-A9EB-343D7D8937F1}" dt="2022-05-02T13:24:47.147" v="312" actId="403"/>
          <ac:spMkLst>
            <pc:docMk/>
            <pc:sldMk cId="2881072603" sldId="261"/>
            <ac:spMk id="14" creationId="{7C6A2D88-ABAF-4F40-AFD0-451D75DB05CB}"/>
          </ac:spMkLst>
        </pc:spChg>
        <pc:spChg chg="mod">
          <ac:chgData name="Thomas Laurent" userId="f017ec0e-8f10-4998-965c-0784bd3369cb" providerId="ADAL" clId="{E4F44AD2-52B2-4A71-A9EB-343D7D8937F1}" dt="2022-05-06T10:08:08.464" v="525"/>
          <ac:spMkLst>
            <pc:docMk/>
            <pc:sldMk cId="2881072603" sldId="261"/>
            <ac:spMk id="17" creationId="{EFBDACE4-5421-8DAE-5A84-EFAA7787ACAD}"/>
          </ac:spMkLst>
        </pc:spChg>
        <pc:spChg chg="add mod">
          <ac:chgData name="Thomas Laurent" userId="f017ec0e-8f10-4998-965c-0784bd3369cb" providerId="ADAL" clId="{E4F44AD2-52B2-4A71-A9EB-343D7D8937F1}" dt="2022-05-02T13:24:22.561" v="309" actId="1582"/>
          <ac:spMkLst>
            <pc:docMk/>
            <pc:sldMk cId="2881072603" sldId="261"/>
            <ac:spMk id="19" creationId="{C4AFA8F7-1EFA-30FC-D8EE-EE937362DB3D}"/>
          </ac:spMkLst>
        </pc:spChg>
        <pc:spChg chg="add mod">
          <ac:chgData name="Thomas Laurent" userId="f017ec0e-8f10-4998-965c-0784bd3369cb" providerId="ADAL" clId="{E4F44AD2-52B2-4A71-A9EB-343D7D8937F1}" dt="2022-05-02T13:24:03.182" v="307" actId="1076"/>
          <ac:spMkLst>
            <pc:docMk/>
            <pc:sldMk cId="2881072603" sldId="261"/>
            <ac:spMk id="20" creationId="{50DE6582-818F-D30A-FBF7-182C2B90A0AE}"/>
          </ac:spMkLst>
        </pc:spChg>
        <pc:spChg chg="mod">
          <ac:chgData name="Thomas Laurent" userId="f017ec0e-8f10-4998-965c-0784bd3369cb" providerId="ADAL" clId="{E4F44AD2-52B2-4A71-A9EB-343D7D8937F1}" dt="2022-05-06T13:21:06.392" v="1110" actId="20577"/>
          <ac:spMkLst>
            <pc:docMk/>
            <pc:sldMk cId="2881072603" sldId="261"/>
            <ac:spMk id="21" creationId="{B414C05D-CAEF-D6B9-01E5-5C3A54D84823}"/>
          </ac:spMkLst>
        </pc:spChg>
        <pc:spChg chg="mod">
          <ac:chgData name="Thomas Laurent" userId="f017ec0e-8f10-4998-965c-0784bd3369cb" providerId="ADAL" clId="{E4F44AD2-52B2-4A71-A9EB-343D7D8937F1}" dt="2022-05-06T10:08:08.464" v="525"/>
          <ac:spMkLst>
            <pc:docMk/>
            <pc:sldMk cId="2881072603" sldId="261"/>
            <ac:spMk id="23" creationId="{706A7AFE-B659-4778-7742-948D58BFC926}"/>
          </ac:spMkLst>
        </pc:spChg>
        <pc:spChg chg="mod">
          <ac:chgData name="Thomas Laurent" userId="f017ec0e-8f10-4998-965c-0784bd3369cb" providerId="ADAL" clId="{E4F44AD2-52B2-4A71-A9EB-343D7D8937F1}" dt="2022-05-06T10:08:08.464" v="525"/>
          <ac:spMkLst>
            <pc:docMk/>
            <pc:sldMk cId="2881072603" sldId="261"/>
            <ac:spMk id="24" creationId="{5759E6C6-8584-FD53-ABAF-D161C27094A1}"/>
          </ac:spMkLst>
        </pc:spChg>
        <pc:spChg chg="mod">
          <ac:chgData name="Thomas Laurent" userId="f017ec0e-8f10-4998-965c-0784bd3369cb" providerId="ADAL" clId="{E4F44AD2-52B2-4A71-A9EB-343D7D8937F1}" dt="2022-05-06T10:08:08.464" v="525"/>
          <ac:spMkLst>
            <pc:docMk/>
            <pc:sldMk cId="2881072603" sldId="261"/>
            <ac:spMk id="25" creationId="{738AF81F-EFC8-663E-C0C5-AE26F8C74270}"/>
          </ac:spMkLst>
        </pc:spChg>
        <pc:spChg chg="add mod">
          <ac:chgData name="Thomas Laurent" userId="f017ec0e-8f10-4998-965c-0784bd3369cb" providerId="ADAL" clId="{E4F44AD2-52B2-4A71-A9EB-343D7D8937F1}" dt="2022-05-06T10:09:06.095" v="532" actId="1076"/>
          <ac:spMkLst>
            <pc:docMk/>
            <pc:sldMk cId="2881072603" sldId="261"/>
            <ac:spMk id="26" creationId="{40ADEAB7-6CAB-2FEA-23BD-E4E2A19CADF9}"/>
          </ac:spMkLst>
        </pc:spChg>
        <pc:grpChg chg="del">
          <ac:chgData name="Thomas Laurent" userId="f017ec0e-8f10-4998-965c-0784bd3369cb" providerId="ADAL" clId="{E4F44AD2-52B2-4A71-A9EB-343D7D8937F1}" dt="2022-05-06T10:06:42.492" v="461" actId="21"/>
          <ac:grpSpMkLst>
            <pc:docMk/>
            <pc:sldMk cId="2881072603" sldId="261"/>
            <ac:grpSpMk id="13" creationId="{915C5A22-DF51-4C2E-970E-062854717479}"/>
          </ac:grpSpMkLst>
        </pc:grpChg>
        <pc:grpChg chg="add mod">
          <ac:chgData name="Thomas Laurent" userId="f017ec0e-8f10-4998-965c-0784bd3369cb" providerId="ADAL" clId="{E4F44AD2-52B2-4A71-A9EB-343D7D8937F1}" dt="2022-05-06T10:09:01.154" v="531" actId="1076"/>
          <ac:grpSpMkLst>
            <pc:docMk/>
            <pc:sldMk cId="2881072603" sldId="261"/>
            <ac:grpSpMk id="15" creationId="{40E7C492-392F-6CB5-60D0-3631C2A84E89}"/>
          </ac:grpSpMkLst>
        </pc:grpChg>
        <pc:grpChg chg="add mod">
          <ac:chgData name="Thomas Laurent" userId="f017ec0e-8f10-4998-965c-0784bd3369cb" providerId="ADAL" clId="{E4F44AD2-52B2-4A71-A9EB-343D7D8937F1}" dt="2022-05-06T10:08:19.368" v="526" actId="1076"/>
          <ac:grpSpMkLst>
            <pc:docMk/>
            <pc:sldMk cId="2881072603" sldId="261"/>
            <ac:grpSpMk id="18" creationId="{CFF6F479-9A26-18E8-B6BD-C6B0A9246D3C}"/>
          </ac:grpSpMkLst>
        </pc:grpChg>
        <pc:picChg chg="mod">
          <ac:chgData name="Thomas Laurent" userId="f017ec0e-8f10-4998-965c-0784bd3369cb" providerId="ADAL" clId="{E4F44AD2-52B2-4A71-A9EB-343D7D8937F1}" dt="2022-05-06T10:08:08.464" v="525"/>
          <ac:picMkLst>
            <pc:docMk/>
            <pc:sldMk cId="2881072603" sldId="261"/>
            <ac:picMk id="16" creationId="{9ED3ED0C-A496-F353-B602-CE355A16285F}"/>
          </ac:picMkLst>
        </pc:picChg>
        <pc:cxnChg chg="add del mod">
          <ac:chgData name="Thomas Laurent" userId="f017ec0e-8f10-4998-965c-0784bd3369cb" providerId="ADAL" clId="{E4F44AD2-52B2-4A71-A9EB-343D7D8937F1}" dt="2022-05-02T13:20:50.457" v="258" actId="478"/>
          <ac:cxnSpMkLst>
            <pc:docMk/>
            <pc:sldMk cId="2881072603" sldId="261"/>
            <ac:cxnSpMk id="4" creationId="{3753E453-D709-55D2-3F17-57C86A43904B}"/>
          </ac:cxnSpMkLst>
        </pc:cxnChg>
        <pc:cxnChg chg="add del mod">
          <ac:chgData name="Thomas Laurent" userId="f017ec0e-8f10-4998-965c-0784bd3369cb" providerId="ADAL" clId="{E4F44AD2-52B2-4A71-A9EB-343D7D8937F1}" dt="2022-05-02T13:21:41.369" v="269" actId="478"/>
          <ac:cxnSpMkLst>
            <pc:docMk/>
            <pc:sldMk cId="2881072603" sldId="261"/>
            <ac:cxnSpMk id="15" creationId="{CC84E23A-546C-13C7-8A71-2CB1123C2B65}"/>
          </ac:cxnSpMkLst>
        </pc:cxnChg>
        <pc:cxnChg chg="add mod">
          <ac:chgData name="Thomas Laurent" userId="f017ec0e-8f10-4998-965c-0784bd3369cb" providerId="ADAL" clId="{E4F44AD2-52B2-4A71-A9EB-343D7D8937F1}" dt="2022-05-02T13:24:05.186" v="308" actId="208"/>
          <ac:cxnSpMkLst>
            <pc:docMk/>
            <pc:sldMk cId="2881072603" sldId="261"/>
            <ac:cxnSpMk id="22" creationId="{D07E0F6A-2790-3B8F-BBFE-D8F6D236B7E5}"/>
          </ac:cxnSpMkLst>
        </pc:cxnChg>
      </pc:sldChg>
      <pc:sldChg chg="modSp mod">
        <pc:chgData name="Thomas Laurent" userId="f017ec0e-8f10-4998-965c-0784bd3369cb" providerId="ADAL" clId="{E4F44AD2-52B2-4A71-A9EB-343D7D8937F1}" dt="2022-05-06T12:56:37.226" v="676" actId="27636"/>
        <pc:sldMkLst>
          <pc:docMk/>
          <pc:sldMk cId="1086333484" sldId="262"/>
        </pc:sldMkLst>
        <pc:spChg chg="mod">
          <ac:chgData name="Thomas Laurent" userId="f017ec0e-8f10-4998-965c-0784bd3369cb" providerId="ADAL" clId="{E4F44AD2-52B2-4A71-A9EB-343D7D8937F1}" dt="2022-05-06T12:56:37.226" v="676" actId="27636"/>
          <ac:spMkLst>
            <pc:docMk/>
            <pc:sldMk cId="1086333484" sldId="262"/>
            <ac:spMk id="2" creationId="{ECAE0A15-75BF-4B48-9383-1A2E85D1F1E7}"/>
          </ac:spMkLst>
        </pc:spChg>
      </pc:sldChg>
      <pc:sldChg chg="modSp mod">
        <pc:chgData name="Thomas Laurent" userId="f017ec0e-8f10-4998-965c-0784bd3369cb" providerId="ADAL" clId="{E4F44AD2-52B2-4A71-A9EB-343D7D8937F1}" dt="2022-05-06T09:49:24.783" v="454" actId="20577"/>
        <pc:sldMkLst>
          <pc:docMk/>
          <pc:sldMk cId="812861653" sldId="264"/>
        </pc:sldMkLst>
        <pc:spChg chg="mod">
          <ac:chgData name="Thomas Laurent" userId="f017ec0e-8f10-4998-965c-0784bd3369cb" providerId="ADAL" clId="{E4F44AD2-52B2-4A71-A9EB-343D7D8937F1}" dt="2022-05-06T09:49:24.783" v="454" actId="20577"/>
          <ac:spMkLst>
            <pc:docMk/>
            <pc:sldMk cId="812861653" sldId="264"/>
            <ac:spMk id="2" creationId="{8A75DB4F-429E-4BB6-943A-F9693FF61D3B}"/>
          </ac:spMkLst>
        </pc:spChg>
      </pc:sldChg>
      <pc:sldChg chg="addSp delSp modSp mod modAnim modNotesTx">
        <pc:chgData name="Thomas Laurent" userId="f017ec0e-8f10-4998-965c-0784bd3369cb" providerId="ADAL" clId="{E4F44AD2-52B2-4A71-A9EB-343D7D8937F1}" dt="2022-05-06T13:58:42.108" v="1720" actId="20577"/>
        <pc:sldMkLst>
          <pc:docMk/>
          <pc:sldMk cId="1565150962" sldId="265"/>
        </pc:sldMkLst>
        <pc:spChg chg="mod">
          <ac:chgData name="Thomas Laurent" userId="f017ec0e-8f10-4998-965c-0784bd3369cb" providerId="ADAL" clId="{E4F44AD2-52B2-4A71-A9EB-343D7D8937F1}" dt="2022-04-26T07:54:54.004" v="33" actId="27636"/>
          <ac:spMkLst>
            <pc:docMk/>
            <pc:sldMk cId="1565150962" sldId="265"/>
            <ac:spMk id="2" creationId="{56A76116-8B1E-4823-AD30-F80716F0763D}"/>
          </ac:spMkLst>
        </pc:spChg>
        <pc:spChg chg="add del">
          <ac:chgData name="Thomas Laurent" userId="f017ec0e-8f10-4998-965c-0784bd3369cb" providerId="ADAL" clId="{E4F44AD2-52B2-4A71-A9EB-343D7D8937F1}" dt="2022-05-06T12:59:20.160" v="710" actId="11529"/>
          <ac:spMkLst>
            <pc:docMk/>
            <pc:sldMk cId="1565150962" sldId="265"/>
            <ac:spMk id="3" creationId="{A2469C87-E925-AF7E-AE83-8F4EABB0F1AC}"/>
          </ac:spMkLst>
        </pc:spChg>
        <pc:spChg chg="add mod">
          <ac:chgData name="Thomas Laurent" userId="f017ec0e-8f10-4998-965c-0784bd3369cb" providerId="ADAL" clId="{E4F44AD2-52B2-4A71-A9EB-343D7D8937F1}" dt="2022-05-06T13:05:08.692" v="759" actId="164"/>
          <ac:spMkLst>
            <pc:docMk/>
            <pc:sldMk cId="1565150962" sldId="265"/>
            <ac:spMk id="4" creationId="{C6916E2D-BAE4-C33B-FE99-D0D903135EEF}"/>
          </ac:spMkLst>
        </pc:spChg>
        <pc:spChg chg="mod">
          <ac:chgData name="Thomas Laurent" userId="f017ec0e-8f10-4998-965c-0784bd3369cb" providerId="ADAL" clId="{E4F44AD2-52B2-4A71-A9EB-343D7D8937F1}" dt="2022-05-06T12:59:28.318" v="715" actId="20577"/>
          <ac:spMkLst>
            <pc:docMk/>
            <pc:sldMk cId="1565150962" sldId="265"/>
            <ac:spMk id="9" creationId="{B43BFD96-21F4-4EF6-8830-22EBFA7D4874}"/>
          </ac:spMkLst>
        </pc:spChg>
        <pc:spChg chg="mod topLvl">
          <ac:chgData name="Thomas Laurent" userId="f017ec0e-8f10-4998-965c-0784bd3369cb" providerId="ADAL" clId="{E4F44AD2-52B2-4A71-A9EB-343D7D8937F1}" dt="2022-05-06T13:05:14.683" v="760" actId="164"/>
          <ac:spMkLst>
            <pc:docMk/>
            <pc:sldMk cId="1565150962" sldId="265"/>
            <ac:spMk id="12" creationId="{C64244DF-2E79-4453-B254-7D2718DB99A3}"/>
          </ac:spMkLst>
        </pc:spChg>
        <pc:grpChg chg="add mod">
          <ac:chgData name="Thomas Laurent" userId="f017ec0e-8f10-4998-965c-0784bd3369cb" providerId="ADAL" clId="{E4F44AD2-52B2-4A71-A9EB-343D7D8937F1}" dt="2022-05-06T13:05:14.683" v="760" actId="164"/>
          <ac:grpSpMkLst>
            <pc:docMk/>
            <pc:sldMk cId="1565150962" sldId="265"/>
            <ac:grpSpMk id="5" creationId="{27965F7D-9EDF-4869-DA44-D558BC2A9A8F}"/>
          </ac:grpSpMkLst>
        </pc:grpChg>
        <pc:grpChg chg="add mod">
          <ac:chgData name="Thomas Laurent" userId="f017ec0e-8f10-4998-965c-0784bd3369cb" providerId="ADAL" clId="{E4F44AD2-52B2-4A71-A9EB-343D7D8937F1}" dt="2022-05-06T13:05:14.683" v="760" actId="164"/>
          <ac:grpSpMkLst>
            <pc:docMk/>
            <pc:sldMk cId="1565150962" sldId="265"/>
            <ac:grpSpMk id="6" creationId="{2799037F-A2DD-8431-8CB8-665A2A503E6A}"/>
          </ac:grpSpMkLst>
        </pc:grpChg>
        <pc:grpChg chg="del mod topLvl">
          <ac:chgData name="Thomas Laurent" userId="f017ec0e-8f10-4998-965c-0784bd3369cb" providerId="ADAL" clId="{E4F44AD2-52B2-4A71-A9EB-343D7D8937F1}" dt="2022-05-06T13:05:00.854" v="758" actId="165"/>
          <ac:grpSpMkLst>
            <pc:docMk/>
            <pc:sldMk cId="1565150962" sldId="265"/>
            <ac:grpSpMk id="15" creationId="{60B6E333-41C9-45E4-A32A-AE28EEB21B50}"/>
          </ac:grpSpMkLst>
        </pc:grpChg>
        <pc:grpChg chg="del mod">
          <ac:chgData name="Thomas Laurent" userId="f017ec0e-8f10-4998-965c-0784bd3369cb" providerId="ADAL" clId="{E4F44AD2-52B2-4A71-A9EB-343D7D8937F1}" dt="2022-05-06T13:04:52.823" v="757" actId="165"/>
          <ac:grpSpMkLst>
            <pc:docMk/>
            <pc:sldMk cId="1565150962" sldId="265"/>
            <ac:grpSpMk id="19" creationId="{E8257995-AE77-40EC-9CA8-F7E50E16F9BC}"/>
          </ac:grpSpMkLst>
        </pc:grpChg>
        <pc:picChg chg="mod topLvl">
          <ac:chgData name="Thomas Laurent" userId="f017ec0e-8f10-4998-965c-0784bd3369cb" providerId="ADAL" clId="{E4F44AD2-52B2-4A71-A9EB-343D7D8937F1}" dt="2022-05-06T13:05:08.692" v="759" actId="164"/>
          <ac:picMkLst>
            <pc:docMk/>
            <pc:sldMk cId="1565150962" sldId="265"/>
            <ac:picMk id="11" creationId="{CD15EB84-728D-414C-8D4B-03963FE58DCC}"/>
          </ac:picMkLst>
        </pc:picChg>
        <pc:cxnChg chg="mod topLvl">
          <ac:chgData name="Thomas Laurent" userId="f017ec0e-8f10-4998-965c-0784bd3369cb" providerId="ADAL" clId="{E4F44AD2-52B2-4A71-A9EB-343D7D8937F1}" dt="2022-05-06T13:05:14.683" v="760" actId="164"/>
          <ac:cxnSpMkLst>
            <pc:docMk/>
            <pc:sldMk cId="1565150962" sldId="265"/>
            <ac:cxnSpMk id="18" creationId="{1CB28AAF-6B7B-4968-8B06-C02E53497DE7}"/>
          </ac:cxnSpMkLst>
        </pc:cxnChg>
      </pc:sldChg>
      <pc:sldChg chg="modSp mod ord modNotesTx">
        <pc:chgData name="Thomas Laurent" userId="f017ec0e-8f10-4998-965c-0784bd3369cb" providerId="ADAL" clId="{E4F44AD2-52B2-4A71-A9EB-343D7D8937F1}" dt="2022-05-06T13:11:12.128" v="1000" actId="20577"/>
        <pc:sldMkLst>
          <pc:docMk/>
          <pc:sldMk cId="1656193860" sldId="266"/>
        </pc:sldMkLst>
        <pc:spChg chg="mod">
          <ac:chgData name="Thomas Laurent" userId="f017ec0e-8f10-4998-965c-0784bd3369cb" providerId="ADAL" clId="{E4F44AD2-52B2-4A71-A9EB-343D7D8937F1}" dt="2022-05-06T13:08:07.131" v="852" actId="20577"/>
          <ac:spMkLst>
            <pc:docMk/>
            <pc:sldMk cId="1656193860" sldId="266"/>
            <ac:spMk id="2" creationId="{D5C6F6B4-F75F-4E69-9062-035E1555F2D2}"/>
          </ac:spMkLst>
        </pc:spChg>
        <pc:spChg chg="mod">
          <ac:chgData name="Thomas Laurent" userId="f017ec0e-8f10-4998-965c-0784bd3369cb" providerId="ADAL" clId="{E4F44AD2-52B2-4A71-A9EB-343D7D8937F1}" dt="2022-05-06T13:07:48.601" v="836" actId="6549"/>
          <ac:spMkLst>
            <pc:docMk/>
            <pc:sldMk cId="1656193860" sldId="266"/>
            <ac:spMk id="4" creationId="{3BF6898C-B643-4AB3-A4AC-1464A93FFAA7}"/>
          </ac:spMkLst>
        </pc:spChg>
      </pc:sldChg>
      <pc:sldChg chg="ord modNotesTx">
        <pc:chgData name="Thomas Laurent" userId="f017ec0e-8f10-4998-965c-0784bd3369cb" providerId="ADAL" clId="{E4F44AD2-52B2-4A71-A9EB-343D7D8937F1}" dt="2022-05-06T13:12:24.018" v="1058" actId="20577"/>
        <pc:sldMkLst>
          <pc:docMk/>
          <pc:sldMk cId="4006927579" sldId="267"/>
        </pc:sldMkLst>
      </pc:sldChg>
      <pc:sldChg chg="addSp modSp mod modAnim">
        <pc:chgData name="Thomas Laurent" userId="f017ec0e-8f10-4998-965c-0784bd3369cb" providerId="ADAL" clId="{E4F44AD2-52B2-4A71-A9EB-343D7D8937F1}" dt="2022-05-06T13:25:18.690" v="1111"/>
        <pc:sldMkLst>
          <pc:docMk/>
          <pc:sldMk cId="2577356533" sldId="268"/>
        </pc:sldMkLst>
        <pc:spChg chg="add mod">
          <ac:chgData name="Thomas Laurent" userId="f017ec0e-8f10-4998-965c-0784bd3369cb" providerId="ADAL" clId="{E4F44AD2-52B2-4A71-A9EB-343D7D8937F1}" dt="2022-04-25T14:24:28.118" v="6" actId="1076"/>
          <ac:spMkLst>
            <pc:docMk/>
            <pc:sldMk cId="2577356533" sldId="268"/>
            <ac:spMk id="12" creationId="{ECFBEBA3-4876-4203-B977-1CBD95C11D33}"/>
          </ac:spMkLst>
        </pc:spChg>
      </pc:sldChg>
      <pc:sldChg chg="addSp delSp modSp mod modAnim">
        <pc:chgData name="Thomas Laurent" userId="f017ec0e-8f10-4998-965c-0784bd3369cb" providerId="ADAL" clId="{E4F44AD2-52B2-4A71-A9EB-343D7D8937F1}" dt="2022-05-06T13:39:08.311" v="1569"/>
        <pc:sldMkLst>
          <pc:docMk/>
          <pc:sldMk cId="458547916" sldId="269"/>
        </pc:sldMkLst>
        <pc:spChg chg="del mod">
          <ac:chgData name="Thomas Laurent" userId="f017ec0e-8f10-4998-965c-0784bd3369cb" providerId="ADAL" clId="{E4F44AD2-52B2-4A71-A9EB-343D7D8937F1}" dt="2022-05-06T13:32:51.358" v="1131" actId="21"/>
          <ac:spMkLst>
            <pc:docMk/>
            <pc:sldMk cId="458547916" sldId="269"/>
            <ac:spMk id="13" creationId="{26E272D1-1BD0-492F-A11D-3A464865178F}"/>
          </ac:spMkLst>
        </pc:spChg>
        <pc:spChg chg="add mod">
          <ac:chgData name="Thomas Laurent" userId="f017ec0e-8f10-4998-965c-0784bd3369cb" providerId="ADAL" clId="{E4F44AD2-52B2-4A71-A9EB-343D7D8937F1}" dt="2022-05-06T12:43:22.961" v="647" actId="1076"/>
          <ac:spMkLst>
            <pc:docMk/>
            <pc:sldMk cId="458547916" sldId="269"/>
            <ac:spMk id="14" creationId="{59537439-F88F-ED6C-9E9D-78C9E6C67E6F}"/>
          </ac:spMkLst>
        </pc:spChg>
        <pc:spChg chg="add mod">
          <ac:chgData name="Thomas Laurent" userId="f017ec0e-8f10-4998-965c-0784bd3369cb" providerId="ADAL" clId="{E4F44AD2-52B2-4A71-A9EB-343D7D8937F1}" dt="2022-05-06T13:38:57.019" v="1568" actId="6549"/>
          <ac:spMkLst>
            <pc:docMk/>
            <pc:sldMk cId="458547916" sldId="269"/>
            <ac:spMk id="15" creationId="{15291490-22ED-8F11-1543-AC09A6709F46}"/>
          </ac:spMkLst>
        </pc:spChg>
        <pc:spChg chg="add mod">
          <ac:chgData name="Thomas Laurent" userId="f017ec0e-8f10-4998-965c-0784bd3369cb" providerId="ADAL" clId="{E4F44AD2-52B2-4A71-A9EB-343D7D8937F1}" dt="2022-05-06T13:38:54.747" v="1567" actId="164"/>
          <ac:spMkLst>
            <pc:docMk/>
            <pc:sldMk cId="458547916" sldId="269"/>
            <ac:spMk id="18" creationId="{12088D73-A042-0704-79D0-122457D5BAC6}"/>
          </ac:spMkLst>
        </pc:spChg>
        <pc:grpChg chg="del mod">
          <ac:chgData name="Thomas Laurent" userId="f017ec0e-8f10-4998-965c-0784bd3369cb" providerId="ADAL" clId="{E4F44AD2-52B2-4A71-A9EB-343D7D8937F1}" dt="2022-05-06T13:32:51.358" v="1131" actId="21"/>
          <ac:grpSpMkLst>
            <pc:docMk/>
            <pc:sldMk cId="458547916" sldId="269"/>
            <ac:grpSpMk id="7" creationId="{B5AA7715-C1B4-46BC-8C0C-EB85BC776487}"/>
          </ac:grpSpMkLst>
        </pc:grpChg>
        <pc:grpChg chg="add mod">
          <ac:chgData name="Thomas Laurent" userId="f017ec0e-8f10-4998-965c-0784bd3369cb" providerId="ADAL" clId="{E4F44AD2-52B2-4A71-A9EB-343D7D8937F1}" dt="2022-05-06T13:38:54.747" v="1567" actId="164"/>
          <ac:grpSpMkLst>
            <pc:docMk/>
            <pc:sldMk cId="458547916" sldId="269"/>
            <ac:grpSpMk id="17" creationId="{ED49C015-A643-8F64-6546-3804DD3FC63F}"/>
          </ac:grpSpMkLst>
        </pc:grpChg>
        <pc:graphicFrameChg chg="mod modGraphic">
          <ac:chgData name="Thomas Laurent" userId="f017ec0e-8f10-4998-965c-0784bd3369cb" providerId="ADAL" clId="{E4F44AD2-52B2-4A71-A9EB-343D7D8937F1}" dt="2022-05-06T12:43:29.858" v="649" actId="1076"/>
          <ac:graphicFrameMkLst>
            <pc:docMk/>
            <pc:sldMk cId="458547916" sldId="269"/>
            <ac:graphicFrameMk id="4" creationId="{8DC66E5F-B58B-4065-9C8E-AC49CF49FC76}"/>
          </ac:graphicFrameMkLst>
        </pc:graphicFrameChg>
        <pc:picChg chg="add mod">
          <ac:chgData name="Thomas Laurent" userId="f017ec0e-8f10-4998-965c-0784bd3369cb" providerId="ADAL" clId="{E4F44AD2-52B2-4A71-A9EB-343D7D8937F1}" dt="2022-05-06T12:43:34.660" v="650" actId="1076"/>
          <ac:picMkLst>
            <pc:docMk/>
            <pc:sldMk cId="458547916" sldId="269"/>
            <ac:picMk id="5" creationId="{F18C1ACC-05FB-80E4-ED9C-532948AD2200}"/>
          </ac:picMkLst>
        </pc:picChg>
        <pc:picChg chg="add mod">
          <ac:chgData name="Thomas Laurent" userId="f017ec0e-8f10-4998-965c-0784bd3369cb" providerId="ADAL" clId="{E4F44AD2-52B2-4A71-A9EB-343D7D8937F1}" dt="2022-05-06T13:38:54.747" v="1567" actId="164"/>
          <ac:picMkLst>
            <pc:docMk/>
            <pc:sldMk cId="458547916" sldId="269"/>
            <ac:picMk id="1026" creationId="{9BC43904-BA3A-C88A-DA05-D14D4868B656}"/>
          </ac:picMkLst>
        </pc:picChg>
      </pc:sldChg>
      <pc:sldChg chg="addSp modSp mod modNotesTx">
        <pc:chgData name="Thomas Laurent" userId="f017ec0e-8f10-4998-965c-0784bd3369cb" providerId="ADAL" clId="{E4F44AD2-52B2-4A71-A9EB-343D7D8937F1}" dt="2022-05-06T14:15:12.979" v="1877" actId="20577"/>
        <pc:sldMkLst>
          <pc:docMk/>
          <pc:sldMk cId="784136356" sldId="270"/>
        </pc:sldMkLst>
        <pc:spChg chg="mod">
          <ac:chgData name="Thomas Laurent" userId="f017ec0e-8f10-4998-965c-0784bd3369cb" providerId="ADAL" clId="{E4F44AD2-52B2-4A71-A9EB-343D7D8937F1}" dt="2022-05-06T13:34:50.148" v="1227" actId="20577"/>
          <ac:spMkLst>
            <pc:docMk/>
            <pc:sldMk cId="784136356" sldId="270"/>
            <ac:spMk id="5" creationId="{D852DC34-3C28-42B3-9516-8ED62D1C5CD6}"/>
          </ac:spMkLst>
        </pc:spChg>
        <pc:spChg chg="mod">
          <ac:chgData name="Thomas Laurent" userId="f017ec0e-8f10-4998-965c-0784bd3369cb" providerId="ADAL" clId="{E4F44AD2-52B2-4A71-A9EB-343D7D8937F1}" dt="2022-05-06T13:32:53.847" v="1132"/>
          <ac:spMkLst>
            <pc:docMk/>
            <pc:sldMk cId="784136356" sldId="270"/>
            <ac:spMk id="7" creationId="{256AFA59-034E-F977-6F71-84B7162EFAB9}"/>
          </ac:spMkLst>
        </pc:spChg>
        <pc:spChg chg="mod">
          <ac:chgData name="Thomas Laurent" userId="f017ec0e-8f10-4998-965c-0784bd3369cb" providerId="ADAL" clId="{E4F44AD2-52B2-4A71-A9EB-343D7D8937F1}" dt="2022-05-06T13:32:53.847" v="1132"/>
          <ac:spMkLst>
            <pc:docMk/>
            <pc:sldMk cId="784136356" sldId="270"/>
            <ac:spMk id="8" creationId="{78EFF4C7-A158-A5F7-ED8A-294E8ECA8B6E}"/>
          </ac:spMkLst>
        </pc:spChg>
        <pc:spChg chg="mod">
          <ac:chgData name="Thomas Laurent" userId="f017ec0e-8f10-4998-965c-0784bd3369cb" providerId="ADAL" clId="{E4F44AD2-52B2-4A71-A9EB-343D7D8937F1}" dt="2022-05-06T13:32:53.847" v="1132"/>
          <ac:spMkLst>
            <pc:docMk/>
            <pc:sldMk cId="784136356" sldId="270"/>
            <ac:spMk id="9" creationId="{4D1AE147-034B-0A78-A1CA-93608E8493AB}"/>
          </ac:spMkLst>
        </pc:spChg>
        <pc:spChg chg="mod">
          <ac:chgData name="Thomas Laurent" userId="f017ec0e-8f10-4998-965c-0784bd3369cb" providerId="ADAL" clId="{E4F44AD2-52B2-4A71-A9EB-343D7D8937F1}" dt="2022-05-06T13:32:53.847" v="1132"/>
          <ac:spMkLst>
            <pc:docMk/>
            <pc:sldMk cId="784136356" sldId="270"/>
            <ac:spMk id="10" creationId="{04816837-ECB1-3171-EF2A-96E6CAD11181}"/>
          </ac:spMkLst>
        </pc:spChg>
        <pc:spChg chg="mod">
          <ac:chgData name="Thomas Laurent" userId="f017ec0e-8f10-4998-965c-0784bd3369cb" providerId="ADAL" clId="{E4F44AD2-52B2-4A71-A9EB-343D7D8937F1}" dt="2022-05-06T13:32:53.847" v="1132"/>
          <ac:spMkLst>
            <pc:docMk/>
            <pc:sldMk cId="784136356" sldId="270"/>
            <ac:spMk id="11" creationId="{AF89C326-E0D9-317F-1678-701D16EC756B}"/>
          </ac:spMkLst>
        </pc:spChg>
        <pc:spChg chg="add mod">
          <ac:chgData name="Thomas Laurent" userId="f017ec0e-8f10-4998-965c-0784bd3369cb" providerId="ADAL" clId="{E4F44AD2-52B2-4A71-A9EB-343D7D8937F1}" dt="2022-05-06T13:32:59.913" v="1133" actId="1076"/>
          <ac:spMkLst>
            <pc:docMk/>
            <pc:sldMk cId="784136356" sldId="270"/>
            <ac:spMk id="12" creationId="{B3C62E27-9E02-45D3-68E6-3E133A56ACA4}"/>
          </ac:spMkLst>
        </pc:spChg>
        <pc:grpChg chg="add mod">
          <ac:chgData name="Thomas Laurent" userId="f017ec0e-8f10-4998-965c-0784bd3369cb" providerId="ADAL" clId="{E4F44AD2-52B2-4A71-A9EB-343D7D8937F1}" dt="2022-05-06T13:32:59.913" v="1133" actId="1076"/>
          <ac:grpSpMkLst>
            <pc:docMk/>
            <pc:sldMk cId="784136356" sldId="270"/>
            <ac:grpSpMk id="6" creationId="{2E2F76E0-4469-12C9-4FD5-8328B0A2FFAF}"/>
          </ac:grpSpMkLst>
        </pc:grpChg>
      </pc:sldChg>
      <pc:sldChg chg="addSp delSp modSp new mod">
        <pc:chgData name="Thomas Laurent" userId="f017ec0e-8f10-4998-965c-0784bd3369cb" providerId="ADAL" clId="{E4F44AD2-52B2-4A71-A9EB-343D7D8937F1}" dt="2022-05-06T12:37:04.205" v="602" actId="20577"/>
        <pc:sldMkLst>
          <pc:docMk/>
          <pc:sldMk cId="767297895" sldId="271"/>
        </pc:sldMkLst>
        <pc:spChg chg="mod">
          <ac:chgData name="Thomas Laurent" userId="f017ec0e-8f10-4998-965c-0784bd3369cb" providerId="ADAL" clId="{E4F44AD2-52B2-4A71-A9EB-343D7D8937F1}" dt="2022-05-06T12:35:48.098" v="544" actId="404"/>
          <ac:spMkLst>
            <pc:docMk/>
            <pc:sldMk cId="767297895" sldId="271"/>
            <ac:spMk id="2" creationId="{3A047D8E-3FD4-4789-8A4A-38D94B9EFB51}"/>
          </ac:spMkLst>
        </pc:spChg>
        <pc:spChg chg="del mod">
          <ac:chgData name="Thomas Laurent" userId="f017ec0e-8f10-4998-965c-0784bd3369cb" providerId="ADAL" clId="{E4F44AD2-52B2-4A71-A9EB-343D7D8937F1}" dt="2022-04-26T07:55:02.274" v="35" actId="478"/>
          <ac:spMkLst>
            <pc:docMk/>
            <pc:sldMk cId="767297895" sldId="271"/>
            <ac:spMk id="3" creationId="{CA369A7A-E009-447F-8A3E-506E1D5431BF}"/>
          </ac:spMkLst>
        </pc:spChg>
        <pc:spChg chg="add mod">
          <ac:chgData name="Thomas Laurent" userId="f017ec0e-8f10-4998-965c-0784bd3369cb" providerId="ADAL" clId="{E4F44AD2-52B2-4A71-A9EB-343D7D8937F1}" dt="2022-05-06T12:37:04.205" v="602" actId="20577"/>
          <ac:spMkLst>
            <pc:docMk/>
            <pc:sldMk cId="767297895" sldId="271"/>
            <ac:spMk id="4" creationId="{9F16A7A6-7655-4DA6-B20F-1E6E674193C9}"/>
          </ac:spMkLst>
        </pc:spChg>
      </pc:sldChg>
      <pc:sldChg chg="addSp delSp modSp new mod modAnim">
        <pc:chgData name="Thomas Laurent" userId="f017ec0e-8f10-4998-965c-0784bd3369cb" providerId="ADAL" clId="{E4F44AD2-52B2-4A71-A9EB-343D7D8937F1}" dt="2022-05-06T13:28:33.813" v="1130" actId="20577"/>
        <pc:sldMkLst>
          <pc:docMk/>
          <pc:sldMk cId="2904430726" sldId="272"/>
        </pc:sldMkLst>
        <pc:spChg chg="del">
          <ac:chgData name="Thomas Laurent" userId="f017ec0e-8f10-4998-965c-0784bd3369cb" providerId="ADAL" clId="{E4F44AD2-52B2-4A71-A9EB-343D7D8937F1}" dt="2022-05-06T10:06:59.596" v="464" actId="478"/>
          <ac:spMkLst>
            <pc:docMk/>
            <pc:sldMk cId="2904430726" sldId="272"/>
            <ac:spMk id="2" creationId="{4464AB19-4A81-2533-0D53-9412318EF363}"/>
          </ac:spMkLst>
        </pc:spChg>
        <pc:spChg chg="del">
          <ac:chgData name="Thomas Laurent" userId="f017ec0e-8f10-4998-965c-0784bd3369cb" providerId="ADAL" clId="{E4F44AD2-52B2-4A71-A9EB-343D7D8937F1}" dt="2022-05-06T10:07:01.966" v="465" actId="478"/>
          <ac:spMkLst>
            <pc:docMk/>
            <pc:sldMk cId="2904430726" sldId="272"/>
            <ac:spMk id="3" creationId="{C41E7D12-CEA2-AC2F-A042-28EBA55E5262}"/>
          </ac:spMkLst>
        </pc:spChg>
        <pc:spChg chg="mod">
          <ac:chgData name="Thomas Laurent" userId="f017ec0e-8f10-4998-965c-0784bd3369cb" providerId="ADAL" clId="{E4F44AD2-52B2-4A71-A9EB-343D7D8937F1}" dt="2022-05-06T10:07:40.074" v="524" actId="20577"/>
          <ac:spMkLst>
            <pc:docMk/>
            <pc:sldMk cId="2904430726" sldId="272"/>
            <ac:spMk id="7" creationId="{DC9C1D94-FC75-6153-F159-61AD423767AA}"/>
          </ac:spMkLst>
        </pc:spChg>
        <pc:spChg chg="add mod">
          <ac:chgData name="Thomas Laurent" userId="f017ec0e-8f10-4998-965c-0784bd3369cb" providerId="ADAL" clId="{E4F44AD2-52B2-4A71-A9EB-343D7D8937F1}" dt="2022-05-06T13:28:33.813" v="1130" actId="20577"/>
          <ac:spMkLst>
            <pc:docMk/>
            <pc:sldMk cId="2904430726" sldId="272"/>
            <ac:spMk id="8" creationId="{0FA84A49-8576-C1DF-7F36-29B6F0A1BC9A}"/>
          </ac:spMkLst>
        </pc:spChg>
        <pc:grpChg chg="add mod">
          <ac:chgData name="Thomas Laurent" userId="f017ec0e-8f10-4998-965c-0784bd3369cb" providerId="ADAL" clId="{E4F44AD2-52B2-4A71-A9EB-343D7D8937F1}" dt="2022-05-06T10:07:22.220" v="495" actId="1076"/>
          <ac:grpSpMkLst>
            <pc:docMk/>
            <pc:sldMk cId="2904430726" sldId="272"/>
            <ac:grpSpMk id="4" creationId="{7A5DA42F-9D21-A9CF-3EE8-DC1E13E1C23E}"/>
          </ac:grpSpMkLst>
        </pc:grpChg>
        <pc:picChg chg="mod">
          <ac:chgData name="Thomas Laurent" userId="f017ec0e-8f10-4998-965c-0784bd3369cb" providerId="ADAL" clId="{E4F44AD2-52B2-4A71-A9EB-343D7D8937F1}" dt="2022-05-06T10:06:53.493" v="463"/>
          <ac:picMkLst>
            <pc:docMk/>
            <pc:sldMk cId="2904430726" sldId="272"/>
            <ac:picMk id="5" creationId="{621D526D-6A62-CC2E-F182-CD2F195DF657}"/>
          </ac:picMkLst>
        </pc:picChg>
        <pc:picChg chg="mod">
          <ac:chgData name="Thomas Laurent" userId="f017ec0e-8f10-4998-965c-0784bd3369cb" providerId="ADAL" clId="{E4F44AD2-52B2-4A71-A9EB-343D7D8937F1}" dt="2022-05-06T10:06:53.493" v="463"/>
          <ac:picMkLst>
            <pc:docMk/>
            <pc:sldMk cId="2904430726" sldId="272"/>
            <ac:picMk id="6" creationId="{6E4CCF4E-27D7-E99C-9D74-AB25E9655467}"/>
          </ac:picMkLst>
        </pc:picChg>
      </pc:sldChg>
    </pc:docChg>
  </pc:docChgLst>
  <pc:docChgLst>
    <pc:chgData name="Thomas Laurent" userId="f017ec0e-8f10-4998-965c-0784bd3369cb" providerId="ADAL" clId="{A5E137BD-F84B-4124-9B6C-B1CFBEDA6676}"/>
    <pc:docChg chg="undo custSel addSld modSld">
      <pc:chgData name="Thomas Laurent" userId="f017ec0e-8f10-4998-965c-0784bd3369cb" providerId="ADAL" clId="{A5E137BD-F84B-4124-9B6C-B1CFBEDA6676}" dt="2022-05-10T09:37:06.238" v="731" actId="1037"/>
      <pc:docMkLst>
        <pc:docMk/>
      </pc:docMkLst>
      <pc:sldChg chg="addSp modSp mod">
        <pc:chgData name="Thomas Laurent" userId="f017ec0e-8f10-4998-965c-0784bd3369cb" providerId="ADAL" clId="{A5E137BD-F84B-4124-9B6C-B1CFBEDA6676}" dt="2022-05-10T09:19:46.498" v="136" actId="1076"/>
        <pc:sldMkLst>
          <pc:docMk/>
          <pc:sldMk cId="3112238920" sldId="256"/>
        </pc:sldMkLst>
        <pc:spChg chg="add mod">
          <ac:chgData name="Thomas Laurent" userId="f017ec0e-8f10-4998-965c-0784bd3369cb" providerId="ADAL" clId="{A5E137BD-F84B-4124-9B6C-B1CFBEDA6676}" dt="2022-05-10T09:19:46.498" v="136" actId="1076"/>
          <ac:spMkLst>
            <pc:docMk/>
            <pc:sldMk cId="3112238920" sldId="256"/>
            <ac:spMk id="4" creationId="{0AA1F819-B110-87F4-1EA5-8DA54A767107}"/>
          </ac:spMkLst>
        </pc:spChg>
      </pc:sldChg>
      <pc:sldChg chg="addSp modSp mod">
        <pc:chgData name="Thomas Laurent" userId="f017ec0e-8f10-4998-965c-0784bd3369cb" providerId="ADAL" clId="{A5E137BD-F84B-4124-9B6C-B1CFBEDA6676}" dt="2022-05-10T09:23:18.331" v="184" actId="1076"/>
        <pc:sldMkLst>
          <pc:docMk/>
          <pc:sldMk cId="1218559818" sldId="259"/>
        </pc:sldMkLst>
        <pc:spChg chg="add mod">
          <ac:chgData name="Thomas Laurent" userId="f017ec0e-8f10-4998-965c-0784bd3369cb" providerId="ADAL" clId="{A5E137BD-F84B-4124-9B6C-B1CFBEDA6676}" dt="2022-05-10T09:23:18.331" v="184" actId="1076"/>
          <ac:spMkLst>
            <pc:docMk/>
            <pc:sldMk cId="1218559818" sldId="259"/>
            <ac:spMk id="3" creationId="{46670112-8D41-2DB5-85E5-3C8E120BCF41}"/>
          </ac:spMkLst>
        </pc:spChg>
      </pc:sldChg>
      <pc:sldChg chg="addSp modSp mod">
        <pc:chgData name="Thomas Laurent" userId="f017ec0e-8f10-4998-965c-0784bd3369cb" providerId="ADAL" clId="{A5E137BD-F84B-4124-9B6C-B1CFBEDA6676}" dt="2022-05-10T09:09:15.854" v="1" actId="1076"/>
        <pc:sldMkLst>
          <pc:docMk/>
          <pc:sldMk cId="1565150962" sldId="265"/>
        </pc:sldMkLst>
        <pc:spChg chg="add mod">
          <ac:chgData name="Thomas Laurent" userId="f017ec0e-8f10-4998-965c-0784bd3369cb" providerId="ADAL" clId="{A5E137BD-F84B-4124-9B6C-B1CFBEDA6676}" dt="2022-05-10T09:09:15.854" v="1" actId="1076"/>
          <ac:spMkLst>
            <pc:docMk/>
            <pc:sldMk cId="1565150962" sldId="265"/>
            <ac:spMk id="15" creationId="{3E9F4374-D266-3ECD-C0E5-B652E755AD4A}"/>
          </ac:spMkLst>
        </pc:spChg>
      </pc:sldChg>
      <pc:sldChg chg="modSp mod">
        <pc:chgData name="Thomas Laurent" userId="f017ec0e-8f10-4998-965c-0784bd3369cb" providerId="ADAL" clId="{A5E137BD-F84B-4124-9B6C-B1CFBEDA6676}" dt="2022-05-10T09:37:06.238" v="731" actId="1037"/>
        <pc:sldMkLst>
          <pc:docMk/>
          <pc:sldMk cId="2577356533" sldId="268"/>
        </pc:sldMkLst>
        <pc:spChg chg="mod">
          <ac:chgData name="Thomas Laurent" userId="f017ec0e-8f10-4998-965c-0784bd3369cb" providerId="ADAL" clId="{A5E137BD-F84B-4124-9B6C-B1CFBEDA6676}" dt="2022-05-10T09:36:40.443" v="721" actId="20577"/>
          <ac:spMkLst>
            <pc:docMk/>
            <pc:sldMk cId="2577356533" sldId="268"/>
            <ac:spMk id="9" creationId="{AD2ACA78-E39C-49DB-AB27-F24D572350E3}"/>
          </ac:spMkLst>
        </pc:spChg>
        <pc:spChg chg="mod">
          <ac:chgData name="Thomas Laurent" userId="f017ec0e-8f10-4998-965c-0784bd3369cb" providerId="ADAL" clId="{A5E137BD-F84B-4124-9B6C-B1CFBEDA6676}" dt="2022-05-10T09:37:06.238" v="731" actId="1037"/>
          <ac:spMkLst>
            <pc:docMk/>
            <pc:sldMk cId="2577356533" sldId="268"/>
            <ac:spMk id="11" creationId="{C9316D0A-94C7-4D06-9C65-CAC00D8D1A55}"/>
          </ac:spMkLst>
        </pc:spChg>
        <pc:picChg chg="mod">
          <ac:chgData name="Thomas Laurent" userId="f017ec0e-8f10-4998-965c-0784bd3369cb" providerId="ADAL" clId="{A5E137BD-F84B-4124-9B6C-B1CFBEDA6676}" dt="2022-05-10T09:35:45.003" v="640" actId="1076"/>
          <ac:picMkLst>
            <pc:docMk/>
            <pc:sldMk cId="2577356533" sldId="268"/>
            <ac:picMk id="5" creationId="{85C1C412-F6CD-485E-996F-DCAA2CB42608}"/>
          </ac:picMkLst>
        </pc:picChg>
      </pc:sldChg>
      <pc:sldChg chg="modSp mod">
        <pc:chgData name="Thomas Laurent" userId="f017ec0e-8f10-4998-965c-0784bd3369cb" providerId="ADAL" clId="{A5E137BD-F84B-4124-9B6C-B1CFBEDA6676}" dt="2022-05-10T09:19:13.363" v="113" actId="27636"/>
        <pc:sldMkLst>
          <pc:docMk/>
          <pc:sldMk cId="767297895" sldId="271"/>
        </pc:sldMkLst>
        <pc:spChg chg="mod">
          <ac:chgData name="Thomas Laurent" userId="f017ec0e-8f10-4998-965c-0784bd3369cb" providerId="ADAL" clId="{A5E137BD-F84B-4124-9B6C-B1CFBEDA6676}" dt="2022-05-10T09:19:13.363" v="113" actId="27636"/>
          <ac:spMkLst>
            <pc:docMk/>
            <pc:sldMk cId="767297895" sldId="271"/>
            <ac:spMk id="2" creationId="{3A047D8E-3FD4-4789-8A4A-38D94B9EFB51}"/>
          </ac:spMkLst>
        </pc:spChg>
        <pc:spChg chg="mod">
          <ac:chgData name="Thomas Laurent" userId="f017ec0e-8f10-4998-965c-0784bd3369cb" providerId="ADAL" clId="{A5E137BD-F84B-4124-9B6C-B1CFBEDA6676}" dt="2022-05-10T09:19:13.354" v="112" actId="404"/>
          <ac:spMkLst>
            <pc:docMk/>
            <pc:sldMk cId="767297895" sldId="271"/>
            <ac:spMk id="4" creationId="{9F16A7A6-7655-4DA6-B20F-1E6E674193C9}"/>
          </ac:spMkLst>
        </pc:spChg>
      </pc:sldChg>
      <pc:sldChg chg="modSp new mod">
        <pc:chgData name="Thomas Laurent" userId="f017ec0e-8f10-4998-965c-0784bd3369cb" providerId="ADAL" clId="{A5E137BD-F84B-4124-9B6C-B1CFBEDA6676}" dt="2022-05-10T09:31:33.463" v="639" actId="20577"/>
        <pc:sldMkLst>
          <pc:docMk/>
          <pc:sldMk cId="13556306" sldId="273"/>
        </pc:sldMkLst>
        <pc:spChg chg="mod">
          <ac:chgData name="Thomas Laurent" userId="f017ec0e-8f10-4998-965c-0784bd3369cb" providerId="ADAL" clId="{A5E137BD-F84B-4124-9B6C-B1CFBEDA6676}" dt="2022-05-10T09:24:03.527" v="207" actId="14100"/>
          <ac:spMkLst>
            <pc:docMk/>
            <pc:sldMk cId="13556306" sldId="273"/>
            <ac:spMk id="2" creationId="{35869D94-112C-E031-9CD1-6DF5D3615B10}"/>
          </ac:spMkLst>
        </pc:spChg>
        <pc:spChg chg="mod">
          <ac:chgData name="Thomas Laurent" userId="f017ec0e-8f10-4998-965c-0784bd3369cb" providerId="ADAL" clId="{A5E137BD-F84B-4124-9B6C-B1CFBEDA6676}" dt="2022-05-10T09:31:33.463" v="639" actId="20577"/>
          <ac:spMkLst>
            <pc:docMk/>
            <pc:sldMk cId="13556306" sldId="273"/>
            <ac:spMk id="3" creationId="{F32199A0-5963-6253-7586-3ED0EFF0325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F1E75-FC4E-458B-AC62-FAACC3A23776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6D668-06F0-4A2B-8730-FE7BC6BDD16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73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Electron microscopy higher resolution but fixed sample and complex sample preparation</a:t>
            </a:r>
          </a:p>
          <a:p>
            <a:r>
              <a:rPr lang="en-GB" dirty="0"/>
              <a:t>Advantage of light microscopy live and fixed samples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D668-06F0-4A2B-8730-FE7BC6BDD16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85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Inverted is more convenient for biology (petri dish…)</a:t>
            </a:r>
          </a:p>
          <a:p>
            <a:r>
              <a:rPr lang="en-GB" dirty="0"/>
              <a:t>Orientation of a microscopy slide is important on an inverted -&gt; also inverted </a:t>
            </a:r>
            <a:r>
              <a:rPr lang="en-GB" dirty="0" err="1"/>
              <a:t>i.e</a:t>
            </a:r>
            <a:r>
              <a:rPr lang="en-GB" dirty="0"/>
              <a:t> the coverslip below 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D668-06F0-4A2B-8730-FE7BC6BDD16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250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Staining : Take advantage of affinity with a dye (need fixing though + preparation)</a:t>
            </a:r>
          </a:p>
          <a:p>
            <a:endParaRPr lang="en-GB" dirty="0"/>
          </a:p>
          <a:p>
            <a:r>
              <a:rPr lang="en-GB" dirty="0"/>
              <a:t>Turns the physical difference, resulting in a phase difference into difference of contrast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D668-06F0-4A2B-8730-FE7BC6BDD16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174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Contrary to transmitted light, not emitted light</a:t>
            </a:r>
          </a:p>
          <a:p>
            <a:r>
              <a:rPr lang="en-GB" dirty="0"/>
              <a:t>Dichroic mirror needed to have both excitation and emission through the objective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D668-06F0-4A2B-8730-FE7BC6BDD16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60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Specific for each fluorescent molecule</a:t>
            </a:r>
          </a:p>
          <a:p>
            <a:r>
              <a:rPr lang="en-GB" dirty="0"/>
              <a:t>Stokes shift taken advantage of for the dichroic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D668-06F0-4A2B-8730-FE7BC6BDD16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737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D668-06F0-4A2B-8730-FE7BC6BDD16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03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 : more temporal resolution (more often imaging) = more phototoxicity</a:t>
            </a:r>
          </a:p>
          <a:p>
            <a:r>
              <a:rPr lang="en-GB" dirty="0"/>
              <a:t>Higher laser power = better signal to background but </a:t>
            </a:r>
            <a:r>
              <a:rPr lang="en-GB" dirty="0" err="1"/>
              <a:t>phototxicity</a:t>
            </a:r>
            <a:r>
              <a:rPr lang="en-GB"/>
              <a:t> too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6D668-06F0-4A2B-8730-FE7BC6BDD16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06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0477A-E3AD-4BE2-BC20-9730D059B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890532-4E6F-429A-8478-73B21E33F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43089-A9BB-4B54-A399-26A9D1F6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A06A-F0AA-4A67-AFD0-FC939136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A90C5-68F4-4876-ACD2-6352B9E9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4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510C-BBAA-49EC-90F8-80621292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0D6E5-8FB2-4750-9B00-A58A6DC9E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70244-C021-4F5C-B17F-51A2F257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AD573-1A4F-4406-8E1B-1BA9DBD8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C90A7-0F3F-48D6-8EE9-B15316058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67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6BCA3B-FED6-46A6-A2F2-CFB39F7383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FB460-0292-4DAB-B9E9-7EAB0C4717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14295-278A-47A8-9389-479AD700D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A9AA6-CFEA-4847-ABD5-6DCBA8871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FAAC6-65C9-4224-AFD5-F12CEFBC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59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8DDF-6CA8-44C9-A77B-89E6B2D7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C042-809D-4474-B6EE-FA2CDA6C9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DB3C0-0B7B-452F-9A6B-511A56CA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30CBA-1718-42F0-86BD-B7283E4F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730D-702C-4FB0-A0FF-E9EE0B84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76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7CD9-3BC8-4896-80D8-0E124040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22022-4C49-44D1-822C-EB4C5D06C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DE21E-D91A-40FE-9230-A0AD9E81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1284E-25CB-4543-9B0C-FAD87A9B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79679-8A1B-4454-BA28-F0BF0324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81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6F76-8E0C-4581-BD9E-18A227BC7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D931E-C1F4-4FD0-846E-90560083D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A1046-B872-4741-AA04-A34A4B43F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EAD3D-005F-4962-AF0F-214260C9E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B8960-47F0-4899-99EB-EE8405224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D1726-EB7D-4EED-BA15-C862C4E5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77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9281-C4B9-496B-8EEB-1CE653394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1FA32-7107-4CC5-9705-651E7F0AE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ADB39-895E-4E2F-AB8E-6F622B964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1B6B9-E256-416E-BD14-9544FC9A7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91A49-9C2F-4658-B857-F164AA2A2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883305-6677-44BA-B80F-71014620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8101E8-7F41-446F-8058-33FA6A014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FBE9-D9AF-45F7-88B6-828D143E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224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73D8C-543E-4082-8299-37079D0C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3B30C-8958-4E61-AD4B-3C5AEFFE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693F4-BE24-4101-AA50-299BE35A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B32A9-781B-424D-AC64-1F591E73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72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66CCE-EC34-48B3-AAAC-0C6AC313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BA8BB-7B00-492A-86AF-FB662DC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6198C-633B-45DA-A50E-A9D35A39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68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9288-1AD9-42DD-ABC8-CB3263045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FFF41-B1B9-4D86-83AC-2DEACA067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C391D-DBAD-4F11-8147-4F57365E1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9267F-5B35-4B38-ABFF-FDA87E7A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A9717-3B14-4E26-8F22-FE48887B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3ED2F-951E-4EB4-B0BC-D2FFEF35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85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7734-F4F2-4148-B4CA-20CA4528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22338-9CA4-4A5B-83B1-607EA31ED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B99AB-0E9A-42B0-99A4-800A1F380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EA6B-444F-4AFB-A6A2-04051AF7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2DC77-FFF2-41E0-8BCE-97A5DD6C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9CDA7-06C9-4E0F-89C9-12B694CF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547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3B039-6814-46B5-93C5-CA0CA32C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FD1D0-C15A-4BAE-A1E8-4EC3A16F9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F6BF6-24B4-43D0-B259-F9CC9D292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315C-F808-4FCD-8D88-053B8670E564}" type="datetimeFigureOut">
              <a:rPr lang="de-DE" smtClean="0"/>
              <a:t>10.05.2022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BE9C-C5DE-4DDE-8823-BF003834C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28959-3142-4DF9-B5C3-BAB047598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25C12-89FC-4DB4-8027-3C7418A0899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62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wnloads.micron.ox.ac.uk/lectures/micron_course_2017/" TargetMode="External"/><Relationship Id="rId3" Type="http://schemas.openxmlformats.org/officeDocument/2006/relationships/hyperlink" Target="https://www.thermofisher.com/de/de/home/life-science/cell-analysis/cell-analysis-learning-center/molecular-probes-school-of-fluorescence.html" TargetMode="External"/><Relationship Id="rId7" Type="http://schemas.openxmlformats.org/officeDocument/2006/relationships/hyperlink" Target="https://www.microlist.org/" TargetMode="External"/><Relationship Id="rId2" Type="http://schemas.openxmlformats.org/officeDocument/2006/relationships/hyperlink" Target="https://www.microscopyu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calplane.biologists.com/2021/11/30/overview-of-microscopy-techniques-confocal-widefield-transmitted-light-and-deconvolution/" TargetMode="External"/><Relationship Id="rId11" Type="http://schemas.openxmlformats.org/officeDocument/2006/relationships/hyperlink" Target="https://youtube.com/playlist?list=PL7149X9aKjLF_bbOEa1osyqDlFvzyYW25" TargetMode="External"/><Relationship Id="rId5" Type="http://schemas.openxmlformats.org/officeDocument/2006/relationships/hyperlink" Target="https://www.leica-microsystems.com/science-lab/science-lab-home/topic/basics-in-microscopy/#c441898" TargetMode="External"/><Relationship Id="rId10" Type="http://schemas.openxmlformats.org/officeDocument/2006/relationships/hyperlink" Target="https://forum.microlist.org/" TargetMode="External"/><Relationship Id="rId4" Type="http://schemas.openxmlformats.org/officeDocument/2006/relationships/hyperlink" Target="https://www.olympus-lifescience.com/en/microscope-resource/" TargetMode="External"/><Relationship Id="rId9" Type="http://schemas.openxmlformats.org/officeDocument/2006/relationships/hyperlink" Target="https://github.com/micron-facility/micron-course-2019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2F80-EB74-4DE2-97FF-CC15FA993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/>
          <a:lstStyle/>
          <a:p>
            <a:r>
              <a:rPr lang="en-GB" dirty="0"/>
              <a:t>Introduction to light-microscopy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3F884-24B2-4274-AFCF-B1B902847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89249"/>
          </a:xfrm>
        </p:spPr>
        <p:txBody>
          <a:bodyPr/>
          <a:lstStyle/>
          <a:p>
            <a:r>
              <a:rPr lang="en-GB" dirty="0"/>
              <a:t>Illustrated with widefield microscopy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1F819-B110-87F4-1EA5-8DA54A767107}"/>
              </a:ext>
            </a:extLst>
          </p:cNvPr>
          <p:cNvSpPr txBox="1"/>
          <p:nvPr/>
        </p:nvSpPr>
        <p:spPr>
          <a:xfrm>
            <a:off x="4925006" y="6327648"/>
            <a:ext cx="234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Laurent Thomas - 2022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2238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A1221-CE20-4AC9-998A-D04F7F5A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205"/>
            <a:ext cx="12192001" cy="757645"/>
          </a:xfrm>
        </p:spPr>
        <p:txBody>
          <a:bodyPr>
            <a:normAutofit/>
          </a:bodyPr>
          <a:lstStyle/>
          <a:p>
            <a:r>
              <a:rPr lang="en-GB" dirty="0"/>
              <a:t>Absorption/emission spectrum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7ECD6-13AA-45FC-A4C7-026A30F0E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2" y="1238359"/>
            <a:ext cx="7175466" cy="52520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D68D6-012E-44D4-86EC-C94CF87E3A63}"/>
              </a:ext>
            </a:extLst>
          </p:cNvPr>
          <p:cNvGrpSpPr/>
          <p:nvPr/>
        </p:nvGrpSpPr>
        <p:grpSpPr>
          <a:xfrm>
            <a:off x="7741906" y="1377652"/>
            <a:ext cx="4397842" cy="738664"/>
            <a:chOff x="7994469" y="1377652"/>
            <a:chExt cx="4397842" cy="73866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2520998-FBC7-4271-80C1-649904758E19}"/>
                </a:ext>
              </a:extLst>
            </p:cNvPr>
            <p:cNvCxnSpPr/>
            <p:nvPr/>
          </p:nvCxnSpPr>
          <p:spPr>
            <a:xfrm>
              <a:off x="7994469" y="1562318"/>
              <a:ext cx="762870" cy="0"/>
            </a:xfrm>
            <a:prstGeom prst="line">
              <a:avLst/>
            </a:prstGeom>
            <a:ln w="38100">
              <a:solidFill>
                <a:srgbClr val="765F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FB5474-6579-49DF-8AE8-26A89ECDF708}"/>
                </a:ext>
              </a:extLst>
            </p:cNvPr>
            <p:cNvSpPr txBox="1"/>
            <p:nvPr/>
          </p:nvSpPr>
          <p:spPr>
            <a:xfrm>
              <a:off x="8799468" y="1377652"/>
              <a:ext cx="3592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Absorption spectrum (for excitation)</a:t>
              </a:r>
              <a:endParaRPr lang="de-DE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38CD29-07AF-44B2-9D96-E1DBA2330B84}"/>
                </a:ext>
              </a:extLst>
            </p:cNvPr>
            <p:cNvSpPr txBox="1"/>
            <p:nvPr/>
          </p:nvSpPr>
          <p:spPr>
            <a:xfrm>
              <a:off x="8799468" y="1746984"/>
              <a:ext cx="2021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Emission spectrum</a:t>
              </a:r>
              <a:endParaRPr lang="de-DE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AEC33FF-BAA8-4ED3-9658-E76E10F6E2CE}"/>
                </a:ext>
              </a:extLst>
            </p:cNvPr>
            <p:cNvCxnSpPr/>
            <p:nvPr/>
          </p:nvCxnSpPr>
          <p:spPr>
            <a:xfrm>
              <a:off x="7994469" y="1931650"/>
              <a:ext cx="762870" cy="0"/>
            </a:xfrm>
            <a:prstGeom prst="line">
              <a:avLst/>
            </a:prstGeom>
            <a:ln w="38100">
              <a:solidFill>
                <a:srgbClr val="5383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692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B3CC-49C4-4884-91F8-B8D8E6BD9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807318"/>
          </a:xfrm>
        </p:spPr>
        <p:txBody>
          <a:bodyPr/>
          <a:lstStyle/>
          <a:p>
            <a:r>
              <a:rPr lang="en-GB" dirty="0"/>
              <a:t>Objective and resolution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22B20C-E1D8-4EBA-BE69-8F69F5877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3" y="741972"/>
            <a:ext cx="4619025" cy="32401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6A2D88-ABAF-4F40-AFD0-451D75DB05CB}"/>
              </a:ext>
            </a:extLst>
          </p:cNvPr>
          <p:cNvSpPr txBox="1"/>
          <p:nvPr/>
        </p:nvSpPr>
        <p:spPr>
          <a:xfrm>
            <a:off x="4701339" y="847268"/>
            <a:ext cx="7490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</a:t>
            </a:r>
            <a:r>
              <a:rPr lang="en-GB" sz="1600" b="1" dirty="0"/>
              <a:t>objective numerical aperture (NA)</a:t>
            </a:r>
            <a:r>
              <a:rPr lang="en-GB" sz="1600" dirty="0"/>
              <a:t> influences the </a:t>
            </a:r>
            <a:r>
              <a:rPr lang="en-GB" sz="1600" b="1" dirty="0"/>
              <a:t>resolution</a:t>
            </a:r>
            <a:r>
              <a:rPr lang="en-GB" sz="1600" dirty="0"/>
              <a:t> and the </a:t>
            </a:r>
            <a:r>
              <a:rPr lang="en-GB" sz="1600" b="1" dirty="0"/>
              <a:t>size of the field of view</a:t>
            </a:r>
            <a:r>
              <a:rPr lang="en-GB" sz="1600" dirty="0"/>
              <a:t>.</a:t>
            </a:r>
          </a:p>
          <a:p>
            <a:r>
              <a:rPr lang="en-GB" sz="1600" dirty="0"/>
              <a:t>The higher the numerical aperture, the higher the resolution, but the smaller the field of view.</a:t>
            </a:r>
            <a:endParaRPr lang="de-DE" sz="160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4AFA8F7-1EFA-30FC-D8EE-EE937362DB3D}"/>
              </a:ext>
            </a:extLst>
          </p:cNvPr>
          <p:cNvSpPr/>
          <p:nvPr/>
        </p:nvSpPr>
        <p:spPr>
          <a:xfrm>
            <a:off x="2507456" y="3250405"/>
            <a:ext cx="64293" cy="78583"/>
          </a:xfrm>
          <a:prstGeom prst="rightBrace">
            <a:avLst>
              <a:gd name="adj1" fmla="val 26042"/>
              <a:gd name="adj2" fmla="val 500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DE6582-818F-D30A-FBF7-182C2B90A0AE}"/>
              </a:ext>
            </a:extLst>
          </p:cNvPr>
          <p:cNvSpPr txBox="1"/>
          <p:nvPr/>
        </p:nvSpPr>
        <p:spPr>
          <a:xfrm>
            <a:off x="2862933" y="3158891"/>
            <a:ext cx="117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Working distance</a:t>
            </a:r>
            <a:endParaRPr lang="de-DE" sz="11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7E0F6A-2790-3B8F-BBFE-D8F6D236B7E5}"/>
              </a:ext>
            </a:extLst>
          </p:cNvPr>
          <p:cNvCxnSpPr/>
          <p:nvPr/>
        </p:nvCxnSpPr>
        <p:spPr>
          <a:xfrm flipH="1">
            <a:off x="2597150" y="3289696"/>
            <a:ext cx="24948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E7C492-392F-6CB5-60D0-3631C2A84E89}"/>
              </a:ext>
            </a:extLst>
          </p:cNvPr>
          <p:cNvGrpSpPr/>
          <p:nvPr/>
        </p:nvGrpSpPr>
        <p:grpSpPr>
          <a:xfrm>
            <a:off x="0" y="4460276"/>
            <a:ext cx="4855081" cy="2360830"/>
            <a:chOff x="1519187" y="3166436"/>
            <a:chExt cx="5990267" cy="30610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ED3ED0C-A496-F353-B602-CE355A162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236"/>
            <a:stretch/>
          </p:blipFill>
          <p:spPr>
            <a:xfrm>
              <a:off x="1519187" y="3166436"/>
              <a:ext cx="5990267" cy="26235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BDACE4-5421-8DAE-5A84-EFAA7787ACAD}"/>
                </a:ext>
              </a:extLst>
            </p:cNvPr>
            <p:cNvSpPr txBox="1"/>
            <p:nvPr/>
          </p:nvSpPr>
          <p:spPr>
            <a:xfrm>
              <a:off x="1571263" y="5549101"/>
              <a:ext cx="5886113" cy="678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Two 6 µm beads imaged at 4, 10 and 40X magnification</a:t>
              </a:r>
            </a:p>
            <a:p>
              <a:pPr algn="ctr"/>
              <a:r>
                <a:rPr lang="en-GB" sz="1200" dirty="0"/>
                <a:t>From </a:t>
              </a:r>
              <a:r>
                <a:rPr lang="en-GB" sz="1200" dirty="0" err="1"/>
                <a:t>ThermoFisher</a:t>
              </a:r>
              <a:r>
                <a:rPr lang="en-GB" sz="1200" dirty="0"/>
                <a:t> - Molecular Probes School of Fluorescence </a:t>
              </a:r>
              <a:endParaRPr lang="de-DE" sz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F6F479-9A26-18E8-B6BD-C6B0A9246D3C}"/>
              </a:ext>
            </a:extLst>
          </p:cNvPr>
          <p:cNvGrpSpPr/>
          <p:nvPr/>
        </p:nvGrpSpPr>
        <p:grpSpPr>
          <a:xfrm>
            <a:off x="4848932" y="2740625"/>
            <a:ext cx="6445561" cy="1359752"/>
            <a:chOff x="256032" y="2956030"/>
            <a:chExt cx="6445561" cy="135975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14C05D-CAEF-D6B9-01E5-5C3A54D84823}"/>
                </a:ext>
              </a:extLst>
            </p:cNvPr>
            <p:cNvSpPr txBox="1"/>
            <p:nvPr/>
          </p:nvSpPr>
          <p:spPr>
            <a:xfrm>
              <a:off x="256032" y="3061933"/>
              <a:ext cx="4775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Abbe´s diffraction law, for </a:t>
              </a:r>
              <a:r>
                <a:rPr lang="en-GB" u="sng" dirty="0"/>
                <a:t>lateral</a:t>
              </a:r>
              <a:r>
                <a:rPr lang="en-GB" dirty="0"/>
                <a:t> (XY) resolution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06A7AFE-B659-4778-7742-948D58BFC926}"/>
                    </a:ext>
                  </a:extLst>
                </p:cNvPr>
                <p:cNvSpPr txBox="1"/>
                <p:nvPr/>
              </p:nvSpPr>
              <p:spPr>
                <a:xfrm>
                  <a:off x="5257800" y="2998369"/>
                  <a:ext cx="1443793" cy="4919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sz="2000" smtClean="0"/>
                            <m:t>λ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𝑁𝐴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de-DE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3B5C829-CD1F-4F1F-AE83-4B32A7518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2998369"/>
                  <a:ext cx="1443793" cy="4919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59E6C6-8584-FD53-ABAF-D161C27094A1}"/>
                </a:ext>
              </a:extLst>
            </p:cNvPr>
            <p:cNvSpPr/>
            <p:nvPr/>
          </p:nvSpPr>
          <p:spPr>
            <a:xfrm>
              <a:off x="256032" y="2956030"/>
              <a:ext cx="6445561" cy="60751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8AF81F-EFC8-663E-C0C5-AE26F8C74270}"/>
                </a:ext>
              </a:extLst>
            </p:cNvPr>
            <p:cNvSpPr txBox="1"/>
            <p:nvPr/>
          </p:nvSpPr>
          <p:spPr>
            <a:xfrm>
              <a:off x="256032" y="3669451"/>
              <a:ext cx="57236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With </a:t>
              </a:r>
              <a:r>
                <a:rPr lang="en-GB" dirty="0" err="1"/>
                <a:t>d</a:t>
              </a:r>
              <a:r>
                <a:rPr lang="en-GB" baseline="-25000" dirty="0" err="1"/>
                <a:t>min</a:t>
              </a:r>
              <a:r>
                <a:rPr lang="en-GB" dirty="0"/>
                <a:t> the smallest distance which can be distinguished (ex : between 2 points)</a:t>
              </a:r>
              <a:endParaRPr lang="de-DE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0ADEAB7-6CAB-2FEA-23BD-E4E2A19CADF9}"/>
              </a:ext>
            </a:extLst>
          </p:cNvPr>
          <p:cNvSpPr txBox="1"/>
          <p:nvPr/>
        </p:nvSpPr>
        <p:spPr>
          <a:xfrm>
            <a:off x="4848932" y="4287184"/>
            <a:ext cx="725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Super-resolution methods exist to work around this limit, using image-reconstruction…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10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45F3-CED6-461A-8A9F-D1E3F42A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4"/>
            <a:ext cx="10515600" cy="669453"/>
          </a:xfrm>
        </p:spPr>
        <p:txBody>
          <a:bodyPr>
            <a:normAutofit fontScale="90000"/>
          </a:bodyPr>
          <a:lstStyle/>
          <a:p>
            <a:r>
              <a:rPr lang="en-GB" dirty="0"/>
              <a:t>Resolution and diffraction limit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5CB6F2-D5BF-453E-BDA9-9F25FD0BC779}"/>
                  </a:ext>
                </a:extLst>
              </p:cNvPr>
              <p:cNvSpPr txBox="1"/>
              <p:nvPr/>
            </p:nvSpPr>
            <p:spPr>
              <a:xfrm>
                <a:off x="0" y="888274"/>
                <a:ext cx="946795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All optical systems are limited by the diffraction of light.</a:t>
                </a:r>
                <a:endParaRPr lang="en-GB" dirty="0"/>
              </a:p>
              <a:p>
                <a:endParaRPr lang="en-GB" dirty="0"/>
              </a:p>
              <a:p>
                <a:r>
                  <a:rPr lang="de-DE" dirty="0"/>
                  <a:t>The </a:t>
                </a:r>
                <a:r>
                  <a:rPr lang="de-DE" dirty="0" err="1"/>
                  <a:t>image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a </a:t>
                </a:r>
                <a:r>
                  <a:rPr lang="de-DE" dirty="0" err="1"/>
                  <a:t>spot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a </a:t>
                </a:r>
                <a:r>
                  <a:rPr lang="de-DE" dirty="0" err="1"/>
                  <a:t>diffraction</a:t>
                </a:r>
                <a:r>
                  <a:rPr lang="de-DE" dirty="0"/>
                  <a:t>-limited </a:t>
                </a:r>
                <a:r>
                  <a:rPr lang="de-DE" dirty="0" err="1"/>
                  <a:t>spot</a:t>
                </a:r>
                <a:r>
                  <a:rPr lang="de-DE" dirty="0"/>
                  <a:t>.</a:t>
                </a:r>
              </a:p>
              <a:p>
                <a:r>
                  <a:rPr lang="de-DE" dirty="0"/>
                  <a:t>The </a:t>
                </a:r>
                <a:r>
                  <a:rPr lang="de-DE" dirty="0" err="1"/>
                  <a:t>image</a:t>
                </a:r>
                <a:r>
                  <a:rPr lang="de-DE" dirty="0"/>
                  <a:t> </a:t>
                </a:r>
                <a:r>
                  <a:rPr lang="de-DE" dirty="0" err="1"/>
                  <a:t>formation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obtained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convolution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object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b="1" dirty="0"/>
                  <a:t>Point-Spread </a:t>
                </a:r>
                <a:r>
                  <a:rPr lang="de-DE" b="1" dirty="0" err="1"/>
                  <a:t>Function</a:t>
                </a:r>
                <a:r>
                  <a:rPr lang="de-DE" b="1" dirty="0"/>
                  <a:t> (PSF)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system</a:t>
                </a:r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𝑖𝑚𝑎𝑔𝑒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𝑜𝑏𝑗𝑒𝑐𝑡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⊗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𝑃𝑆𝐹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5CB6F2-D5BF-453E-BDA9-9F25FD0BC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8274"/>
                <a:ext cx="9467959" cy="1754326"/>
              </a:xfrm>
              <a:prstGeom prst="rect">
                <a:avLst/>
              </a:prstGeom>
              <a:blipFill>
                <a:blip r:embed="rId3"/>
                <a:stretch>
                  <a:fillRect l="-515" t="-2091" b="-20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51DC888-AC44-4890-AB23-443BB1DA7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508" y="46058"/>
            <a:ext cx="2105007" cy="34930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97D0E-775B-4AB9-B1D1-639D0763397D}"/>
              </a:ext>
            </a:extLst>
          </p:cNvPr>
          <p:cNvSpPr txBox="1"/>
          <p:nvPr/>
        </p:nvSpPr>
        <p:spPr>
          <a:xfrm>
            <a:off x="11249732" y="324433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PSF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70112-8D41-2DB5-85E5-3C8E120BCF41}"/>
              </a:ext>
            </a:extLst>
          </p:cNvPr>
          <p:cNvSpPr txBox="1"/>
          <p:nvPr/>
        </p:nvSpPr>
        <p:spPr>
          <a:xfrm>
            <a:off x="9603343" y="3613666"/>
            <a:ext cx="258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/>
              <a:t>From Micron course 2017</a:t>
            </a:r>
          </a:p>
          <a:p>
            <a:pPr algn="r"/>
            <a:r>
              <a:rPr lang="en-GB" dirty="0"/>
              <a:t>Oxford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855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C711-FD77-4E51-B189-89479A6E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2001" cy="870019"/>
          </a:xfrm>
        </p:spPr>
        <p:txBody>
          <a:bodyPr/>
          <a:lstStyle/>
          <a:p>
            <a:r>
              <a:rPr lang="en-GB" dirty="0"/>
              <a:t>Optical aberrations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BBD0A-71AF-492C-82BD-5E6A11575F8A}"/>
              </a:ext>
            </a:extLst>
          </p:cNvPr>
          <p:cNvSpPr txBox="1"/>
          <p:nvPr/>
        </p:nvSpPr>
        <p:spPr>
          <a:xfrm>
            <a:off x="99277" y="4801789"/>
            <a:ext cx="870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Photon diffusion/scattering (thick specimen)</a:t>
            </a:r>
          </a:p>
          <a:p>
            <a:endParaRPr lang="en-GB" b="1" dirty="0"/>
          </a:p>
          <a:p>
            <a:r>
              <a:rPr lang="en-GB" dirty="0"/>
              <a:t>Large specimen are composed of complex heterogeneous tissues which cause diffusion/scattering of the photons within the sample, degrading the image-quality (blur).</a:t>
            </a:r>
            <a:endParaRPr lang="de-DE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99BC0D-5729-44FE-9BC1-DFADBD95D236}"/>
              </a:ext>
            </a:extLst>
          </p:cNvPr>
          <p:cNvGrpSpPr/>
          <p:nvPr/>
        </p:nvGrpSpPr>
        <p:grpSpPr>
          <a:xfrm>
            <a:off x="62701" y="1040549"/>
            <a:ext cx="8485633" cy="2326896"/>
            <a:chOff x="203733" y="848296"/>
            <a:chExt cx="8485633" cy="23268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C1C412-F6CD-485E-996F-DCAA2CB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56" y="1156073"/>
              <a:ext cx="6756110" cy="20191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6DD1B4-2F39-4B66-9410-8701961A3FF4}"/>
                </a:ext>
              </a:extLst>
            </p:cNvPr>
            <p:cNvSpPr txBox="1"/>
            <p:nvPr/>
          </p:nvSpPr>
          <p:spPr>
            <a:xfrm>
              <a:off x="203733" y="848296"/>
              <a:ext cx="3865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/>
                <a:t>Optical components are not perfect</a:t>
              </a:r>
              <a:endParaRPr lang="de-DE" b="1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2ACA78-E39C-49DB-AB27-F24D572350E3}"/>
              </a:ext>
            </a:extLst>
          </p:cNvPr>
          <p:cNvSpPr txBox="1"/>
          <p:nvPr/>
        </p:nvSpPr>
        <p:spPr>
          <a:xfrm>
            <a:off x="99277" y="3367445"/>
            <a:ext cx="5409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Chromatic aberrations </a:t>
            </a:r>
            <a:r>
              <a:rPr lang="en-GB" sz="1400" dirty="0"/>
              <a:t>are “systematic” and can/should be corrected (using multi-</a:t>
            </a:r>
            <a:r>
              <a:rPr lang="en-GB" sz="1400" dirty="0" err="1"/>
              <a:t>color</a:t>
            </a:r>
            <a:r>
              <a:rPr lang="en-GB" sz="1400" dirty="0"/>
              <a:t> beads), especially for multi-colour imaging/colocalization</a:t>
            </a:r>
            <a:endParaRPr lang="de-D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16D0A-94C7-4D06-9C65-CAC00D8D1A55}"/>
              </a:ext>
            </a:extLst>
          </p:cNvPr>
          <p:cNvSpPr txBox="1"/>
          <p:nvPr/>
        </p:nvSpPr>
        <p:spPr>
          <a:xfrm>
            <a:off x="9601217" y="2050108"/>
            <a:ext cx="2609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From Micron Course 2017 Oxford</a:t>
            </a:r>
            <a:endParaRPr lang="de-DE" sz="1400" dirty="0"/>
          </a:p>
        </p:txBody>
      </p:sp>
      <p:pic>
        <p:nvPicPr>
          <p:cNvPr id="2050" name="Picture 2" descr="Scattering in tissue. (A) Illustration of light distortion through biological tissue. (B) Illustration of light wavefront shaping with an SLM aiming to optically manipulate an organelle within biological tissue.">
            <a:extLst>
              <a:ext uri="{FF2B5EF4-FFF2-40B4-BE49-F238E27FC236}">
                <a16:creationId xmlns:a16="http://schemas.microsoft.com/office/drawing/2014/main" id="{42F5F840-FB10-4FCC-A06A-7D099A225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867068" y="3184965"/>
            <a:ext cx="3067158" cy="34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FBEBA3-4876-4203-B977-1CBD95C11D33}"/>
              </a:ext>
            </a:extLst>
          </p:cNvPr>
          <p:cNvSpPr txBox="1"/>
          <p:nvPr/>
        </p:nvSpPr>
        <p:spPr>
          <a:xfrm>
            <a:off x="2743200" y="6316039"/>
            <a:ext cx="62179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Favre-Bulle, </a:t>
            </a:r>
            <a:r>
              <a:rPr lang="de-DE" sz="1100" dirty="0" err="1"/>
              <a:t>Itia</a:t>
            </a:r>
            <a:r>
              <a:rPr lang="de-DE" sz="1100" dirty="0"/>
              <a:t> &amp; </a:t>
            </a:r>
            <a:r>
              <a:rPr lang="de-DE" sz="1100" dirty="0" err="1"/>
              <a:t>Stilgoe</a:t>
            </a:r>
            <a:r>
              <a:rPr lang="de-DE" sz="1100" dirty="0"/>
              <a:t>, Alexander &amp; Scott, Ethan &amp; </a:t>
            </a:r>
            <a:r>
              <a:rPr lang="de-DE" sz="1100" dirty="0" err="1"/>
              <a:t>Rubinsztein</a:t>
            </a:r>
            <a:r>
              <a:rPr lang="de-DE" sz="1100" dirty="0"/>
              <a:t>-Dunlop, Halina. (2019). Optical </a:t>
            </a:r>
            <a:r>
              <a:rPr lang="de-DE" sz="1100" dirty="0" err="1"/>
              <a:t>trapping</a:t>
            </a:r>
            <a:r>
              <a:rPr lang="de-DE" sz="1100" dirty="0"/>
              <a:t> in vivo: Theory, </a:t>
            </a:r>
            <a:r>
              <a:rPr lang="de-DE" sz="1100" dirty="0" err="1"/>
              <a:t>practice</a:t>
            </a:r>
            <a:r>
              <a:rPr lang="de-DE" sz="1100" dirty="0"/>
              <a:t>, and </a:t>
            </a:r>
            <a:r>
              <a:rPr lang="de-DE" sz="1100" dirty="0" err="1"/>
              <a:t>applications</a:t>
            </a:r>
            <a:r>
              <a:rPr lang="de-DE" sz="1100" dirty="0"/>
              <a:t>. </a:t>
            </a:r>
            <a:r>
              <a:rPr lang="de-DE" sz="1100" dirty="0" err="1"/>
              <a:t>Nanophotonics</a:t>
            </a:r>
            <a:r>
              <a:rPr lang="de-DE" sz="1100" dirty="0"/>
              <a:t>. 8. 10.1515/nanoph-2019-0055. </a:t>
            </a:r>
          </a:p>
        </p:txBody>
      </p:sp>
    </p:spTree>
    <p:extLst>
      <p:ext uri="{BB962C8B-B14F-4D97-AF65-F5344CB8AC3E}">
        <p14:creationId xmlns:p14="http://schemas.microsoft.com/office/powerpoint/2010/main" val="257735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5DA42F-9D21-A9CF-3EE8-DC1E13E1C23E}"/>
              </a:ext>
            </a:extLst>
          </p:cNvPr>
          <p:cNvGrpSpPr/>
          <p:nvPr/>
        </p:nvGrpSpPr>
        <p:grpSpPr>
          <a:xfrm>
            <a:off x="76374" y="773504"/>
            <a:ext cx="12039249" cy="4057140"/>
            <a:chOff x="152752" y="2800860"/>
            <a:chExt cx="12039249" cy="40571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1D526D-6A62-CC2E-F182-CD2F195D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4591" y="2800860"/>
              <a:ext cx="6167410" cy="4057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4CCF4E-27D7-E99C-9D74-AB25E9655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2085" y="3051483"/>
              <a:ext cx="1207468" cy="31167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9C1D94-FC75-6153-F159-61AD423767AA}"/>
                </a:ext>
              </a:extLst>
            </p:cNvPr>
            <p:cNvSpPr txBox="1"/>
            <p:nvPr/>
          </p:nvSpPr>
          <p:spPr>
            <a:xfrm>
              <a:off x="152752" y="4829430"/>
              <a:ext cx="499361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/>
                <a:t>Oil immersion </a:t>
              </a:r>
              <a:r>
                <a:rPr lang="en-GB" sz="1600" dirty="0"/>
                <a:t>is used to remove one interface, </a:t>
              </a:r>
            </a:p>
            <a:p>
              <a:r>
                <a:rPr lang="en-GB" sz="1600" dirty="0"/>
                <a:t>preventing refractive index mismatch causing aberrations.</a:t>
              </a:r>
            </a:p>
            <a:p>
              <a:endParaRPr lang="en-GB" sz="1600" dirty="0"/>
            </a:p>
            <a:p>
              <a:r>
                <a:rPr lang="en-GB" sz="1600" dirty="0"/>
                <a:t>The oil has the same refractive index than the glass.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0FA84A49-8576-C1DF-7F36-29B6F0A1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2001" cy="870019"/>
          </a:xfrm>
        </p:spPr>
        <p:txBody>
          <a:bodyPr/>
          <a:lstStyle/>
          <a:p>
            <a:r>
              <a:rPr lang="en-GB" dirty="0"/>
              <a:t>Immersion objectives (water/oil)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430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C31C-3C2E-48E4-B84A-565C918A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969297"/>
          </a:xfrm>
        </p:spPr>
        <p:txBody>
          <a:bodyPr/>
          <a:lstStyle/>
          <a:p>
            <a:r>
              <a:rPr lang="en-GB" dirty="0"/>
              <a:t>Widefield microscopy – Pros and Cons</a:t>
            </a:r>
            <a:endParaRPr lang="de-DE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DC66E5F-B58B-4065-9C8E-AC49CF49F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875134"/>
              </p:ext>
            </p:extLst>
          </p:nvPr>
        </p:nvGraphicFramePr>
        <p:xfrm>
          <a:off x="141078" y="859599"/>
          <a:ext cx="11991703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66">
                  <a:extLst>
                    <a:ext uri="{9D8B030D-6E8A-4147-A177-3AD203B41FA5}">
                      <a16:colId xmlns:a16="http://schemas.microsoft.com/office/drawing/2014/main" val="2820754542"/>
                    </a:ext>
                  </a:extLst>
                </a:gridCol>
                <a:gridCol w="6602237">
                  <a:extLst>
                    <a:ext uri="{9D8B030D-6E8A-4147-A177-3AD203B41FA5}">
                      <a16:colId xmlns:a16="http://schemas.microsoft.com/office/drawing/2014/main" val="3197104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955171"/>
                  </a:ext>
                </a:extLst>
              </a:tr>
              <a:tr h="442617">
                <a:tc>
                  <a:txBody>
                    <a:bodyPr/>
                    <a:lstStyle/>
                    <a:p>
                      <a:r>
                        <a:rPr lang="en-GB" dirty="0"/>
                        <a:t>Simple setup (compared to other techniques)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Limited contrast :</a:t>
                      </a:r>
                    </a:p>
                    <a:p>
                      <a:r>
                        <a:rPr lang="en-GB" dirty="0"/>
                        <a:t>background fluorescence from widefield illumination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6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Fast imaging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811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Low photo-toxicity (no laser)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57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18C1ACC-05FB-80E4-ED9C-532948AD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156" y="2612199"/>
            <a:ext cx="2373950" cy="38326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537439-F88F-ED6C-9E9D-78C9E6C67E6F}"/>
              </a:ext>
            </a:extLst>
          </p:cNvPr>
          <p:cNvSpPr txBox="1"/>
          <p:nvPr/>
        </p:nvSpPr>
        <p:spPr>
          <a:xfrm>
            <a:off x="6338098" y="6171251"/>
            <a:ext cx="6217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 err="1"/>
              <a:t>Reproduced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</a:t>
            </a:r>
          </a:p>
          <a:p>
            <a:r>
              <a:rPr lang="de-DE" sz="1200" dirty="0"/>
              <a:t>Moran-</a:t>
            </a:r>
            <a:r>
              <a:rPr lang="de-DE" sz="1200" dirty="0" err="1"/>
              <a:t>Mirabal</a:t>
            </a:r>
            <a:r>
              <a:rPr lang="de-DE" sz="1200" dirty="0"/>
              <a:t>, Jose. (2013). </a:t>
            </a:r>
            <a:r>
              <a:rPr lang="de-DE" sz="1200" dirty="0" err="1"/>
              <a:t>Advanced-Microscopy</a:t>
            </a:r>
            <a:r>
              <a:rPr lang="de-DE" sz="1200" dirty="0"/>
              <a:t> </a:t>
            </a:r>
            <a:r>
              <a:rPr lang="de-DE" sz="1200" dirty="0" err="1"/>
              <a:t>Techniques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Characterization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Cellulose </a:t>
            </a:r>
            <a:r>
              <a:rPr lang="de-DE" sz="1200" dirty="0" err="1"/>
              <a:t>Structure</a:t>
            </a:r>
            <a:r>
              <a:rPr lang="de-DE" sz="1200" dirty="0"/>
              <a:t> and Cellulose-</a:t>
            </a:r>
            <a:r>
              <a:rPr lang="de-DE" sz="1200" dirty="0" err="1"/>
              <a:t>Cellulase</a:t>
            </a:r>
            <a:r>
              <a:rPr lang="de-DE" sz="1200" dirty="0"/>
              <a:t> Interactions *. 10.5772/56584.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49C015-A643-8F64-6546-3804DD3FC63F}"/>
              </a:ext>
            </a:extLst>
          </p:cNvPr>
          <p:cNvGrpSpPr/>
          <p:nvPr/>
        </p:nvGrpSpPr>
        <p:grpSpPr>
          <a:xfrm>
            <a:off x="70539" y="2785575"/>
            <a:ext cx="8007705" cy="4054170"/>
            <a:chOff x="70539" y="2785575"/>
            <a:chExt cx="8007705" cy="40541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291490-22ED-8F11-1543-AC09A6709F46}"/>
                </a:ext>
              </a:extLst>
            </p:cNvPr>
            <p:cNvSpPr txBox="1"/>
            <p:nvPr/>
          </p:nvSpPr>
          <p:spPr>
            <a:xfrm>
              <a:off x="70539" y="2785575"/>
              <a:ext cx="80077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Deconvolution</a:t>
              </a:r>
              <a:r>
                <a:rPr lang="en-GB" dirty="0"/>
                <a:t> can be used to improve signal-to-background</a:t>
              </a:r>
              <a:r>
                <a:rPr lang="de-DE" dirty="0"/>
                <a:t> :</a:t>
              </a:r>
            </a:p>
            <a:p>
              <a:r>
                <a:rPr lang="de-DE" dirty="0" err="1"/>
                <a:t>reversing</a:t>
              </a:r>
              <a:r>
                <a:rPr lang="de-DE" dirty="0"/>
                <a:t> </a:t>
              </a:r>
              <a:r>
                <a:rPr lang="de-DE" dirty="0" err="1"/>
                <a:t>the</a:t>
              </a:r>
              <a:r>
                <a:rPr lang="de-DE" dirty="0"/>
                <a:t> image-formation </a:t>
              </a:r>
              <a:r>
                <a:rPr lang="de-DE" dirty="0" err="1"/>
                <a:t>process</a:t>
              </a:r>
              <a:r>
                <a:rPr lang="de-DE" dirty="0"/>
                <a:t> (</a:t>
              </a:r>
              <a:r>
                <a:rPr lang="de-DE" dirty="0" err="1"/>
                <a:t>i.e</a:t>
              </a:r>
              <a:r>
                <a:rPr lang="de-DE" dirty="0"/>
                <a:t> </a:t>
              </a:r>
              <a:r>
                <a:rPr lang="de-DE" dirty="0" err="1"/>
                <a:t>reversing</a:t>
              </a:r>
              <a:r>
                <a:rPr lang="de-DE" dirty="0"/>
                <a:t>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convolution</a:t>
              </a:r>
              <a:r>
                <a:rPr lang="de-DE" dirty="0"/>
                <a:t> </a:t>
              </a:r>
              <a:r>
                <a:rPr lang="de-DE" dirty="0" err="1"/>
                <a:t>with</a:t>
              </a:r>
              <a:r>
                <a:rPr lang="de-DE" dirty="0"/>
                <a:t> </a:t>
              </a:r>
              <a:r>
                <a:rPr lang="de-DE" dirty="0" err="1"/>
                <a:t>the</a:t>
              </a:r>
              <a:r>
                <a:rPr lang="de-DE" dirty="0"/>
                <a:t> PSF)</a:t>
              </a:r>
            </a:p>
            <a:p>
              <a:r>
                <a:rPr lang="en-GB" dirty="0"/>
                <a:t>BUT complex computational method !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BC43904-BA3A-C88A-DA05-D14D4868B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9" y="3746693"/>
              <a:ext cx="5556529" cy="2778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088D73-A042-0704-79D0-122457D5BAC6}"/>
                </a:ext>
              </a:extLst>
            </p:cNvPr>
            <p:cNvSpPr txBox="1"/>
            <p:nvPr/>
          </p:nvSpPr>
          <p:spPr>
            <a:xfrm>
              <a:off x="70539" y="6562746"/>
              <a:ext cx="61108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200" b="0" i="0" dirty="0">
                  <a:solidFill>
                    <a:srgbClr val="2C2A29"/>
                  </a:solidFill>
                  <a:effectLst/>
                  <a:latin typeface="Effra"/>
                </a:rPr>
                <a:t>Image by Marco Campinho, Universidade do Algarve and Claudia Florindo - Andor Technology</a:t>
              </a:r>
              <a:endParaRPr lang="de-D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854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4536-9C26-4D5D-AA0B-28A007BC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854344"/>
          </a:xfrm>
        </p:spPr>
        <p:txBody>
          <a:bodyPr/>
          <a:lstStyle/>
          <a:p>
            <a:r>
              <a:rPr lang="en-GB" dirty="0"/>
              <a:t>Other techniques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AEFD8-3348-4F1D-83BE-B95F5C4BAC05}"/>
              </a:ext>
            </a:extLst>
          </p:cNvPr>
          <p:cNvSpPr txBox="1"/>
          <p:nvPr/>
        </p:nvSpPr>
        <p:spPr>
          <a:xfrm>
            <a:off x="73152" y="966651"/>
            <a:ext cx="3992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Each technique has its own pro/cons</a:t>
            </a:r>
            <a:endParaRPr lang="de-D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2DC34-3C28-42B3-9516-8ED62D1C5CD6}"/>
              </a:ext>
            </a:extLst>
          </p:cNvPr>
          <p:cNvSpPr txBox="1"/>
          <p:nvPr/>
        </p:nvSpPr>
        <p:spPr>
          <a:xfrm>
            <a:off x="141078" y="2875889"/>
            <a:ext cx="812991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r>
              <a:rPr lang="en-GB" b="1" dirty="0"/>
              <a:t>Confocal</a:t>
            </a:r>
            <a:r>
              <a:rPr lang="en-GB" dirty="0"/>
              <a:t> (better signal-to-background)</a:t>
            </a:r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r>
              <a:rPr lang="en-GB" b="1" dirty="0"/>
              <a:t>Spinning</a:t>
            </a:r>
            <a:r>
              <a:rPr lang="en-GB" dirty="0"/>
              <a:t> disk (better signal-to-background + fast)</a:t>
            </a:r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r>
              <a:rPr lang="en-GB" b="1" dirty="0"/>
              <a:t>TIRF</a:t>
            </a:r>
            <a:r>
              <a:rPr lang="en-GB" dirty="0"/>
              <a:t> (better signal to background)</a:t>
            </a:r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r>
              <a:rPr lang="en-GB" b="1" dirty="0"/>
              <a:t>Structured Illumination </a:t>
            </a:r>
            <a:r>
              <a:rPr lang="en-GB" dirty="0"/>
              <a:t>(higher resolution)</a:t>
            </a:r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r>
              <a:rPr lang="de-DE" b="1" dirty="0"/>
              <a:t>Single-Plane Illumination </a:t>
            </a:r>
            <a:r>
              <a:rPr lang="de-DE" b="1" dirty="0" err="1"/>
              <a:t>Microscopy</a:t>
            </a:r>
            <a:r>
              <a:rPr lang="de-DE" b="1" dirty="0"/>
              <a:t> </a:t>
            </a:r>
            <a:r>
              <a:rPr lang="de-DE" dirty="0"/>
              <a:t>(SPIM) / Light-sheet (fast and large </a:t>
            </a:r>
            <a:r>
              <a:rPr lang="de-DE" dirty="0" err="1"/>
              <a:t>volume</a:t>
            </a:r>
            <a:r>
              <a:rPr lang="de-DE" dirty="0"/>
              <a:t>)</a:t>
            </a:r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r>
              <a:rPr lang="de-DE" b="1" dirty="0"/>
              <a:t>Super-resolution</a:t>
            </a:r>
            <a:r>
              <a:rPr lang="de-DE" dirty="0"/>
              <a:t> (STED, STED/PALM) : single-</a:t>
            </a:r>
            <a:r>
              <a:rPr lang="de-DE" dirty="0" err="1"/>
              <a:t>molecule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but slow</a:t>
            </a:r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rgbClr val="5383B8"/>
              </a:buClr>
              <a:buFont typeface="Arial" panose="020B0604020202020204" pitchFamily="34" charset="0"/>
              <a:buChar char="•"/>
            </a:pPr>
            <a:r>
              <a:rPr lang="de-DE" dirty="0"/>
              <a:t>Etc…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2F76E0-4469-12C9-4FD5-8328B0A2FFAF}"/>
              </a:ext>
            </a:extLst>
          </p:cNvPr>
          <p:cNvGrpSpPr/>
          <p:nvPr/>
        </p:nvGrpSpPr>
        <p:grpSpPr>
          <a:xfrm>
            <a:off x="6424919" y="-231288"/>
            <a:ext cx="4283344" cy="3722467"/>
            <a:chOff x="1955647" y="-232084"/>
            <a:chExt cx="4283344" cy="372246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6AFA59-034E-F977-6F71-84B7162EFA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52357" y="-232084"/>
              <a:ext cx="1804465" cy="180446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Top"/>
              <a:lightRig rig="flat" dir="t"/>
            </a:scene3d>
            <a:sp3d>
              <a:bevelT w="1905000" h="19050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EFF4C7-A158-A5F7-ED8A-294E8ECA8B6E}"/>
                </a:ext>
              </a:extLst>
            </p:cNvPr>
            <p:cNvSpPr txBox="1"/>
            <p:nvPr/>
          </p:nvSpPr>
          <p:spPr>
            <a:xfrm>
              <a:off x="2700692" y="1267832"/>
              <a:ext cx="27077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Sample health / Photo-toxicity</a:t>
              </a:r>
              <a:endParaRPr lang="de-DE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1AE147-034B-0A78-A1CA-93608E8493AB}"/>
                </a:ext>
              </a:extLst>
            </p:cNvPr>
            <p:cNvSpPr txBox="1"/>
            <p:nvPr/>
          </p:nvSpPr>
          <p:spPr>
            <a:xfrm>
              <a:off x="5207426" y="2345099"/>
              <a:ext cx="10315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Temporal </a:t>
              </a:r>
            </a:p>
            <a:p>
              <a:pPr algn="ctr"/>
              <a:r>
                <a:rPr lang="en-GB" sz="1600" dirty="0"/>
                <a:t>resolution</a:t>
              </a:r>
              <a:endParaRPr lang="de-DE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816837-ECB1-3171-EF2A-96E6CAD11181}"/>
                </a:ext>
              </a:extLst>
            </p:cNvPr>
            <p:cNvSpPr txBox="1"/>
            <p:nvPr/>
          </p:nvSpPr>
          <p:spPr>
            <a:xfrm>
              <a:off x="2882994" y="2905608"/>
              <a:ext cx="14201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Signal-to-noise</a:t>
              </a:r>
            </a:p>
            <a:p>
              <a:pPr algn="ctr"/>
              <a:r>
                <a:rPr lang="en-GB" sz="1600" dirty="0"/>
                <a:t>ratio</a:t>
              </a:r>
              <a:endParaRPr lang="de-DE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89C326-E0D9-317F-1678-701D16EC756B}"/>
                </a:ext>
              </a:extLst>
            </p:cNvPr>
            <p:cNvSpPr txBox="1"/>
            <p:nvPr/>
          </p:nvSpPr>
          <p:spPr>
            <a:xfrm>
              <a:off x="1955647" y="2140511"/>
              <a:ext cx="10315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Spatial</a:t>
              </a:r>
            </a:p>
            <a:p>
              <a:pPr algn="ctr"/>
              <a:r>
                <a:rPr lang="en-GB" sz="1600" dirty="0"/>
                <a:t>resolution</a:t>
              </a:r>
              <a:endParaRPr lang="de-DE" sz="16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C62E27-9E02-45D3-68E6-3E133A56ACA4}"/>
              </a:ext>
            </a:extLst>
          </p:cNvPr>
          <p:cNvSpPr txBox="1"/>
          <p:nvPr/>
        </p:nvSpPr>
        <p:spPr>
          <a:xfrm>
            <a:off x="6096000" y="201515"/>
            <a:ext cx="5779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any technique, prioritizing one summit of the pyramid…</a:t>
            </a:r>
          </a:p>
          <a:p>
            <a:r>
              <a:rPr lang="en-GB" dirty="0"/>
              <a:t>means sacrificing the others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136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7D8E-3FD4-4789-8A4A-38D94B9E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7"/>
            <a:ext cx="12192000" cy="627652"/>
          </a:xfrm>
        </p:spPr>
        <p:txBody>
          <a:bodyPr>
            <a:normAutofit/>
          </a:bodyPr>
          <a:lstStyle/>
          <a:p>
            <a:r>
              <a:rPr lang="en-GB" sz="3600" dirty="0"/>
              <a:t>Resources</a:t>
            </a:r>
            <a:endParaRPr lang="de-DE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6A7A6-7655-4DA6-B20F-1E6E674193C9}"/>
              </a:ext>
            </a:extLst>
          </p:cNvPr>
          <p:cNvSpPr txBox="1"/>
          <p:nvPr/>
        </p:nvSpPr>
        <p:spPr>
          <a:xfrm>
            <a:off x="0" y="679907"/>
            <a:ext cx="1183494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Manufacturers' resources</a:t>
            </a:r>
          </a:p>
          <a:p>
            <a:endParaRPr lang="en-GB" sz="1400" dirty="0"/>
          </a:p>
          <a:p>
            <a:pPr marL="285750" indent="-285750">
              <a:buFontTx/>
              <a:buChar char="-"/>
            </a:pPr>
            <a:r>
              <a:rPr lang="en-GB" sz="1400" dirty="0"/>
              <a:t>Nikon </a:t>
            </a:r>
            <a:r>
              <a:rPr lang="en-GB" sz="1400" dirty="0" err="1"/>
              <a:t>MicroscopyU</a:t>
            </a:r>
            <a:r>
              <a:rPr lang="en-GB" sz="1400" dirty="0"/>
              <a:t> </a:t>
            </a:r>
            <a:r>
              <a:rPr lang="en-GB" sz="1400" dirty="0">
                <a:hlinkClick r:id="rId2"/>
              </a:rPr>
              <a:t>https://www.microscopyu.com/</a:t>
            </a:r>
            <a:r>
              <a:rPr lang="en-GB" sz="1400" dirty="0"/>
              <a:t> </a:t>
            </a:r>
          </a:p>
          <a:p>
            <a:pPr marL="285750" indent="-285750">
              <a:buFontTx/>
              <a:buChar char="-"/>
            </a:pPr>
            <a:endParaRPr lang="en-GB" sz="1400" dirty="0"/>
          </a:p>
          <a:p>
            <a:pPr marL="285750" indent="-285750">
              <a:buFontTx/>
              <a:buChar char="-"/>
            </a:pPr>
            <a:r>
              <a:rPr lang="en-US" sz="1400" dirty="0">
                <a:hlinkClick r:id="rId3"/>
              </a:rPr>
              <a:t>Molecular Probes School of Fluorescence | </a:t>
            </a:r>
            <a:r>
              <a:rPr lang="en-US" sz="1400" dirty="0" err="1">
                <a:hlinkClick r:id="rId3"/>
              </a:rPr>
              <a:t>Thermo</a:t>
            </a:r>
            <a:r>
              <a:rPr lang="en-US" sz="1400" dirty="0">
                <a:hlinkClick r:id="rId3"/>
              </a:rPr>
              <a:t> Fisher Scientific – DE</a:t>
            </a: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de-DE" sz="1400" dirty="0" err="1">
                <a:hlinkClick r:id="rId4"/>
              </a:rPr>
              <a:t>Microscopy</a:t>
            </a:r>
            <a:r>
              <a:rPr lang="de-DE" sz="1400" dirty="0">
                <a:hlinkClick r:id="rId4"/>
              </a:rPr>
              <a:t> </a:t>
            </a:r>
            <a:r>
              <a:rPr lang="de-DE" sz="1400" dirty="0" err="1">
                <a:hlinkClick r:id="rId4"/>
              </a:rPr>
              <a:t>Resource</a:t>
            </a:r>
            <a:r>
              <a:rPr lang="de-DE" sz="1400" dirty="0">
                <a:hlinkClick r:id="rId4"/>
              </a:rPr>
              <a:t> Center | Olympus LS (olympus-lifescience.com)</a:t>
            </a:r>
            <a:endParaRPr lang="de-DE" sz="1400" dirty="0"/>
          </a:p>
          <a:p>
            <a:pPr marL="285750" indent="-285750">
              <a:buFontTx/>
              <a:buChar char="-"/>
            </a:pPr>
            <a:endParaRPr lang="de-DE" sz="1400" dirty="0"/>
          </a:p>
          <a:p>
            <a:pPr marL="285750" indent="-285750">
              <a:buFontTx/>
              <a:buChar char="-"/>
            </a:pPr>
            <a:r>
              <a:rPr lang="de-DE" sz="1400" dirty="0">
                <a:hlinkClick r:id="rId5"/>
              </a:rPr>
              <a:t>Scientific and </a:t>
            </a:r>
            <a:r>
              <a:rPr lang="de-DE" sz="1400" dirty="0" err="1">
                <a:hlinkClick r:id="rId5"/>
              </a:rPr>
              <a:t>educational</a:t>
            </a:r>
            <a:r>
              <a:rPr lang="de-DE" sz="1400" dirty="0">
                <a:hlinkClick r:id="rId5"/>
              </a:rPr>
              <a:t> </a:t>
            </a:r>
            <a:r>
              <a:rPr lang="de-DE" sz="1400" dirty="0" err="1">
                <a:hlinkClick r:id="rId5"/>
              </a:rPr>
              <a:t>portal</a:t>
            </a:r>
            <a:r>
              <a:rPr lang="de-DE" sz="1400" dirty="0">
                <a:hlinkClick r:id="rId5"/>
              </a:rPr>
              <a:t> </a:t>
            </a:r>
            <a:r>
              <a:rPr lang="de-DE" sz="1400" dirty="0" err="1">
                <a:hlinkClick r:id="rId5"/>
              </a:rPr>
              <a:t>for</a:t>
            </a:r>
            <a:r>
              <a:rPr lang="de-DE" sz="1400" dirty="0">
                <a:hlinkClick r:id="rId5"/>
              </a:rPr>
              <a:t> </a:t>
            </a:r>
            <a:r>
              <a:rPr lang="de-DE" sz="1400" dirty="0" err="1">
                <a:hlinkClick r:id="rId5"/>
              </a:rPr>
              <a:t>microscopy</a:t>
            </a:r>
            <a:r>
              <a:rPr lang="de-DE" sz="1400" dirty="0">
                <a:hlinkClick r:id="rId5"/>
              </a:rPr>
              <a:t> | Science Lab | Leica Microsystems (leica-microsystems.com)</a:t>
            </a:r>
            <a:endParaRPr lang="de-DE" sz="1400" dirty="0"/>
          </a:p>
          <a:p>
            <a:pPr marL="285750" indent="-285750">
              <a:buFontTx/>
              <a:buChar char="-"/>
            </a:pPr>
            <a:endParaRPr lang="de-DE" sz="1400" dirty="0"/>
          </a:p>
          <a:p>
            <a:pPr marL="285750" indent="-285750">
              <a:buFontTx/>
              <a:buChar char="-"/>
            </a:pPr>
            <a:endParaRPr lang="de-DE" sz="1400" dirty="0"/>
          </a:p>
          <a:p>
            <a:r>
              <a:rPr lang="de-DE" sz="1400" b="1" dirty="0"/>
              <a:t>Community </a:t>
            </a:r>
            <a:r>
              <a:rPr lang="de-DE" sz="1400" b="1" dirty="0" err="1"/>
              <a:t>resources</a:t>
            </a:r>
            <a:endParaRPr lang="de-DE" sz="1400" b="1" dirty="0"/>
          </a:p>
          <a:p>
            <a:endParaRPr lang="de-DE" sz="1400" b="1" dirty="0"/>
          </a:p>
          <a:p>
            <a:pPr marL="285750" indent="-285750">
              <a:buFontTx/>
              <a:buChar char="-"/>
            </a:pPr>
            <a:r>
              <a:rPr lang="en-US" sz="1400" dirty="0">
                <a:hlinkClick r:id="rId6"/>
              </a:rPr>
              <a:t>Overview of Microscopy Techniques: Confocal, Widefield, Transmitted Light and Deconvolution (biologists.com)</a:t>
            </a:r>
            <a:endParaRPr lang="de-DE" sz="1400" b="1" dirty="0"/>
          </a:p>
          <a:p>
            <a:pPr marL="285750" indent="-285750">
              <a:buFontTx/>
              <a:buChar char="-"/>
            </a:pPr>
            <a:endParaRPr lang="en-US" sz="1400" dirty="0">
              <a:hlinkClick r:id="rId7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hlinkClick r:id="rId7"/>
              </a:rPr>
              <a:t>Microlist</a:t>
            </a:r>
            <a:r>
              <a:rPr lang="en-US" sz="1400" dirty="0">
                <a:hlinkClick r:id="rId7"/>
              </a:rPr>
              <a:t> – Microscopy courses, software, meetings &amp; jobs</a:t>
            </a: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Oxford Micron Course (2017) - </a:t>
            </a:r>
            <a:r>
              <a:rPr lang="de-DE" sz="1400" dirty="0">
                <a:hlinkClick r:id="rId8"/>
              </a:rPr>
              <a:t>Index </a:t>
            </a:r>
            <a:r>
              <a:rPr lang="de-DE" sz="1400" dirty="0" err="1">
                <a:hlinkClick r:id="rId8"/>
              </a:rPr>
              <a:t>of</a:t>
            </a:r>
            <a:r>
              <a:rPr lang="de-DE" sz="1400" dirty="0">
                <a:hlinkClick r:id="rId8"/>
              </a:rPr>
              <a:t> /</a:t>
            </a:r>
            <a:r>
              <a:rPr lang="de-DE" sz="1400" dirty="0" err="1">
                <a:hlinkClick r:id="rId8"/>
              </a:rPr>
              <a:t>lectures</a:t>
            </a:r>
            <a:r>
              <a:rPr lang="de-DE" sz="1400" dirty="0">
                <a:hlinkClick r:id="rId8"/>
              </a:rPr>
              <a:t>/micron_course_2017 (ox.ac.uk)</a:t>
            </a:r>
            <a:endParaRPr lang="de-DE" sz="1400" dirty="0"/>
          </a:p>
          <a:p>
            <a:pPr marL="285750" indent="-285750">
              <a:buFontTx/>
              <a:buChar char="-"/>
            </a:pPr>
            <a:endParaRPr lang="de-DE" sz="1400" dirty="0"/>
          </a:p>
          <a:p>
            <a:pPr marL="285750" indent="-285750">
              <a:buFontTx/>
              <a:buChar char="-"/>
            </a:pPr>
            <a:r>
              <a:rPr lang="de-DE" sz="1400" dirty="0"/>
              <a:t>Oxford Micron Course (2019 and on) - </a:t>
            </a:r>
            <a:r>
              <a:rPr lang="de-DE" sz="1400" dirty="0" err="1">
                <a:hlinkClick r:id="rId9"/>
              </a:rPr>
              <a:t>micron-facility</a:t>
            </a:r>
            <a:r>
              <a:rPr lang="de-DE" sz="1400" dirty="0">
                <a:hlinkClick r:id="rId9"/>
              </a:rPr>
              <a:t>/micron-course-2019 (github.com)</a:t>
            </a:r>
            <a:endParaRPr lang="en-US" sz="1400" dirty="0"/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err="1"/>
              <a:t>iBiology</a:t>
            </a:r>
            <a:r>
              <a:rPr lang="en-US" sz="1400" dirty="0"/>
              <a:t> YouTube channel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de-DE" sz="1400" dirty="0">
                <a:hlinkClick r:id="rId10"/>
              </a:rPr>
              <a:t>Microforum - Light </a:t>
            </a:r>
            <a:r>
              <a:rPr lang="de-DE" sz="1400" dirty="0" err="1">
                <a:hlinkClick r:id="rId10"/>
              </a:rPr>
              <a:t>microscopy</a:t>
            </a:r>
            <a:r>
              <a:rPr lang="de-DE" sz="1400" dirty="0">
                <a:hlinkClick r:id="rId10"/>
              </a:rPr>
              <a:t> </a:t>
            </a:r>
            <a:r>
              <a:rPr lang="de-DE" sz="1400" dirty="0" err="1">
                <a:hlinkClick r:id="rId10"/>
              </a:rPr>
              <a:t>forum</a:t>
            </a:r>
            <a:r>
              <a:rPr lang="de-DE" sz="1400" dirty="0">
                <a:hlinkClick r:id="rId10"/>
              </a:rPr>
              <a:t> (microlist.org)</a:t>
            </a:r>
            <a:endParaRPr lang="de-DE" sz="1400" dirty="0"/>
          </a:p>
          <a:p>
            <a:pPr marL="285750" indent="-285750">
              <a:buFontTx/>
              <a:buChar char="-"/>
            </a:pPr>
            <a:endParaRPr lang="de-DE" sz="1400" dirty="0"/>
          </a:p>
          <a:p>
            <a:pPr marL="285750" indent="-285750">
              <a:buFontTx/>
              <a:buChar char="-"/>
            </a:pPr>
            <a:r>
              <a:rPr lang="de-DE" sz="1400" dirty="0" err="1"/>
              <a:t>ImageInLife</a:t>
            </a:r>
            <a:r>
              <a:rPr lang="de-DE" sz="1400" dirty="0"/>
              <a:t> MOOC </a:t>
            </a:r>
            <a:r>
              <a:rPr lang="de-DE" sz="1400" dirty="0" err="1"/>
              <a:t>series</a:t>
            </a:r>
            <a:r>
              <a:rPr lang="de-DE" sz="1400" dirty="0"/>
              <a:t> – Week 3 : </a:t>
            </a:r>
            <a:r>
              <a:rPr lang="de-DE" sz="1400" dirty="0" err="1"/>
              <a:t>Microscopy</a:t>
            </a:r>
            <a:endParaRPr lang="de-DE" sz="1400" dirty="0"/>
          </a:p>
          <a:p>
            <a:r>
              <a:rPr lang="de-DE" sz="1400" dirty="0"/>
              <a:t> </a:t>
            </a:r>
            <a:r>
              <a:rPr lang="de-DE" sz="1400" dirty="0">
                <a:hlinkClick r:id="rId11"/>
              </a:rPr>
              <a:t>https://youtube.com/playlist?list=PL7149X9aKjLF_bbOEa1osyqDlFvzyYW25</a:t>
            </a:r>
            <a:r>
              <a:rPr lang="de-DE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7297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9D94-112C-E031-9CD1-6DF5D361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885695"/>
          </a:xfrm>
        </p:spPr>
        <p:txBody>
          <a:bodyPr/>
          <a:lstStyle/>
          <a:p>
            <a:r>
              <a:rPr lang="en-GB" dirty="0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199A0-5963-6253-7586-3ED0EFF0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54" y="903950"/>
            <a:ext cx="121532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Most illustrations in this presentation are extracted from the </a:t>
            </a:r>
            <a:r>
              <a:rPr lang="en-GB" sz="2400" i="1" dirty="0" err="1"/>
              <a:t>ThermoFisher</a:t>
            </a:r>
            <a:r>
              <a:rPr lang="en-GB" sz="2400" i="1" dirty="0"/>
              <a:t> Molecular Probes School of Fluorescence</a:t>
            </a:r>
            <a:r>
              <a:rPr lang="en-GB" sz="2400" dirty="0"/>
              <a:t> educator packet. </a:t>
            </a:r>
          </a:p>
          <a:p>
            <a:pPr marL="0" indent="0">
              <a:buNone/>
            </a:pPr>
            <a:r>
              <a:rPr lang="en-US" sz="2400" dirty="0"/>
              <a:t>The images and figures in the educator packet are copyrighted, but they are freely available for use as long as the attribution “Molecular Probes™” remains intact.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 significant fraction of illustrations also comes from the course material of the Micron Facility in Oxford, which slides are available online (see previous Resource slide).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355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3635-EC66-43C3-B5D6-176AE389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82388"/>
          </a:xfrm>
        </p:spPr>
        <p:txBody>
          <a:bodyPr>
            <a:normAutofit fontScale="90000"/>
          </a:bodyPr>
          <a:lstStyle/>
          <a:p>
            <a:r>
              <a:rPr lang="en-GB" dirty="0"/>
              <a:t>Scale of observable objects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45920-2D27-4A84-9982-D2CA4144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281" y="731475"/>
            <a:ext cx="8129438" cy="57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1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0A15-75BF-4B48-9383-1A2E85D1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1963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Widefield microscope – brightfield illumination / transmitted light </a:t>
            </a:r>
            <a:endParaRPr lang="de-DE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28235-F3B1-4D5A-B256-76E7A76FF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2" y="951963"/>
            <a:ext cx="6011068" cy="5598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705F22-0019-434B-B574-345AC821C639}"/>
              </a:ext>
            </a:extLst>
          </p:cNvPr>
          <p:cNvSpPr txBox="1"/>
          <p:nvPr/>
        </p:nvSpPr>
        <p:spPr>
          <a:xfrm>
            <a:off x="-43388" y="6550223"/>
            <a:ext cx="5381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From </a:t>
            </a:r>
            <a:r>
              <a:rPr lang="en-GB" sz="1400" dirty="0" err="1"/>
              <a:t>ThermoFisher</a:t>
            </a:r>
            <a:r>
              <a:rPr lang="en-GB" sz="1400" dirty="0"/>
              <a:t> – Molecular Probes School of Fluorescence (MPSF)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8633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9C6F-67B1-4938-9DFC-BCF70BD8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/>
              <a:t>Up-right / Inverted microscopes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6E7DD-8255-4F64-A019-BC0442D8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61" y="1042664"/>
            <a:ext cx="7622635" cy="556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B516E-319D-41E7-95F1-2D1A7BF27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96" t="12035" r="52977" b="10361"/>
          <a:stretch/>
        </p:blipFill>
        <p:spPr>
          <a:xfrm>
            <a:off x="641804" y="1534488"/>
            <a:ext cx="1191905" cy="4344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F1E5AE-D6CC-49A1-9546-4F8DA81B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96" t="22071" r="52977" b="14464"/>
          <a:stretch/>
        </p:blipFill>
        <p:spPr>
          <a:xfrm rot="10800000">
            <a:off x="9951850" y="2647665"/>
            <a:ext cx="1191905" cy="35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5DB4F-429E-4BB6-943A-F9693FF61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6208"/>
          </a:xfrm>
        </p:spPr>
        <p:txBody>
          <a:bodyPr/>
          <a:lstStyle/>
          <a:p>
            <a:r>
              <a:rPr lang="en-GB" dirty="0"/>
              <a:t>Inverted microscope – transmitted-light path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3C0F9-6E02-48DF-9B39-97481C577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9" y="1025753"/>
            <a:ext cx="6397070" cy="535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6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6116-8B1E-4823-AD30-F80716F07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55343"/>
          </a:xfrm>
        </p:spPr>
        <p:txBody>
          <a:bodyPr>
            <a:normAutofit/>
          </a:bodyPr>
          <a:lstStyle/>
          <a:p>
            <a:r>
              <a:rPr lang="en-GB" dirty="0"/>
              <a:t>Widefield microscopy – Contrast methods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1441A-F3D4-4071-8E46-ACDD2FBB8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5098"/>
            <a:ext cx="5776396" cy="2381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Biological samples are often </a:t>
            </a:r>
            <a:r>
              <a:rPr lang="en-GB" sz="2000" b="1" dirty="0"/>
              <a:t>transparent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2000" dirty="0"/>
              <a:t>AND/OR</a:t>
            </a:r>
          </a:p>
          <a:p>
            <a:pPr marL="0" indent="0">
              <a:buNone/>
            </a:pPr>
            <a:r>
              <a:rPr lang="en-GB" sz="2000" b="1" dirty="0"/>
              <a:t>Substructures are not distinguishable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Contrast methods are used to reveal these structures, organelles…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27D109-911F-476B-9890-44C0C8E78E0A}"/>
              </a:ext>
            </a:extLst>
          </p:cNvPr>
          <p:cNvGrpSpPr/>
          <p:nvPr/>
        </p:nvGrpSpPr>
        <p:grpSpPr>
          <a:xfrm>
            <a:off x="5799909" y="765676"/>
            <a:ext cx="6368578" cy="4736399"/>
            <a:chOff x="5799909" y="765676"/>
            <a:chExt cx="6368578" cy="47363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4AAF1E-2976-446D-AD36-31EF53C61A3F}"/>
                </a:ext>
              </a:extLst>
            </p:cNvPr>
            <p:cNvGrpSpPr/>
            <p:nvPr/>
          </p:nvGrpSpPr>
          <p:grpSpPr>
            <a:xfrm>
              <a:off x="6596342" y="765676"/>
              <a:ext cx="5572144" cy="2865797"/>
              <a:chOff x="5257800" y="765677"/>
              <a:chExt cx="6934200" cy="35663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A1A1422-43E2-4F30-B7B9-7491BDDBD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25098" y="765677"/>
                <a:ext cx="3666902" cy="353823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8E28D3F-AC71-4AB2-BA36-E9CB0BD0E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7800" y="846360"/>
                <a:ext cx="3362657" cy="348563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CCDAA1-8012-4A9D-B677-EDD71D49C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6934" y="3766938"/>
              <a:ext cx="6298039" cy="10301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9E3F8B-0880-4586-8A9F-EBC4D4A0F01E}"/>
                </a:ext>
              </a:extLst>
            </p:cNvPr>
            <p:cNvSpPr txBox="1"/>
            <p:nvPr/>
          </p:nvSpPr>
          <p:spPr>
            <a:xfrm>
              <a:off x="9184804" y="4797082"/>
              <a:ext cx="2609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From Micron Course 2017 Oxford</a:t>
              </a:r>
              <a:endParaRPr lang="de-DE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22578D-27AE-455E-AE67-7F0700B6E433}"/>
                </a:ext>
              </a:extLst>
            </p:cNvPr>
            <p:cNvSpPr txBox="1"/>
            <p:nvPr/>
          </p:nvSpPr>
          <p:spPr>
            <a:xfrm>
              <a:off x="5919217" y="5081770"/>
              <a:ext cx="62492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rgbClr val="0070C0"/>
                  </a:solidFill>
                </a:rPr>
                <a:t>Optical contrasting with transmitted light (DIC, Phase contrast…)</a:t>
              </a:r>
              <a:endParaRPr lang="de-DE" dirty="0">
                <a:solidFill>
                  <a:srgbClr val="0070C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A491FC-A21F-4BCA-B181-00DFF7D9F563}"/>
                </a:ext>
              </a:extLst>
            </p:cNvPr>
            <p:cNvSpPr/>
            <p:nvPr/>
          </p:nvSpPr>
          <p:spPr>
            <a:xfrm>
              <a:off x="5799909" y="765677"/>
              <a:ext cx="6345064" cy="473639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2424FE-FA6D-47AF-885D-3E4C707102F7}"/>
              </a:ext>
            </a:extLst>
          </p:cNvPr>
          <p:cNvGrpSpPr/>
          <p:nvPr/>
        </p:nvGrpSpPr>
        <p:grpSpPr>
          <a:xfrm>
            <a:off x="-2" y="3631473"/>
            <a:ext cx="5483168" cy="3167307"/>
            <a:chOff x="-2" y="3631473"/>
            <a:chExt cx="5483168" cy="316730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67ED28-779E-487D-A595-B9AC19C5B6D6}"/>
                </a:ext>
              </a:extLst>
            </p:cNvPr>
            <p:cNvGrpSpPr/>
            <p:nvPr/>
          </p:nvGrpSpPr>
          <p:grpSpPr>
            <a:xfrm>
              <a:off x="-2" y="3655752"/>
              <a:ext cx="5483168" cy="3067485"/>
              <a:chOff x="-2" y="3655752"/>
              <a:chExt cx="5483168" cy="306748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953DAB7-035B-4236-8D92-319497F9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4117413"/>
                <a:ext cx="5483166" cy="229804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01037B-2C0B-4B0C-A732-9B0049BA869E}"/>
                  </a:ext>
                </a:extLst>
              </p:cNvPr>
              <p:cNvSpPr txBox="1"/>
              <p:nvPr/>
            </p:nvSpPr>
            <p:spPr>
              <a:xfrm>
                <a:off x="50846" y="6415460"/>
                <a:ext cx="21967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From </a:t>
                </a:r>
                <a:r>
                  <a:rPr lang="en-GB" sz="1400" dirty="0" err="1"/>
                  <a:t>ThermoFisher</a:t>
                </a:r>
                <a:r>
                  <a:rPr lang="en-GB" sz="1400" dirty="0"/>
                  <a:t> – MPSF</a:t>
                </a:r>
                <a:endParaRPr lang="de-DE" sz="14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DC85DF-2398-4C65-ADD0-9B8C096D10F1}"/>
                  </a:ext>
                </a:extLst>
              </p:cNvPr>
              <p:cNvSpPr txBox="1"/>
              <p:nvPr/>
            </p:nvSpPr>
            <p:spPr>
              <a:xfrm>
                <a:off x="-2" y="3655752"/>
                <a:ext cx="4974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B050"/>
                    </a:solidFill>
                  </a:rPr>
                  <a:t>Sample contrasting by fluorescence labelling</a:t>
                </a:r>
                <a:endParaRPr lang="de-DE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E476FD-BDAC-466E-B747-E3109B0F4ED7}"/>
                </a:ext>
              </a:extLst>
            </p:cNvPr>
            <p:cNvSpPr/>
            <p:nvPr/>
          </p:nvSpPr>
          <p:spPr>
            <a:xfrm>
              <a:off x="40759" y="3631473"/>
              <a:ext cx="5408926" cy="3167307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190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6116-8B1E-4823-AD30-F80716F07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55343"/>
          </a:xfrm>
        </p:spPr>
        <p:txBody>
          <a:bodyPr>
            <a:normAutofit/>
          </a:bodyPr>
          <a:lstStyle/>
          <a:p>
            <a:r>
              <a:rPr lang="en-GB" dirty="0"/>
              <a:t>Contrasting methods – transmitted light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BFD96-21F4-4EF6-8830-22EBFA7D4874}"/>
              </a:ext>
            </a:extLst>
          </p:cNvPr>
          <p:cNvSpPr txBox="1"/>
          <p:nvPr/>
        </p:nvSpPr>
        <p:spPr>
          <a:xfrm>
            <a:off x="5977" y="955343"/>
            <a:ext cx="545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- Chemical staining </a:t>
            </a:r>
            <a:r>
              <a:rPr lang="en-GB" dirty="0"/>
              <a:t>with classical brightfield illumination</a:t>
            </a:r>
          </a:p>
          <a:p>
            <a:r>
              <a:rPr lang="en-GB" dirty="0"/>
              <a:t>Ex : H&amp;E staining in histochemistry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C61647-E933-43EE-9056-D5680B34A43B}"/>
              </a:ext>
            </a:extLst>
          </p:cNvPr>
          <p:cNvGrpSpPr/>
          <p:nvPr/>
        </p:nvGrpSpPr>
        <p:grpSpPr>
          <a:xfrm>
            <a:off x="7686186" y="854156"/>
            <a:ext cx="3283656" cy="2367078"/>
            <a:chOff x="5772041" y="974335"/>
            <a:chExt cx="3317158" cy="235900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38366CF-4B01-43AB-9EC4-6DD0DE596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72041" y="974335"/>
              <a:ext cx="3225134" cy="209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DA7C86-0294-4665-9533-BCC2C499AB9A}"/>
                </a:ext>
              </a:extLst>
            </p:cNvPr>
            <p:cNvSpPr txBox="1"/>
            <p:nvPr/>
          </p:nvSpPr>
          <p:spPr>
            <a:xfrm>
              <a:off x="5772041" y="3026610"/>
              <a:ext cx="3317158" cy="306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H&amp;E staining from wellcomecollection.org </a:t>
              </a:r>
              <a:endParaRPr lang="de-DE" sz="14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99037F-A2DD-8431-8CB8-665A2A503E6A}"/>
              </a:ext>
            </a:extLst>
          </p:cNvPr>
          <p:cNvGrpSpPr/>
          <p:nvPr/>
        </p:nvGrpSpPr>
        <p:grpSpPr>
          <a:xfrm>
            <a:off x="48768" y="1809499"/>
            <a:ext cx="12236945" cy="5265762"/>
            <a:chOff x="48768" y="1809499"/>
            <a:chExt cx="12236945" cy="52657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4244DF-2E79-4453-B254-7D2718DB99A3}"/>
                </a:ext>
              </a:extLst>
            </p:cNvPr>
            <p:cNvSpPr txBox="1"/>
            <p:nvPr/>
          </p:nvSpPr>
          <p:spPr>
            <a:xfrm>
              <a:off x="48768" y="1996948"/>
              <a:ext cx="604723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b="1" dirty="0"/>
                <a:t>Using a filter to “</a:t>
              </a:r>
              <a:r>
                <a:rPr lang="en-GB" b="1" dirty="0" err="1"/>
                <a:t>color</a:t>
              </a:r>
              <a:r>
                <a:rPr lang="en-GB" b="1" dirty="0"/>
                <a:t>” the transmitted light </a:t>
              </a:r>
              <a:r>
                <a:rPr lang="en-GB" dirty="0"/>
                <a:t>can help emphasizing absorbing structures </a:t>
              </a:r>
            </a:p>
            <a:p>
              <a:r>
                <a:rPr lang="en-GB" dirty="0"/>
                <a:t>     principle of light-absorption as in Beer-Lambert law</a:t>
              </a:r>
              <a:endParaRPr lang="de-DE" dirty="0"/>
            </a:p>
            <a:p>
              <a:endParaRPr lang="en-GB" b="1" dirty="0"/>
            </a:p>
            <a:p>
              <a:pPr marL="285750" indent="-285750">
                <a:buFontTx/>
                <a:buChar char="-"/>
              </a:pPr>
              <a:r>
                <a:rPr lang="en-GB" b="1" dirty="0"/>
                <a:t>Darkfield</a:t>
              </a:r>
              <a:r>
                <a:rPr lang="en-GB" dirty="0"/>
                <a:t> </a:t>
              </a:r>
            </a:p>
            <a:p>
              <a:r>
                <a:rPr lang="en-GB" dirty="0"/>
                <a:t>only light deviated/diffracted by the sample is collected</a:t>
              </a:r>
            </a:p>
            <a:p>
              <a:pPr marL="285750" indent="-285750">
                <a:buFontTx/>
                <a:buChar char="-"/>
              </a:pPr>
              <a:endParaRPr lang="en-GB" dirty="0"/>
            </a:p>
            <a:p>
              <a:pPr marL="285750" indent="-285750">
                <a:buFontTx/>
                <a:buChar char="-"/>
              </a:pPr>
              <a:r>
                <a:rPr lang="en-GB" b="1" dirty="0"/>
                <a:t>Phase-contrast</a:t>
              </a:r>
            </a:p>
            <a:p>
              <a:r>
                <a:rPr lang="en-GB" dirty="0"/>
                <a:t>Transform the phase shift of the light (from tissues with different refraction indexes) to a difference of intensity</a:t>
              </a:r>
            </a:p>
            <a:p>
              <a:pPr marL="285750" indent="-285750">
                <a:buFontTx/>
                <a:buChar char="-"/>
              </a:pPr>
              <a:endParaRPr lang="en-GB" dirty="0"/>
            </a:p>
            <a:p>
              <a:pPr marL="285750" indent="-285750">
                <a:buFontTx/>
                <a:buChar char="-"/>
              </a:pPr>
              <a:r>
                <a:rPr lang="en-GB" b="1" dirty="0"/>
                <a:t>DIC </a:t>
              </a:r>
            </a:p>
            <a:p>
              <a:r>
                <a:rPr lang="en-GB" dirty="0"/>
                <a:t>turns the difference of optical path into a difference of polarization to create contrast</a:t>
              </a:r>
            </a:p>
            <a:p>
              <a:pPr marL="285750" indent="-285750">
                <a:buFontTx/>
                <a:buChar char="-"/>
              </a:pPr>
              <a:endParaRPr lang="en-GB" dirty="0"/>
            </a:p>
            <a:p>
              <a:pPr marL="285750" indent="-285750">
                <a:buFontTx/>
                <a:buChar char="-"/>
              </a:pPr>
              <a:r>
                <a:rPr lang="en-GB" b="1" dirty="0"/>
                <a:t>Polarised illumination </a:t>
              </a:r>
              <a:r>
                <a:rPr lang="en-GB" dirty="0"/>
                <a:t>(ex: for geology)</a:t>
              </a:r>
              <a:endParaRPr lang="en-GB" b="1" dirty="0"/>
            </a:p>
            <a:p>
              <a:pPr marL="285750" indent="-285750">
                <a:buFontTx/>
                <a:buChar char="-"/>
              </a:pPr>
              <a:endParaRPr lang="en-GB" dirty="0"/>
            </a:p>
            <a:p>
              <a:pPr marL="285750" indent="-285750">
                <a:buFontTx/>
                <a:buChar char="-"/>
              </a:pPr>
              <a:endParaRPr lang="en-GB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B28AAF-6B7B-4968-8B06-C02E53497DE7}"/>
                </a:ext>
              </a:extLst>
            </p:cNvPr>
            <p:cNvCxnSpPr/>
            <p:nvPr/>
          </p:nvCxnSpPr>
          <p:spPr>
            <a:xfrm>
              <a:off x="209006" y="1809499"/>
              <a:ext cx="6948000" cy="0"/>
            </a:xfrm>
            <a:prstGeom prst="line">
              <a:avLst/>
            </a:prstGeom>
            <a:ln w="28575">
              <a:solidFill>
                <a:srgbClr val="5383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965F7D-9EDF-4869-DA44-D558BC2A9A8F}"/>
                </a:ext>
              </a:extLst>
            </p:cNvPr>
            <p:cNvGrpSpPr/>
            <p:nvPr/>
          </p:nvGrpSpPr>
          <p:grpSpPr>
            <a:xfrm>
              <a:off x="6096000" y="3616508"/>
              <a:ext cx="6189713" cy="3127316"/>
              <a:chOff x="6096000" y="3616508"/>
              <a:chExt cx="6189713" cy="31273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D15EB84-728D-414C-8D4B-03963FE58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3616508"/>
                <a:ext cx="6096000" cy="3127316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916E2D-BAE4-C33B-FE99-D0D903135EEF}"/>
                  </a:ext>
                </a:extLst>
              </p:cNvPr>
              <p:cNvSpPr txBox="1"/>
              <p:nvPr/>
            </p:nvSpPr>
            <p:spPr>
              <a:xfrm>
                <a:off x="11793270" y="5392347"/>
                <a:ext cx="4924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solidFill>
                      <a:srgbClr val="FF0000"/>
                    </a:solidFill>
                  </a:rPr>
                  <a:t>(DIC)</a:t>
                </a:r>
                <a:endParaRPr lang="de-DE" sz="12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E9F4374-D266-3ECD-C0E5-B652E755AD4A}"/>
              </a:ext>
            </a:extLst>
          </p:cNvPr>
          <p:cNvSpPr txBox="1"/>
          <p:nvPr/>
        </p:nvSpPr>
        <p:spPr>
          <a:xfrm>
            <a:off x="9533287" y="6589935"/>
            <a:ext cx="2609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From Micron Course 2017 Oxford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6515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6F6B4-F75F-4E69-9062-035E1555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439835" cy="992777"/>
          </a:xfrm>
        </p:spPr>
        <p:txBody>
          <a:bodyPr/>
          <a:lstStyle/>
          <a:p>
            <a:r>
              <a:rPr lang="en-GB" dirty="0"/>
              <a:t>Contrast method – Fluorescence emission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F6898C-B643-4AB3-A4AC-1464A93FFAA7}"/>
              </a:ext>
            </a:extLst>
          </p:cNvPr>
          <p:cNvSpPr txBox="1"/>
          <p:nvPr/>
        </p:nvSpPr>
        <p:spPr>
          <a:xfrm>
            <a:off x="48333" y="851699"/>
            <a:ext cx="9023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sample is labelled with a fluorescent molecule </a:t>
            </a:r>
            <a:r>
              <a:rPr lang="en-GB" dirty="0"/>
              <a:t>(protein, dye…), </a:t>
            </a:r>
          </a:p>
          <a:p>
            <a:r>
              <a:rPr lang="en-GB" dirty="0"/>
              <a:t>contrast is achieved by </a:t>
            </a:r>
            <a:r>
              <a:rPr lang="en-GB" b="1" dirty="0"/>
              <a:t>exciting the fluorophores</a:t>
            </a:r>
            <a:r>
              <a:rPr lang="en-GB" dirty="0"/>
              <a:t> (with light)</a:t>
            </a:r>
            <a:r>
              <a:rPr lang="en-GB" b="1" dirty="0"/>
              <a:t>, and imaging the light they emit</a:t>
            </a:r>
            <a:endParaRPr lang="de-DE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12C4C-059B-44C1-80D3-9827E338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3" y="1592085"/>
            <a:ext cx="6100922" cy="512023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37152B-D741-4569-B35D-0B73CC4C01EC}"/>
              </a:ext>
            </a:extLst>
          </p:cNvPr>
          <p:cNvGrpSpPr/>
          <p:nvPr/>
        </p:nvGrpSpPr>
        <p:grpSpPr>
          <a:xfrm>
            <a:off x="4498848" y="1942806"/>
            <a:ext cx="7693151" cy="4915194"/>
            <a:chOff x="4498848" y="1942806"/>
            <a:chExt cx="7693151" cy="49151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40D6ED-CE01-4354-A00B-BE8CDF111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8848" y="3878586"/>
              <a:ext cx="3817906" cy="29794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CA06B7-72E5-49ED-82B6-8EAD61E45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6754" y="3605973"/>
              <a:ext cx="3875245" cy="3226526"/>
            </a:xfrm>
            <a:prstGeom prst="rect">
              <a:avLst/>
            </a:prstGeom>
          </p:spPr>
        </p:pic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2F698F45-2E60-4B1D-9DA7-423176D2DFD5}"/>
                </a:ext>
              </a:extLst>
            </p:cNvPr>
            <p:cNvSpPr/>
            <p:nvPr/>
          </p:nvSpPr>
          <p:spPr>
            <a:xfrm rot="16200000">
              <a:off x="8146793" y="1082571"/>
              <a:ext cx="646330" cy="4127860"/>
            </a:xfrm>
            <a:prstGeom prst="rightBrace">
              <a:avLst>
                <a:gd name="adj1" fmla="val 80679"/>
                <a:gd name="adj2" fmla="val 50000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E08733-AA1A-441A-9CD8-763DE2FEFBF3}"/>
                </a:ext>
              </a:extLst>
            </p:cNvPr>
            <p:cNvSpPr txBox="1"/>
            <p:nvPr/>
          </p:nvSpPr>
          <p:spPr>
            <a:xfrm>
              <a:off x="5875658" y="1942806"/>
              <a:ext cx="51886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Both excitation/emission happens simultaneously</a:t>
              </a:r>
            </a:p>
            <a:p>
              <a:pPr algn="ctr"/>
              <a:r>
                <a:rPr lang="en-GB" dirty="0">
                  <a:solidFill>
                    <a:srgbClr val="0070C0"/>
                  </a:solidFill>
                </a:rPr>
                <a:t> (at the sample level, not molecular)</a:t>
              </a:r>
            </a:p>
            <a:p>
              <a:pPr algn="ctr"/>
              <a:r>
                <a:rPr lang="en-GB" dirty="0" err="1">
                  <a:solidFill>
                    <a:srgbClr val="0070C0"/>
                  </a:solidFill>
                </a:rPr>
                <a:t>i.e</a:t>
              </a:r>
              <a:r>
                <a:rPr lang="en-GB" dirty="0">
                  <a:solidFill>
                    <a:srgbClr val="0070C0"/>
                  </a:solidFill>
                </a:rPr>
                <a:t> emitted fluorescence light is imaged while exciting</a:t>
              </a:r>
              <a:endParaRPr lang="de-DE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1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A1221-CE20-4AC9-998A-D04F7F5A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9" y="0"/>
            <a:ext cx="12192001" cy="1071154"/>
          </a:xfrm>
        </p:spPr>
        <p:txBody>
          <a:bodyPr>
            <a:normAutofit fontScale="90000"/>
          </a:bodyPr>
          <a:lstStyle/>
          <a:p>
            <a:r>
              <a:rPr lang="en-GB" dirty="0"/>
              <a:t>Fluorescence excitation/emission</a:t>
            </a:r>
            <a:br>
              <a:rPr lang="en-GB" dirty="0"/>
            </a:br>
            <a:r>
              <a:rPr lang="en-GB" sz="3600" dirty="0"/>
              <a:t>Perrin-Jablonski diagram</a:t>
            </a:r>
            <a:endParaRPr lang="de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8CAA77-9CE0-4820-86B1-A68A7A75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4" y="1238359"/>
            <a:ext cx="6086176" cy="537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1F7390-D882-444C-9EDF-568B50880A8A}"/>
              </a:ext>
            </a:extLst>
          </p:cNvPr>
          <p:cNvSpPr txBox="1"/>
          <p:nvPr/>
        </p:nvSpPr>
        <p:spPr>
          <a:xfrm>
            <a:off x="4837807" y="3244334"/>
            <a:ext cx="5392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As the energy E decreases, lambda increases</a:t>
            </a:r>
          </a:p>
          <a:p>
            <a:r>
              <a:rPr lang="en-GB" dirty="0" err="1"/>
              <a:t>i.e</a:t>
            </a:r>
            <a:r>
              <a:rPr lang="en-GB" dirty="0"/>
              <a:t> shift from blue toward red, so-called “Stokes-shift” </a:t>
            </a:r>
            <a:endParaRPr lang="de-DE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5E40A6-EAD3-4C5E-B590-8C683FADE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364" y="4004207"/>
            <a:ext cx="4847463" cy="7556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FCE5D6-FE72-488F-8467-5A421C4F2746}"/>
              </a:ext>
            </a:extLst>
          </p:cNvPr>
          <p:cNvSpPr txBox="1"/>
          <p:nvPr/>
        </p:nvSpPr>
        <p:spPr>
          <a:xfrm>
            <a:off x="4754894" y="5573474"/>
            <a:ext cx="743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cycle absorption/emission is very fast </a:t>
            </a:r>
            <a:r>
              <a:rPr lang="en-GB" dirty="0"/>
              <a:t>(ns range) and </a:t>
            </a:r>
            <a:r>
              <a:rPr lang="en-GB" b="1" dirty="0"/>
              <a:t>is repeated for a given number of cycles</a:t>
            </a:r>
            <a:r>
              <a:rPr lang="en-GB" dirty="0"/>
              <a:t>, after which the fluorophore is “bleached” </a:t>
            </a:r>
            <a:endParaRPr lang="de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BBED26-D38F-3FAB-A1F1-9A831E0DF4E2}"/>
              </a:ext>
            </a:extLst>
          </p:cNvPr>
          <p:cNvGrpSpPr/>
          <p:nvPr/>
        </p:nvGrpSpPr>
        <p:grpSpPr>
          <a:xfrm>
            <a:off x="6458277" y="2033598"/>
            <a:ext cx="1969876" cy="657235"/>
            <a:chOff x="6458277" y="2033598"/>
            <a:chExt cx="1969876" cy="6572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34E6158-9E09-4B2D-9B07-97CDC13D4DB6}"/>
                    </a:ext>
                  </a:extLst>
                </p:cNvPr>
                <p:cNvSpPr txBox="1"/>
                <p:nvPr/>
              </p:nvSpPr>
              <p:spPr>
                <a:xfrm>
                  <a:off x="6458277" y="2074382"/>
                  <a:ext cx="1024127" cy="6164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l-GR"/>
                              <m:t>λ</m:t>
                            </m:r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34E6158-9E09-4B2D-9B07-97CDC13D4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8277" y="2074382"/>
                  <a:ext cx="1024127" cy="61645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0032761-5D9C-5C85-F129-15D638C44B39}"/>
                </a:ext>
              </a:extLst>
            </p:cNvPr>
            <p:cNvSpPr/>
            <p:nvPr/>
          </p:nvSpPr>
          <p:spPr>
            <a:xfrm>
              <a:off x="7012142" y="2074381"/>
              <a:ext cx="365760" cy="3030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B0D185-B18E-FD33-B829-AE08433A929F}"/>
                </a:ext>
              </a:extLst>
            </p:cNvPr>
            <p:cNvSpPr txBox="1"/>
            <p:nvPr/>
          </p:nvSpPr>
          <p:spPr>
            <a:xfrm>
              <a:off x="7435381" y="2033598"/>
              <a:ext cx="992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constant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21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1217</Words>
  <Application>Microsoft Office PowerPoint</Application>
  <PresentationFormat>Widescreen</PresentationFormat>
  <Paragraphs>175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Effra</vt:lpstr>
      <vt:lpstr>Office Theme</vt:lpstr>
      <vt:lpstr>Introduction to light-microscopy</vt:lpstr>
      <vt:lpstr>Scale of observable objects</vt:lpstr>
      <vt:lpstr>Widefield microscope – brightfield illumination / transmitted light </vt:lpstr>
      <vt:lpstr>Up-right / Inverted microscopes</vt:lpstr>
      <vt:lpstr>Inverted microscope – transmitted-light path</vt:lpstr>
      <vt:lpstr>Widefield microscopy – Contrast methods</vt:lpstr>
      <vt:lpstr>Contrasting methods – transmitted light</vt:lpstr>
      <vt:lpstr>Contrast method – Fluorescence emission</vt:lpstr>
      <vt:lpstr>Fluorescence excitation/emission Perrin-Jablonski diagram</vt:lpstr>
      <vt:lpstr>Absorption/emission spectrum</vt:lpstr>
      <vt:lpstr>Objective and resolution</vt:lpstr>
      <vt:lpstr>Resolution and diffraction limit</vt:lpstr>
      <vt:lpstr>Optical aberrations</vt:lpstr>
      <vt:lpstr>Immersion objectives (water/oil)</vt:lpstr>
      <vt:lpstr>Widefield microscopy – Pros and Cons</vt:lpstr>
      <vt:lpstr>Other techniques</vt:lpstr>
      <vt:lpstr>Resources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light-microscopy</dc:title>
  <dc:creator>Thomas Laurent</dc:creator>
  <cp:lastModifiedBy>Thomas Laurent</cp:lastModifiedBy>
  <cp:revision>16</cp:revision>
  <dcterms:created xsi:type="dcterms:W3CDTF">2022-04-25T09:00:13Z</dcterms:created>
  <dcterms:modified xsi:type="dcterms:W3CDTF">2022-05-10T09:37:07Z</dcterms:modified>
</cp:coreProperties>
</file>